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4" r:id="rId2"/>
    <p:sldId id="258" r:id="rId3"/>
    <p:sldId id="269" r:id="rId4"/>
    <p:sldId id="289" r:id="rId5"/>
    <p:sldId id="290" r:id="rId6"/>
    <p:sldId id="291" r:id="rId7"/>
    <p:sldId id="292" r:id="rId8"/>
    <p:sldId id="294" r:id="rId9"/>
    <p:sldId id="293" r:id="rId10"/>
    <p:sldId id="28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>
        <p:scale>
          <a:sx n="76" d="100"/>
          <a:sy n="76" d="100"/>
        </p:scale>
        <p:origin x="-114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81: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65470"/>
              </p:ext>
            </p:extLst>
          </p:nvPr>
        </p:nvGraphicFramePr>
        <p:xfrm>
          <a:off x="651354" y="1766172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/>
                <a:gridCol w="683237"/>
                <a:gridCol w="683237"/>
                <a:gridCol w="683237"/>
                <a:gridCol w="683237"/>
                <a:gridCol w="667297"/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8" y="1778696"/>
            <a:ext cx="4409161" cy="428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62788"/>
              </p:ext>
            </p:extLst>
          </p:nvPr>
        </p:nvGraphicFramePr>
        <p:xfrm>
          <a:off x="1218158" y="1465545"/>
          <a:ext cx="4083482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/>
                <a:gridCol w="683237"/>
                <a:gridCol w="683237"/>
                <a:gridCol w="683237"/>
                <a:gridCol w="683237"/>
                <a:gridCol w="667297"/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461348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3222" y="1528175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61347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3222" y="301877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407068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1424" y="3711229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407067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01424" y="4450263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94541" y="528807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6542" y="5203912"/>
            <a:ext cx="105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7712"/>
              </p:ext>
            </p:extLst>
          </p:nvPr>
        </p:nvGraphicFramePr>
        <p:xfrm>
          <a:off x="3315223" y="1575205"/>
          <a:ext cx="1986417" cy="557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139"/>
                <a:gridCol w="662139"/>
                <a:gridCol w="662139"/>
              </a:tblGrid>
              <a:tr h="5572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444196"/>
              </p:ext>
            </p:extLst>
          </p:nvPr>
        </p:nvGraphicFramePr>
        <p:xfrm>
          <a:off x="1903955" y="2931091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/>
                <a:gridCol w="679537"/>
                <a:gridCol w="679537"/>
                <a:gridCol w="679537"/>
                <a:gridCol w="679537"/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601783"/>
              </p:ext>
            </p:extLst>
          </p:nvPr>
        </p:nvGraphicFramePr>
        <p:xfrm>
          <a:off x="2605415" y="3664706"/>
          <a:ext cx="2004162" cy="616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54"/>
                <a:gridCol w="668054"/>
                <a:gridCol w="668054"/>
              </a:tblGrid>
              <a:tr h="6162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129701"/>
              </p:ext>
            </p:extLst>
          </p:nvPr>
        </p:nvGraphicFramePr>
        <p:xfrm>
          <a:off x="3970750" y="4457830"/>
          <a:ext cx="133089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/>
                <a:gridCol w="665445"/>
              </a:tblGrid>
              <a:tr h="5156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45417"/>
              </p:ext>
            </p:extLst>
          </p:nvPr>
        </p:nvGraphicFramePr>
        <p:xfrm>
          <a:off x="1240078" y="5186426"/>
          <a:ext cx="202921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5"/>
                <a:gridCol w="676405"/>
                <a:gridCol w="676405"/>
              </a:tblGrid>
              <a:tr h="5407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3937"/>
              </p:ext>
            </p:extLst>
          </p:nvPr>
        </p:nvGraphicFramePr>
        <p:xfrm>
          <a:off x="3362193" y="5203912"/>
          <a:ext cx="1939449" cy="523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83"/>
                <a:gridCol w="646483"/>
                <a:gridCol w="646483"/>
              </a:tblGrid>
              <a:tr h="5232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384092" y="5189299"/>
            <a:ext cx="88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599084"/>
              </p:ext>
            </p:extLst>
          </p:nvPr>
        </p:nvGraphicFramePr>
        <p:xfrm>
          <a:off x="1891430" y="3018774"/>
          <a:ext cx="713984" cy="195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984"/>
              </a:tblGrid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2116899" y="586218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03333" y="6334780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4154"/>
              </p:ext>
            </p:extLst>
          </p:nvPr>
        </p:nvGraphicFramePr>
        <p:xfrm>
          <a:off x="2580363" y="1495135"/>
          <a:ext cx="676404" cy="2046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/>
              </a:tblGrid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2770341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13767" y="6334780"/>
            <a:ext cx="64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4183"/>
              </p:ext>
            </p:extLst>
          </p:nvPr>
        </p:nvGraphicFramePr>
        <p:xfrm>
          <a:off x="3263031" y="2985733"/>
          <a:ext cx="682669" cy="209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/>
              </a:tblGrid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3496850" y="585174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29421" y="6343916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69088"/>
              </p:ext>
            </p:extLst>
          </p:nvPr>
        </p:nvGraphicFramePr>
        <p:xfrm>
          <a:off x="4634630" y="1528174"/>
          <a:ext cx="667010" cy="1399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10"/>
              </a:tblGrid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4787031" y="5791849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627323" y="6312084"/>
            <a:ext cx="6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0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88095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795" y="338203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4396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2735" y="4584526"/>
            <a:ext cx="3582444" cy="1691014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ăng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?</a:t>
            </a:r>
            <a:endParaRPr lang="en-US" sz="28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3745283" y="5198301"/>
            <a:ext cx="1064712" cy="4634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47989" y="4478054"/>
            <a:ext cx="3131507" cy="190395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436" y="1766170"/>
            <a:ext cx="646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781" y="2530257"/>
            <a:ext cx="7302674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780" y="4033381"/>
            <a:ext cx="774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ea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</a:rPr>
              <a:t>Còn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thường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</a:rPr>
              <a:t>?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5780" y="5260932"/>
            <a:ext cx="7027101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4.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4: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2054" y="327113"/>
            <a:ext cx="474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314</Words>
  <Application>Microsoft Office PowerPoint</Application>
  <PresentationFormat>On-screen Show (4:3)</PresentationFormat>
  <Paragraphs>147</Paragraphs>
  <Slides>10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32</cp:revision>
  <dcterms:created xsi:type="dcterms:W3CDTF">2020-08-06T11:51:30Z</dcterms:created>
  <dcterms:modified xsi:type="dcterms:W3CDTF">2025-01-03T14:04:41Z</dcterms:modified>
</cp:coreProperties>
</file>