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1" r:id="rId1"/>
    <p:sldMasterId id="2147483770" r:id="rId2"/>
    <p:sldMasterId id="2147483796" r:id="rId3"/>
    <p:sldMasterId id="2147483822" r:id="rId4"/>
  </p:sldMasterIdLst>
  <p:notesMasterIdLst>
    <p:notesMasterId r:id="rId34"/>
  </p:notesMasterIdLst>
  <p:sldIdLst>
    <p:sldId id="402" r:id="rId5"/>
    <p:sldId id="257" r:id="rId6"/>
    <p:sldId id="258" r:id="rId7"/>
    <p:sldId id="260" r:id="rId8"/>
    <p:sldId id="263" r:id="rId9"/>
    <p:sldId id="2007577122" r:id="rId10"/>
    <p:sldId id="283" r:id="rId11"/>
    <p:sldId id="284" r:id="rId12"/>
    <p:sldId id="404" r:id="rId13"/>
    <p:sldId id="2007577123" r:id="rId14"/>
    <p:sldId id="372" r:id="rId15"/>
    <p:sldId id="357" r:id="rId16"/>
    <p:sldId id="350" r:id="rId17"/>
    <p:sldId id="355" r:id="rId18"/>
    <p:sldId id="267" r:id="rId19"/>
    <p:sldId id="405" r:id="rId20"/>
    <p:sldId id="406" r:id="rId21"/>
    <p:sldId id="407" r:id="rId22"/>
    <p:sldId id="408" r:id="rId23"/>
    <p:sldId id="381" r:id="rId24"/>
    <p:sldId id="382" r:id="rId25"/>
    <p:sldId id="383" r:id="rId26"/>
    <p:sldId id="314" r:id="rId27"/>
    <p:sldId id="272" r:id="rId28"/>
    <p:sldId id="2897" r:id="rId29"/>
    <p:sldId id="265" r:id="rId30"/>
    <p:sldId id="275" r:id="rId31"/>
    <p:sldId id="409" r:id="rId32"/>
    <p:sldId id="277" r:id="rId33"/>
  </p:sldIdLst>
  <p:sldSz cx="12192000" cy="6858000"/>
  <p:notesSz cx="6858000" cy="9144000"/>
  <p:defaultTextStyle>
    <a:defPPr>
      <a:defRPr lang="vi-VN"/>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80" y="64"/>
      </p:cViewPr>
      <p:guideLst>
        <p:guide orient="horz" pos="2160"/>
        <p:guide pos="38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515FC-18E5-41A4-882A-EF9FEF768DFE}"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B5463-5032-453A-A8DF-1B05F8C8F3C2}" type="slidenum">
              <a:rPr lang="en-US" smtClean="0"/>
              <a:t>‹#›</a:t>
            </a:fld>
            <a:endParaRPr lang="en-US"/>
          </a:p>
        </p:txBody>
      </p:sp>
    </p:spTree>
    <p:extLst>
      <p:ext uri="{BB962C8B-B14F-4D97-AF65-F5344CB8AC3E}">
        <p14:creationId xmlns:p14="http://schemas.microsoft.com/office/powerpoint/2010/main" val="406501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A45BF-78A6-4805-B166-47FC266EE2F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01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6370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844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472EEC1-03BB-4B00-BE46-2895184B3549}" type="datetimeFigureOut">
              <a:rPr lang="vi-VN" smtClean="0"/>
              <a:t>06/01/2025</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A7F4F5B5-36D5-43CF-A33D-B2D07FD605D9}" type="slidenum">
              <a:rPr lang="vi-VN" altLang="en-US" smtClean="0"/>
              <a:t>‹#›</a:t>
            </a:fld>
            <a:endParaRPr lang="vi-VN" altLang="en-US"/>
          </a:p>
        </p:txBody>
      </p:sp>
    </p:spTree>
    <p:extLst>
      <p:ext uri="{BB962C8B-B14F-4D97-AF65-F5344CB8AC3E}">
        <p14:creationId xmlns:p14="http://schemas.microsoft.com/office/powerpoint/2010/main" val="216455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30F5CCB-A7C5-42CD-AA3C-CE4ABFC56193}" type="datetimeFigureOut">
              <a:rPr lang="vi-VN" smtClean="0"/>
              <a:t>06/01/2025</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228943A5-B608-4DB4-A047-0328830B8C79}" type="slidenum">
              <a:rPr lang="vi-VN" altLang="en-US" smtClean="0"/>
              <a:t>‹#›</a:t>
            </a:fld>
            <a:endParaRPr lang="vi-VN" altLang="en-US"/>
          </a:p>
        </p:txBody>
      </p:sp>
    </p:spTree>
    <p:extLst>
      <p:ext uri="{BB962C8B-B14F-4D97-AF65-F5344CB8AC3E}">
        <p14:creationId xmlns:p14="http://schemas.microsoft.com/office/powerpoint/2010/main" val="95432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2D3312F-E172-457A-A8C9-41CC8A4634D4}" type="datetimeFigureOut">
              <a:rPr lang="vi-VN" smtClean="0"/>
              <a:t>06/01/2025</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92777B08-8719-4746-92BF-010C1408CCF0}" type="slidenum">
              <a:rPr lang="vi-VN" altLang="en-US" smtClean="0"/>
              <a:t>‹#›</a:t>
            </a:fld>
            <a:endParaRPr lang="vi-VN" altLang="en-US"/>
          </a:p>
        </p:txBody>
      </p:sp>
    </p:spTree>
    <p:extLst>
      <p:ext uri="{BB962C8B-B14F-4D97-AF65-F5344CB8AC3E}">
        <p14:creationId xmlns:p14="http://schemas.microsoft.com/office/powerpoint/2010/main" val="1996881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45672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07639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1589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1081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83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26487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36343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138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00939D9-8E6C-483F-85E7-64F4EFDEF0CC}" type="datetimeFigureOut">
              <a:rPr lang="vi-VN" smtClean="0"/>
              <a:t>06/01/2025</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36AFCBF3-7FB7-4FDF-AD0E-6A79C64CFEF7}" type="slidenum">
              <a:rPr lang="vi-VN" altLang="en-US" smtClean="0"/>
              <a:t>‹#›</a:t>
            </a:fld>
            <a:endParaRPr lang="vi-VN" altLang="en-US"/>
          </a:p>
        </p:txBody>
      </p:sp>
    </p:spTree>
    <p:extLst>
      <p:ext uri="{BB962C8B-B14F-4D97-AF65-F5344CB8AC3E}">
        <p14:creationId xmlns:p14="http://schemas.microsoft.com/office/powerpoint/2010/main" val="2159062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71012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45118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58369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426109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12111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24306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1916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50971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90231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6036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0D975F1-FE63-4486-AB56-6132A870962B}" type="datetimeFigureOut">
              <a:rPr lang="vi-VN" smtClean="0"/>
              <a:t>06/01/2025</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C6DDB56A-F96A-4FD3-B742-E7983DD76620}" type="slidenum">
              <a:rPr lang="vi-VN" altLang="en-US" smtClean="0"/>
              <a:t>‹#›</a:t>
            </a:fld>
            <a:endParaRPr lang="vi-VN" altLang="en-US"/>
          </a:p>
        </p:txBody>
      </p:sp>
    </p:spTree>
    <p:extLst>
      <p:ext uri="{BB962C8B-B14F-4D97-AF65-F5344CB8AC3E}">
        <p14:creationId xmlns:p14="http://schemas.microsoft.com/office/powerpoint/2010/main" val="696680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4000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3603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86788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93241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9272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8556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49752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68412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6258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9689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4217E4C-15DE-4AE9-B534-C4358153F3DC}" type="datetimeFigureOut">
              <a:rPr lang="vi-VN" smtClean="0"/>
              <a:t>06/01/2025</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980E5AB1-7461-447F-BB6C-8ECDF861F7F7}" type="slidenum">
              <a:rPr lang="vi-VN" altLang="en-US" smtClean="0"/>
              <a:t>‹#›</a:t>
            </a:fld>
            <a:endParaRPr lang="vi-VN" altLang="en-US"/>
          </a:p>
        </p:txBody>
      </p:sp>
    </p:spTree>
    <p:extLst>
      <p:ext uri="{BB962C8B-B14F-4D97-AF65-F5344CB8AC3E}">
        <p14:creationId xmlns:p14="http://schemas.microsoft.com/office/powerpoint/2010/main" val="2055310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6344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2686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603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71911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50601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511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4C9D924-500E-43FF-B54F-2F6D76DF3E5B}" type="datetimeFigureOut">
              <a:rPr lang="vi-VN" smtClean="0"/>
              <a:t>06/01/2025</a:t>
            </a:fld>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fld id="{F5BAC51C-CF1C-42B5-8B5F-01098541F701}" type="slidenum">
              <a:rPr lang="vi-VN" altLang="en-US" smtClean="0"/>
              <a:t>‹#›</a:t>
            </a:fld>
            <a:endParaRPr lang="vi-VN" altLang="en-US"/>
          </a:p>
        </p:txBody>
      </p:sp>
    </p:spTree>
    <p:extLst>
      <p:ext uri="{BB962C8B-B14F-4D97-AF65-F5344CB8AC3E}">
        <p14:creationId xmlns:p14="http://schemas.microsoft.com/office/powerpoint/2010/main" val="413864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61E8016-325B-4E9C-84D4-0A1576C27AF8}" type="datetimeFigureOut">
              <a:rPr lang="vi-VN" smtClean="0"/>
              <a:t>06/01/2025</a:t>
            </a:fld>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fld id="{F0054187-E39C-4E09-8A7A-55ADD2CD04CB}" type="slidenum">
              <a:rPr lang="vi-VN" altLang="en-US" smtClean="0"/>
              <a:t>‹#›</a:t>
            </a:fld>
            <a:endParaRPr lang="vi-VN" altLang="en-US"/>
          </a:p>
        </p:txBody>
      </p:sp>
    </p:spTree>
    <p:extLst>
      <p:ext uri="{BB962C8B-B14F-4D97-AF65-F5344CB8AC3E}">
        <p14:creationId xmlns:p14="http://schemas.microsoft.com/office/powerpoint/2010/main" val="237357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9C0B149-21E7-43FB-AE7B-D7BED2EDFFDF}" type="datetimeFigureOut">
              <a:rPr lang="vi-VN" smtClean="0"/>
              <a:t>06/01/2025</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fld id="{6A022689-A100-4919-9AFC-D87ACEA287B5}" type="slidenum">
              <a:rPr lang="vi-VN" altLang="en-US" smtClean="0"/>
              <a:t>‹#›</a:t>
            </a:fld>
            <a:endParaRPr lang="vi-VN" altLang="en-US"/>
          </a:p>
        </p:txBody>
      </p:sp>
    </p:spTree>
    <p:extLst>
      <p:ext uri="{BB962C8B-B14F-4D97-AF65-F5344CB8AC3E}">
        <p14:creationId xmlns:p14="http://schemas.microsoft.com/office/powerpoint/2010/main" val="12730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F530124-94E9-4144-9FA0-2C3607B3932E}" type="datetimeFigureOut">
              <a:rPr lang="vi-VN" smtClean="0"/>
              <a:t>06/01/2025</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F0C04131-F102-41DD-BB14-3E52FC53C665}" type="slidenum">
              <a:rPr lang="vi-VN" altLang="en-US" smtClean="0"/>
              <a:t>‹#›</a:t>
            </a:fld>
            <a:endParaRPr lang="vi-VN" altLang="en-US"/>
          </a:p>
        </p:txBody>
      </p:sp>
    </p:spTree>
    <p:extLst>
      <p:ext uri="{BB962C8B-B14F-4D97-AF65-F5344CB8AC3E}">
        <p14:creationId xmlns:p14="http://schemas.microsoft.com/office/powerpoint/2010/main" val="281258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A19D40D-6BBA-4D76-8BF9-288B6A80C958}" type="datetimeFigureOut">
              <a:rPr lang="vi-VN" smtClean="0"/>
              <a:t>06/01/2025</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3B7ACB46-48B0-479F-9A17-636A22070676}" type="slidenum">
              <a:rPr lang="vi-VN" altLang="en-US" smtClean="0"/>
              <a:t>‹#›</a:t>
            </a:fld>
            <a:endParaRPr lang="vi-VN" altLang="en-US"/>
          </a:p>
        </p:txBody>
      </p:sp>
    </p:spTree>
    <p:extLst>
      <p:ext uri="{BB962C8B-B14F-4D97-AF65-F5344CB8AC3E}">
        <p14:creationId xmlns:p14="http://schemas.microsoft.com/office/powerpoint/2010/main" val="198922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E5294BF-1917-4457-9D22-D1F63CDA8CBF}" type="datetimeFigureOut">
              <a:rPr lang="vi-VN" smtClean="0"/>
              <a:t>06/01/2025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89C98-9D9E-4328-A7F2-F33EDAFEBDA4}" type="slidenum">
              <a:rPr lang="vi-VN" altLang="en-US" smtClean="0"/>
              <a:t>‹#›</a:t>
            </a:fld>
            <a:endParaRPr lang="vi-VN" altLang="en-US"/>
          </a:p>
        </p:txBody>
      </p:sp>
    </p:spTree>
    <p:extLst>
      <p:ext uri="{BB962C8B-B14F-4D97-AF65-F5344CB8AC3E}">
        <p14:creationId xmlns:p14="http://schemas.microsoft.com/office/powerpoint/2010/main" val="42737631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95330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5308831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1/6/2025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76160210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6.xml"/><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4.xml"/><Relationship Id="rId7" Type="http://schemas.openxmlformats.org/officeDocument/2006/relationships/image" Target="../media/image4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6525" y="3814425"/>
            <a:ext cx="1143000" cy="1143000"/>
          </a:xfrm>
          <a:prstGeom prst="rect">
            <a:avLst/>
          </a:prstGeom>
        </p:spPr>
      </p:pic>
      <p:sp>
        <p:nvSpPr>
          <p:cNvPr id="8" name="Title 1"/>
          <p:cNvSpPr txBox="1">
            <a:spLocks/>
          </p:cNvSpPr>
          <p:nvPr/>
        </p:nvSpPr>
        <p:spPr>
          <a:xfrm>
            <a:off x="533401" y="4025163"/>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000" dirty="0" err="1">
                <a:solidFill>
                  <a:srgbClr val="00B0F0"/>
                </a:solidFill>
                <a:latin typeface="Arial-Rounded" pitchFamily="34" charset="0"/>
                <a:ea typeface="Arial-Rounded" pitchFamily="34" charset="0"/>
                <a:cs typeface="Arial-Rounded" pitchFamily="34" charset="0"/>
              </a:rPr>
              <a:t>Em</a:t>
            </a:r>
            <a:r>
              <a:rPr lang="en-US" sz="4000"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hãy</a:t>
            </a:r>
            <a:r>
              <a:rPr lang="en-US" sz="4000"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đọc</a:t>
            </a:r>
            <a:r>
              <a:rPr lang="en-US" sz="4000"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bài</a:t>
            </a:r>
            <a:r>
              <a:rPr lang="en-US" sz="4000"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thơ</a:t>
            </a:r>
            <a:r>
              <a:rPr lang="en-US" sz="4000" dirty="0">
                <a:solidFill>
                  <a:srgbClr val="00B0F0"/>
                </a:solidFill>
                <a:latin typeface="Arial-Rounded" pitchFamily="34" charset="0"/>
                <a:ea typeface="Arial-Rounded" pitchFamily="34" charset="0"/>
                <a:cs typeface="Arial-Rounded" pitchFamily="34" charset="0"/>
              </a:rPr>
              <a:t> </a:t>
            </a:r>
          </a:p>
          <a:p>
            <a:pPr algn="ctr" fontAlgn="auto">
              <a:spcAft>
                <a:spcPts val="0"/>
              </a:spcAft>
            </a:pPr>
            <a:r>
              <a:rPr lang="en-US" sz="4000" i="1" dirty="0" err="1">
                <a:solidFill>
                  <a:srgbClr val="00B0F0"/>
                </a:solidFill>
                <a:latin typeface="Arial-Rounded" pitchFamily="34" charset="0"/>
                <a:ea typeface="Arial-Rounded" pitchFamily="34" charset="0"/>
                <a:cs typeface="Arial-Rounded" pitchFamily="34" charset="0"/>
              </a:rPr>
              <a:t>Buổi</a:t>
            </a:r>
            <a:r>
              <a:rPr lang="en-US" sz="4000" i="1" dirty="0">
                <a:solidFill>
                  <a:srgbClr val="00B0F0"/>
                </a:solidFill>
                <a:latin typeface="Arial-Rounded" pitchFamily="34" charset="0"/>
                <a:ea typeface="Arial-Rounded" pitchFamily="34" charset="0"/>
                <a:cs typeface="Arial-Rounded" pitchFamily="34" charset="0"/>
              </a:rPr>
              <a:t> </a:t>
            </a:r>
            <a:r>
              <a:rPr lang="en-US" sz="4000" i="1" dirty="0" err="1">
                <a:solidFill>
                  <a:srgbClr val="00B0F0"/>
                </a:solidFill>
                <a:latin typeface="Arial-Rounded" pitchFamily="34" charset="0"/>
                <a:ea typeface="Arial-Rounded" pitchFamily="34" charset="0"/>
                <a:cs typeface="Arial-Rounded" pitchFamily="34" charset="0"/>
              </a:rPr>
              <a:t>sớm</a:t>
            </a:r>
            <a:r>
              <a:rPr lang="en-US" sz="4000" i="1"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trang</a:t>
            </a:r>
            <a:r>
              <a:rPr lang="en-US" sz="4000" dirty="0">
                <a:solidFill>
                  <a:srgbClr val="00B0F0"/>
                </a:solidFill>
                <a:latin typeface="Arial-Rounded" pitchFamily="34" charset="0"/>
                <a:ea typeface="Arial-Rounded" pitchFamily="34" charset="0"/>
                <a:cs typeface="Arial-Rounded" pitchFamily="34" charset="0"/>
              </a:rPr>
              <a:t> 162/SGK</a:t>
            </a:r>
          </a:p>
        </p:txBody>
      </p:sp>
      <p:grpSp>
        <p:nvGrpSpPr>
          <p:cNvPr id="11" name="Group 10"/>
          <p:cNvGrpSpPr/>
          <p:nvPr/>
        </p:nvGrpSpPr>
        <p:grpSpPr>
          <a:xfrm>
            <a:off x="285104" y="278016"/>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700">
                  <a:solidFill>
                    <a:prstClr val="white"/>
                  </a:solidFill>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300">
                  <a:solidFill>
                    <a:prstClr val="black"/>
                  </a:solidFill>
                  <a:latin typeface="Arial Rounded MT Bold" pitchFamily="34" charset="0"/>
                  <a:ea typeface="Arial-Rounded" pitchFamily="34" charset="0"/>
                  <a:cs typeface="Arial-Rounded" pitchFamily="34" charset="0"/>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457200"/>
            <a:ext cx="5048250" cy="6096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278" t="22449" r="29480" b="12439"/>
          <a:stretch/>
        </p:blipFill>
        <p:spPr>
          <a:xfrm>
            <a:off x="-240704" y="2348880"/>
            <a:ext cx="3894354" cy="43980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1" y="3048000"/>
            <a:ext cx="3655671" cy="2310254"/>
          </a:xfrm>
          <a:prstGeom prst="rect">
            <a:avLst/>
          </a:prstGeom>
        </p:spPr>
      </p:pic>
      <p:sp>
        <p:nvSpPr>
          <p:cNvPr id="12" name="TextBox 11"/>
          <p:cNvSpPr txBox="1"/>
          <p:nvPr/>
        </p:nvSpPr>
        <p:spPr>
          <a:xfrm>
            <a:off x="3599545" y="3814426"/>
            <a:ext cx="5468547" cy="1138575"/>
          </a:xfrm>
          <a:prstGeom prst="rect">
            <a:avLst/>
          </a:prstGeom>
          <a:noFill/>
        </p:spPr>
        <p:txBody>
          <a:bodyPr wrap="square" lIns="121725" tIns="60862" rIns="121725" bIns="60862" rtlCol="0">
            <a:spAutoFit/>
          </a:bodyPr>
          <a:lstStyle/>
          <a:p>
            <a:pPr algn="ctr" fontAlgn="auto">
              <a:spcBef>
                <a:spcPts val="0"/>
              </a:spcBef>
              <a:spcAft>
                <a:spcPts val="0"/>
              </a:spcAft>
            </a:pPr>
            <a:r>
              <a:rPr lang="vi-VN" sz="6600">
                <a:solidFill>
                  <a:prstClr val="white"/>
                </a:solidFill>
                <a:latin typeface="HP001 4 hàng" pitchFamily="34" charset="0"/>
                <a:cs typeface="+mn-cs"/>
              </a:rPr>
              <a:t>đǨ h</a:t>
            </a:r>
            <a:r>
              <a:rPr lang="el-GR" sz="6600">
                <a:solidFill>
                  <a:prstClr val="white"/>
                </a:solidFill>
                <a:latin typeface="HP001 4 hàng" pitchFamily="34" charset="0"/>
                <a:cs typeface="+mn-cs"/>
              </a:rPr>
              <a:t>Ξ</a:t>
            </a:r>
            <a:endParaRPr lang="en-US" sz="6600">
              <a:solidFill>
                <a:prstClr val="white"/>
              </a:solidFill>
              <a:latin typeface="HP001 4 hàng" pitchFamily="34" charset="0"/>
              <a:cs typeface="+mn-cs"/>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754" y="1826155"/>
            <a:ext cx="4910214" cy="4419192"/>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8"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71800"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tóc xoăn</a:t>
            </a:r>
          </a:p>
        </p:txBody>
      </p:sp>
      <p:sp>
        <p:nvSpPr>
          <p:cNvPr id="16" name="Title 1"/>
          <p:cNvSpPr txBox="1">
            <a:spLocks/>
          </p:cNvSpPr>
          <p:nvPr/>
        </p:nvSpPr>
        <p:spPr>
          <a:xfrm>
            <a:off x="304801" y="4719097"/>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hoa xoan</a:t>
            </a:r>
          </a:p>
        </p:txBody>
      </p:sp>
      <p:sp>
        <p:nvSpPr>
          <p:cNvPr id="8" name="Title 1"/>
          <p:cNvSpPr txBox="1">
            <a:spLocks/>
          </p:cNvSpPr>
          <p:nvPr/>
        </p:nvSpPr>
        <p:spPr>
          <a:xfrm>
            <a:off x="5783964"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hoạt hình</a:t>
            </a:r>
          </a:p>
        </p:txBody>
      </p:sp>
      <p:sp>
        <p:nvSpPr>
          <p:cNvPr id="9" name="Title 1"/>
          <p:cNvSpPr txBox="1">
            <a:spLocks/>
          </p:cNvSpPr>
          <p:nvPr/>
        </p:nvSpPr>
        <p:spPr>
          <a:xfrm>
            <a:off x="8790270"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nhọn hoắt</a:t>
            </a: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7623" y="2209801"/>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971" y="2212676"/>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56144"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124"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71800" y="589670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tóc xoăn</a:t>
            </a:r>
          </a:p>
        </p:txBody>
      </p:sp>
      <p:sp>
        <p:nvSpPr>
          <p:cNvPr id="19" name="Title 1"/>
          <p:cNvSpPr txBox="1">
            <a:spLocks/>
          </p:cNvSpPr>
          <p:nvPr/>
        </p:nvSpPr>
        <p:spPr>
          <a:xfrm>
            <a:off x="304801" y="589670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hoa xoan</a:t>
            </a:r>
          </a:p>
        </p:txBody>
      </p:sp>
      <p:sp>
        <p:nvSpPr>
          <p:cNvPr id="20" name="Title 1"/>
          <p:cNvSpPr txBox="1">
            <a:spLocks/>
          </p:cNvSpPr>
          <p:nvPr/>
        </p:nvSpPr>
        <p:spPr>
          <a:xfrm>
            <a:off x="5783964" y="589670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hoạt hình</a:t>
            </a:r>
          </a:p>
        </p:txBody>
      </p:sp>
      <p:sp>
        <p:nvSpPr>
          <p:cNvPr id="21" name="Title 1"/>
          <p:cNvSpPr txBox="1">
            <a:spLocks/>
          </p:cNvSpPr>
          <p:nvPr/>
        </p:nvSpPr>
        <p:spPr>
          <a:xfrm>
            <a:off x="8790270" y="589670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nhọn hoắt</a:t>
            </a:r>
          </a:p>
        </p:txBody>
      </p:sp>
      <p:sp>
        <p:nvSpPr>
          <p:cNvPr id="28" name="Title 1"/>
          <p:cNvSpPr txBox="1">
            <a:spLocks/>
          </p:cNvSpPr>
          <p:nvPr/>
        </p:nvSpPr>
        <p:spPr>
          <a:xfrm>
            <a:off x="572057"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hoạt</a:t>
            </a:r>
          </a:p>
        </p:txBody>
      </p:sp>
      <p:sp>
        <p:nvSpPr>
          <p:cNvPr id="29" name="Title 1"/>
          <p:cNvSpPr txBox="1">
            <a:spLocks/>
          </p:cNvSpPr>
          <p:nvPr/>
        </p:nvSpPr>
        <p:spPr>
          <a:xfrm>
            <a:off x="3488407"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khoát</a:t>
            </a:r>
          </a:p>
        </p:txBody>
      </p:sp>
      <p:sp>
        <p:nvSpPr>
          <p:cNvPr id="30" name="Title 1"/>
          <p:cNvSpPr txBox="1">
            <a:spLocks/>
          </p:cNvSpPr>
          <p:nvPr/>
        </p:nvSpPr>
        <p:spPr>
          <a:xfrm>
            <a:off x="6201633"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toán</a:t>
            </a:r>
          </a:p>
        </p:txBody>
      </p:sp>
      <p:sp>
        <p:nvSpPr>
          <p:cNvPr id="31" name="Title 1"/>
          <p:cNvSpPr txBox="1">
            <a:spLocks/>
          </p:cNvSpPr>
          <p:nvPr/>
        </p:nvSpPr>
        <p:spPr>
          <a:xfrm>
            <a:off x="8877857"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xoan</a:t>
            </a:r>
          </a:p>
        </p:txBody>
      </p:sp>
      <p:sp>
        <p:nvSpPr>
          <p:cNvPr id="32" name="Title 1"/>
          <p:cNvSpPr txBox="1">
            <a:spLocks/>
          </p:cNvSpPr>
          <p:nvPr/>
        </p:nvSpPr>
        <p:spPr>
          <a:xfrm>
            <a:off x="631004"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choắt</a:t>
            </a:r>
          </a:p>
        </p:txBody>
      </p:sp>
      <p:sp>
        <p:nvSpPr>
          <p:cNvPr id="33" name="Title 1"/>
          <p:cNvSpPr txBox="1">
            <a:spLocks/>
          </p:cNvSpPr>
          <p:nvPr/>
        </p:nvSpPr>
        <p:spPr>
          <a:xfrm>
            <a:off x="3496923"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hoắt</a:t>
            </a:r>
          </a:p>
        </p:txBody>
      </p:sp>
      <p:sp>
        <p:nvSpPr>
          <p:cNvPr id="34" name="Title 1"/>
          <p:cNvSpPr txBox="1">
            <a:spLocks/>
          </p:cNvSpPr>
          <p:nvPr/>
        </p:nvSpPr>
        <p:spPr>
          <a:xfrm>
            <a:off x="6210149"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ngoằn</a:t>
            </a:r>
          </a:p>
        </p:txBody>
      </p:sp>
      <p:sp>
        <p:nvSpPr>
          <p:cNvPr id="37" name="Title 1"/>
          <p:cNvSpPr txBox="1">
            <a:spLocks/>
          </p:cNvSpPr>
          <p:nvPr/>
        </p:nvSpPr>
        <p:spPr>
          <a:xfrm>
            <a:off x="8853715"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thoăn</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579" y="-189565"/>
            <a:ext cx="7516473"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29883" y="1628776"/>
            <a:ext cx="8051865" cy="4524118"/>
          </a:xfrm>
          <a:prstGeom prst="rect">
            <a:avLst/>
          </a:prstGeom>
          <a:noFill/>
        </p:spPr>
        <p:txBody>
          <a:bodyPr wrap="square" lIns="121725" tIns="60862" rIns="121725" bIns="60862" rtlCol="0">
            <a:spAutoFit/>
          </a:bodyPr>
          <a:lstStyle/>
          <a:p>
            <a:pPr fontAlgn="auto">
              <a:spcBef>
                <a:spcPts val="0"/>
              </a:spcBef>
              <a:spcAft>
                <a:spcPts val="0"/>
              </a:spcAft>
            </a:pPr>
            <a:r>
              <a:rPr lang="el-GR" sz="28600">
                <a:solidFill>
                  <a:srgbClr val="FF0000"/>
                </a:solidFill>
                <a:latin typeface="HP001 4 hàng"/>
                <a:cs typeface="+mn-cs"/>
              </a:rPr>
              <a:t>Ξ</a:t>
            </a:r>
            <a:r>
              <a:rPr lang="en-US" sz="28600">
                <a:solidFill>
                  <a:srgbClr val="FF0000"/>
                </a:solidFill>
                <a:latin typeface="HP001 4 hàng"/>
                <a:cs typeface="+mn-cs"/>
              </a:rPr>
              <a:t>n </a:t>
            </a:r>
            <a:endParaRPr lang="en-US" sz="28600">
              <a:solidFill>
                <a:srgbClr val="FF0000"/>
              </a:solidFill>
              <a:latin typeface="HP001 4 hàng" pitchFamily="34" charset="0"/>
              <a:cs typeface="+mn-cs"/>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l-GR" sz="14000">
                <a:solidFill>
                  <a:srgbClr val="FF0000"/>
                </a:solidFill>
                <a:latin typeface="HP001 4 hàng"/>
                <a:cs typeface="+mn-cs"/>
              </a:rPr>
              <a:t>Ξ</a:t>
            </a:r>
            <a:r>
              <a:rPr lang="en-US" sz="14000">
                <a:solidFill>
                  <a:srgbClr val="FF0000"/>
                </a:solidFill>
                <a:latin typeface="HP001 4 hàng"/>
                <a:cs typeface="+mn-cs"/>
              </a:rPr>
              <a:t>n </a:t>
            </a:r>
            <a:endParaRPr lang="en-US" sz="14000">
              <a:solidFill>
                <a:srgbClr val="FF0000"/>
              </a:solidFill>
              <a:latin typeface="HP001 4 hàng" pitchFamily="34" charset="0"/>
              <a:cs typeface="+mn-cs"/>
            </a:endParaRPr>
          </a:p>
        </p:txBody>
      </p:sp>
      <p:grpSp>
        <p:nvGrpSpPr>
          <p:cNvPr id="5" name="Group 4"/>
          <p:cNvGrpSpPr/>
          <p:nvPr/>
        </p:nvGrpSpPr>
        <p:grpSpPr>
          <a:xfrm>
            <a:off x="-69276" y="76203"/>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OA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11"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n-US" sz="28600">
                <a:solidFill>
                  <a:srgbClr val="FF0000"/>
                </a:solidFill>
                <a:latin typeface="HP001 4 hàng"/>
                <a:cs typeface="+mn-cs"/>
              </a:rPr>
              <a:t>ęn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n-US" sz="14000">
                <a:solidFill>
                  <a:srgbClr val="FF0000"/>
                </a:solidFill>
                <a:latin typeface="HP001 4 hàng"/>
                <a:cs typeface="+mn-cs"/>
              </a:rPr>
              <a:t>ęn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353956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OĂ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998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l-GR" sz="28600">
                <a:solidFill>
                  <a:srgbClr val="FF0000"/>
                </a:solidFill>
                <a:latin typeface="HP001 4 hàng"/>
                <a:cs typeface="+mn-cs"/>
              </a:rPr>
              <a:t>Ξ</a:t>
            </a:r>
            <a:r>
              <a:rPr lang="en-US" sz="28600">
                <a:solidFill>
                  <a:srgbClr val="FF0000"/>
                </a:solidFill>
                <a:latin typeface="HP001 4 hàng"/>
                <a:cs typeface="+mn-cs"/>
              </a:rPr>
              <a:t>t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l-GR" sz="14000">
                <a:solidFill>
                  <a:srgbClr val="FF0000"/>
                </a:solidFill>
                <a:latin typeface="HP001 4 hàng"/>
                <a:cs typeface="+mn-cs"/>
              </a:rPr>
              <a:t>Ξ</a:t>
            </a:r>
            <a:r>
              <a:rPr lang="en-US" sz="14000">
                <a:solidFill>
                  <a:srgbClr val="FF0000"/>
                </a:solidFill>
                <a:latin typeface="HP001 4 hàng"/>
                <a:cs typeface="+mn-cs"/>
              </a:rPr>
              <a:t>t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1279619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OA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22780"/>
            <a:ext cx="12040393" cy="4528026"/>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n-US" sz="28600">
                <a:solidFill>
                  <a:srgbClr val="FF0000"/>
                </a:solidFill>
                <a:latin typeface="HP001 4 hàng"/>
                <a:cs typeface="+mn-cs"/>
              </a:rPr>
              <a:t>ęt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n-US" sz="14000">
                <a:solidFill>
                  <a:srgbClr val="FF0000"/>
                </a:solidFill>
                <a:latin typeface="HP001 4 hàng"/>
                <a:cs typeface="+mn-cs"/>
              </a:rPr>
              <a:t>ęt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2172758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OĂ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76200"/>
            <a:ext cx="12040393" cy="4508818"/>
          </a:xfrm>
        </p:spPr>
      </p:pic>
    </p:spTree>
    <p:extLst>
      <p:ext uri="{BB962C8B-B14F-4D97-AF65-F5344CB8AC3E}">
        <p14:creationId xmlns:p14="http://schemas.microsoft.com/office/powerpoint/2010/main" val="14744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143672" y="2132856"/>
            <a:ext cx="650082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innerShdw blurRad="63500" dist="50800" dir="2700000">
                    <a:prstClr val="black">
                      <a:alpha val="50000"/>
                    </a:prstClr>
                  </a:inn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5400" b="1" i="0" u="none" strike="noStrike" kern="1200" cap="none" spc="0" normalizeH="0" baseline="0" noProof="0" dirty="0">
                <a:ln>
                  <a:noFill/>
                </a:ln>
                <a:solidFill>
                  <a:srgbClr val="FF0000"/>
                </a:solidFill>
                <a:effectLst>
                  <a:innerShdw blurRad="63500" dist="50800" dir="2700000">
                    <a:prstClr val="black">
                      <a:alpha val="50000"/>
                    </a:prstClr>
                  </a:innerShdw>
                </a:effectLst>
                <a:uLnTx/>
                <a:uFillTx/>
                <a:latin typeface="Arial-Rounded" panose="020B0500000000000000" pitchFamily="34" charset="0"/>
                <a:ea typeface="Arial-Rounded" panose="020B0500000000000000" pitchFamily="34" charset="0"/>
                <a:cs typeface="Arial-Rounded" panose="020B0500000000000000" pitchFamily="34" charset="0"/>
              </a:rPr>
              <a:t> 76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innerShdw blurRad="63500" dist="50800" dir="2700000">
                    <a:prstClr val="black">
                      <a:alpha val="50000"/>
                    </a:prstClr>
                  </a:innerShdw>
                </a:effectLst>
                <a:uLnTx/>
                <a:uFillTx/>
                <a:latin typeface="Arial-Rounded" panose="020B0500000000000000" pitchFamily="34" charset="0"/>
                <a:ea typeface="Arial-Rounded" panose="020B0500000000000000" pitchFamily="34" charset="0"/>
                <a:cs typeface="Arial-Rounded" panose="020B0500000000000000" pitchFamily="34" charset="0"/>
              </a:rPr>
              <a:t>oan</a:t>
            </a:r>
            <a:r>
              <a:rPr kumimoji="0" lang="en-US" altLang="zh-CN" sz="5400" b="1" i="0" u="none" strike="noStrike" kern="1200" cap="none" spc="0" normalizeH="0" baseline="0" noProof="0" dirty="0">
                <a:ln>
                  <a:noFill/>
                </a:ln>
                <a:solidFill>
                  <a:srgbClr val="FF0000"/>
                </a:solidFill>
                <a:effectLst>
                  <a:innerShdw blurRad="63500" dist="50800" dir="2700000">
                    <a:prstClr val="black">
                      <a:alpha val="50000"/>
                    </a:prstClr>
                  </a:inn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0000"/>
                </a:solidFill>
                <a:effectLst>
                  <a:innerShdw blurRad="63500" dist="50800" dir="2700000">
                    <a:prstClr val="black">
                      <a:alpha val="50000"/>
                    </a:prstClr>
                  </a:innerShdw>
                </a:effectLst>
                <a:uLnTx/>
                <a:uFillTx/>
                <a:latin typeface="Arial-Rounded" panose="020B0500000000000000" pitchFamily="34" charset="0"/>
                <a:ea typeface="Arial-Rounded" panose="020B0500000000000000" pitchFamily="34" charset="0"/>
                <a:cs typeface="Arial-Rounded" panose="020B0500000000000000" pitchFamily="34" charset="0"/>
              </a:rPr>
              <a:t>oăn</a:t>
            </a:r>
            <a:r>
              <a:rPr kumimoji="0" lang="en-US" altLang="zh-CN" sz="5400" b="1" i="0" u="none" strike="noStrike" kern="1200" cap="none" spc="0" normalizeH="0" baseline="0" noProof="0" dirty="0">
                <a:ln>
                  <a:noFill/>
                </a:ln>
                <a:solidFill>
                  <a:srgbClr val="FF0000"/>
                </a:solidFill>
                <a:effectLst>
                  <a:innerShdw blurRad="63500" dist="50800" dir="2700000">
                    <a:prstClr val="black">
                      <a:alpha val="50000"/>
                    </a:prstClr>
                  </a:innerShdw>
                </a:effectLst>
                <a:uLnTx/>
                <a:uFillTx/>
                <a:latin typeface="Arial-Rounded" panose="020B0500000000000000" pitchFamily="34" charset="0"/>
                <a:ea typeface="Arial-Rounded" panose="020B0500000000000000" pitchFamily="34" charset="0"/>
                <a:cs typeface="Arial-Rounded" panose="020B0500000000000000" pitchFamily="34" charset="0"/>
              </a:rPr>
              <a:t>  oat  </a:t>
            </a:r>
            <a:r>
              <a:rPr kumimoji="0" lang="en-US" altLang="zh-CN" sz="5400" b="1" i="0" u="none" strike="noStrike" kern="1200" cap="none" spc="0" normalizeH="0" baseline="0" noProof="0" dirty="0" err="1">
                <a:ln>
                  <a:noFill/>
                </a:ln>
                <a:solidFill>
                  <a:srgbClr val="FF0000"/>
                </a:solidFill>
                <a:effectLst>
                  <a:innerShdw blurRad="63500" dist="50800" dir="2700000">
                    <a:prstClr val="black">
                      <a:alpha val="50000"/>
                    </a:prstClr>
                  </a:innerShdw>
                </a:effectLst>
                <a:uLnTx/>
                <a:uFillTx/>
                <a:latin typeface="Arial-Rounded" panose="020B0500000000000000" pitchFamily="34" charset="0"/>
                <a:ea typeface="Arial-Rounded" panose="020B0500000000000000" pitchFamily="34" charset="0"/>
                <a:cs typeface="Arial-Rounded" panose="020B0500000000000000" pitchFamily="34" charset="0"/>
              </a:rPr>
              <a:t>oắt</a:t>
            </a:r>
            <a:endParaRPr kumimoji="0" lang="zh-CN" altLang="en-US" sz="5400" b="1" i="0" u="none" strike="noStrike" kern="1200" cap="none" spc="0" normalizeH="0" baseline="0" noProof="0" dirty="0">
              <a:ln>
                <a:noFill/>
              </a:ln>
              <a:solidFill>
                <a:srgbClr val="FF0000"/>
              </a:solidFill>
              <a:effectLst>
                <a:innerShdw blurRad="63500" dist="50800" dir="2700000">
                  <a:prstClr val="black">
                    <a:alpha val="50000"/>
                  </a:prstClr>
                </a:inn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vi-VN" sz="8400">
                <a:solidFill>
                  <a:srgbClr val="FF0000"/>
                </a:solidFill>
                <a:latin typeface="HP001 4 hàng"/>
                <a:cs typeface="+mn-cs"/>
              </a:rPr>
              <a:t>xęn</a:t>
            </a:r>
            <a:endParaRPr lang="en-US" sz="8400">
              <a:solidFill>
                <a:srgbClr val="FF0000"/>
              </a:solidFill>
              <a:latin typeface="HP001 4 hàng" pitchFamily="34" charset="0"/>
              <a:cs typeface="+mn-cs"/>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vi-VN" sz="4200">
                <a:solidFill>
                  <a:srgbClr val="FF0000"/>
                </a:solidFill>
                <a:latin typeface="HP001 4 hàng"/>
                <a:cs typeface="+mn-cs"/>
              </a:rPr>
              <a:t>xęn</a:t>
            </a:r>
            <a:endParaRPr lang="en-US" sz="4200">
              <a:solidFill>
                <a:srgbClr val="FF0000"/>
              </a:solidFill>
              <a:latin typeface="HP001 4 hàng" pitchFamily="34" charset="0"/>
              <a:cs typeface="+mn-cs"/>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nl" sz="8400">
                <a:solidFill>
                  <a:srgbClr val="FF0000"/>
                </a:solidFill>
                <a:latin typeface="HP001 4 hàng"/>
                <a:cs typeface="+mn-cs"/>
              </a:rPr>
              <a:t>hĳt </a:t>
            </a:r>
            <a:endParaRPr lang="en-US" sz="8400">
              <a:solidFill>
                <a:srgbClr val="FF0000"/>
              </a:solidFill>
              <a:latin typeface="HP001 4 hàng" pitchFamily="34" charset="0"/>
              <a:cs typeface="+mn-cs"/>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nl" sz="4200">
                <a:solidFill>
                  <a:srgbClr val="FF0000"/>
                </a:solidFill>
                <a:latin typeface="HP001 4 hàng"/>
                <a:cs typeface="+mn-cs"/>
              </a:rPr>
              <a:t>hĳt </a:t>
            </a:r>
            <a:endParaRPr lang="en-US" sz="4200">
              <a:solidFill>
                <a:srgbClr val="FF0000"/>
              </a:solidFill>
              <a:latin typeface="HP001 4 hàng" pitchFamily="34" charset="0"/>
              <a:cs typeface="+mn-cs"/>
            </a:endParaRPr>
          </a:p>
        </p:txBody>
      </p:sp>
    </p:spTree>
    <p:extLst>
      <p:ext uri="{BB962C8B-B14F-4D97-AF65-F5344CB8AC3E}">
        <p14:creationId xmlns:p14="http://schemas.microsoft.com/office/powerpoint/2010/main" val="4233185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963879"/>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Ξ</a:t>
            </a:r>
            <a:r>
              <a:rPr lang="en-US" sz="8400">
                <a:solidFill>
                  <a:srgbClr val="FF0000"/>
                </a:solidFill>
                <a:latin typeface="HP001 4 hàng"/>
                <a:cs typeface="+mn-cs"/>
              </a:rPr>
              <a:t>n</a:t>
            </a:r>
            <a:endParaRPr lang="en-US" sz="8400">
              <a:solidFill>
                <a:srgbClr val="FF0000"/>
              </a:solidFill>
              <a:latin typeface="HP001 4 hàng" pitchFamily="34" charset="0"/>
              <a:cs typeface="+mn-cs"/>
            </a:endParaRPr>
          </a:p>
        </p:txBody>
      </p:sp>
      <p:sp>
        <p:nvSpPr>
          <p:cNvPr id="8" name="TextBox 7"/>
          <p:cNvSpPr txBox="1"/>
          <p:nvPr/>
        </p:nvSpPr>
        <p:spPr>
          <a:xfrm>
            <a:off x="3087234" y="1350448"/>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el-GR" sz="4200">
                <a:solidFill>
                  <a:srgbClr val="FF0000"/>
                </a:solidFill>
                <a:latin typeface="HP001 4 hàng"/>
                <a:cs typeface="+mn-cs"/>
              </a:rPr>
              <a:t>Ξ</a:t>
            </a:r>
            <a:r>
              <a:rPr lang="en-US" sz="4200">
                <a:solidFill>
                  <a:srgbClr val="FF0000"/>
                </a:solidFill>
                <a:latin typeface="HP001 4 hàng"/>
                <a:cs typeface="+mn-cs"/>
              </a:rPr>
              <a:t>n</a:t>
            </a:r>
            <a:endParaRPr lang="en-US" sz="4200">
              <a:solidFill>
                <a:srgbClr val="FF0000"/>
              </a:solidFill>
              <a:latin typeface="HP001 4 hàng" pitchFamily="34" charset="0"/>
              <a:cs typeface="+mn-cs"/>
            </a:endParaRPr>
          </a:p>
        </p:txBody>
      </p:sp>
      <p:grpSp>
        <p:nvGrpSpPr>
          <p:cNvPr id="9" name="Group 8"/>
          <p:cNvGrpSpPr/>
          <p:nvPr/>
        </p:nvGrpSpPr>
        <p:grpSpPr>
          <a:xfrm>
            <a:off x="230478" y="203423"/>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4</a:t>
              </a:r>
            </a:p>
          </p:txBody>
        </p:sp>
      </p:grpSp>
      <p:sp>
        <p:nvSpPr>
          <p:cNvPr id="13" name="TextBox 12"/>
          <p:cNvSpPr txBox="1"/>
          <p:nvPr/>
        </p:nvSpPr>
        <p:spPr>
          <a:xfrm>
            <a:off x="642528" y="2590800"/>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n-US" sz="8400">
                <a:solidFill>
                  <a:srgbClr val="FF0000"/>
                </a:solidFill>
                <a:latin typeface="HP001 4 hàng"/>
                <a:cs typeface="+mn-cs"/>
              </a:rPr>
              <a:t>ęn </a:t>
            </a:r>
            <a:endParaRPr lang="en-US" sz="8400">
              <a:solidFill>
                <a:srgbClr val="FF0000"/>
              </a:solidFill>
              <a:latin typeface="HP001 4 hàng" pitchFamily="34" charset="0"/>
              <a:cs typeface="+mn-cs"/>
            </a:endParaRPr>
          </a:p>
        </p:txBody>
      </p:sp>
      <p:sp>
        <p:nvSpPr>
          <p:cNvPr id="14" name="TextBox 13"/>
          <p:cNvSpPr txBox="1"/>
          <p:nvPr/>
        </p:nvSpPr>
        <p:spPr>
          <a:xfrm>
            <a:off x="3085055" y="2977369"/>
            <a:ext cx="2297569" cy="800021"/>
          </a:xfrm>
          <a:prstGeom prst="rect">
            <a:avLst/>
          </a:prstGeom>
          <a:noFill/>
        </p:spPr>
        <p:txBody>
          <a:bodyPr wrap="square" lIns="121725" tIns="60862" rIns="121725" bIns="60862" rtlCol="0">
            <a:spAutoFit/>
          </a:bodyPr>
          <a:lstStyle/>
          <a:p>
            <a:pPr fontAlgn="auto">
              <a:spcBef>
                <a:spcPts val="0"/>
              </a:spcBef>
              <a:spcAft>
                <a:spcPts val="0"/>
              </a:spcAft>
            </a:pPr>
            <a:r>
              <a:rPr lang="en-US" sz="4400">
                <a:solidFill>
                  <a:srgbClr val="FF0000"/>
                </a:solidFill>
                <a:latin typeface="HP001 4 hàng"/>
                <a:cs typeface="+mn-cs"/>
              </a:rPr>
              <a:t>ęn </a:t>
            </a:r>
            <a:endParaRPr lang="en-US" sz="4400">
              <a:solidFill>
                <a:srgbClr val="FF0000"/>
              </a:solidFill>
              <a:latin typeface="HP001 4 hàng" pitchFamily="34" charset="0"/>
              <a:cs typeface="+mn-cs"/>
            </a:endParaRPr>
          </a:p>
        </p:txBody>
      </p:sp>
      <p:sp>
        <p:nvSpPr>
          <p:cNvPr id="12" name="TextBox 11"/>
          <p:cNvSpPr txBox="1"/>
          <p:nvPr/>
        </p:nvSpPr>
        <p:spPr>
          <a:xfrm>
            <a:off x="629033" y="4272705"/>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Ξ</a:t>
            </a:r>
            <a:r>
              <a:rPr lang="en-US" sz="8400">
                <a:solidFill>
                  <a:srgbClr val="FF0000"/>
                </a:solidFill>
                <a:latin typeface="HP001 4 hàng"/>
                <a:cs typeface="+mn-cs"/>
              </a:rPr>
              <a:t>t</a:t>
            </a:r>
            <a:endParaRPr lang="en-US" sz="8400">
              <a:solidFill>
                <a:srgbClr val="FF0000"/>
              </a:solidFill>
              <a:latin typeface="HP001 4 hàng" pitchFamily="34" charset="0"/>
              <a:cs typeface="+mn-cs"/>
            </a:endParaRPr>
          </a:p>
        </p:txBody>
      </p:sp>
      <p:sp>
        <p:nvSpPr>
          <p:cNvPr id="15" name="TextBox 14"/>
          <p:cNvSpPr txBox="1"/>
          <p:nvPr/>
        </p:nvSpPr>
        <p:spPr>
          <a:xfrm>
            <a:off x="3088813" y="4659274"/>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el-GR" sz="4200">
                <a:solidFill>
                  <a:srgbClr val="FF0000"/>
                </a:solidFill>
                <a:latin typeface="HP001 4 hàng"/>
                <a:cs typeface="+mn-cs"/>
              </a:rPr>
              <a:t>Ξ</a:t>
            </a:r>
            <a:r>
              <a:rPr lang="en-US" sz="4200">
                <a:solidFill>
                  <a:srgbClr val="FF0000"/>
                </a:solidFill>
                <a:latin typeface="HP001 4 hàng"/>
                <a:cs typeface="+mn-cs"/>
              </a:rPr>
              <a:t>t</a:t>
            </a:r>
            <a:endParaRPr lang="en-US" sz="4200">
              <a:solidFill>
                <a:srgbClr val="FF0000"/>
              </a:solidFill>
              <a:latin typeface="HP001 4 hàng" pitchFamily="34" charset="0"/>
              <a:cs typeface="+mn-cs"/>
            </a:endParaRPr>
          </a:p>
        </p:txBody>
      </p:sp>
      <p:sp>
        <p:nvSpPr>
          <p:cNvPr id="16" name="TextBox 15"/>
          <p:cNvSpPr txBox="1"/>
          <p:nvPr/>
        </p:nvSpPr>
        <p:spPr>
          <a:xfrm>
            <a:off x="626854" y="5899626"/>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n-US" sz="8400">
                <a:solidFill>
                  <a:srgbClr val="FF0000"/>
                </a:solidFill>
                <a:latin typeface="HP001 4 hàng"/>
                <a:cs typeface="+mn-cs"/>
              </a:rPr>
              <a:t>ęt </a:t>
            </a:r>
            <a:endParaRPr lang="en-US" sz="8400">
              <a:solidFill>
                <a:srgbClr val="FF0000"/>
              </a:solidFill>
              <a:latin typeface="HP001 4 hàng" pitchFamily="34" charset="0"/>
              <a:cs typeface="+mn-cs"/>
            </a:endParaRPr>
          </a:p>
        </p:txBody>
      </p:sp>
      <p:sp>
        <p:nvSpPr>
          <p:cNvPr id="17" name="TextBox 16"/>
          <p:cNvSpPr txBox="1"/>
          <p:nvPr/>
        </p:nvSpPr>
        <p:spPr>
          <a:xfrm>
            <a:off x="3086634" y="6286195"/>
            <a:ext cx="2297569" cy="800021"/>
          </a:xfrm>
          <a:prstGeom prst="rect">
            <a:avLst/>
          </a:prstGeom>
          <a:noFill/>
        </p:spPr>
        <p:txBody>
          <a:bodyPr wrap="square" lIns="121725" tIns="60862" rIns="121725" bIns="60862" rtlCol="0">
            <a:spAutoFit/>
          </a:bodyPr>
          <a:lstStyle/>
          <a:p>
            <a:pPr fontAlgn="auto">
              <a:spcBef>
                <a:spcPts val="0"/>
              </a:spcBef>
              <a:spcAft>
                <a:spcPts val="0"/>
              </a:spcAft>
            </a:pPr>
            <a:r>
              <a:rPr lang="en-US" sz="4400">
                <a:solidFill>
                  <a:srgbClr val="FF0000"/>
                </a:solidFill>
                <a:latin typeface="HP001 4 hàng"/>
                <a:cs typeface="+mn-cs"/>
              </a:rPr>
              <a:t>ęt </a:t>
            </a:r>
            <a:endParaRPr lang="en-US" sz="4400">
              <a:solidFill>
                <a:srgbClr val="FF0000"/>
              </a:solidFill>
              <a:latin typeface="HP001 4 hàng" pitchFamily="34" charset="0"/>
              <a:cs typeface="+mn-cs"/>
            </a:endParaRPr>
          </a:p>
        </p:txBody>
      </p:sp>
    </p:spTree>
    <p:extLst>
      <p:ext uri="{BB962C8B-B14F-4D97-AF65-F5344CB8AC3E}">
        <p14:creationId xmlns:p14="http://schemas.microsoft.com/office/powerpoint/2010/main" val="654365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fontAlgn="auto">
              <a:spcBef>
                <a:spcPts val="0"/>
              </a:spcBef>
              <a:spcAft>
                <a:spcPts val="0"/>
              </a:spcAft>
            </a:pPr>
            <a:r>
              <a:rPr lang="vi-VN" sz="8400">
                <a:solidFill>
                  <a:srgbClr val="FF0000"/>
                </a:solidFill>
                <a:latin typeface="HP001 4 hàng" pitchFamily="34" charset="0"/>
                <a:cs typeface="+mn-cs"/>
              </a:rPr>
              <a:t>Ǉŉ xęn </a:t>
            </a:r>
            <a:endParaRPr lang="en-US" sz="8400">
              <a:solidFill>
                <a:srgbClr val="FF0000"/>
              </a:solidFill>
              <a:latin typeface="HP001 4 hàng" pitchFamily="34" charset="0"/>
              <a:cs typeface="+mn-cs"/>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fontAlgn="auto">
              <a:spcBef>
                <a:spcPts val="0"/>
              </a:spcBef>
              <a:spcAft>
                <a:spcPts val="0"/>
              </a:spcAft>
            </a:pPr>
            <a:r>
              <a:rPr lang="vi-VN" sz="4200">
                <a:solidFill>
                  <a:srgbClr val="FF0000"/>
                </a:solidFill>
                <a:latin typeface="HP001 4 hàng" pitchFamily="34" charset="0"/>
                <a:cs typeface="+mn-cs"/>
              </a:rPr>
              <a:t>Ǉŉ xęn</a:t>
            </a:r>
            <a:endParaRPr lang="en-US" sz="4200">
              <a:solidFill>
                <a:srgbClr val="FF0000"/>
              </a:solidFill>
              <a:latin typeface="HP001 4 hàng" pitchFamily="34" charset="0"/>
              <a:cs typeface="+mn-cs"/>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η</a:t>
            </a:r>
            <a:r>
              <a:rPr lang="nl" sz="8400">
                <a:solidFill>
                  <a:srgbClr val="FF0000"/>
                </a:solidFill>
                <a:latin typeface="HP001 4 hàng"/>
                <a:cs typeface="+mn-cs"/>
              </a:rPr>
              <a:t>ŧ hĳt </a:t>
            </a:r>
            <a:endParaRPr lang="en-US" sz="8400">
              <a:solidFill>
                <a:srgbClr val="FF0000"/>
              </a:solidFill>
              <a:latin typeface="HP001 4 hàng" pitchFamily="34" charset="0"/>
              <a:cs typeface="+mn-cs"/>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pPr fontAlgn="auto">
              <a:spcBef>
                <a:spcPts val="0"/>
              </a:spcBef>
              <a:spcAft>
                <a:spcPts val="0"/>
              </a:spcAft>
            </a:pPr>
            <a:r>
              <a:rPr lang="el-GR" sz="4400">
                <a:solidFill>
                  <a:srgbClr val="FF0000"/>
                </a:solidFill>
                <a:latin typeface="HP001 4 hàng"/>
                <a:cs typeface="+mn-cs"/>
              </a:rPr>
              <a:t>η</a:t>
            </a:r>
            <a:r>
              <a:rPr lang="nl" sz="4400">
                <a:solidFill>
                  <a:srgbClr val="FF0000"/>
                </a:solidFill>
                <a:latin typeface="HP001 4 hàng"/>
                <a:cs typeface="+mn-cs"/>
              </a:rPr>
              <a:t>ŧ hĳt </a:t>
            </a:r>
            <a:endParaRPr lang="en-US" sz="4200">
              <a:solidFill>
                <a:srgbClr val="FF0000"/>
              </a:solidFill>
              <a:latin typeface="HP001 4 hàng" pitchFamily="34" charset="0"/>
              <a:cs typeface="+mn-cs"/>
            </a:endParaRPr>
          </a:p>
        </p:txBody>
      </p:sp>
    </p:spTree>
    <p:extLst>
      <p:ext uri="{BB962C8B-B14F-4D97-AF65-F5344CB8AC3E}">
        <p14:creationId xmlns:p14="http://schemas.microsoft.com/office/powerpoint/2010/main" val="2630925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90800" y="609600"/>
            <a:ext cx="6671094" cy="5638800"/>
            <a:chOff x="2915025" y="609600"/>
            <a:chExt cx="5880339" cy="463239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15" t="37971" r="28397" b="26888"/>
            <a:stretch/>
          </p:blipFill>
          <p:spPr bwMode="auto">
            <a:xfrm>
              <a:off x="3032919" y="609600"/>
              <a:ext cx="5762445" cy="257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5" t="29029" r="30441" b="43102"/>
            <a:stretch/>
          </p:blipFill>
          <p:spPr bwMode="auto">
            <a:xfrm>
              <a:off x="2915025" y="3203279"/>
              <a:ext cx="5796952" cy="20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1633707" y="-428710"/>
            <a:ext cx="8055566" cy="4034505"/>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25" name="Title 1"/>
          <p:cNvSpPr txBox="1">
            <a:spLocks/>
          </p:cNvSpPr>
          <p:nvPr/>
        </p:nvSpPr>
        <p:spPr>
          <a:xfrm>
            <a:off x="262732" y="4015541"/>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40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cxnSp>
        <p:nvCxnSpPr>
          <p:cNvPr id="11" name="Straight Connector 10"/>
          <p:cNvCxnSpPr/>
          <p:nvPr/>
        </p:nvCxnSpPr>
        <p:spPr>
          <a:xfrm flipH="1">
            <a:off x="7511935" y="399135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24350" y="328652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754479" y="388627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258621" y="4015368"/>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66111" y="5072223"/>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21884" y="386021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4728971" y="3979775"/>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54304"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037457" y="49319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5498008"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54305" y="552873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358766" y="456747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85395" y="5643021"/>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81239" y="564302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0" y="419100"/>
            <a:ext cx="350996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A_图片 2"/>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057400" y="419100"/>
            <a:ext cx="9601199" cy="6139543"/>
          </a:xfrm>
          <a:prstGeom prst="rect">
            <a:avLst/>
          </a:prstGeom>
        </p:spPr>
      </p:pic>
      <p:pic>
        <p:nvPicPr>
          <p:cNvPr id="19" name="PA_图片 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79380" y="2438400"/>
            <a:ext cx="4655117" cy="4655117"/>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0105" y="67097"/>
            <a:ext cx="1630009" cy="1485472"/>
          </a:xfrm>
          <a:prstGeom prst="rect">
            <a:avLst/>
          </a:prstGeom>
        </p:spPr>
      </p:pic>
      <p:sp>
        <p:nvSpPr>
          <p:cNvPr id="2" name="TextBox 1">
            <a:extLst>
              <a:ext uri="{FF2B5EF4-FFF2-40B4-BE49-F238E27FC236}">
                <a16:creationId xmlns:a16="http://schemas.microsoft.com/office/drawing/2014/main" id="{9E431477-CB08-4592-8B3A-5EE4DA4274E9}"/>
              </a:ext>
            </a:extLst>
          </p:cNvPr>
          <p:cNvSpPr txBox="1"/>
          <p:nvPr/>
        </p:nvSpPr>
        <p:spPr>
          <a:xfrm>
            <a:off x="3733800" y="2553384"/>
            <a:ext cx="68665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0417"/>
                                        </p:tgtEl>
                                        <p:attrNameLst>
                                          <p:attrName>style.visibility</p:attrName>
                                        </p:attrNameLst>
                                      </p:cBhvr>
                                      <p:to>
                                        <p:strVal val="visible"/>
                                      </p:to>
                                    </p:set>
                                    <p:animEffect transition="in" filter="wipe(down)">
                                      <p:cBhvr>
                                        <p:cTn id="7" dur="500"/>
                                        <p:tgtEl>
                                          <p:spTgt spid="6041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1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 Single Corner Rectangle 2"/>
          <p:cNvSpPr/>
          <p:nvPr/>
        </p:nvSpPr>
        <p:spPr>
          <a:xfrm>
            <a:off x="3862091" y="-35272"/>
            <a:ext cx="4464496" cy="1584650"/>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dirty="0"/>
          </a:p>
        </p:txBody>
      </p:sp>
      <p:grpSp>
        <p:nvGrpSpPr>
          <p:cNvPr id="4" name="Group 1">
            <a:extLst>
              <a:ext uri="{FF2B5EF4-FFF2-40B4-BE49-F238E27FC236}">
                <a16:creationId xmlns:a16="http://schemas.microsoft.com/office/drawing/2014/main" id="{618A814A-6A83-4CE6-A28E-D8B85D03EED1}"/>
              </a:ext>
            </a:extLst>
          </p:cNvPr>
          <p:cNvGrpSpPr/>
          <p:nvPr/>
        </p:nvGrpSpPr>
        <p:grpSpPr bwMode="auto">
          <a:xfrm>
            <a:off x="840061" y="189905"/>
            <a:ext cx="2327275" cy="717550"/>
            <a:chOff x="1233053" y="1094509"/>
            <a:chExt cx="2881746" cy="762000"/>
          </a:xfrm>
        </p:grpSpPr>
        <p:sp>
          <p:nvSpPr>
            <p:cNvPr id="5" name="Rounded Rectangle 2">
              <a:extLst>
                <a:ext uri="{FF2B5EF4-FFF2-40B4-BE49-F238E27FC236}">
                  <a16:creationId xmlns:a16="http://schemas.microsoft.com/office/drawing/2014/main" id="{0FAC228B-B0FD-42A0-8C52-B4A0A260339A}"/>
                </a:ext>
              </a:extLst>
            </p:cNvPr>
            <p:cNvSpPr/>
            <p:nvPr/>
          </p:nvSpPr>
          <p:spPr>
            <a:xfrm>
              <a:off x="1606540" y="1094509"/>
              <a:ext cx="2508259"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err="1">
                  <a:latin typeface="Arial-Rounded" panose="020B0500000000000000" pitchFamily="34" charset="0"/>
                  <a:ea typeface="Arial-Rounded" panose="020B0500000000000000" pitchFamily="34" charset="0"/>
                  <a:cs typeface="Arial-Rounded" panose="020B0500000000000000" pitchFamily="34" charset="0"/>
                </a:rPr>
                <a:t>Nói</a:t>
              </a:r>
              <a:endParaRPr lang="vi-VN" sz="4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4E378885-A295-4CCF-A464-20691AB9B064}"/>
                </a:ext>
              </a:extLst>
            </p:cNvPr>
            <p:cNvSpPr/>
            <p:nvPr/>
          </p:nvSpPr>
          <p:spPr>
            <a:xfrm>
              <a:off x="1233053" y="1094509"/>
              <a:ext cx="748940"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6</a:t>
              </a:r>
              <a:endParaRPr lang="vi-VN"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TextBox 1">
            <a:extLst>
              <a:ext uri="{FF2B5EF4-FFF2-40B4-BE49-F238E27FC236}">
                <a16:creationId xmlns:a16="http://schemas.microsoft.com/office/drawing/2014/main" id="{2217622B-8994-414A-B2AE-F4A89987B546}"/>
              </a:ext>
            </a:extLst>
          </p:cNvPr>
          <p:cNvSpPr txBox="1"/>
          <p:nvPr/>
        </p:nvSpPr>
        <p:spPr>
          <a:xfrm>
            <a:off x="4655840" y="445790"/>
            <a:ext cx="3816424" cy="923330"/>
          </a:xfrm>
          <a:prstGeom prst="rect">
            <a:avLst/>
          </a:prstGeom>
          <a:noFill/>
        </p:spPr>
        <p:txBody>
          <a:bodyPr wrap="square" rtlCol="0">
            <a:spAutoFit/>
          </a:bodyPr>
          <a:lstStyle/>
          <a:p>
            <a:r>
              <a:rPr lang="en-US" sz="5400" dirty="0" err="1">
                <a:solidFill>
                  <a:schemeClr val="accent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Trồng</a:t>
            </a:r>
            <a:r>
              <a:rPr lang="en-US" sz="5400" dirty="0">
                <a:solidFill>
                  <a:schemeClr val="accent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accent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cây</a:t>
            </a:r>
            <a:endParaRPr lang="en-US" sz="5400" dirty="0">
              <a:solidFill>
                <a:schemeClr val="accent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AAC8C-1361-44DD-BDBF-63FC7C268DF9}"/>
              </a:ext>
            </a:extLst>
          </p:cNvPr>
          <p:cNvSpPr txBox="1"/>
          <p:nvPr/>
        </p:nvSpPr>
        <p:spPr>
          <a:xfrm>
            <a:off x="-228600" y="2057400"/>
            <a:ext cx="7906322" cy="1569660"/>
          </a:xfrm>
          <a:prstGeom prst="rect">
            <a:avLst/>
          </a:prstGeom>
          <a:noFill/>
        </p:spPr>
        <p:txBody>
          <a:bodyPr wrap="square" rtlCol="0">
            <a:spAutoFit/>
          </a:bodyPr>
          <a:lstStyle/>
          <a:p>
            <a:pPr algn="ctr" fontAlgn="auto">
              <a:spcBef>
                <a:spcPts val="0"/>
              </a:spcBef>
              <a:spcAft>
                <a:spcPts val="0"/>
              </a:spcAft>
            </a:pPr>
            <a:r>
              <a:rPr lang="en-US" sz="9600" dirty="0" err="1">
                <a:solidFill>
                  <a:prstClr val="black"/>
                </a:solidFill>
                <a:latin typeface="Cambria" panose="02040503050406030204" pitchFamily="18" charset="0"/>
                <a:ea typeface="Cambria" panose="02040503050406030204" pitchFamily="18" charset="0"/>
                <a:cs typeface="Bandit" pitchFamily="18" charset="0"/>
              </a:rPr>
              <a:t>Vận</a:t>
            </a:r>
            <a:r>
              <a:rPr lang="en-US" sz="9600" dirty="0">
                <a:solidFill>
                  <a:prstClr val="black"/>
                </a:solidFill>
                <a:latin typeface="Cambria" panose="02040503050406030204" pitchFamily="18" charset="0"/>
                <a:ea typeface="Cambria" panose="02040503050406030204" pitchFamily="18" charset="0"/>
                <a:cs typeface="Bandit" pitchFamily="18" charset="0"/>
              </a:rPr>
              <a:t> </a:t>
            </a:r>
            <a:r>
              <a:rPr lang="en-US" sz="9600" dirty="0" err="1">
                <a:solidFill>
                  <a:prstClr val="black"/>
                </a:solidFill>
                <a:latin typeface="Cambria" panose="02040503050406030204" pitchFamily="18" charset="0"/>
                <a:ea typeface="Cambria" panose="02040503050406030204" pitchFamily="18" charset="0"/>
                <a:cs typeface="Bandit" pitchFamily="18" charset="0"/>
              </a:rPr>
              <a:t>dụng</a:t>
            </a:r>
            <a:endParaRPr lang="en-US" sz="9600" dirty="0">
              <a:solidFill>
                <a:prstClr val="black"/>
              </a:solidFill>
              <a:latin typeface="Cambria" panose="02040503050406030204" pitchFamily="18" charset="0"/>
              <a:ea typeface="Cambria" panose="02040503050406030204" pitchFamily="18" charset="0"/>
              <a:cs typeface="Bandit" pitchFamily="18" charset="0"/>
            </a:endParaRPr>
          </a:p>
        </p:txBody>
      </p:sp>
    </p:spTree>
    <p:extLst>
      <p:ext uri="{BB962C8B-B14F-4D97-AF65-F5344CB8AC3E}">
        <p14:creationId xmlns:p14="http://schemas.microsoft.com/office/powerpoint/2010/main" val="2928721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62000" y="2344434"/>
            <a:ext cx="1016516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prstClr val="black"/>
                </a:solidFill>
                <a:latin typeface="Arial-Rounded" pitchFamily="34" charset="0"/>
                <a:ea typeface="Arial-Rounded" pitchFamily="34" charset="0"/>
                <a:cs typeface="Arial-Rounded" pitchFamily="34" charset="0"/>
              </a:rPr>
              <a:t>Tìm vật xung quanh em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82243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fontAlgn="auto">
              <a:spcBef>
                <a:spcPts val="0"/>
              </a:spcBef>
              <a:spcAft>
                <a:spcPts val="0"/>
              </a:spcAft>
            </a:pP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t="9917" b="6242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00199" y="4831337"/>
            <a:ext cx="6079975" cy="1497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p>
        </p:txBody>
      </p:sp>
      <p:grpSp>
        <p:nvGrpSpPr>
          <p:cNvPr id="4100" name="Group 3"/>
          <p:cNvGrpSpPr/>
          <p:nvPr/>
        </p:nvGrpSpPr>
        <p:grpSpPr bwMode="auto">
          <a:xfrm>
            <a:off x="1170783" y="595311"/>
            <a:ext cx="2881312" cy="998538"/>
            <a:chOff x="1233053" y="1094509"/>
            <a:chExt cx="2881746" cy="762000"/>
          </a:xfrm>
        </p:grpSpPr>
        <p:sp>
          <p:nvSpPr>
            <p:cNvPr id="6" name="Rounded Rectangle 5"/>
            <p:cNvSpPr/>
            <p:nvPr/>
          </p:nvSpPr>
          <p:spPr>
            <a:xfrm>
              <a:off x="1607759" y="1094509"/>
              <a:ext cx="250704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lang="vi-VN"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233053" y="1094509"/>
              <a:ext cx="747825"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endParaRPr lang="vi-VN" sz="4800" b="1">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TextBox 1">
            <a:extLst>
              <a:ext uri="{FF2B5EF4-FFF2-40B4-BE49-F238E27FC236}">
                <a16:creationId xmlns:a16="http://schemas.microsoft.com/office/drawing/2014/main" id="{D5BBA2B0-D768-47F7-AE6A-BE3D6EEE8E5F}"/>
              </a:ext>
            </a:extLst>
          </p:cNvPr>
          <p:cNvSpPr txBox="1"/>
          <p:nvPr/>
        </p:nvSpPr>
        <p:spPr>
          <a:xfrm>
            <a:off x="708720" y="4831337"/>
            <a:ext cx="7862935" cy="1323439"/>
          </a:xfrm>
          <a:prstGeom prst="rect">
            <a:avLst/>
          </a:prstGeom>
          <a:noFill/>
        </p:spPr>
        <p:txBody>
          <a:bodyPr wrap="square" rtlCol="0">
            <a:spAutoFit/>
          </a:bodyPr>
          <a:lstStyle/>
          <a:p>
            <a:pPr indent="457200"/>
            <a:r>
              <a:rPr lang="en-US" sz="40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phim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a:t>
            </a:r>
            <a:r>
              <a:rPr lang="en-US" sz="4000"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oạt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hình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voi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a:t>
            </a:r>
            <a:r>
              <a:rPr lang="en-US" sz="4000"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oan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a:t>
            </a:r>
            <a:r>
              <a:rPr lang="en-US" sz="4000"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oăn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a:t>
            </a:r>
            <a:r>
              <a:rPr lang="en-US" sz="4000" dirty="0" err="1">
                <a:solidFill>
                  <a:srgbClr val="FF33CC"/>
                </a:solidFill>
                <a:latin typeface="Arial-Rounded" panose="020B0500000000000000" pitchFamily="34" charset="0"/>
                <a:ea typeface="Arial-Rounded" panose="020B0500000000000000" pitchFamily="34" charset="0"/>
                <a:cs typeface="Arial-Rounded" panose="020B0500000000000000" pitchFamily="34" charset="0"/>
              </a:rPr>
              <a:t>oắt</a:t>
            </a: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33CC"/>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kh</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FF0000"/>
                </a:solidFill>
                <a:latin typeface="Arial-Rounded" pitchFamily="34" charset="0"/>
                <a:ea typeface="Arial-Rounded" pitchFamily="34" charset="0"/>
                <a:cs typeface="Arial-Rounded" pitchFamily="34" charset="0"/>
              </a:rPr>
              <a:t>oan</a:t>
            </a:r>
          </a:p>
        </p:txBody>
      </p:sp>
      <p:sp>
        <p:nvSpPr>
          <p:cNvPr id="10" name="Title 1"/>
          <p:cNvSpPr txBox="1">
            <a:spLocks/>
          </p:cNvSpPr>
          <p:nvPr/>
        </p:nvSpPr>
        <p:spPr>
          <a:xfrm>
            <a:off x="3940820"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kh</a:t>
            </a:r>
            <a:r>
              <a:rPr lang="en-US" sz="8800">
                <a:solidFill>
                  <a:srgbClr val="FF0000"/>
                </a:solidFill>
                <a:latin typeface="Arial-Rounded" pitchFamily="34" charset="0"/>
                <a:ea typeface="Arial-Rounded" pitchFamily="34" charset="0"/>
                <a:cs typeface="Arial-Rounded" pitchFamily="34" charset="0"/>
              </a:rPr>
              <a:t>oan</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457932"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oan</a:t>
            </a:r>
          </a:p>
        </p:txBody>
      </p:sp>
      <p:sp>
        <p:nvSpPr>
          <p:cNvPr id="26" name="Title 1"/>
          <p:cNvSpPr txBox="1">
            <a:spLocks/>
          </p:cNvSpPr>
          <p:nvPr/>
        </p:nvSpPr>
        <p:spPr>
          <a:xfrm>
            <a:off x="3589454"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484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107181"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oăt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72057"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hoạt</a:t>
            </a:r>
          </a:p>
        </p:txBody>
      </p:sp>
      <p:sp>
        <p:nvSpPr>
          <p:cNvPr id="32" name="Title 1"/>
          <p:cNvSpPr txBox="1">
            <a:spLocks/>
          </p:cNvSpPr>
          <p:nvPr/>
        </p:nvSpPr>
        <p:spPr>
          <a:xfrm>
            <a:off x="3488407"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khoát</a:t>
            </a:r>
          </a:p>
        </p:txBody>
      </p:sp>
      <p:sp>
        <p:nvSpPr>
          <p:cNvPr id="33" name="Title 1"/>
          <p:cNvSpPr txBox="1">
            <a:spLocks/>
          </p:cNvSpPr>
          <p:nvPr/>
        </p:nvSpPr>
        <p:spPr>
          <a:xfrm>
            <a:off x="6201633"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toán</a:t>
            </a:r>
          </a:p>
        </p:txBody>
      </p:sp>
      <p:sp>
        <p:nvSpPr>
          <p:cNvPr id="34" name="Title 1"/>
          <p:cNvSpPr txBox="1">
            <a:spLocks/>
          </p:cNvSpPr>
          <p:nvPr/>
        </p:nvSpPr>
        <p:spPr>
          <a:xfrm>
            <a:off x="1265317"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35" name="Title 1"/>
          <p:cNvSpPr txBox="1">
            <a:spLocks/>
          </p:cNvSpPr>
          <p:nvPr/>
        </p:nvSpPr>
        <p:spPr>
          <a:xfrm>
            <a:off x="4231011"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36" name="Title 1"/>
          <p:cNvSpPr txBox="1">
            <a:spLocks/>
          </p:cNvSpPr>
          <p:nvPr/>
        </p:nvSpPr>
        <p:spPr>
          <a:xfrm>
            <a:off x="66619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37" name="Title 1"/>
          <p:cNvSpPr txBox="1">
            <a:spLocks/>
          </p:cNvSpPr>
          <p:nvPr/>
        </p:nvSpPr>
        <p:spPr>
          <a:xfrm>
            <a:off x="8877857"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xoan</a:t>
            </a:r>
          </a:p>
        </p:txBody>
      </p:sp>
      <p:sp>
        <p:nvSpPr>
          <p:cNvPr id="38" name="Title 1"/>
          <p:cNvSpPr txBox="1">
            <a:spLocks/>
          </p:cNvSpPr>
          <p:nvPr/>
        </p:nvSpPr>
        <p:spPr>
          <a:xfrm>
            <a:off x="9539172"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39" name="Title 1"/>
          <p:cNvSpPr txBox="1">
            <a:spLocks/>
          </p:cNvSpPr>
          <p:nvPr/>
        </p:nvSpPr>
        <p:spPr>
          <a:xfrm>
            <a:off x="631004"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choắt</a:t>
            </a:r>
          </a:p>
        </p:txBody>
      </p:sp>
      <p:sp>
        <p:nvSpPr>
          <p:cNvPr id="40" name="Title 1"/>
          <p:cNvSpPr txBox="1">
            <a:spLocks/>
          </p:cNvSpPr>
          <p:nvPr/>
        </p:nvSpPr>
        <p:spPr>
          <a:xfrm>
            <a:off x="3496923"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hoắt</a:t>
            </a:r>
          </a:p>
        </p:txBody>
      </p:sp>
      <p:sp>
        <p:nvSpPr>
          <p:cNvPr id="41" name="Title 1"/>
          <p:cNvSpPr txBox="1">
            <a:spLocks/>
          </p:cNvSpPr>
          <p:nvPr/>
        </p:nvSpPr>
        <p:spPr>
          <a:xfrm>
            <a:off x="6210149"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ngoằn</a:t>
            </a:r>
          </a:p>
        </p:txBody>
      </p:sp>
      <p:sp>
        <p:nvSpPr>
          <p:cNvPr id="42" name="Title 1"/>
          <p:cNvSpPr txBox="1">
            <a:spLocks/>
          </p:cNvSpPr>
          <p:nvPr/>
        </p:nvSpPr>
        <p:spPr>
          <a:xfrm>
            <a:off x="1488525"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43" name="Title 1"/>
          <p:cNvSpPr txBox="1">
            <a:spLocks/>
          </p:cNvSpPr>
          <p:nvPr/>
        </p:nvSpPr>
        <p:spPr>
          <a:xfrm>
            <a:off x="4063621"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44" name="Title 1"/>
          <p:cNvSpPr txBox="1">
            <a:spLocks/>
          </p:cNvSpPr>
          <p:nvPr/>
        </p:nvSpPr>
        <p:spPr>
          <a:xfrm>
            <a:off x="698522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sp>
        <p:nvSpPr>
          <p:cNvPr id="45" name="Title 1"/>
          <p:cNvSpPr txBox="1">
            <a:spLocks/>
          </p:cNvSpPr>
          <p:nvPr/>
        </p:nvSpPr>
        <p:spPr>
          <a:xfrm>
            <a:off x="8853715"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thoăn</a:t>
            </a:r>
          </a:p>
        </p:txBody>
      </p:sp>
      <p:sp>
        <p:nvSpPr>
          <p:cNvPr id="46" name="Title 1"/>
          <p:cNvSpPr txBox="1">
            <a:spLocks/>
          </p:cNvSpPr>
          <p:nvPr/>
        </p:nvSpPr>
        <p:spPr>
          <a:xfrm>
            <a:off x="963723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754" y="116576"/>
            <a:ext cx="826812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hoa xoan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8" name="Title 1"/>
          <p:cNvSpPr txBox="1">
            <a:spLocks/>
          </p:cNvSpPr>
          <p:nvPr/>
        </p:nvSpPr>
        <p:spPr>
          <a:xfrm>
            <a:off x="6194786" y="5591906"/>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oan</a:t>
            </a:r>
          </a:p>
        </p:txBody>
      </p:sp>
      <p:pic>
        <p:nvPicPr>
          <p:cNvPr id="2050" name="Picture 2" descr="Hoa Xoan - Ý Nghĩa Và Công Dụng Tuyệt Vời Tro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359" y="176153"/>
            <a:ext cx="6676777" cy="5005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ển tập 30 hình nền hoa xoan thân thuộc cho máy t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2960" y="152401"/>
            <a:ext cx="7755897" cy="5194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2448" y="174596"/>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tóc xoăn</a:t>
            </a:r>
          </a:p>
        </p:txBody>
      </p:sp>
      <p:sp>
        <p:nvSpPr>
          <p:cNvPr id="6" name="Title 1"/>
          <p:cNvSpPr txBox="1">
            <a:spLocks/>
          </p:cNvSpPr>
          <p:nvPr/>
        </p:nvSpPr>
        <p:spPr>
          <a:xfrm>
            <a:off x="5791201"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oăn</a:t>
            </a:r>
          </a:p>
        </p:txBody>
      </p:sp>
      <p:pic>
        <p:nvPicPr>
          <p:cNvPr id="3074" name="Picture 2" descr="Ông bố đơn thân dạy cách làm điệu cho con gái làm tan chảy trái tim chị em  - Làm cha m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0" b="5733"/>
          <a:stretch/>
        </p:blipFill>
        <p:spPr bwMode="auto">
          <a:xfrm>
            <a:off x="2084862" y="414068"/>
            <a:ext cx="7946074" cy="43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hoạt hình</a:t>
            </a:r>
          </a:p>
        </p:txBody>
      </p:sp>
      <p:sp>
        <p:nvSpPr>
          <p:cNvPr id="5" name="Title 1"/>
          <p:cNvSpPr txBox="1">
            <a:spLocks/>
          </p:cNvSpPr>
          <p:nvPr/>
        </p:nvSpPr>
        <p:spPr>
          <a:xfrm>
            <a:off x="3359988"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oat</a:t>
            </a:r>
          </a:p>
        </p:txBody>
      </p:sp>
      <p:pic>
        <p:nvPicPr>
          <p:cNvPr id="4098" name="Picture 2" descr="Xem Phim hoạt hình 3D hay, hot nhất 2017 - Phim Hoạt Hình 3D Mới Nhất 2017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nhọn hoắt</a:t>
            </a:r>
          </a:p>
        </p:txBody>
      </p:sp>
      <p:sp>
        <p:nvSpPr>
          <p:cNvPr id="5" name="Title 1"/>
          <p:cNvSpPr txBox="1">
            <a:spLocks/>
          </p:cNvSpPr>
          <p:nvPr/>
        </p:nvSpPr>
        <p:spPr>
          <a:xfrm>
            <a:off x="6052785"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oăt</a:t>
            </a:r>
          </a:p>
        </p:txBody>
      </p:sp>
      <p:pic>
        <p:nvPicPr>
          <p:cNvPr id="5122" name="Picture 2" descr="Giới thiệu chi tiết về bút chì | Diễn Đàn Công Nghệ Thực Phẩm | Cộng Đồng  Dâ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292750"/>
            <a:ext cx="5762625" cy="452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200</Words>
  <Application>Microsoft Office PowerPoint</Application>
  <PresentationFormat>Widescreen</PresentationFormat>
  <Paragraphs>123</Paragraphs>
  <Slides>29</Slides>
  <Notes>19</Notes>
  <HiddenSlides>0</HiddenSlides>
  <MMClips>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Arial</vt:lpstr>
      <vt:lpstr>Arial Rounded MT Bold</vt:lpstr>
      <vt:lpstr>Arial-Rounded</vt:lpstr>
      <vt:lpstr>Bandit</vt:lpstr>
      <vt:lpstr>Calibri</vt:lpstr>
      <vt:lpstr>Calibri Light</vt:lpstr>
      <vt:lpstr>Cambria</vt:lpstr>
      <vt:lpstr>等线</vt:lpstr>
      <vt:lpstr>HP001 4 hàng</vt:lpstr>
      <vt:lpstr>黑体</vt:lpstr>
      <vt:lpstr>Office Theme</vt:lpstr>
      <vt:lpstr>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Administrator</cp:lastModifiedBy>
  <cp:revision>24</cp:revision>
  <dcterms:created xsi:type="dcterms:W3CDTF">2020-08-19T10:07:00Z</dcterms:created>
  <dcterms:modified xsi:type="dcterms:W3CDTF">2025-01-06T07:39:04Z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