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6" r:id="rId2"/>
    <p:sldId id="274" r:id="rId3"/>
    <p:sldId id="258" r:id="rId4"/>
    <p:sldId id="269" r:id="rId5"/>
    <p:sldId id="289" r:id="rId6"/>
    <p:sldId id="290" r:id="rId7"/>
    <p:sldId id="291" r:id="rId8"/>
    <p:sldId id="292" r:id="rId9"/>
    <p:sldId id="294" r:id="rId10"/>
    <p:sldId id="293" r:id="rId11"/>
    <p:sldId id="28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6" d="100"/>
          <a:sy n="76" d="100"/>
        </p:scale>
        <p:origin x="9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675210" y="1657350"/>
            <a:ext cx="4993481" cy="300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kern="1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  <a:endParaRPr lang="en-US" sz="2100" b="1" kern="1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000250" y="4972717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100" b="1" err="1">
                <a:solidFill>
                  <a:srgbClr val="00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 viên: Phạm Mai Ly</a:t>
            </a:r>
            <a:endParaRPr lang="nl-NL" altLang="en-US" sz="27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997413" y="2315362"/>
            <a:ext cx="7198631" cy="1811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1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582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61790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4: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2054" y="327113"/>
            <a:ext cx="474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en-US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81: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65470"/>
              </p:ext>
            </p:extLst>
          </p:nvPr>
        </p:nvGraphicFramePr>
        <p:xfrm>
          <a:off x="651354" y="1766172"/>
          <a:ext cx="4083482" cy="428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38" y="1778696"/>
            <a:ext cx="4409161" cy="428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7276" y="162838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62788"/>
              </p:ext>
            </p:extLst>
          </p:nvPr>
        </p:nvGraphicFramePr>
        <p:xfrm>
          <a:off x="1218158" y="1465545"/>
          <a:ext cx="4083482" cy="43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9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7276" y="162838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461348" y="1691014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3222" y="1528175"/>
            <a:ext cx="146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sói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461347" y="311754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3222" y="3018773"/>
            <a:ext cx="16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407068" y="381000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1424" y="3711229"/>
            <a:ext cx="7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407067" y="454903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01424" y="4450263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94541" y="528807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56542" y="5203912"/>
            <a:ext cx="105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47712"/>
              </p:ext>
            </p:extLst>
          </p:nvPr>
        </p:nvGraphicFramePr>
        <p:xfrm>
          <a:off x="3315223" y="1575205"/>
          <a:ext cx="1986417" cy="557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29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444196"/>
              </p:ext>
            </p:extLst>
          </p:nvPr>
        </p:nvGraphicFramePr>
        <p:xfrm>
          <a:off x="1903955" y="2931091"/>
          <a:ext cx="3397685" cy="6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13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601783"/>
              </p:ext>
            </p:extLst>
          </p:nvPr>
        </p:nvGraphicFramePr>
        <p:xfrm>
          <a:off x="2605415" y="3664706"/>
          <a:ext cx="2004162" cy="616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2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129701"/>
              </p:ext>
            </p:extLst>
          </p:nvPr>
        </p:nvGraphicFramePr>
        <p:xfrm>
          <a:off x="3970750" y="4457830"/>
          <a:ext cx="133089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6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45417"/>
              </p:ext>
            </p:extLst>
          </p:nvPr>
        </p:nvGraphicFramePr>
        <p:xfrm>
          <a:off x="1240078" y="5186426"/>
          <a:ext cx="202921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7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53937"/>
              </p:ext>
            </p:extLst>
          </p:nvPr>
        </p:nvGraphicFramePr>
        <p:xfrm>
          <a:off x="3362193" y="5203912"/>
          <a:ext cx="1939449" cy="523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2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384092" y="5189299"/>
            <a:ext cx="88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599084"/>
              </p:ext>
            </p:extLst>
          </p:nvPr>
        </p:nvGraphicFramePr>
        <p:xfrm>
          <a:off x="1891430" y="3018774"/>
          <a:ext cx="713984" cy="195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2116899" y="586218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03333" y="6334780"/>
            <a:ext cx="9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04154"/>
              </p:ext>
            </p:extLst>
          </p:nvPr>
        </p:nvGraphicFramePr>
        <p:xfrm>
          <a:off x="2580363" y="1495135"/>
          <a:ext cx="676404" cy="2046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2770341" y="585174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13767" y="6334780"/>
            <a:ext cx="64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24183"/>
              </p:ext>
            </p:extLst>
          </p:nvPr>
        </p:nvGraphicFramePr>
        <p:xfrm>
          <a:off x="3263031" y="2985733"/>
          <a:ext cx="682669" cy="209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3496850" y="585174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29421" y="6343916"/>
            <a:ext cx="9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69088"/>
              </p:ext>
            </p:extLst>
          </p:nvPr>
        </p:nvGraphicFramePr>
        <p:xfrm>
          <a:off x="4634630" y="1528174"/>
          <a:ext cx="667010" cy="1399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98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8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4787031" y="5791849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627323" y="6312084"/>
            <a:ext cx="67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0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2" grpId="0"/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88095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6795" y="338203"/>
            <a:ext cx="95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617906" cy="4396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3: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12735" y="4584526"/>
            <a:ext cx="3582444" cy="1691014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ăng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?</a:t>
            </a:r>
            <a:endParaRPr lang="en-US" sz="28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3745283" y="5198301"/>
            <a:ext cx="1064712" cy="4634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47989" y="4478054"/>
            <a:ext cx="3131507" cy="190395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0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436" y="1766170"/>
            <a:ext cx="646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781" y="2530257"/>
            <a:ext cx="7302674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nhỏ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đón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780" y="4033381"/>
            <a:ext cx="774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ea typeface="Times New Roman"/>
              </a:rPr>
              <a:t>3. </a:t>
            </a:r>
            <a:r>
              <a:rPr lang="en-US" sz="2800" dirty="0" err="1" smtClean="0">
                <a:latin typeface="Times New Roman"/>
                <a:ea typeface="Times New Roman"/>
              </a:rPr>
              <a:t>Còn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thường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chuẩn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bị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đón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</a:rPr>
              <a:t>?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5780" y="5260932"/>
            <a:ext cx="7027101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4.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86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</TotalTime>
  <Words>337</Words>
  <Application>Microsoft Office PowerPoint</Application>
  <PresentationFormat>On-screen Show (4:3)</PresentationFormat>
  <Paragraphs>151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34</cp:revision>
  <dcterms:created xsi:type="dcterms:W3CDTF">2020-08-06T11:51:30Z</dcterms:created>
  <dcterms:modified xsi:type="dcterms:W3CDTF">2025-01-06T08:32:18Z</dcterms:modified>
</cp:coreProperties>
</file>