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38" r:id="rId7"/>
  </p:sldMasterIdLst>
  <p:notesMasterIdLst>
    <p:notesMasterId r:id="rId26"/>
  </p:notesMasterIdLst>
  <p:sldIdLst>
    <p:sldId id="47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2007577111" r:id="rId18"/>
    <p:sldId id="3399" r:id="rId19"/>
    <p:sldId id="2007577112" r:id="rId20"/>
    <p:sldId id="2007577113" r:id="rId21"/>
    <p:sldId id="2007577114" r:id="rId22"/>
    <p:sldId id="2007577115" r:id="rId23"/>
    <p:sldId id="2007577116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72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84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3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99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43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40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77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12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52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51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62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4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1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1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A3CE626-1986-4E6D-8110-C6A97AABBC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333374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0.GIF"/><Relationship Id="rId3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image" Target="../media/image62.GIF"/><Relationship Id="rId2" Type="http://schemas.openxmlformats.org/officeDocument/2006/relationships/image" Target="../media/image54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6.GIF"/><Relationship Id="rId11" Type="http://schemas.openxmlformats.org/officeDocument/2006/relationships/image" Target="../media/image59.GIF"/><Relationship Id="rId5" Type="http://schemas.openxmlformats.org/officeDocument/2006/relationships/slide" Target="slide10.xml"/><Relationship Id="rId15" Type="http://schemas.openxmlformats.org/officeDocument/2006/relationships/image" Target="../media/image61.GIF"/><Relationship Id="rId10" Type="http://schemas.openxmlformats.org/officeDocument/2006/relationships/slide" Target="slide8.xml"/><Relationship Id="rId4" Type="http://schemas.openxmlformats.org/officeDocument/2006/relationships/image" Target="../media/image55.GIF"/><Relationship Id="rId9" Type="http://schemas.openxmlformats.org/officeDocument/2006/relationships/image" Target="../media/image58.GIF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08100" y="4168775"/>
            <a:ext cx="282892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5 + 1 ..?.. 8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56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18: ÔN TẬP PHÉP CỘNG,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1972438"/>
            <a:ext cx="7443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 1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860E2DA0-F5B6-4B4F-8914-6236365A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51" y="643995"/>
            <a:ext cx="2356540" cy="1047483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A8A694-9E44-4463-86B3-FBB7FAF37979}"/>
              </a:ext>
            </a:extLst>
          </p:cNvPr>
          <p:cNvSpPr/>
          <p:nvPr/>
        </p:nvSpPr>
        <p:spPr>
          <a:xfrm>
            <a:off x="2418654" y="2217491"/>
            <a:ext cx="8591108" cy="17319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C597B3-3F0B-4BAB-9E00-9B76F5B10CAD}"/>
              </a:ext>
            </a:extLst>
          </p:cNvPr>
          <p:cNvSpPr/>
          <p:nvPr/>
        </p:nvSpPr>
        <p:spPr>
          <a:xfrm>
            <a:off x="2364775" y="4119391"/>
            <a:ext cx="8591108" cy="2064572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3C16BF8F-BB64-434B-996C-4DB33CEBE183}"/>
              </a:ext>
            </a:extLst>
          </p:cNvPr>
          <p:cNvSpPr txBox="1"/>
          <p:nvPr/>
        </p:nvSpPr>
        <p:spPr>
          <a:xfrm>
            <a:off x="4111860" y="2238325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D894CF20-8094-42D4-BC0E-37FF7ABEA098}"/>
              </a:ext>
            </a:extLst>
          </p:cNvPr>
          <p:cNvSpPr txBox="1"/>
          <p:nvPr/>
        </p:nvSpPr>
        <p:spPr>
          <a:xfrm>
            <a:off x="4111860" y="3025090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AA597B2-A486-416C-842F-1C900444D985}"/>
              </a:ext>
            </a:extLst>
          </p:cNvPr>
          <p:cNvSpPr txBox="1"/>
          <p:nvPr/>
        </p:nvSpPr>
        <p:spPr>
          <a:xfrm>
            <a:off x="6722980" y="2238325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53A6CD7-B5C0-430C-A02B-21F5BC826FAC}"/>
              </a:ext>
            </a:extLst>
          </p:cNvPr>
          <p:cNvSpPr txBox="1"/>
          <p:nvPr/>
        </p:nvSpPr>
        <p:spPr>
          <a:xfrm>
            <a:off x="6722980" y="3025090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BE894BCD-811E-43DE-95A8-BB39405520C4}"/>
              </a:ext>
            </a:extLst>
          </p:cNvPr>
          <p:cNvSpPr txBox="1"/>
          <p:nvPr/>
        </p:nvSpPr>
        <p:spPr>
          <a:xfrm>
            <a:off x="9491580" y="2238325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705A07C7-A774-4377-B126-25C589DC3423}"/>
              </a:ext>
            </a:extLst>
          </p:cNvPr>
          <p:cNvSpPr txBox="1"/>
          <p:nvPr/>
        </p:nvSpPr>
        <p:spPr>
          <a:xfrm>
            <a:off x="9491579" y="2918810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042BCFD3-4C70-48E4-A58C-ACC203CD1BAA}"/>
              </a:ext>
            </a:extLst>
          </p:cNvPr>
          <p:cNvSpPr txBox="1"/>
          <p:nvPr/>
        </p:nvSpPr>
        <p:spPr>
          <a:xfrm>
            <a:off x="4138133" y="4224779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2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72B98A3D-E7C9-4874-987D-4C0C93D0A6B4}"/>
              </a:ext>
            </a:extLst>
          </p:cNvPr>
          <p:cNvSpPr txBox="1"/>
          <p:nvPr/>
        </p:nvSpPr>
        <p:spPr>
          <a:xfrm>
            <a:off x="6863451" y="4224779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2DB5FF04-6644-466C-8B05-F90509F8C827}"/>
              </a:ext>
            </a:extLst>
          </p:cNvPr>
          <p:cNvSpPr txBox="1"/>
          <p:nvPr/>
        </p:nvSpPr>
        <p:spPr>
          <a:xfrm>
            <a:off x="9612468" y="4192695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06E31A8-43D0-48D6-8504-0067D038FECA}"/>
              </a:ext>
            </a:extLst>
          </p:cNvPr>
          <p:cNvSpPr txBox="1"/>
          <p:nvPr/>
        </p:nvSpPr>
        <p:spPr>
          <a:xfrm>
            <a:off x="4138133" y="5011744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2F3833B-CD26-4126-8724-EEA8FF8A0BE3}"/>
              </a:ext>
            </a:extLst>
          </p:cNvPr>
          <p:cNvSpPr txBox="1"/>
          <p:nvPr/>
        </p:nvSpPr>
        <p:spPr>
          <a:xfrm>
            <a:off x="6912427" y="5127131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0CA631C7-5AB8-4717-A515-4678BF6EDBC0}"/>
              </a:ext>
            </a:extLst>
          </p:cNvPr>
          <p:cNvSpPr txBox="1"/>
          <p:nvPr/>
        </p:nvSpPr>
        <p:spPr>
          <a:xfrm>
            <a:off x="9682621" y="5127130"/>
            <a:ext cx="1119431" cy="70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FD9F6D-9961-43D4-A4DE-840F36B9AF54}"/>
              </a:ext>
            </a:extLst>
          </p:cNvPr>
          <p:cNvSpPr txBox="1"/>
          <p:nvPr/>
        </p:nvSpPr>
        <p:spPr>
          <a:xfrm>
            <a:off x="1738886" y="2791069"/>
            <a:ext cx="57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DABAE5-0436-4A2D-B7C6-C2981CCE63A3}"/>
              </a:ext>
            </a:extLst>
          </p:cNvPr>
          <p:cNvSpPr txBox="1"/>
          <p:nvPr/>
        </p:nvSpPr>
        <p:spPr>
          <a:xfrm>
            <a:off x="2907751" y="2289537"/>
            <a:ext cx="16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 + 1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AC2972-BD27-4123-8740-7690C588A373}"/>
              </a:ext>
            </a:extLst>
          </p:cNvPr>
          <p:cNvSpPr txBox="1"/>
          <p:nvPr/>
        </p:nvSpPr>
        <p:spPr>
          <a:xfrm>
            <a:off x="2870791" y="3105834"/>
            <a:ext cx="136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 + 2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0396C2-5856-4AB1-9BAC-73C17AC9FA4E}"/>
              </a:ext>
            </a:extLst>
          </p:cNvPr>
          <p:cNvSpPr txBox="1"/>
          <p:nvPr/>
        </p:nvSpPr>
        <p:spPr>
          <a:xfrm>
            <a:off x="5565176" y="2284949"/>
            <a:ext cx="139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 + 6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9BA9A7-051F-48B8-9E9F-DA451D174E73}"/>
              </a:ext>
            </a:extLst>
          </p:cNvPr>
          <p:cNvSpPr txBox="1"/>
          <p:nvPr/>
        </p:nvSpPr>
        <p:spPr>
          <a:xfrm>
            <a:off x="5554544" y="3105834"/>
            <a:ext cx="160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 + 0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6D24F3-5976-419C-85EA-1315F4157128}"/>
              </a:ext>
            </a:extLst>
          </p:cNvPr>
          <p:cNvSpPr txBox="1"/>
          <p:nvPr/>
        </p:nvSpPr>
        <p:spPr>
          <a:xfrm>
            <a:off x="8228314" y="2345553"/>
            <a:ext cx="139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 + 5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D7BB65-0484-43E1-B003-203F8CFAC3C3}"/>
              </a:ext>
            </a:extLst>
          </p:cNvPr>
          <p:cNvSpPr txBox="1"/>
          <p:nvPr/>
        </p:nvSpPr>
        <p:spPr>
          <a:xfrm>
            <a:off x="8241542" y="3047401"/>
            <a:ext cx="136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 + 7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069BEA-49C3-4804-9F2C-EA49571634BD}"/>
              </a:ext>
            </a:extLst>
          </p:cNvPr>
          <p:cNvSpPr txBox="1"/>
          <p:nvPr/>
        </p:nvSpPr>
        <p:spPr>
          <a:xfrm>
            <a:off x="1692521" y="4733220"/>
            <a:ext cx="83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AE06C1-0BED-4699-B834-492DAEE2B449}"/>
              </a:ext>
            </a:extLst>
          </p:cNvPr>
          <p:cNvSpPr txBox="1"/>
          <p:nvPr/>
        </p:nvSpPr>
        <p:spPr>
          <a:xfrm>
            <a:off x="2945905" y="4304714"/>
            <a:ext cx="16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 –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FF4444-1CCA-4BAF-AFCE-3DCBACE8AA49}"/>
              </a:ext>
            </a:extLst>
          </p:cNvPr>
          <p:cNvSpPr txBox="1"/>
          <p:nvPr/>
        </p:nvSpPr>
        <p:spPr>
          <a:xfrm>
            <a:off x="2945905" y="5129866"/>
            <a:ext cx="16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 –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827931-006D-42F1-BE46-8ACA0A2979DC}"/>
              </a:ext>
            </a:extLst>
          </p:cNvPr>
          <p:cNvSpPr txBox="1"/>
          <p:nvPr/>
        </p:nvSpPr>
        <p:spPr>
          <a:xfrm>
            <a:off x="5682537" y="4304714"/>
            <a:ext cx="16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 – 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AA29D4-AD34-4F33-A54F-B9A777ACE17D}"/>
              </a:ext>
            </a:extLst>
          </p:cNvPr>
          <p:cNvSpPr txBox="1"/>
          <p:nvPr/>
        </p:nvSpPr>
        <p:spPr>
          <a:xfrm>
            <a:off x="5715656" y="5203331"/>
            <a:ext cx="16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 –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97E8DA-A32B-44B6-BF03-14783D590918}"/>
              </a:ext>
            </a:extLst>
          </p:cNvPr>
          <p:cNvSpPr txBox="1"/>
          <p:nvPr/>
        </p:nvSpPr>
        <p:spPr>
          <a:xfrm>
            <a:off x="8228314" y="4270361"/>
            <a:ext cx="187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–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A3903F-C473-43E1-8A5C-F400B9083E6B}"/>
              </a:ext>
            </a:extLst>
          </p:cNvPr>
          <p:cNvSpPr txBox="1"/>
          <p:nvPr/>
        </p:nvSpPr>
        <p:spPr>
          <a:xfrm>
            <a:off x="8476187" y="5203331"/>
            <a:ext cx="16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  –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A5F1CD-09A6-4E0B-9767-664694374990}"/>
              </a:ext>
            </a:extLst>
          </p:cNvPr>
          <p:cNvSpPr txBox="1"/>
          <p:nvPr/>
        </p:nvSpPr>
        <p:spPr>
          <a:xfrm>
            <a:off x="4832324" y="1236818"/>
            <a:ext cx="425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nhẩm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55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9" grpId="1"/>
      <p:bldP spid="9" grpId="2"/>
      <p:bldP spid="10" grpId="1"/>
      <p:bldP spid="10" grpId="2"/>
      <p:bldP spid="11" grpId="1"/>
      <p:bldP spid="11" grpId="2"/>
      <p:bldP spid="12" grpId="1"/>
      <p:bldP spid="12" grpId="2"/>
      <p:bldP spid="13" grpId="1"/>
      <p:bldP spid="13" grpId="2"/>
      <p:bldP spid="14" grpId="1"/>
      <p:bldP spid="14" grpId="2"/>
      <p:bldP spid="15" grpId="1"/>
      <p:bldP spid="15" grpId="2"/>
      <p:bldP spid="16" grpId="1"/>
      <p:bldP spid="16" grpId="2"/>
      <p:bldP spid="17" grpId="1"/>
      <p:bldP spid="17" grpId="2"/>
      <p:bldP spid="18" grpId="1"/>
      <p:bldP spid="18" grpId="2"/>
      <p:bldP spid="19" grpId="1"/>
      <p:bldP spid="1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>
            <a:extLst>
              <a:ext uri="{FF2B5EF4-FFF2-40B4-BE49-F238E27FC236}">
                <a16:creationId xmlns:a16="http://schemas.microsoft.com/office/drawing/2014/main" id="{715A8552-A06D-47CF-A156-96E3D6E6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64" y="484684"/>
            <a:ext cx="2903094" cy="1290426"/>
          </a:xfrm>
          <a:prstGeom prst="rect">
            <a:avLst/>
          </a:prstGeom>
          <a:noFill/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4537F5-7A19-4BA0-AA76-7A0ADE1B2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55162"/>
            <a:ext cx="10934700" cy="1943100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143EBA09-8F09-437F-AAFF-94CF4259F960}"/>
              </a:ext>
            </a:extLst>
          </p:cNvPr>
          <p:cNvSpPr/>
          <p:nvPr/>
        </p:nvSpPr>
        <p:spPr>
          <a:xfrm>
            <a:off x="3766658" y="2802727"/>
            <a:ext cx="1560254" cy="18057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7C1A7FE-913F-46BC-B107-A58AC5C95F4D}"/>
              </a:ext>
            </a:extLst>
          </p:cNvPr>
          <p:cNvSpPr/>
          <p:nvPr/>
        </p:nvSpPr>
        <p:spPr>
          <a:xfrm>
            <a:off x="6528392" y="2772587"/>
            <a:ext cx="2052082" cy="1838103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7-Point Star 7">
            <a:extLst>
              <a:ext uri="{FF2B5EF4-FFF2-40B4-BE49-F238E27FC236}">
                <a16:creationId xmlns:a16="http://schemas.microsoft.com/office/drawing/2014/main" id="{9BC05CA8-4738-4D1B-8039-DC3F8908A9D6}"/>
              </a:ext>
            </a:extLst>
          </p:cNvPr>
          <p:cNvSpPr/>
          <p:nvPr/>
        </p:nvSpPr>
        <p:spPr>
          <a:xfrm>
            <a:off x="9856382" y="2755161"/>
            <a:ext cx="1828799" cy="183810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31DE6-FC0D-4E40-A7F8-60938222BE7D}"/>
              </a:ext>
            </a:extLst>
          </p:cNvPr>
          <p:cNvSpPr txBox="1"/>
          <p:nvPr/>
        </p:nvSpPr>
        <p:spPr>
          <a:xfrm>
            <a:off x="723014" y="1906869"/>
            <a:ext cx="2254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 </a:t>
            </a:r>
            <a:r>
              <a:rPr lang="en-US" sz="3200" dirty="0" err="1"/>
              <a:t>Số</a:t>
            </a:r>
            <a:r>
              <a:rPr lang="en-US" sz="32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1839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1418F7-1AF7-4AF7-9464-B5CD1CA3932C}"/>
              </a:ext>
            </a:extLst>
          </p:cNvPr>
          <p:cNvSpPr txBox="1"/>
          <p:nvPr/>
        </p:nvSpPr>
        <p:spPr>
          <a:xfrm>
            <a:off x="5061097" y="882501"/>
            <a:ext cx="24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76F7E-F9A2-48AE-AD30-48EEEA2BD7B8}"/>
              </a:ext>
            </a:extLst>
          </p:cNvPr>
          <p:cNvSpPr/>
          <p:nvPr/>
        </p:nvSpPr>
        <p:spPr>
          <a:xfrm>
            <a:off x="5677785" y="978194"/>
            <a:ext cx="1924493" cy="5506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&gt;; &lt; ; =</a:t>
            </a:r>
          </a:p>
        </p:txBody>
      </p:sp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45D6B32C-FDF0-4997-AD91-470B4854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406" y="470143"/>
            <a:ext cx="2903094" cy="1290426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DBCB53-5527-4B94-B9CF-26B493E6C614}"/>
              </a:ext>
            </a:extLst>
          </p:cNvPr>
          <p:cNvSpPr/>
          <p:nvPr/>
        </p:nvSpPr>
        <p:spPr>
          <a:xfrm>
            <a:off x="1105786" y="2211571"/>
            <a:ext cx="2700670" cy="1084521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70E9DE-480D-4A65-8CC2-E8F344F26F62}"/>
              </a:ext>
            </a:extLst>
          </p:cNvPr>
          <p:cNvSpPr/>
          <p:nvPr/>
        </p:nvSpPr>
        <p:spPr>
          <a:xfrm>
            <a:off x="4274285" y="3753292"/>
            <a:ext cx="2700670" cy="1084521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184F37-EFBA-4101-A498-A1975BE81A0E}"/>
              </a:ext>
            </a:extLst>
          </p:cNvPr>
          <p:cNvSpPr/>
          <p:nvPr/>
        </p:nvSpPr>
        <p:spPr>
          <a:xfrm>
            <a:off x="8304025" y="5007934"/>
            <a:ext cx="2700670" cy="1084521"/>
          </a:xfrm>
          <a:prstGeom prst="round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59146-94F6-479D-9222-3580BF14BC1D}"/>
              </a:ext>
            </a:extLst>
          </p:cNvPr>
          <p:cNvSpPr txBox="1"/>
          <p:nvPr/>
        </p:nvSpPr>
        <p:spPr>
          <a:xfrm>
            <a:off x="1201480" y="2407735"/>
            <a:ext cx="173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 + 4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F3189-86E1-43C9-A4AE-42EC9F65D069}"/>
              </a:ext>
            </a:extLst>
          </p:cNvPr>
          <p:cNvSpPr txBox="1"/>
          <p:nvPr/>
        </p:nvSpPr>
        <p:spPr>
          <a:xfrm>
            <a:off x="3200401" y="2407735"/>
            <a:ext cx="829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CD87D-8553-4C56-AB44-391BA6EF898F}"/>
              </a:ext>
            </a:extLst>
          </p:cNvPr>
          <p:cNvSpPr txBox="1"/>
          <p:nvPr/>
        </p:nvSpPr>
        <p:spPr>
          <a:xfrm>
            <a:off x="4391245" y="3953835"/>
            <a:ext cx="829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59D7F-502C-4EAC-A372-BC6501BBE035}"/>
              </a:ext>
            </a:extLst>
          </p:cNvPr>
          <p:cNvSpPr txBox="1"/>
          <p:nvPr/>
        </p:nvSpPr>
        <p:spPr>
          <a:xfrm>
            <a:off x="8360730" y="5299405"/>
            <a:ext cx="129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 + 0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40911-3DFB-497A-B94F-7191D83DD20D}"/>
              </a:ext>
            </a:extLst>
          </p:cNvPr>
          <p:cNvSpPr txBox="1"/>
          <p:nvPr/>
        </p:nvSpPr>
        <p:spPr>
          <a:xfrm>
            <a:off x="5784109" y="3978645"/>
            <a:ext cx="13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9 - 7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CC701-D88B-43E6-8CAF-6205FFE9A5BB}"/>
              </a:ext>
            </a:extLst>
          </p:cNvPr>
          <p:cNvSpPr txBox="1"/>
          <p:nvPr/>
        </p:nvSpPr>
        <p:spPr>
          <a:xfrm>
            <a:off x="10414590" y="5299406"/>
            <a:ext cx="829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E9B06F-FB5C-4F7F-8F42-B7A053BDD301}"/>
              </a:ext>
            </a:extLst>
          </p:cNvPr>
          <p:cNvSpPr/>
          <p:nvPr/>
        </p:nvSpPr>
        <p:spPr>
          <a:xfrm>
            <a:off x="2376377" y="2316803"/>
            <a:ext cx="669852" cy="67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83C497-B9A6-40DF-AB71-EA4266AC338C}"/>
              </a:ext>
            </a:extLst>
          </p:cNvPr>
          <p:cNvSpPr/>
          <p:nvPr/>
        </p:nvSpPr>
        <p:spPr>
          <a:xfrm>
            <a:off x="4954768" y="3933178"/>
            <a:ext cx="669852" cy="67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A272FF-36BE-44B6-880E-17A673BCE361}"/>
              </a:ext>
            </a:extLst>
          </p:cNvPr>
          <p:cNvSpPr/>
          <p:nvPr/>
        </p:nvSpPr>
        <p:spPr>
          <a:xfrm>
            <a:off x="9654360" y="5176790"/>
            <a:ext cx="669852" cy="67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98EA1C-93C2-470B-836A-08F8EA903BFF}"/>
              </a:ext>
            </a:extLst>
          </p:cNvPr>
          <p:cNvSpPr/>
          <p:nvPr/>
        </p:nvSpPr>
        <p:spPr>
          <a:xfrm>
            <a:off x="2376377" y="2316802"/>
            <a:ext cx="669852" cy="67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693CD2-9820-4D62-AE63-A90EF984ED9F}"/>
              </a:ext>
            </a:extLst>
          </p:cNvPr>
          <p:cNvSpPr/>
          <p:nvPr/>
        </p:nvSpPr>
        <p:spPr>
          <a:xfrm>
            <a:off x="4957429" y="3933177"/>
            <a:ext cx="669852" cy="67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234371-51E8-425E-81D7-C776B93E86C4}"/>
              </a:ext>
            </a:extLst>
          </p:cNvPr>
          <p:cNvSpPr/>
          <p:nvPr/>
        </p:nvSpPr>
        <p:spPr>
          <a:xfrm>
            <a:off x="9654360" y="5176790"/>
            <a:ext cx="669852" cy="67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1928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lock Arc 24">
            <a:extLst>
              <a:ext uri="{FF2B5EF4-FFF2-40B4-BE49-F238E27FC236}">
                <a16:creationId xmlns:a16="http://schemas.microsoft.com/office/drawing/2014/main" id="{7093E0FC-3995-48CB-B60F-43E7B84DF20C}"/>
              </a:ext>
            </a:extLst>
          </p:cNvPr>
          <p:cNvSpPr/>
          <p:nvPr/>
        </p:nvSpPr>
        <p:spPr>
          <a:xfrm rot="19561010">
            <a:off x="2993509" y="1484811"/>
            <a:ext cx="1662793" cy="712602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327F1BB8-EEB7-4832-AE3F-065B99080CC0}"/>
              </a:ext>
            </a:extLst>
          </p:cNvPr>
          <p:cNvSpPr/>
          <p:nvPr/>
        </p:nvSpPr>
        <p:spPr>
          <a:xfrm rot="5871002">
            <a:off x="8190565" y="3854579"/>
            <a:ext cx="2122061" cy="745965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A3F45C0B-1AD9-48A0-B4B2-80D343AF2BA4}"/>
              </a:ext>
            </a:extLst>
          </p:cNvPr>
          <p:cNvSpPr/>
          <p:nvPr/>
        </p:nvSpPr>
        <p:spPr>
          <a:xfrm>
            <a:off x="5148346" y="727887"/>
            <a:ext cx="2374984" cy="962246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915BF09A-15F6-471A-BBF1-1F4E8B312F22}"/>
              </a:ext>
            </a:extLst>
          </p:cNvPr>
          <p:cNvSpPr/>
          <p:nvPr/>
        </p:nvSpPr>
        <p:spPr>
          <a:xfrm rot="15844597">
            <a:off x="1932759" y="3520962"/>
            <a:ext cx="2122061" cy="745965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B21F86BF-9B0F-4A7C-8CF5-045C1824491D}"/>
              </a:ext>
            </a:extLst>
          </p:cNvPr>
          <p:cNvSpPr/>
          <p:nvPr/>
        </p:nvSpPr>
        <p:spPr>
          <a:xfrm rot="11705787">
            <a:off x="3315615" y="5158838"/>
            <a:ext cx="2374984" cy="962246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CE8BCD5E-FC1A-4EF6-9DDC-782C1576BBEF}"/>
              </a:ext>
            </a:extLst>
          </p:cNvPr>
          <p:cNvSpPr/>
          <p:nvPr/>
        </p:nvSpPr>
        <p:spPr>
          <a:xfrm rot="9970351">
            <a:off x="6111491" y="5269403"/>
            <a:ext cx="2374984" cy="962246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F9F95629-E604-46F7-AC4D-8BBB886A962E}"/>
              </a:ext>
            </a:extLst>
          </p:cNvPr>
          <p:cNvSpPr/>
          <p:nvPr/>
        </p:nvSpPr>
        <p:spPr>
          <a:xfrm rot="2996282">
            <a:off x="7356129" y="1636352"/>
            <a:ext cx="2122061" cy="745965"/>
          </a:xfrm>
          <a:prstGeom prst="blockArc">
            <a:avLst>
              <a:gd name="adj1" fmla="val 10800000"/>
              <a:gd name="adj2" fmla="val 21536353"/>
              <a:gd name="adj3" fmla="val 92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3F6183-C47E-40FE-8880-C3201329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23" y="389860"/>
            <a:ext cx="1762125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5DBC3F9C-DB78-417B-8F69-07792ED1C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9" t="4838"/>
          <a:stretch/>
        </p:blipFill>
        <p:spPr>
          <a:xfrm>
            <a:off x="6876002" y="408909"/>
            <a:ext cx="1697163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37360B96-EF06-439E-B012-78023DE71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7" r="10481"/>
          <a:stretch/>
        </p:blipFill>
        <p:spPr>
          <a:xfrm>
            <a:off x="8567050" y="2199243"/>
            <a:ext cx="1628026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20438A-7260-45E3-8D50-B6AE428D0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284" r="-690"/>
          <a:stretch/>
        </p:blipFill>
        <p:spPr>
          <a:xfrm>
            <a:off x="7808506" y="4635795"/>
            <a:ext cx="1870193" cy="177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ircle&#10;&#10;Description automatically generated">
            <a:extLst>
              <a:ext uri="{FF2B5EF4-FFF2-40B4-BE49-F238E27FC236}">
                <a16:creationId xmlns:a16="http://schemas.microsoft.com/office/drawing/2014/main" id="{7151F495-1999-4C40-B77E-C551B980D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85" y="4995974"/>
            <a:ext cx="1885950" cy="16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C802599-71E3-432F-9CC3-C23F1A682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755" y="4439866"/>
            <a:ext cx="1895475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9B64BD3-3F69-4902-BE3E-040B46A88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844" y="1648489"/>
            <a:ext cx="1666875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Graphic 16" descr="Leaf with solid fill">
            <a:extLst>
              <a:ext uri="{FF2B5EF4-FFF2-40B4-BE49-F238E27FC236}">
                <a16:creationId xmlns:a16="http://schemas.microsoft.com/office/drawing/2014/main" id="{068D7FD6-3FF1-4586-8021-E8E3FF83D56C}"/>
              </a:ext>
            </a:extLst>
          </p:cNvPr>
          <p:cNvSpPr/>
          <p:nvPr/>
        </p:nvSpPr>
        <p:spPr>
          <a:xfrm>
            <a:off x="3941460" y="5270868"/>
            <a:ext cx="676275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16" descr="Leaf with solid fill">
            <a:extLst>
              <a:ext uri="{FF2B5EF4-FFF2-40B4-BE49-F238E27FC236}">
                <a16:creationId xmlns:a16="http://schemas.microsoft.com/office/drawing/2014/main" id="{A5304CCA-4E51-4388-8268-5F289D8683C9}"/>
              </a:ext>
            </a:extLst>
          </p:cNvPr>
          <p:cNvSpPr/>
          <p:nvPr/>
        </p:nvSpPr>
        <p:spPr>
          <a:xfrm>
            <a:off x="2674404" y="3487354"/>
            <a:ext cx="676275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16" descr="Leaf with solid fill">
            <a:extLst>
              <a:ext uri="{FF2B5EF4-FFF2-40B4-BE49-F238E27FC236}">
                <a16:creationId xmlns:a16="http://schemas.microsoft.com/office/drawing/2014/main" id="{05E65CBA-2024-41D5-864B-9D8519BECB66}"/>
              </a:ext>
            </a:extLst>
          </p:cNvPr>
          <p:cNvSpPr/>
          <p:nvPr/>
        </p:nvSpPr>
        <p:spPr>
          <a:xfrm rot="2674090" flipH="1">
            <a:off x="3129906" y="1158000"/>
            <a:ext cx="511577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6" descr="Leaf with solid fill">
            <a:extLst>
              <a:ext uri="{FF2B5EF4-FFF2-40B4-BE49-F238E27FC236}">
                <a16:creationId xmlns:a16="http://schemas.microsoft.com/office/drawing/2014/main" id="{8ACBA0F0-0224-4382-8432-84E051855E2B}"/>
              </a:ext>
            </a:extLst>
          </p:cNvPr>
          <p:cNvSpPr/>
          <p:nvPr/>
        </p:nvSpPr>
        <p:spPr>
          <a:xfrm rot="4499866" flipH="1">
            <a:off x="5917152" y="156562"/>
            <a:ext cx="357697" cy="813911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16" descr="Leaf with solid fill">
            <a:extLst>
              <a:ext uri="{FF2B5EF4-FFF2-40B4-BE49-F238E27FC236}">
                <a16:creationId xmlns:a16="http://schemas.microsoft.com/office/drawing/2014/main" id="{E44D15D4-747F-474D-B52C-540A981E6D5C}"/>
              </a:ext>
            </a:extLst>
          </p:cNvPr>
          <p:cNvSpPr/>
          <p:nvPr/>
        </p:nvSpPr>
        <p:spPr>
          <a:xfrm rot="7802009">
            <a:off x="8361735" y="1747717"/>
            <a:ext cx="507177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Graphic 16" descr="Leaf with solid fill">
            <a:extLst>
              <a:ext uri="{FF2B5EF4-FFF2-40B4-BE49-F238E27FC236}">
                <a16:creationId xmlns:a16="http://schemas.microsoft.com/office/drawing/2014/main" id="{CCFBD677-65A6-48B0-90E7-1CB4ACEDB7DC}"/>
              </a:ext>
            </a:extLst>
          </p:cNvPr>
          <p:cNvSpPr/>
          <p:nvPr/>
        </p:nvSpPr>
        <p:spPr>
          <a:xfrm rot="7802009" flipH="1">
            <a:off x="8928894" y="1646790"/>
            <a:ext cx="297801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16" descr="Leaf with solid fill">
            <a:extLst>
              <a:ext uri="{FF2B5EF4-FFF2-40B4-BE49-F238E27FC236}">
                <a16:creationId xmlns:a16="http://schemas.microsoft.com/office/drawing/2014/main" id="{8DA7D9D1-CAD0-4447-BD6A-D7300305D91C}"/>
              </a:ext>
            </a:extLst>
          </p:cNvPr>
          <p:cNvSpPr/>
          <p:nvPr/>
        </p:nvSpPr>
        <p:spPr>
          <a:xfrm>
            <a:off x="9367729" y="4347322"/>
            <a:ext cx="676275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16" descr="Leaf with solid fill">
            <a:extLst>
              <a:ext uri="{FF2B5EF4-FFF2-40B4-BE49-F238E27FC236}">
                <a16:creationId xmlns:a16="http://schemas.microsoft.com/office/drawing/2014/main" id="{6C0717D3-503E-47D6-9BA9-B73DFAF5AD4E}"/>
              </a:ext>
            </a:extLst>
          </p:cNvPr>
          <p:cNvSpPr/>
          <p:nvPr/>
        </p:nvSpPr>
        <p:spPr>
          <a:xfrm flipH="1">
            <a:off x="6443787" y="5623492"/>
            <a:ext cx="830437" cy="648652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16" descr="Leaf with solid fill">
            <a:extLst>
              <a:ext uri="{FF2B5EF4-FFF2-40B4-BE49-F238E27FC236}">
                <a16:creationId xmlns:a16="http://schemas.microsoft.com/office/drawing/2014/main" id="{0B03C2F5-6757-48A5-80FE-7A1FABCBF126}"/>
              </a:ext>
            </a:extLst>
          </p:cNvPr>
          <p:cNvSpPr/>
          <p:nvPr/>
        </p:nvSpPr>
        <p:spPr>
          <a:xfrm flipH="1" flipV="1">
            <a:off x="6876002" y="6170130"/>
            <a:ext cx="830437" cy="394775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5AB32F-60C1-45B1-A0EB-F6AD688D3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560" y="2070226"/>
            <a:ext cx="1594125" cy="263157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2EAA233-8726-4B4A-AA63-727253155284}"/>
              </a:ext>
            </a:extLst>
          </p:cNvPr>
          <p:cNvCxnSpPr>
            <a:cxnSpLocks/>
          </p:cNvCxnSpPr>
          <p:nvPr/>
        </p:nvCxnSpPr>
        <p:spPr>
          <a:xfrm>
            <a:off x="3350679" y="2601266"/>
            <a:ext cx="2543634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093D03A-D6E0-4EEC-BB03-5E2819E301BD}"/>
              </a:ext>
            </a:extLst>
          </p:cNvPr>
          <p:cNvCxnSpPr>
            <a:cxnSpLocks/>
          </p:cNvCxnSpPr>
          <p:nvPr/>
        </p:nvCxnSpPr>
        <p:spPr>
          <a:xfrm flipV="1">
            <a:off x="3569816" y="2714607"/>
            <a:ext cx="2323255" cy="194920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9D169E-180E-47E5-88F3-27AA4D5029A7}"/>
              </a:ext>
            </a:extLst>
          </p:cNvPr>
          <p:cNvCxnSpPr>
            <a:cxnSpLocks/>
          </p:cNvCxnSpPr>
          <p:nvPr/>
        </p:nvCxnSpPr>
        <p:spPr>
          <a:xfrm flipH="1" flipV="1">
            <a:off x="6969105" y="2601266"/>
            <a:ext cx="2122826" cy="402284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raphic 16" descr="Leaf with solid fill">
            <a:extLst>
              <a:ext uri="{FF2B5EF4-FFF2-40B4-BE49-F238E27FC236}">
                <a16:creationId xmlns:a16="http://schemas.microsoft.com/office/drawing/2014/main" id="{60F1331F-9990-4549-9F39-53E9E0535BD6}"/>
              </a:ext>
            </a:extLst>
          </p:cNvPr>
          <p:cNvSpPr/>
          <p:nvPr/>
        </p:nvSpPr>
        <p:spPr>
          <a:xfrm rot="5713179">
            <a:off x="6338984" y="694468"/>
            <a:ext cx="523457" cy="813911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7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713956FB-8767-4DF9-A173-4C44423C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64" y="1887098"/>
            <a:ext cx="8647272" cy="3346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BF6E86-058F-45F3-8BA5-F62C9AA95A40}"/>
              </a:ext>
            </a:extLst>
          </p:cNvPr>
          <p:cNvSpPr txBox="1"/>
          <p:nvPr/>
        </p:nvSpPr>
        <p:spPr>
          <a:xfrm>
            <a:off x="2562447" y="978195"/>
            <a:ext cx="7623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4.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+, - , =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330F0-542A-47E8-8684-9DC79AE1C64F}"/>
              </a:ext>
            </a:extLst>
          </p:cNvPr>
          <p:cNvSpPr txBox="1"/>
          <p:nvPr/>
        </p:nvSpPr>
        <p:spPr>
          <a:xfrm>
            <a:off x="3127925" y="5233473"/>
            <a:ext cx="21796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 + 7 =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4B951-532A-4362-A1B6-EA5A161F88E4}"/>
              </a:ext>
            </a:extLst>
          </p:cNvPr>
          <p:cNvSpPr txBox="1"/>
          <p:nvPr/>
        </p:nvSpPr>
        <p:spPr>
          <a:xfrm>
            <a:off x="7304931" y="5233474"/>
            <a:ext cx="21796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 – 2 =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04B99-9A5F-4970-B981-F38E724E43C1}"/>
              </a:ext>
            </a:extLst>
          </p:cNvPr>
          <p:cNvSpPr txBox="1"/>
          <p:nvPr/>
        </p:nvSpPr>
        <p:spPr>
          <a:xfrm>
            <a:off x="3127925" y="5925009"/>
            <a:ext cx="21796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 + 2 =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25723-F93D-4AF7-86F1-593A0542EC91}"/>
              </a:ext>
            </a:extLst>
          </p:cNvPr>
          <p:cNvSpPr txBox="1"/>
          <p:nvPr/>
        </p:nvSpPr>
        <p:spPr>
          <a:xfrm>
            <a:off x="7304931" y="5925009"/>
            <a:ext cx="21796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 – 7 = 2</a:t>
            </a:r>
          </a:p>
        </p:txBody>
      </p:sp>
    </p:spTree>
    <p:extLst>
      <p:ext uri="{BB962C8B-B14F-4D97-AF65-F5344CB8AC3E}">
        <p14:creationId xmlns:p14="http://schemas.microsoft.com/office/powerpoint/2010/main" val="4478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8500" t="10101" r="20074" b="50000"/>
          <a:stretch>
            <a:fillRect/>
          </a:stretch>
        </p:blipFill>
        <p:spPr>
          <a:xfrm>
            <a:off x="3216275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/>
          <p:nvPr/>
        </p:nvSpPr>
        <p:spPr>
          <a:xfrm>
            <a:off x="2208213" y="5373688"/>
            <a:ext cx="7920037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/>
          <p:nvPr/>
        </p:nvSpPr>
        <p:spPr>
          <a:xfrm>
            <a:off x="2208213" y="5373688"/>
            <a:ext cx="3600450" cy="11988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550" y="402748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66188">
            <a:off x="8361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988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3225" y="104140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800" y="106521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3638" y="548481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9663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5663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5" y="6021388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/>
          <p:nvPr/>
        </p:nvSpPr>
        <p:spPr>
          <a:xfrm>
            <a:off x="3432175" y="914400"/>
            <a:ext cx="543401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71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775" y="4222750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 &lt; 5</a:t>
            </a:r>
            <a:r>
              <a:rPr lang="en-US" sz="4800" b="1" dirty="0">
                <a:solidFill>
                  <a:srgbClr val="19194D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800" b="1" dirty="0" err="1">
                <a:solidFill>
                  <a:srgbClr val="19194D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800" b="1" dirty="0">
                <a:solidFill>
                  <a:srgbClr val="19194D"/>
                </a:solidFill>
                <a:latin typeface="Times New Roman" panose="02020603050405020304" charset="0"/>
                <a:cs typeface="Times New Roman" panose="02020603050405020304" charset="0"/>
              </a:rPr>
              <a:t> hay </a:t>
            </a:r>
            <a:r>
              <a:rPr lang="en-US" sz="4800" b="1" dirty="0" err="1">
                <a:solidFill>
                  <a:srgbClr val="19194D"/>
                </a:solidFill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en-US" sz="4800" b="1" dirty="0">
                <a:solidFill>
                  <a:srgbClr val="19194D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9194D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6 = 6.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hay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4656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Đúng</a:t>
            </a:r>
          </a:p>
        </p:txBody>
      </p:sp>
      <p:sp>
        <p:nvSpPr>
          <p:cNvPr id="8196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288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113" y="4460875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5  &gt; 7.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hay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656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94D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 + 3 ..?.. 7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56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244</Words>
  <Application>Microsoft Office PowerPoint</Application>
  <PresentationFormat>Widescreen</PresentationFormat>
  <Paragraphs>68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Times New Roman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63</cp:revision>
  <dcterms:created xsi:type="dcterms:W3CDTF">2021-07-20T01:55:21Z</dcterms:created>
  <dcterms:modified xsi:type="dcterms:W3CDTF">2025-01-06T07:34:24Z</dcterms:modified>
</cp:coreProperties>
</file>