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8" r:id="rId2"/>
    <p:sldMasterId id="2147483700" r:id="rId3"/>
  </p:sldMasterIdLst>
  <p:notesMasterIdLst>
    <p:notesMasterId r:id="rId12"/>
  </p:notesMasterIdLst>
  <p:sldIdLst>
    <p:sldId id="11694" r:id="rId4"/>
    <p:sldId id="277" r:id="rId5"/>
    <p:sldId id="266" r:id="rId6"/>
    <p:sldId id="11691" r:id="rId7"/>
    <p:sldId id="11673" r:id="rId8"/>
    <p:sldId id="401" r:id="rId9"/>
    <p:sldId id="11695" r:id="rId10"/>
    <p:sldId id="1169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D2B18-9328-49DB-8EC1-9CB9C74E532C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B4081-11AE-478F-B6F5-F7051E4A53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282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6674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24526-AB47-4C7E-FD78-D48892ED8E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B5399C-3F0B-07D2-2747-478B1551A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5848F-D25E-1DCE-7FCF-7F7DBDFCAD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3DF59-241A-2822-8356-3E79A738F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05A77-FEE7-5C22-C297-6FBD73AA1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57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FAEF5-210F-45A8-C14E-9AC08AC73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8CDBE6-9D73-A883-71A9-8D033AD0FD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99E93E-46F1-563B-9D63-4AD187FCCF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FF5C9-BD55-EBB6-AF32-FAAE2A06F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24FE8-9083-DEA9-FC4F-9C1927E2F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0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38B8BC-ADAE-D764-D3B6-1191803059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2A0ACD-5218-0FFD-6118-94E9672E3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9327A-1107-B704-FB62-D6B4105C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E9FBA-DC2A-11F3-78A5-E33689874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163C1-D5CD-7A49-22F1-A855C347E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09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C2838-32AB-F0DE-327E-FCECC4C7A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DC5247-C6DA-72A3-22C2-276D9DFC1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69FC5-4B34-BB6D-B0A6-EDB514673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6C9B2-27A9-9384-8573-2E278EEC0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58510-455B-04B5-21EF-643ECBAC0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202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163F9-1640-22E0-2DFB-CCC0B6D42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E913B-DADE-00D2-9EE6-229E8AE0E5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DEE23-4B15-208A-C431-8A9104DD9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CF679-25A0-AA86-A959-3F7292543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5FEE8-B9CE-B650-E80B-DCF180A3E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709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3E1C6-F28D-28B6-366E-A9E666BB5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9272A-E9A1-6DDA-2CBF-6B307EF82B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3AC85-7DCD-7B46-6186-5A38ED7D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9C5E1-ACAB-CCBA-58C3-02F17FB5F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306C0-284D-0AD5-7675-6C7AA168D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545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9AA26-0920-253A-1B3A-C25A5DECE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C85EB-6E3E-228E-9BC8-2074E16B06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B5AF9A-89D8-E486-46E8-F7DB20F60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A032BE-066A-6EF6-3FD8-1176559FD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EAC68A-F279-84B6-F858-39B7CEB3F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153E95-AE77-9A8F-A976-86C176475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3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86144-0C95-FDD6-2B40-7B5C343C8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6A8D4-FBC1-6086-9F01-F4467D1AB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80A643-726C-F5E8-9466-9E536AEF3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74AE65-7216-9CC9-FDDE-AD229920F3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79F487-7A46-5333-03BE-FF9F5169AC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91B343-99F6-3F57-7C7F-451F5F682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BE397A-D397-E3DD-0016-07497ACAD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92C715-56EE-A8DC-DE82-5A8F4CC3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253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DE4C7-FB69-A77F-E038-E0858610B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40CE38-EA2E-7D3A-83B6-B0551065A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80A544-B5CA-6A6C-4218-6B17004F3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B459C1-3B8E-5CB2-40AF-14A22B014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086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B8B27E-0644-CBDB-C524-BDFD58E0C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1DD0FF-1FC9-EC42-7356-AC8B9D3F1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8F02D-4E3C-E367-43C5-09FDB8F98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501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F05E9-1F88-C5EE-EF70-EA3981CAE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A3470-5087-619F-38F6-AD694C78CA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3F10DB-A00C-F861-184A-302A17CAD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B39E9B-A151-ED07-A8F7-E0309DF5B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49ED2E-8C4B-EFE6-5A39-F57C9D282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3DB092-EF32-1579-1878-F5F8735EA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457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26E34-CAEC-053C-B7FD-CCAB9AA77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FC050-7260-008C-E700-EAAC61F98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AD060-F42E-0679-9932-769DB5011E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BC71-BA8D-54EC-4D2F-BD07B8F9F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73087-24D1-B375-A05D-7D22C9981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F6128-7498-E38B-08E8-6DD0ACD27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614011-A1C6-9B8E-DE78-5721A33060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A673AA-A812-336D-64B7-7BABB2555F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3CBE1-53F8-D4FA-D122-1FCFB5431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9E87F8-C9B4-DFEF-FCD9-8D59F9665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6DE763-C4E4-9F22-86BD-FBDFA371E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22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9DB76-15AA-0062-37A4-CFC6D6B21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842BC8-0C5F-6743-2516-A5B0D7059F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B03FF-AACF-AA26-D157-782720D9C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1387D-A5E3-9679-114B-B71D7ABC0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764B2-358E-97FC-ADF8-CD8425A3A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9226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CC17A1-1C28-B08A-49D4-76AFF8B00B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90B4E1-A4F5-6814-F30D-9364055DA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32ADE-EA4E-8ADA-74D1-D3B6B8912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180E4-8C4C-68B2-B5D5-746B223EE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EA1813-F4AC-E6B0-9C2B-0457F36A6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176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2391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064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39216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356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8395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7598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462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8EACC-348B-7643-3E64-CF1909C51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FB57-1230-65AD-EC40-A77DCD415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1BD12-E915-650F-029B-69DFE026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B8926-2050-3C27-C9F2-600010F87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BD613A-F99D-8B07-BEED-77AB87D0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7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63290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88286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7448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9190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695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71B7F-B41C-C586-196F-C5F6FC384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BB1CE-2A04-9D26-E77C-F1B9D830F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D0EF51-5509-6C05-3408-3FE344DE06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A95257-66E4-AC71-F88E-3E1D3F668A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DD8CF3-5A36-BFFE-6E14-F87EDF7C4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2960BD-AA1B-D967-BD3E-D5C6C07D3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52408-A5DE-39EA-6B59-18E88FECB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CDF101-4308-974D-FDF2-2ED3AA34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1B7B0C-E059-E5C0-E57E-05654C0867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89A067-BDE3-CAB7-B049-F6FEB564CB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7A7191-EC28-BCBB-BCED-C8A39A9AB0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813714-5551-C875-7EB1-391B578A51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1F3CFF-D529-AD30-3382-068432B4F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6B8531-CC7B-2B79-811A-91822B4B8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3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9EFDA-5440-BF09-4AB7-0D0F5029D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10D25B-5E27-F326-8AFE-536DBEA8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8835EE-6893-5111-9926-A5EADB47A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2FA077-3D71-683F-DF76-5D2D9DEB7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41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517707-2575-6493-A3C3-CFDA5E6056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B067-692E-7E6A-DE10-0D0B07751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724EF4-7696-00AA-8C28-1B8677EB8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75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E18B4-D855-84AE-A083-F2AACD9EB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3C377-9154-1008-3B1F-E33C65F79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39D192-93A9-00F3-6421-E895B5791F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6AD307-66D3-6C49-338A-F21C4A3835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BFC18-5610-B3CB-DC7E-3D35CA521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DB4676-826D-C8ED-7A61-B4741884B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50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FFC6B-8AA6-98FF-4BA9-BCFBD9242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EA64B3-4F5C-BCF3-2823-4B4337A6D6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C7E76A-15AE-E893-3902-77FD3330D4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F0FDDE-78C5-7B63-39E5-CC449D3D9B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CDF9E1E-4D90-4E08-BFC8-D47F362788A0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B82A9-08C7-900A-D5F6-451E1DC21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3E0C21-545E-CD78-B2EA-C1D01EC8A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4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96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9Slide.vn - 2019">
            <a:extLst>
              <a:ext uri="{FF2B5EF4-FFF2-40B4-BE49-F238E27FC236}">
                <a16:creationId xmlns:a16="http://schemas.microsoft.com/office/drawing/2014/main" id="{89C11212-37B4-46E9-A6AA-608E09F37FC3}"/>
              </a:ext>
            </a:extLst>
          </p:cNvPr>
          <p:cNvSpPr txBox="1"/>
          <p:nvPr userDrawn="1"/>
        </p:nvSpPr>
        <p:spPr>
          <a:xfrm>
            <a:off x="0" y="-2016442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67280E-3606-4F07-B48E-BEBC6301C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80368-EC8F-20F5-7D78-3E38AE9E2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A5E17B-B4A5-0DA1-A35A-8EF9DA9596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B04BA-638F-48EA-A6C1-2552E34252B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A89D5-2D57-CF0E-2ECF-99F706F3E6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9F354-1532-5625-8002-6B51A71653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C6E3596-6A3A-6518-28A8-A359A7F18B5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2601" y="196710"/>
            <a:ext cx="1600560" cy="160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7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551746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jpg"/><Relationship Id="rId1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hdphoto" Target="../media/hdphoto4.wdp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hdphoto" Target="../media/hdphoto2.wdp"/><Relationship Id="rId7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6.wdp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638A85-6F51-F455-66F6-A34CFCCFEC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b="96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3E5959C-77FB-AC55-CC8F-976A9E4438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14" y="3601241"/>
            <a:ext cx="3634223" cy="3021868"/>
          </a:xfrm>
          <a:prstGeom prst="rect">
            <a:avLst/>
          </a:prstGeom>
        </p:spPr>
      </p:pic>
      <p:pic>
        <p:nvPicPr>
          <p:cNvPr id="12" name="Picture 11" descr="Shape, circle&#10;&#10;Description automatically generated with medium confidence">
            <a:extLst>
              <a:ext uri="{FF2B5EF4-FFF2-40B4-BE49-F238E27FC236}">
                <a16:creationId xmlns:a16="http://schemas.microsoft.com/office/drawing/2014/main" id="{E81AD623-5F18-E5E2-B496-FAE0FB63DA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713" y="3543970"/>
            <a:ext cx="2059907" cy="3021868"/>
          </a:xfrm>
          <a:prstGeom prst="rect">
            <a:avLst/>
          </a:prstGeom>
        </p:spPr>
      </p:pic>
      <p:pic>
        <p:nvPicPr>
          <p:cNvPr id="13" name="Picture 12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644E9D9-D064-AFB6-F8D7-FFB29DCEA5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975" y="3543971"/>
            <a:ext cx="3039389" cy="3021867"/>
          </a:xfrm>
          <a:prstGeom prst="rect">
            <a:avLst/>
          </a:prstGeom>
        </p:spPr>
      </p:pic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0CF83973-7E4D-AC3A-BB07-F58047B994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078" y="3487238"/>
            <a:ext cx="2094037" cy="30218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5DEA76-B545-D3D1-578E-52E28AF2D1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61318" y="448409"/>
            <a:ext cx="4365114" cy="64623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81F5F3E-3FB1-1821-C4FE-6760F0D1EE98}"/>
              </a:ext>
            </a:extLst>
          </p:cNvPr>
          <p:cNvGrpSpPr/>
          <p:nvPr/>
        </p:nvGrpSpPr>
        <p:grpSpPr>
          <a:xfrm>
            <a:off x="848316" y="479194"/>
            <a:ext cx="3091051" cy="960247"/>
            <a:chOff x="1080655" y="2358936"/>
            <a:chExt cx="3091051" cy="9602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8BAF7D01-B8A7-9128-A5EF-BCD87064C38D}"/>
                </a:ext>
              </a:extLst>
            </p:cNvPr>
            <p:cNvSpPr/>
            <p:nvPr/>
          </p:nvSpPr>
          <p:spPr>
            <a:xfrm>
              <a:off x="1080655" y="2358936"/>
              <a:ext cx="3014750" cy="960247"/>
            </a:xfrm>
            <a:prstGeom prst="roundRect">
              <a:avLst>
                <a:gd name="adj" fmla="val 45417"/>
              </a:avLst>
            </a:prstGeom>
            <a:solidFill>
              <a:srgbClr val="DDEDCF"/>
            </a:solidFill>
            <a:ln w="38100">
              <a:solidFill>
                <a:srgbClr val="1346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655BEF1-FD1A-8F5E-3E97-8E7F5FBC9D83}"/>
                </a:ext>
              </a:extLst>
            </p:cNvPr>
            <p:cNvSpPr txBox="1"/>
            <p:nvPr/>
          </p:nvSpPr>
          <p:spPr>
            <a:xfrm>
              <a:off x="1156957" y="2442612"/>
              <a:ext cx="30147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b="1" dirty="0" err="1">
                  <a:solidFill>
                    <a:prstClr val="black"/>
                  </a:solidFill>
                  <a:latin typeface="Cambria" panose="02040503050406030204" pitchFamily="18" charset="0"/>
                </a:rPr>
                <a:t>Tuần</a:t>
              </a:r>
              <a:r>
                <a:rPr lang="en-US" sz="4800" b="1" dirty="0">
                  <a:solidFill>
                    <a:prstClr val="black"/>
                  </a:solidFill>
                  <a:latin typeface="Cambria" panose="02040503050406030204" pitchFamily="18" charset="0"/>
                </a:rPr>
                <a:t> 5</a:t>
              </a:r>
              <a:endParaRPr lang="vi-VN" sz="4800" b="1" dirty="0">
                <a:solidFill>
                  <a:prstClr val="black"/>
                </a:solidFill>
                <a:latin typeface="Cambria" panose="02040503050406030204" pitchFamily="18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DE2B27E-2AD5-E5A8-C808-A313376586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13959" y="1502470"/>
            <a:ext cx="7017104" cy="119492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900EBB3-91E1-A0A6-8B15-A3A9CF03A8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2601" y="196710"/>
            <a:ext cx="1600560" cy="160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929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A0C73AB-790D-A768-4E99-3B8DD15B18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58328AA-8D77-CE10-64BE-4B48A664FACE}"/>
              </a:ext>
            </a:extLst>
          </p:cNvPr>
          <p:cNvSpPr/>
          <p:nvPr/>
        </p:nvSpPr>
        <p:spPr>
          <a:xfrm>
            <a:off x="199054" y="130630"/>
            <a:ext cx="11793895" cy="6559420"/>
          </a:xfrm>
          <a:custGeom>
            <a:avLst/>
            <a:gdLst>
              <a:gd name="connsiteX0" fmla="*/ 0 w 11793895"/>
              <a:gd name="connsiteY0" fmla="*/ 613962 h 6559420"/>
              <a:gd name="connsiteX1" fmla="*/ 613962 w 11793895"/>
              <a:gd name="connsiteY1" fmla="*/ 0 h 6559420"/>
              <a:gd name="connsiteX2" fmla="*/ 11179933 w 11793895"/>
              <a:gd name="connsiteY2" fmla="*/ 0 h 6559420"/>
              <a:gd name="connsiteX3" fmla="*/ 11793895 w 11793895"/>
              <a:gd name="connsiteY3" fmla="*/ 613962 h 6559420"/>
              <a:gd name="connsiteX4" fmla="*/ 11793895 w 11793895"/>
              <a:gd name="connsiteY4" fmla="*/ 5945458 h 6559420"/>
              <a:gd name="connsiteX5" fmla="*/ 11179933 w 11793895"/>
              <a:gd name="connsiteY5" fmla="*/ 6559420 h 6559420"/>
              <a:gd name="connsiteX6" fmla="*/ 613962 w 11793895"/>
              <a:gd name="connsiteY6" fmla="*/ 6559420 h 6559420"/>
              <a:gd name="connsiteX7" fmla="*/ 0 w 11793895"/>
              <a:gd name="connsiteY7" fmla="*/ 5945458 h 6559420"/>
              <a:gd name="connsiteX8" fmla="*/ 0 w 11793895"/>
              <a:gd name="connsiteY8" fmla="*/ 613962 h 65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93895" h="6559420" fill="none" extrusionOk="0">
                <a:moveTo>
                  <a:pt x="0" y="613962"/>
                </a:moveTo>
                <a:cubicBezTo>
                  <a:pt x="-44515" y="267680"/>
                  <a:pt x="291781" y="13822"/>
                  <a:pt x="613962" y="0"/>
                </a:cubicBezTo>
                <a:cubicBezTo>
                  <a:pt x="5752544" y="130954"/>
                  <a:pt x="8915831" y="43574"/>
                  <a:pt x="11179933" y="0"/>
                </a:cubicBezTo>
                <a:cubicBezTo>
                  <a:pt x="11523608" y="7075"/>
                  <a:pt x="11809805" y="294369"/>
                  <a:pt x="11793895" y="613962"/>
                </a:cubicBezTo>
                <a:cubicBezTo>
                  <a:pt x="11643456" y="1880618"/>
                  <a:pt x="11879774" y="5171155"/>
                  <a:pt x="11793895" y="5945458"/>
                </a:cubicBezTo>
                <a:cubicBezTo>
                  <a:pt x="11773166" y="6287944"/>
                  <a:pt x="11468231" y="6524380"/>
                  <a:pt x="11179933" y="6559420"/>
                </a:cubicBezTo>
                <a:cubicBezTo>
                  <a:pt x="7440290" y="6714617"/>
                  <a:pt x="3371637" y="6722440"/>
                  <a:pt x="613962" y="6559420"/>
                </a:cubicBezTo>
                <a:cubicBezTo>
                  <a:pt x="279279" y="6499922"/>
                  <a:pt x="-26072" y="6299764"/>
                  <a:pt x="0" y="5945458"/>
                </a:cubicBezTo>
                <a:cubicBezTo>
                  <a:pt x="64656" y="5287668"/>
                  <a:pt x="-17807" y="1320764"/>
                  <a:pt x="0" y="613962"/>
                </a:cubicBezTo>
                <a:close/>
              </a:path>
              <a:path w="11793895" h="6559420" stroke="0" extrusionOk="0">
                <a:moveTo>
                  <a:pt x="0" y="613962"/>
                </a:moveTo>
                <a:cubicBezTo>
                  <a:pt x="-50178" y="243929"/>
                  <a:pt x="238467" y="13667"/>
                  <a:pt x="613962" y="0"/>
                </a:cubicBezTo>
                <a:cubicBezTo>
                  <a:pt x="1692355" y="132882"/>
                  <a:pt x="7383715" y="-84951"/>
                  <a:pt x="11179933" y="0"/>
                </a:cubicBezTo>
                <a:cubicBezTo>
                  <a:pt x="11473297" y="44646"/>
                  <a:pt x="11785743" y="319940"/>
                  <a:pt x="11793895" y="613962"/>
                </a:cubicBezTo>
                <a:cubicBezTo>
                  <a:pt x="11814082" y="1590716"/>
                  <a:pt x="11946375" y="4099744"/>
                  <a:pt x="11793895" y="5945458"/>
                </a:cubicBezTo>
                <a:cubicBezTo>
                  <a:pt x="11804479" y="6285796"/>
                  <a:pt x="11523184" y="6550840"/>
                  <a:pt x="11179933" y="6559420"/>
                </a:cubicBezTo>
                <a:cubicBezTo>
                  <a:pt x="6742335" y="6647059"/>
                  <a:pt x="3989542" y="6486741"/>
                  <a:pt x="613962" y="6559420"/>
                </a:cubicBezTo>
                <a:cubicBezTo>
                  <a:pt x="268207" y="6495787"/>
                  <a:pt x="-2423" y="6287907"/>
                  <a:pt x="0" y="5945458"/>
                </a:cubicBezTo>
                <a:cubicBezTo>
                  <a:pt x="-38581" y="5277464"/>
                  <a:pt x="63341" y="2415705"/>
                  <a:pt x="0" y="613962"/>
                </a:cubicBezTo>
                <a:close/>
              </a:path>
            </a:pathLst>
          </a:custGeom>
          <a:solidFill>
            <a:schemeClr val="bg1">
              <a:alpha val="87000"/>
            </a:schemeClr>
          </a:solidFill>
          <a:ln w="317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>
                      <a:gd name="adj" fmla="val 936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D04B6F87-2212-B526-A447-23EF2B1561F6}"/>
              </a:ext>
            </a:extLst>
          </p:cNvPr>
          <p:cNvSpPr/>
          <p:nvPr/>
        </p:nvSpPr>
        <p:spPr>
          <a:xfrm>
            <a:off x="3787401" y="1126203"/>
            <a:ext cx="7528299" cy="2731422"/>
          </a:xfrm>
          <a:custGeom>
            <a:avLst/>
            <a:gdLst>
              <a:gd name="connsiteX0" fmla="*/ 0 w 7528299"/>
              <a:gd name="connsiteY0" fmla="*/ 455246 h 2731422"/>
              <a:gd name="connsiteX1" fmla="*/ 455246 w 7528299"/>
              <a:gd name="connsiteY1" fmla="*/ 0 h 2731422"/>
              <a:gd name="connsiteX2" fmla="*/ 1254717 w 7528299"/>
              <a:gd name="connsiteY2" fmla="*/ 0 h 2731422"/>
              <a:gd name="connsiteX3" fmla="*/ 1254717 w 7528299"/>
              <a:gd name="connsiteY3" fmla="*/ 0 h 2731422"/>
              <a:gd name="connsiteX4" fmla="*/ 3136791 w 7528299"/>
              <a:gd name="connsiteY4" fmla="*/ 0 h 2731422"/>
              <a:gd name="connsiteX5" fmla="*/ 7073053 w 7528299"/>
              <a:gd name="connsiteY5" fmla="*/ 0 h 2731422"/>
              <a:gd name="connsiteX6" fmla="*/ 7528299 w 7528299"/>
              <a:gd name="connsiteY6" fmla="*/ 455246 h 2731422"/>
              <a:gd name="connsiteX7" fmla="*/ 7528299 w 7528299"/>
              <a:gd name="connsiteY7" fmla="*/ 455237 h 2731422"/>
              <a:gd name="connsiteX8" fmla="*/ 7528299 w 7528299"/>
              <a:gd name="connsiteY8" fmla="*/ 455237 h 2731422"/>
              <a:gd name="connsiteX9" fmla="*/ 7528299 w 7528299"/>
              <a:gd name="connsiteY9" fmla="*/ 1138093 h 2731422"/>
              <a:gd name="connsiteX10" fmla="*/ 7528299 w 7528299"/>
              <a:gd name="connsiteY10" fmla="*/ 2276176 h 2731422"/>
              <a:gd name="connsiteX11" fmla="*/ 7073053 w 7528299"/>
              <a:gd name="connsiteY11" fmla="*/ 2731422 h 2731422"/>
              <a:gd name="connsiteX12" fmla="*/ 3136791 w 7528299"/>
              <a:gd name="connsiteY12" fmla="*/ 2731422 h 2731422"/>
              <a:gd name="connsiteX13" fmla="*/ 1254717 w 7528299"/>
              <a:gd name="connsiteY13" fmla="*/ 2731422 h 2731422"/>
              <a:gd name="connsiteX14" fmla="*/ 1254717 w 7528299"/>
              <a:gd name="connsiteY14" fmla="*/ 2731422 h 2731422"/>
              <a:gd name="connsiteX15" fmla="*/ 455246 w 7528299"/>
              <a:gd name="connsiteY15" fmla="*/ 2731422 h 2731422"/>
              <a:gd name="connsiteX16" fmla="*/ 0 w 7528299"/>
              <a:gd name="connsiteY16" fmla="*/ 2276176 h 2731422"/>
              <a:gd name="connsiteX17" fmla="*/ 0 w 7528299"/>
              <a:gd name="connsiteY17" fmla="*/ 1138093 h 2731422"/>
              <a:gd name="connsiteX18" fmla="*/ -1080311 w 7528299"/>
              <a:gd name="connsiteY18" fmla="*/ 972550 h 2731422"/>
              <a:gd name="connsiteX19" fmla="*/ 0 w 7528299"/>
              <a:gd name="connsiteY19" fmla="*/ 455237 h 2731422"/>
              <a:gd name="connsiteX20" fmla="*/ 0 w 7528299"/>
              <a:gd name="connsiteY20" fmla="*/ 455246 h 2731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528299" h="2731422" fill="none" extrusionOk="0">
                <a:moveTo>
                  <a:pt x="0" y="455246"/>
                </a:moveTo>
                <a:cubicBezTo>
                  <a:pt x="5714" y="206914"/>
                  <a:pt x="158488" y="18229"/>
                  <a:pt x="455246" y="0"/>
                </a:cubicBezTo>
                <a:cubicBezTo>
                  <a:pt x="545116" y="-37172"/>
                  <a:pt x="915116" y="55941"/>
                  <a:pt x="1254717" y="0"/>
                </a:cubicBezTo>
                <a:lnTo>
                  <a:pt x="1254717" y="0"/>
                </a:lnTo>
                <a:cubicBezTo>
                  <a:pt x="2076466" y="-50205"/>
                  <a:pt x="2734187" y="-168383"/>
                  <a:pt x="3136791" y="0"/>
                </a:cubicBezTo>
                <a:cubicBezTo>
                  <a:pt x="4684047" y="-117130"/>
                  <a:pt x="6366637" y="123459"/>
                  <a:pt x="7073053" y="0"/>
                </a:cubicBezTo>
                <a:cubicBezTo>
                  <a:pt x="7329893" y="8628"/>
                  <a:pt x="7514916" y="205693"/>
                  <a:pt x="7528299" y="455246"/>
                </a:cubicBezTo>
                <a:lnTo>
                  <a:pt x="7528299" y="455237"/>
                </a:lnTo>
                <a:lnTo>
                  <a:pt x="7528299" y="455237"/>
                </a:lnTo>
                <a:cubicBezTo>
                  <a:pt x="7530140" y="573133"/>
                  <a:pt x="7527168" y="833077"/>
                  <a:pt x="7528299" y="1138093"/>
                </a:cubicBezTo>
                <a:cubicBezTo>
                  <a:pt x="7573280" y="1314719"/>
                  <a:pt x="7549554" y="1898945"/>
                  <a:pt x="7528299" y="2276176"/>
                </a:cubicBezTo>
                <a:cubicBezTo>
                  <a:pt x="7502599" y="2495416"/>
                  <a:pt x="7316724" y="2756671"/>
                  <a:pt x="7073053" y="2731422"/>
                </a:cubicBezTo>
                <a:cubicBezTo>
                  <a:pt x="5269349" y="2864816"/>
                  <a:pt x="3781557" y="2600702"/>
                  <a:pt x="3136791" y="2731422"/>
                </a:cubicBezTo>
                <a:cubicBezTo>
                  <a:pt x="2309898" y="2689617"/>
                  <a:pt x="1632923" y="2685258"/>
                  <a:pt x="1254717" y="2731422"/>
                </a:cubicBezTo>
                <a:lnTo>
                  <a:pt x="1254717" y="2731422"/>
                </a:lnTo>
                <a:cubicBezTo>
                  <a:pt x="888792" y="2741722"/>
                  <a:pt x="682482" y="2755604"/>
                  <a:pt x="455246" y="2731422"/>
                </a:cubicBezTo>
                <a:cubicBezTo>
                  <a:pt x="190663" y="2731367"/>
                  <a:pt x="14386" y="2498094"/>
                  <a:pt x="0" y="2276176"/>
                </a:cubicBezTo>
                <a:cubicBezTo>
                  <a:pt x="51403" y="2157014"/>
                  <a:pt x="-71659" y="1270405"/>
                  <a:pt x="0" y="1138093"/>
                </a:cubicBezTo>
                <a:cubicBezTo>
                  <a:pt x="-280793" y="1105239"/>
                  <a:pt x="-628419" y="969558"/>
                  <a:pt x="-1080311" y="972550"/>
                </a:cubicBezTo>
                <a:cubicBezTo>
                  <a:pt x="-768014" y="784446"/>
                  <a:pt x="-417382" y="760185"/>
                  <a:pt x="0" y="455237"/>
                </a:cubicBezTo>
                <a:lnTo>
                  <a:pt x="0" y="455246"/>
                </a:lnTo>
                <a:close/>
              </a:path>
              <a:path w="7528299" h="2731422" stroke="0" extrusionOk="0">
                <a:moveTo>
                  <a:pt x="0" y="455246"/>
                </a:moveTo>
                <a:cubicBezTo>
                  <a:pt x="-15692" y="230655"/>
                  <a:pt x="215661" y="-8007"/>
                  <a:pt x="455246" y="0"/>
                </a:cubicBezTo>
                <a:cubicBezTo>
                  <a:pt x="804667" y="33589"/>
                  <a:pt x="877086" y="-19747"/>
                  <a:pt x="1254717" y="0"/>
                </a:cubicBezTo>
                <a:lnTo>
                  <a:pt x="1254717" y="0"/>
                </a:lnTo>
                <a:cubicBezTo>
                  <a:pt x="1473869" y="16063"/>
                  <a:pt x="2315408" y="104339"/>
                  <a:pt x="3136791" y="0"/>
                </a:cubicBezTo>
                <a:cubicBezTo>
                  <a:pt x="3974714" y="-134364"/>
                  <a:pt x="6268528" y="130381"/>
                  <a:pt x="7073053" y="0"/>
                </a:cubicBezTo>
                <a:cubicBezTo>
                  <a:pt x="7314598" y="-23288"/>
                  <a:pt x="7543392" y="192121"/>
                  <a:pt x="7528299" y="455246"/>
                </a:cubicBezTo>
                <a:lnTo>
                  <a:pt x="7528299" y="455237"/>
                </a:lnTo>
                <a:lnTo>
                  <a:pt x="7528299" y="455237"/>
                </a:lnTo>
                <a:cubicBezTo>
                  <a:pt x="7568511" y="712472"/>
                  <a:pt x="7537417" y="842978"/>
                  <a:pt x="7528299" y="1138093"/>
                </a:cubicBezTo>
                <a:cubicBezTo>
                  <a:pt x="7446781" y="1282577"/>
                  <a:pt x="7527710" y="1707231"/>
                  <a:pt x="7528299" y="2276176"/>
                </a:cubicBezTo>
                <a:cubicBezTo>
                  <a:pt x="7563047" y="2523811"/>
                  <a:pt x="7278473" y="2744751"/>
                  <a:pt x="7073053" y="2731422"/>
                </a:cubicBezTo>
                <a:cubicBezTo>
                  <a:pt x="6135433" y="2693663"/>
                  <a:pt x="4115359" y="2781920"/>
                  <a:pt x="3136791" y="2731422"/>
                </a:cubicBezTo>
                <a:cubicBezTo>
                  <a:pt x="2875200" y="2673138"/>
                  <a:pt x="1897044" y="2846165"/>
                  <a:pt x="1254717" y="2731422"/>
                </a:cubicBezTo>
                <a:lnTo>
                  <a:pt x="1254717" y="2731422"/>
                </a:lnTo>
                <a:cubicBezTo>
                  <a:pt x="1118621" y="2775500"/>
                  <a:pt x="726984" y="2683578"/>
                  <a:pt x="455246" y="2731422"/>
                </a:cubicBezTo>
                <a:cubicBezTo>
                  <a:pt x="181608" y="2711164"/>
                  <a:pt x="13125" y="2524528"/>
                  <a:pt x="0" y="2276176"/>
                </a:cubicBezTo>
                <a:cubicBezTo>
                  <a:pt x="-38166" y="2102442"/>
                  <a:pt x="43444" y="1383355"/>
                  <a:pt x="0" y="1138093"/>
                </a:cubicBezTo>
                <a:cubicBezTo>
                  <a:pt x="-112610" y="1057395"/>
                  <a:pt x="-655849" y="1118725"/>
                  <a:pt x="-1080311" y="972550"/>
                </a:cubicBezTo>
                <a:cubicBezTo>
                  <a:pt x="-826978" y="870696"/>
                  <a:pt x="-471353" y="744839"/>
                  <a:pt x="0" y="455237"/>
                </a:cubicBezTo>
                <a:lnTo>
                  <a:pt x="0" y="455246"/>
                </a:ln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842418190">
                  <a:prstGeom prst="wedgeRoundRectCallout">
                    <a:avLst>
                      <a:gd name="adj1" fmla="val -64350"/>
                      <a:gd name="adj2" fmla="val -14394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 defTabSz="914377">
              <a:buFont typeface="Arial" panose="020B0604020202020204" pitchFamily="34" charset="0"/>
              <a:buChar char="•"/>
            </a:pP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 em đã bao giờ giận hờn ai chưa?</a:t>
            </a:r>
            <a:endParaRPr lang="en-US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71500" indent="-571500" algn="just" defTabSz="914377">
              <a:buFont typeface="Arial" panose="020B0604020202020204" pitchFamily="34" charset="0"/>
              <a:buChar char="•"/>
            </a:pP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Nếu có thì em đã giận hờn ai và trong tình huống như thế nào?</a:t>
            </a:r>
            <a:endParaRPr lang="en-US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tải xuống">
            <a:hlinkClick r:id="" action="ppaction://media"/>
            <a:extLst>
              <a:ext uri="{FF2B5EF4-FFF2-40B4-BE49-F238E27FC236}">
                <a16:creationId xmlns:a16="http://schemas.microsoft.com/office/drawing/2014/main" id="{AAAAC098-97B6-7D3B-F73D-6BAFC50C59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88753" y="450702"/>
            <a:ext cx="406400" cy="406400"/>
          </a:xfrm>
          <a:prstGeom prst="rect">
            <a:avLst/>
          </a:prstGeom>
        </p:spPr>
      </p:pic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62D65A0-91A4-07D3-9063-15FC9E5F94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2601" y="196710"/>
            <a:ext cx="1600560" cy="160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57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" dur="769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1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" dur="769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1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638A85-6F51-F455-66F6-A34CFCCFEC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b="96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DA9F1F-0F55-A584-E30B-30082F652E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4767" y="3049592"/>
            <a:ext cx="2799365" cy="3660163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5BBA6D-C9A7-0F8E-3265-7A29C05EB8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5642" y="3042777"/>
            <a:ext cx="2540759" cy="375608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7919B3-FFCB-2A4C-044C-F1DE501729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7049" y="924606"/>
            <a:ext cx="7023201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0183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32633A0-90C4-4AA5-B97D-885EBFFAE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EB45373-6026-4443-ACBD-5BDF76B2F129}"/>
              </a:ext>
            </a:extLst>
          </p:cNvPr>
          <p:cNvSpPr/>
          <p:nvPr/>
        </p:nvSpPr>
        <p:spPr>
          <a:xfrm>
            <a:off x="199054" y="130630"/>
            <a:ext cx="11793895" cy="6559420"/>
          </a:xfrm>
          <a:custGeom>
            <a:avLst/>
            <a:gdLst>
              <a:gd name="connsiteX0" fmla="*/ 0 w 11793895"/>
              <a:gd name="connsiteY0" fmla="*/ 613962 h 6559420"/>
              <a:gd name="connsiteX1" fmla="*/ 613962 w 11793895"/>
              <a:gd name="connsiteY1" fmla="*/ 0 h 6559420"/>
              <a:gd name="connsiteX2" fmla="*/ 11179933 w 11793895"/>
              <a:gd name="connsiteY2" fmla="*/ 0 h 6559420"/>
              <a:gd name="connsiteX3" fmla="*/ 11793895 w 11793895"/>
              <a:gd name="connsiteY3" fmla="*/ 613962 h 6559420"/>
              <a:gd name="connsiteX4" fmla="*/ 11793895 w 11793895"/>
              <a:gd name="connsiteY4" fmla="*/ 5945458 h 6559420"/>
              <a:gd name="connsiteX5" fmla="*/ 11179933 w 11793895"/>
              <a:gd name="connsiteY5" fmla="*/ 6559420 h 6559420"/>
              <a:gd name="connsiteX6" fmla="*/ 613962 w 11793895"/>
              <a:gd name="connsiteY6" fmla="*/ 6559420 h 6559420"/>
              <a:gd name="connsiteX7" fmla="*/ 0 w 11793895"/>
              <a:gd name="connsiteY7" fmla="*/ 5945458 h 6559420"/>
              <a:gd name="connsiteX8" fmla="*/ 0 w 11793895"/>
              <a:gd name="connsiteY8" fmla="*/ 613962 h 65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93895" h="6559420" fill="none" extrusionOk="0">
                <a:moveTo>
                  <a:pt x="0" y="613962"/>
                </a:moveTo>
                <a:cubicBezTo>
                  <a:pt x="-44515" y="267680"/>
                  <a:pt x="291781" y="13822"/>
                  <a:pt x="613962" y="0"/>
                </a:cubicBezTo>
                <a:cubicBezTo>
                  <a:pt x="5752544" y="130954"/>
                  <a:pt x="8915831" y="43574"/>
                  <a:pt x="11179933" y="0"/>
                </a:cubicBezTo>
                <a:cubicBezTo>
                  <a:pt x="11523608" y="7075"/>
                  <a:pt x="11809805" y="294369"/>
                  <a:pt x="11793895" y="613962"/>
                </a:cubicBezTo>
                <a:cubicBezTo>
                  <a:pt x="11643456" y="1880618"/>
                  <a:pt x="11879774" y="5171155"/>
                  <a:pt x="11793895" y="5945458"/>
                </a:cubicBezTo>
                <a:cubicBezTo>
                  <a:pt x="11773166" y="6287944"/>
                  <a:pt x="11468231" y="6524380"/>
                  <a:pt x="11179933" y="6559420"/>
                </a:cubicBezTo>
                <a:cubicBezTo>
                  <a:pt x="7440290" y="6714617"/>
                  <a:pt x="3371637" y="6722440"/>
                  <a:pt x="613962" y="6559420"/>
                </a:cubicBezTo>
                <a:cubicBezTo>
                  <a:pt x="279279" y="6499922"/>
                  <a:pt x="-26072" y="6299764"/>
                  <a:pt x="0" y="5945458"/>
                </a:cubicBezTo>
                <a:cubicBezTo>
                  <a:pt x="64656" y="5287668"/>
                  <a:pt x="-17807" y="1320764"/>
                  <a:pt x="0" y="613962"/>
                </a:cubicBezTo>
                <a:close/>
              </a:path>
              <a:path w="11793895" h="6559420" stroke="0" extrusionOk="0">
                <a:moveTo>
                  <a:pt x="0" y="613962"/>
                </a:moveTo>
                <a:cubicBezTo>
                  <a:pt x="-50178" y="243929"/>
                  <a:pt x="238467" y="13667"/>
                  <a:pt x="613962" y="0"/>
                </a:cubicBezTo>
                <a:cubicBezTo>
                  <a:pt x="1692355" y="132882"/>
                  <a:pt x="7383715" y="-84951"/>
                  <a:pt x="11179933" y="0"/>
                </a:cubicBezTo>
                <a:cubicBezTo>
                  <a:pt x="11473297" y="44646"/>
                  <a:pt x="11785743" y="319940"/>
                  <a:pt x="11793895" y="613962"/>
                </a:cubicBezTo>
                <a:cubicBezTo>
                  <a:pt x="11814082" y="1590716"/>
                  <a:pt x="11946375" y="4099744"/>
                  <a:pt x="11793895" y="5945458"/>
                </a:cubicBezTo>
                <a:cubicBezTo>
                  <a:pt x="11804479" y="6285796"/>
                  <a:pt x="11523184" y="6550840"/>
                  <a:pt x="11179933" y="6559420"/>
                </a:cubicBezTo>
                <a:cubicBezTo>
                  <a:pt x="6742335" y="6647059"/>
                  <a:pt x="3989542" y="6486741"/>
                  <a:pt x="613962" y="6559420"/>
                </a:cubicBezTo>
                <a:cubicBezTo>
                  <a:pt x="268207" y="6495787"/>
                  <a:pt x="-2423" y="6287907"/>
                  <a:pt x="0" y="5945458"/>
                </a:cubicBezTo>
                <a:cubicBezTo>
                  <a:pt x="-38581" y="5277464"/>
                  <a:pt x="63341" y="2415705"/>
                  <a:pt x="0" y="613962"/>
                </a:cubicBezTo>
                <a:close/>
              </a:path>
            </a:pathLst>
          </a:custGeom>
          <a:solidFill>
            <a:schemeClr val="bg1">
              <a:alpha val="87000"/>
            </a:schemeClr>
          </a:solidFill>
          <a:ln w="317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>
                      <a:gd name="adj" fmla="val 936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2A6AEB-6259-4822-A214-2562BE49C0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9692" y="3029887"/>
            <a:ext cx="2799365" cy="3660163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D41150-A81F-4A89-B53D-C383748570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774" y="3064598"/>
            <a:ext cx="2540759" cy="375608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5E21065-A417-B1DE-4D6A-9BE5218E4623}"/>
              </a:ext>
            </a:extLst>
          </p:cNvPr>
          <p:cNvSpPr/>
          <p:nvPr/>
        </p:nvSpPr>
        <p:spPr>
          <a:xfrm>
            <a:off x="1771650" y="1552575"/>
            <a:ext cx="8515350" cy="12382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rgbClr val="002060"/>
                </a:solidFill>
              </a:rPr>
              <a:t>Hoạt</a:t>
            </a:r>
            <a:r>
              <a:rPr lang="en-US" sz="4800" b="1" dirty="0">
                <a:solidFill>
                  <a:srgbClr val="002060"/>
                </a:solidFill>
              </a:rPr>
              <a:t> </a:t>
            </a:r>
            <a:r>
              <a:rPr lang="en-US" sz="4800" b="1" dirty="0" err="1">
                <a:solidFill>
                  <a:srgbClr val="002060"/>
                </a:solidFill>
              </a:rPr>
              <a:t>động</a:t>
            </a:r>
            <a:r>
              <a:rPr lang="en-US" sz="4800" b="1" dirty="0">
                <a:solidFill>
                  <a:srgbClr val="002060"/>
                </a:solidFill>
              </a:rPr>
              <a:t> 1: </a:t>
            </a:r>
            <a:r>
              <a:rPr lang="en-US" sz="4800" b="1" dirty="0" err="1">
                <a:solidFill>
                  <a:srgbClr val="002060"/>
                </a:solidFill>
              </a:rPr>
              <a:t>Nhận</a:t>
            </a:r>
            <a:r>
              <a:rPr lang="en-US" sz="4800" b="1" dirty="0">
                <a:solidFill>
                  <a:srgbClr val="002060"/>
                </a:solidFill>
              </a:rPr>
              <a:t> </a:t>
            </a:r>
            <a:r>
              <a:rPr lang="en-US" sz="4800" b="1" dirty="0" err="1">
                <a:solidFill>
                  <a:srgbClr val="002060"/>
                </a:solidFill>
              </a:rPr>
              <a:t>biết</a:t>
            </a:r>
            <a:r>
              <a:rPr lang="en-US" sz="4800" b="1" dirty="0">
                <a:solidFill>
                  <a:srgbClr val="002060"/>
                </a:solidFill>
              </a:rPr>
              <a:t> </a:t>
            </a:r>
            <a:r>
              <a:rPr lang="en-US" sz="4800" b="1" dirty="0" err="1">
                <a:solidFill>
                  <a:srgbClr val="002060"/>
                </a:solidFill>
              </a:rPr>
              <a:t>cảm</a:t>
            </a:r>
            <a:r>
              <a:rPr lang="en-US" sz="4800" b="1" dirty="0">
                <a:solidFill>
                  <a:srgbClr val="002060"/>
                </a:solidFill>
              </a:rPr>
              <a:t> </a:t>
            </a:r>
            <a:r>
              <a:rPr lang="en-US" sz="4800" b="1" dirty="0" err="1">
                <a:solidFill>
                  <a:srgbClr val="002060"/>
                </a:solidFill>
              </a:rPr>
              <a:t>xúc</a:t>
            </a:r>
            <a:endParaRPr lang="en-US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5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32633A0-90C4-4AA5-B97D-885EBFFAE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EB45373-6026-4443-ACBD-5BDF76B2F129}"/>
              </a:ext>
            </a:extLst>
          </p:cNvPr>
          <p:cNvSpPr/>
          <p:nvPr/>
        </p:nvSpPr>
        <p:spPr>
          <a:xfrm>
            <a:off x="199054" y="130630"/>
            <a:ext cx="11793895" cy="6559420"/>
          </a:xfrm>
          <a:custGeom>
            <a:avLst/>
            <a:gdLst>
              <a:gd name="connsiteX0" fmla="*/ 0 w 11793895"/>
              <a:gd name="connsiteY0" fmla="*/ 613962 h 6559420"/>
              <a:gd name="connsiteX1" fmla="*/ 613962 w 11793895"/>
              <a:gd name="connsiteY1" fmla="*/ 0 h 6559420"/>
              <a:gd name="connsiteX2" fmla="*/ 11179933 w 11793895"/>
              <a:gd name="connsiteY2" fmla="*/ 0 h 6559420"/>
              <a:gd name="connsiteX3" fmla="*/ 11793895 w 11793895"/>
              <a:gd name="connsiteY3" fmla="*/ 613962 h 6559420"/>
              <a:gd name="connsiteX4" fmla="*/ 11793895 w 11793895"/>
              <a:gd name="connsiteY4" fmla="*/ 5945458 h 6559420"/>
              <a:gd name="connsiteX5" fmla="*/ 11179933 w 11793895"/>
              <a:gd name="connsiteY5" fmla="*/ 6559420 h 6559420"/>
              <a:gd name="connsiteX6" fmla="*/ 613962 w 11793895"/>
              <a:gd name="connsiteY6" fmla="*/ 6559420 h 6559420"/>
              <a:gd name="connsiteX7" fmla="*/ 0 w 11793895"/>
              <a:gd name="connsiteY7" fmla="*/ 5945458 h 6559420"/>
              <a:gd name="connsiteX8" fmla="*/ 0 w 11793895"/>
              <a:gd name="connsiteY8" fmla="*/ 613962 h 65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93895" h="6559420" fill="none" extrusionOk="0">
                <a:moveTo>
                  <a:pt x="0" y="613962"/>
                </a:moveTo>
                <a:cubicBezTo>
                  <a:pt x="-44515" y="267680"/>
                  <a:pt x="291781" y="13822"/>
                  <a:pt x="613962" y="0"/>
                </a:cubicBezTo>
                <a:cubicBezTo>
                  <a:pt x="5752544" y="130954"/>
                  <a:pt x="8915831" y="43574"/>
                  <a:pt x="11179933" y="0"/>
                </a:cubicBezTo>
                <a:cubicBezTo>
                  <a:pt x="11523608" y="7075"/>
                  <a:pt x="11809805" y="294369"/>
                  <a:pt x="11793895" y="613962"/>
                </a:cubicBezTo>
                <a:cubicBezTo>
                  <a:pt x="11643456" y="1880618"/>
                  <a:pt x="11879774" y="5171155"/>
                  <a:pt x="11793895" y="5945458"/>
                </a:cubicBezTo>
                <a:cubicBezTo>
                  <a:pt x="11773166" y="6287944"/>
                  <a:pt x="11468231" y="6524380"/>
                  <a:pt x="11179933" y="6559420"/>
                </a:cubicBezTo>
                <a:cubicBezTo>
                  <a:pt x="7440290" y="6714617"/>
                  <a:pt x="3371637" y="6722440"/>
                  <a:pt x="613962" y="6559420"/>
                </a:cubicBezTo>
                <a:cubicBezTo>
                  <a:pt x="279279" y="6499922"/>
                  <a:pt x="-26072" y="6299764"/>
                  <a:pt x="0" y="5945458"/>
                </a:cubicBezTo>
                <a:cubicBezTo>
                  <a:pt x="64656" y="5287668"/>
                  <a:pt x="-17807" y="1320764"/>
                  <a:pt x="0" y="613962"/>
                </a:cubicBezTo>
                <a:close/>
              </a:path>
              <a:path w="11793895" h="6559420" stroke="0" extrusionOk="0">
                <a:moveTo>
                  <a:pt x="0" y="613962"/>
                </a:moveTo>
                <a:cubicBezTo>
                  <a:pt x="-50178" y="243929"/>
                  <a:pt x="238467" y="13667"/>
                  <a:pt x="613962" y="0"/>
                </a:cubicBezTo>
                <a:cubicBezTo>
                  <a:pt x="1692355" y="132882"/>
                  <a:pt x="7383715" y="-84951"/>
                  <a:pt x="11179933" y="0"/>
                </a:cubicBezTo>
                <a:cubicBezTo>
                  <a:pt x="11473297" y="44646"/>
                  <a:pt x="11785743" y="319940"/>
                  <a:pt x="11793895" y="613962"/>
                </a:cubicBezTo>
                <a:cubicBezTo>
                  <a:pt x="11814082" y="1590716"/>
                  <a:pt x="11946375" y="4099744"/>
                  <a:pt x="11793895" y="5945458"/>
                </a:cubicBezTo>
                <a:cubicBezTo>
                  <a:pt x="11804479" y="6285796"/>
                  <a:pt x="11523184" y="6550840"/>
                  <a:pt x="11179933" y="6559420"/>
                </a:cubicBezTo>
                <a:cubicBezTo>
                  <a:pt x="6742335" y="6647059"/>
                  <a:pt x="3989542" y="6486741"/>
                  <a:pt x="613962" y="6559420"/>
                </a:cubicBezTo>
                <a:cubicBezTo>
                  <a:pt x="268207" y="6495787"/>
                  <a:pt x="-2423" y="6287907"/>
                  <a:pt x="0" y="5945458"/>
                </a:cubicBezTo>
                <a:cubicBezTo>
                  <a:pt x="-38581" y="5277464"/>
                  <a:pt x="63341" y="2415705"/>
                  <a:pt x="0" y="613962"/>
                </a:cubicBezTo>
                <a:close/>
              </a:path>
            </a:pathLst>
          </a:custGeom>
          <a:solidFill>
            <a:schemeClr val="bg1">
              <a:alpha val="87000"/>
            </a:schemeClr>
          </a:solidFill>
          <a:ln w="317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>
                      <a:gd name="adj" fmla="val 936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9A4A06-02B3-F5B8-337A-B767F0D414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450" y="557212"/>
            <a:ext cx="8667750" cy="1980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50D0706-0A81-D7FB-3CA2-318C6C993C10}"/>
              </a:ext>
            </a:extLst>
          </p:cNvPr>
          <p:cNvGrpSpPr/>
          <p:nvPr/>
        </p:nvGrpSpPr>
        <p:grpSpPr>
          <a:xfrm>
            <a:off x="477705" y="3479141"/>
            <a:ext cx="4389570" cy="3121684"/>
            <a:chOff x="477705" y="3479141"/>
            <a:chExt cx="4389570" cy="3121684"/>
          </a:xfrm>
        </p:grpSpPr>
        <p:grpSp>
          <p:nvGrpSpPr>
            <p:cNvPr id="5" name="组合 1">
              <a:extLst>
                <a:ext uri="{FF2B5EF4-FFF2-40B4-BE49-F238E27FC236}">
                  <a16:creationId xmlns:a16="http://schemas.microsoft.com/office/drawing/2014/main" id="{E9CDE01C-4F9E-6866-A95B-5B550D8C5F1B}"/>
                </a:ext>
              </a:extLst>
            </p:cNvPr>
            <p:cNvGrpSpPr/>
            <p:nvPr/>
          </p:nvGrpSpPr>
          <p:grpSpPr>
            <a:xfrm>
              <a:off x="477705" y="3479141"/>
              <a:ext cx="4389570" cy="3121684"/>
              <a:chOff x="-591423" y="1707337"/>
              <a:chExt cx="7679682" cy="5787085"/>
            </a:xfrm>
          </p:grpSpPr>
          <p:pic>
            <p:nvPicPr>
              <p:cNvPr id="6" name="图片 12">
                <a:extLst>
                  <a:ext uri="{FF2B5EF4-FFF2-40B4-BE49-F238E27FC236}">
                    <a16:creationId xmlns:a16="http://schemas.microsoft.com/office/drawing/2014/main" id="{62C87EBE-2232-C0D0-07B0-3298C1899A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08" t="35025" r="59440" b="34782"/>
              <a:stretch/>
            </p:blipFill>
            <p:spPr>
              <a:xfrm>
                <a:off x="-591423" y="1707337"/>
                <a:ext cx="4429760" cy="5492902"/>
              </a:xfrm>
              <a:prstGeom prst="rect">
                <a:avLst/>
              </a:prstGeom>
            </p:spPr>
          </p:pic>
          <p:pic>
            <p:nvPicPr>
              <p:cNvPr id="7" name="图片 13">
                <a:extLst>
                  <a:ext uri="{FF2B5EF4-FFF2-40B4-BE49-F238E27FC236}">
                    <a16:creationId xmlns:a16="http://schemas.microsoft.com/office/drawing/2014/main" id="{302165DF-90AB-EB04-183F-977B357E2E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471" t="36973" r="10977" b="32834"/>
              <a:stretch/>
            </p:blipFill>
            <p:spPr>
              <a:xfrm>
                <a:off x="2621901" y="2001520"/>
                <a:ext cx="4466358" cy="5492902"/>
              </a:xfrm>
              <a:prstGeom prst="rect">
                <a:avLst/>
              </a:prstGeom>
            </p:spPr>
          </p:pic>
        </p:grp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BA355F7-5FD2-9B45-62B2-3BCDE828BD2E}"/>
                </a:ext>
              </a:extLst>
            </p:cNvPr>
            <p:cNvSpPr/>
            <p:nvPr/>
          </p:nvSpPr>
          <p:spPr>
            <a:xfrm>
              <a:off x="981075" y="5781675"/>
              <a:ext cx="3686175" cy="81915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err="1">
                  <a:solidFill>
                    <a:srgbClr val="002060"/>
                  </a:solidFill>
                </a:rPr>
                <a:t>Thảo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luận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nhóm</a:t>
              </a:r>
              <a:r>
                <a:rPr lang="en-US" sz="3200" b="1" dirty="0">
                  <a:solidFill>
                    <a:srgbClr val="002060"/>
                  </a:solidFill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</a:rPr>
                <a:t>đôi</a:t>
              </a:r>
              <a:endParaRPr lang="en-US" sz="32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C5F93E81-5505-5D88-E208-6798884EC7E3}"/>
              </a:ext>
            </a:extLst>
          </p:cNvPr>
          <p:cNvSpPr/>
          <p:nvPr/>
        </p:nvSpPr>
        <p:spPr>
          <a:xfrm>
            <a:off x="4682751" y="3050253"/>
            <a:ext cx="6804399" cy="1445547"/>
          </a:xfrm>
          <a:custGeom>
            <a:avLst/>
            <a:gdLst>
              <a:gd name="connsiteX0" fmla="*/ 0 w 6804399"/>
              <a:gd name="connsiteY0" fmla="*/ 240929 h 1445547"/>
              <a:gd name="connsiteX1" fmla="*/ 240929 w 6804399"/>
              <a:gd name="connsiteY1" fmla="*/ 0 h 1445547"/>
              <a:gd name="connsiteX2" fmla="*/ 1134067 w 6804399"/>
              <a:gd name="connsiteY2" fmla="*/ 0 h 1445547"/>
              <a:gd name="connsiteX3" fmla="*/ 1134067 w 6804399"/>
              <a:gd name="connsiteY3" fmla="*/ 0 h 1445547"/>
              <a:gd name="connsiteX4" fmla="*/ 2835166 w 6804399"/>
              <a:gd name="connsiteY4" fmla="*/ 0 h 1445547"/>
              <a:gd name="connsiteX5" fmla="*/ 6563470 w 6804399"/>
              <a:gd name="connsiteY5" fmla="*/ 0 h 1445547"/>
              <a:gd name="connsiteX6" fmla="*/ 6804399 w 6804399"/>
              <a:gd name="connsiteY6" fmla="*/ 240929 h 1445547"/>
              <a:gd name="connsiteX7" fmla="*/ 6804399 w 6804399"/>
              <a:gd name="connsiteY7" fmla="*/ 843236 h 1445547"/>
              <a:gd name="connsiteX8" fmla="*/ 6804399 w 6804399"/>
              <a:gd name="connsiteY8" fmla="*/ 843236 h 1445547"/>
              <a:gd name="connsiteX9" fmla="*/ 6804399 w 6804399"/>
              <a:gd name="connsiteY9" fmla="*/ 1204623 h 1445547"/>
              <a:gd name="connsiteX10" fmla="*/ 6804399 w 6804399"/>
              <a:gd name="connsiteY10" fmla="*/ 1204618 h 1445547"/>
              <a:gd name="connsiteX11" fmla="*/ 6563470 w 6804399"/>
              <a:gd name="connsiteY11" fmla="*/ 1445547 h 1445547"/>
              <a:gd name="connsiteX12" fmla="*/ 2835166 w 6804399"/>
              <a:gd name="connsiteY12" fmla="*/ 1445547 h 1445547"/>
              <a:gd name="connsiteX13" fmla="*/ 1134067 w 6804399"/>
              <a:gd name="connsiteY13" fmla="*/ 1445547 h 1445547"/>
              <a:gd name="connsiteX14" fmla="*/ 1134067 w 6804399"/>
              <a:gd name="connsiteY14" fmla="*/ 1445547 h 1445547"/>
              <a:gd name="connsiteX15" fmla="*/ 240929 w 6804399"/>
              <a:gd name="connsiteY15" fmla="*/ 1445547 h 1445547"/>
              <a:gd name="connsiteX16" fmla="*/ 0 w 6804399"/>
              <a:gd name="connsiteY16" fmla="*/ 1204618 h 1445547"/>
              <a:gd name="connsiteX17" fmla="*/ 0 w 6804399"/>
              <a:gd name="connsiteY17" fmla="*/ 1204623 h 1445547"/>
              <a:gd name="connsiteX18" fmla="*/ -382407 w 6804399"/>
              <a:gd name="connsiteY18" fmla="*/ 905230 h 1445547"/>
              <a:gd name="connsiteX19" fmla="*/ 0 w 6804399"/>
              <a:gd name="connsiteY19" fmla="*/ 843236 h 1445547"/>
              <a:gd name="connsiteX20" fmla="*/ 0 w 6804399"/>
              <a:gd name="connsiteY20" fmla="*/ 240929 h 144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804399" h="1445547" fill="none" extrusionOk="0">
                <a:moveTo>
                  <a:pt x="0" y="240929"/>
                </a:moveTo>
                <a:cubicBezTo>
                  <a:pt x="5913" y="111069"/>
                  <a:pt x="103245" y="1859"/>
                  <a:pt x="240929" y="0"/>
                </a:cubicBezTo>
                <a:cubicBezTo>
                  <a:pt x="384843" y="-29027"/>
                  <a:pt x="896765" y="24729"/>
                  <a:pt x="1134067" y="0"/>
                </a:cubicBezTo>
                <a:lnTo>
                  <a:pt x="1134067" y="0"/>
                </a:lnTo>
                <a:cubicBezTo>
                  <a:pt x="1630150" y="-42243"/>
                  <a:pt x="2378727" y="5545"/>
                  <a:pt x="2835166" y="0"/>
                </a:cubicBezTo>
                <a:cubicBezTo>
                  <a:pt x="3324403" y="-117130"/>
                  <a:pt x="4846135" y="123459"/>
                  <a:pt x="6563470" y="0"/>
                </a:cubicBezTo>
                <a:cubicBezTo>
                  <a:pt x="6699204" y="4259"/>
                  <a:pt x="6778440" y="111499"/>
                  <a:pt x="6804399" y="240929"/>
                </a:cubicBezTo>
                <a:cubicBezTo>
                  <a:pt x="6772929" y="315259"/>
                  <a:pt x="6772943" y="603435"/>
                  <a:pt x="6804399" y="843236"/>
                </a:cubicBezTo>
                <a:lnTo>
                  <a:pt x="6804399" y="843236"/>
                </a:lnTo>
                <a:cubicBezTo>
                  <a:pt x="6777754" y="891501"/>
                  <a:pt x="6808816" y="1081134"/>
                  <a:pt x="6804399" y="1204623"/>
                </a:cubicBezTo>
                <a:lnTo>
                  <a:pt x="6804399" y="1204618"/>
                </a:lnTo>
                <a:cubicBezTo>
                  <a:pt x="6788440" y="1317692"/>
                  <a:pt x="6689766" y="1467576"/>
                  <a:pt x="6563470" y="1445547"/>
                </a:cubicBezTo>
                <a:cubicBezTo>
                  <a:pt x="4735469" y="1578941"/>
                  <a:pt x="3889243" y="1314827"/>
                  <a:pt x="2835166" y="1445547"/>
                </a:cubicBezTo>
                <a:cubicBezTo>
                  <a:pt x="2304627" y="1335802"/>
                  <a:pt x="1343553" y="1465665"/>
                  <a:pt x="1134067" y="1445547"/>
                </a:cubicBezTo>
                <a:lnTo>
                  <a:pt x="1134067" y="1445547"/>
                </a:lnTo>
                <a:cubicBezTo>
                  <a:pt x="862875" y="1380079"/>
                  <a:pt x="337791" y="1485102"/>
                  <a:pt x="240929" y="1445547"/>
                </a:cubicBezTo>
                <a:cubicBezTo>
                  <a:pt x="91211" y="1445477"/>
                  <a:pt x="1881" y="1333821"/>
                  <a:pt x="0" y="1204618"/>
                </a:cubicBezTo>
                <a:lnTo>
                  <a:pt x="0" y="1204623"/>
                </a:lnTo>
                <a:cubicBezTo>
                  <a:pt x="-50946" y="1111331"/>
                  <a:pt x="-256656" y="1046076"/>
                  <a:pt x="-382407" y="905230"/>
                </a:cubicBezTo>
                <a:cubicBezTo>
                  <a:pt x="-286499" y="899159"/>
                  <a:pt x="-96535" y="860848"/>
                  <a:pt x="0" y="843236"/>
                </a:cubicBezTo>
                <a:cubicBezTo>
                  <a:pt x="23402" y="546840"/>
                  <a:pt x="15463" y="525433"/>
                  <a:pt x="0" y="240929"/>
                </a:cubicBezTo>
                <a:close/>
              </a:path>
              <a:path w="6804399" h="1445547" stroke="0" extrusionOk="0">
                <a:moveTo>
                  <a:pt x="0" y="240929"/>
                </a:moveTo>
                <a:cubicBezTo>
                  <a:pt x="-4903" y="116253"/>
                  <a:pt x="118595" y="-7255"/>
                  <a:pt x="240929" y="0"/>
                </a:cubicBezTo>
                <a:cubicBezTo>
                  <a:pt x="392221" y="-16236"/>
                  <a:pt x="966160" y="29470"/>
                  <a:pt x="1134067" y="0"/>
                </a:cubicBezTo>
                <a:lnTo>
                  <a:pt x="1134067" y="0"/>
                </a:lnTo>
                <a:cubicBezTo>
                  <a:pt x="1350412" y="7671"/>
                  <a:pt x="2230534" y="-122747"/>
                  <a:pt x="2835166" y="0"/>
                </a:cubicBezTo>
                <a:cubicBezTo>
                  <a:pt x="4278734" y="-134364"/>
                  <a:pt x="5506758" y="130381"/>
                  <a:pt x="6563470" y="0"/>
                </a:cubicBezTo>
                <a:cubicBezTo>
                  <a:pt x="6692176" y="-10264"/>
                  <a:pt x="6820332" y="95517"/>
                  <a:pt x="6804399" y="240929"/>
                </a:cubicBezTo>
                <a:cubicBezTo>
                  <a:pt x="6752426" y="368517"/>
                  <a:pt x="6801414" y="594788"/>
                  <a:pt x="6804399" y="843236"/>
                </a:cubicBezTo>
                <a:lnTo>
                  <a:pt x="6804399" y="843236"/>
                </a:lnTo>
                <a:cubicBezTo>
                  <a:pt x="6814185" y="962512"/>
                  <a:pt x="6773990" y="1120240"/>
                  <a:pt x="6804399" y="1204623"/>
                </a:cubicBezTo>
                <a:lnTo>
                  <a:pt x="6804399" y="1204618"/>
                </a:lnTo>
                <a:cubicBezTo>
                  <a:pt x="6830229" y="1334862"/>
                  <a:pt x="6687635" y="1448124"/>
                  <a:pt x="6563470" y="1445547"/>
                </a:cubicBezTo>
                <a:cubicBezTo>
                  <a:pt x="4880072" y="1407788"/>
                  <a:pt x="3263497" y="1496045"/>
                  <a:pt x="2835166" y="1445547"/>
                </a:cubicBezTo>
                <a:cubicBezTo>
                  <a:pt x="2460152" y="1374311"/>
                  <a:pt x="1503432" y="1588829"/>
                  <a:pt x="1134067" y="1445547"/>
                </a:cubicBezTo>
                <a:lnTo>
                  <a:pt x="1134067" y="1445547"/>
                </a:lnTo>
                <a:cubicBezTo>
                  <a:pt x="1038211" y="1399928"/>
                  <a:pt x="612084" y="1410549"/>
                  <a:pt x="240929" y="1445547"/>
                </a:cubicBezTo>
                <a:cubicBezTo>
                  <a:pt x="99214" y="1437655"/>
                  <a:pt x="23821" y="1332102"/>
                  <a:pt x="0" y="1204618"/>
                </a:cubicBezTo>
                <a:lnTo>
                  <a:pt x="0" y="1204623"/>
                </a:lnTo>
                <a:cubicBezTo>
                  <a:pt x="-85529" y="1179276"/>
                  <a:pt x="-324066" y="922535"/>
                  <a:pt x="-382407" y="905230"/>
                </a:cubicBezTo>
                <a:cubicBezTo>
                  <a:pt x="-192329" y="907027"/>
                  <a:pt x="-84087" y="871654"/>
                  <a:pt x="0" y="843236"/>
                </a:cubicBezTo>
                <a:cubicBezTo>
                  <a:pt x="21638" y="738397"/>
                  <a:pt x="4466" y="437075"/>
                  <a:pt x="0" y="240929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842418190">
                  <a:prstGeom prst="wedgeRoundRectCallout">
                    <a:avLst>
                      <a:gd name="adj1" fmla="val -55620"/>
                      <a:gd name="adj2" fmla="val 12622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 defTabSz="914377">
              <a:buFont typeface="Arial" panose="020B0604020202020204" pitchFamily="34" charset="0"/>
              <a:buChar char="•"/>
            </a:pPr>
            <a:r>
              <a:rPr lang="vi-VN" sz="3600" b="1" dirty="0">
                <a:solidFill>
                  <a:srgbClr val="002060"/>
                </a:solidFill>
                <a:latin typeface="Calibri" panose="020F0502020204030204"/>
              </a:rPr>
              <a:t>Từng khuôn mặt thể hiện cảm xúc gì?</a:t>
            </a:r>
            <a:endParaRPr lang="en-US" sz="3600" b="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D648BB54-D7B2-1D4D-26C1-C44DFE9ABEDA}"/>
              </a:ext>
            </a:extLst>
          </p:cNvPr>
          <p:cNvSpPr/>
          <p:nvPr/>
        </p:nvSpPr>
        <p:spPr>
          <a:xfrm>
            <a:off x="4882776" y="4819651"/>
            <a:ext cx="6804399" cy="1676400"/>
          </a:xfrm>
          <a:custGeom>
            <a:avLst/>
            <a:gdLst>
              <a:gd name="connsiteX0" fmla="*/ 0 w 6804399"/>
              <a:gd name="connsiteY0" fmla="*/ 279406 h 1676400"/>
              <a:gd name="connsiteX1" fmla="*/ 279406 w 6804399"/>
              <a:gd name="connsiteY1" fmla="*/ 0 h 1676400"/>
              <a:gd name="connsiteX2" fmla="*/ 1134067 w 6804399"/>
              <a:gd name="connsiteY2" fmla="*/ 0 h 1676400"/>
              <a:gd name="connsiteX3" fmla="*/ 1134067 w 6804399"/>
              <a:gd name="connsiteY3" fmla="*/ 0 h 1676400"/>
              <a:gd name="connsiteX4" fmla="*/ 2835166 w 6804399"/>
              <a:gd name="connsiteY4" fmla="*/ 0 h 1676400"/>
              <a:gd name="connsiteX5" fmla="*/ 6524993 w 6804399"/>
              <a:gd name="connsiteY5" fmla="*/ 0 h 1676400"/>
              <a:gd name="connsiteX6" fmla="*/ 6804399 w 6804399"/>
              <a:gd name="connsiteY6" fmla="*/ 279406 h 1676400"/>
              <a:gd name="connsiteX7" fmla="*/ 6804399 w 6804399"/>
              <a:gd name="connsiteY7" fmla="*/ 279400 h 1676400"/>
              <a:gd name="connsiteX8" fmla="*/ 6804399 w 6804399"/>
              <a:gd name="connsiteY8" fmla="*/ 279400 h 1676400"/>
              <a:gd name="connsiteX9" fmla="*/ 6804399 w 6804399"/>
              <a:gd name="connsiteY9" fmla="*/ 698500 h 1676400"/>
              <a:gd name="connsiteX10" fmla="*/ 6804399 w 6804399"/>
              <a:gd name="connsiteY10" fmla="*/ 1396994 h 1676400"/>
              <a:gd name="connsiteX11" fmla="*/ 6524993 w 6804399"/>
              <a:gd name="connsiteY11" fmla="*/ 1676400 h 1676400"/>
              <a:gd name="connsiteX12" fmla="*/ 2835166 w 6804399"/>
              <a:gd name="connsiteY12" fmla="*/ 1676400 h 1676400"/>
              <a:gd name="connsiteX13" fmla="*/ 1134067 w 6804399"/>
              <a:gd name="connsiteY13" fmla="*/ 1676400 h 1676400"/>
              <a:gd name="connsiteX14" fmla="*/ 1134067 w 6804399"/>
              <a:gd name="connsiteY14" fmla="*/ 1676400 h 1676400"/>
              <a:gd name="connsiteX15" fmla="*/ 279406 w 6804399"/>
              <a:gd name="connsiteY15" fmla="*/ 1676400 h 1676400"/>
              <a:gd name="connsiteX16" fmla="*/ 0 w 6804399"/>
              <a:gd name="connsiteY16" fmla="*/ 1396994 h 1676400"/>
              <a:gd name="connsiteX17" fmla="*/ 0 w 6804399"/>
              <a:gd name="connsiteY17" fmla="*/ 698500 h 1676400"/>
              <a:gd name="connsiteX18" fmla="*/ -477669 w 6804399"/>
              <a:gd name="connsiteY18" fmla="*/ 475394 h 1676400"/>
              <a:gd name="connsiteX19" fmla="*/ 0 w 6804399"/>
              <a:gd name="connsiteY19" fmla="*/ 279400 h 1676400"/>
              <a:gd name="connsiteX20" fmla="*/ 0 w 6804399"/>
              <a:gd name="connsiteY20" fmla="*/ 279406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804399" h="1676400" fill="none" extrusionOk="0">
                <a:moveTo>
                  <a:pt x="0" y="279406"/>
                </a:moveTo>
                <a:cubicBezTo>
                  <a:pt x="2946" y="126689"/>
                  <a:pt x="111902" y="5305"/>
                  <a:pt x="279406" y="0"/>
                </a:cubicBezTo>
                <a:cubicBezTo>
                  <a:pt x="644762" y="-7632"/>
                  <a:pt x="1042767" y="56581"/>
                  <a:pt x="1134067" y="0"/>
                </a:cubicBezTo>
                <a:lnTo>
                  <a:pt x="1134067" y="0"/>
                </a:lnTo>
                <a:cubicBezTo>
                  <a:pt x="1630150" y="-42243"/>
                  <a:pt x="2378727" y="5545"/>
                  <a:pt x="2835166" y="0"/>
                </a:cubicBezTo>
                <a:cubicBezTo>
                  <a:pt x="3421285" y="-117130"/>
                  <a:pt x="5553893" y="123459"/>
                  <a:pt x="6524993" y="0"/>
                </a:cubicBezTo>
                <a:cubicBezTo>
                  <a:pt x="6688374" y="14450"/>
                  <a:pt x="6776334" y="129019"/>
                  <a:pt x="6804399" y="279406"/>
                </a:cubicBezTo>
                <a:lnTo>
                  <a:pt x="6804399" y="279400"/>
                </a:lnTo>
                <a:lnTo>
                  <a:pt x="6804399" y="279400"/>
                </a:lnTo>
                <a:cubicBezTo>
                  <a:pt x="6777801" y="461769"/>
                  <a:pt x="6824130" y="577959"/>
                  <a:pt x="6804399" y="698500"/>
                </a:cubicBezTo>
                <a:cubicBezTo>
                  <a:pt x="6774855" y="948600"/>
                  <a:pt x="6778774" y="1301083"/>
                  <a:pt x="6804399" y="1396994"/>
                </a:cubicBezTo>
                <a:cubicBezTo>
                  <a:pt x="6795979" y="1540761"/>
                  <a:pt x="6671017" y="1703387"/>
                  <a:pt x="6524993" y="1676400"/>
                </a:cubicBezTo>
                <a:cubicBezTo>
                  <a:pt x="5098498" y="1809794"/>
                  <a:pt x="3205697" y="1545680"/>
                  <a:pt x="2835166" y="1676400"/>
                </a:cubicBezTo>
                <a:cubicBezTo>
                  <a:pt x="2304627" y="1566655"/>
                  <a:pt x="1343553" y="1696518"/>
                  <a:pt x="1134067" y="1676400"/>
                </a:cubicBezTo>
                <a:lnTo>
                  <a:pt x="1134067" y="1676400"/>
                </a:lnTo>
                <a:cubicBezTo>
                  <a:pt x="1002904" y="1650017"/>
                  <a:pt x="665864" y="1608788"/>
                  <a:pt x="279406" y="1676400"/>
                </a:cubicBezTo>
                <a:cubicBezTo>
                  <a:pt x="101516" y="1676301"/>
                  <a:pt x="10506" y="1529756"/>
                  <a:pt x="0" y="1396994"/>
                </a:cubicBezTo>
                <a:cubicBezTo>
                  <a:pt x="49584" y="1076449"/>
                  <a:pt x="-40885" y="1031830"/>
                  <a:pt x="0" y="698500"/>
                </a:cubicBezTo>
                <a:cubicBezTo>
                  <a:pt x="-123532" y="641398"/>
                  <a:pt x="-371321" y="487590"/>
                  <a:pt x="-477669" y="475394"/>
                </a:cubicBezTo>
                <a:cubicBezTo>
                  <a:pt x="-431199" y="417455"/>
                  <a:pt x="-203880" y="361120"/>
                  <a:pt x="0" y="279400"/>
                </a:cubicBezTo>
                <a:lnTo>
                  <a:pt x="0" y="279406"/>
                </a:lnTo>
                <a:close/>
              </a:path>
              <a:path w="6804399" h="1676400" stroke="0" extrusionOk="0">
                <a:moveTo>
                  <a:pt x="0" y="279406"/>
                </a:moveTo>
                <a:cubicBezTo>
                  <a:pt x="-2126" y="128729"/>
                  <a:pt x="140394" y="-10347"/>
                  <a:pt x="279406" y="0"/>
                </a:cubicBezTo>
                <a:cubicBezTo>
                  <a:pt x="405717" y="-17979"/>
                  <a:pt x="821382" y="11204"/>
                  <a:pt x="1134067" y="0"/>
                </a:cubicBezTo>
                <a:lnTo>
                  <a:pt x="1134067" y="0"/>
                </a:lnTo>
                <a:cubicBezTo>
                  <a:pt x="1350412" y="7671"/>
                  <a:pt x="2230534" y="-122747"/>
                  <a:pt x="2835166" y="0"/>
                </a:cubicBezTo>
                <a:cubicBezTo>
                  <a:pt x="3207500" y="-134364"/>
                  <a:pt x="5382954" y="130381"/>
                  <a:pt x="6524993" y="0"/>
                </a:cubicBezTo>
                <a:cubicBezTo>
                  <a:pt x="6677876" y="-3369"/>
                  <a:pt x="6810447" y="120406"/>
                  <a:pt x="6804399" y="279406"/>
                </a:cubicBezTo>
                <a:lnTo>
                  <a:pt x="6804399" y="279400"/>
                </a:lnTo>
                <a:lnTo>
                  <a:pt x="6804399" y="279400"/>
                </a:lnTo>
                <a:cubicBezTo>
                  <a:pt x="6793517" y="477844"/>
                  <a:pt x="6825164" y="568075"/>
                  <a:pt x="6804399" y="698500"/>
                </a:cubicBezTo>
                <a:cubicBezTo>
                  <a:pt x="6835472" y="795427"/>
                  <a:pt x="6842507" y="1211820"/>
                  <a:pt x="6804399" y="1396994"/>
                </a:cubicBezTo>
                <a:cubicBezTo>
                  <a:pt x="6826094" y="1548940"/>
                  <a:pt x="6667875" y="1679711"/>
                  <a:pt x="6524993" y="1676400"/>
                </a:cubicBezTo>
                <a:cubicBezTo>
                  <a:pt x="5305582" y="1638641"/>
                  <a:pt x="3530344" y="1726898"/>
                  <a:pt x="2835166" y="1676400"/>
                </a:cubicBezTo>
                <a:cubicBezTo>
                  <a:pt x="2460152" y="1605164"/>
                  <a:pt x="1503432" y="1819682"/>
                  <a:pt x="1134067" y="1676400"/>
                </a:cubicBezTo>
                <a:lnTo>
                  <a:pt x="1134067" y="1676400"/>
                </a:lnTo>
                <a:cubicBezTo>
                  <a:pt x="999749" y="1633795"/>
                  <a:pt x="701709" y="1735241"/>
                  <a:pt x="279406" y="1676400"/>
                </a:cubicBezTo>
                <a:cubicBezTo>
                  <a:pt x="117605" y="1669570"/>
                  <a:pt x="26805" y="1545031"/>
                  <a:pt x="0" y="1396994"/>
                </a:cubicBezTo>
                <a:cubicBezTo>
                  <a:pt x="24029" y="1164179"/>
                  <a:pt x="51646" y="769061"/>
                  <a:pt x="0" y="698500"/>
                </a:cubicBezTo>
                <a:cubicBezTo>
                  <a:pt x="-231507" y="581055"/>
                  <a:pt x="-358270" y="576158"/>
                  <a:pt x="-477669" y="475394"/>
                </a:cubicBezTo>
                <a:cubicBezTo>
                  <a:pt x="-258454" y="429371"/>
                  <a:pt x="-42347" y="323688"/>
                  <a:pt x="0" y="279400"/>
                </a:cubicBezTo>
                <a:lnTo>
                  <a:pt x="0" y="279406"/>
                </a:ln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842418190">
                  <a:prstGeom prst="wedgeRoundRectCallout">
                    <a:avLst>
                      <a:gd name="adj1" fmla="val -57020"/>
                      <a:gd name="adj2" fmla="val -21642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 defTabSz="914377">
              <a:buFont typeface="Arial" panose="020B0604020202020204" pitchFamily="34" charset="0"/>
              <a:buChar char="•"/>
            </a:pPr>
            <a:r>
              <a:rPr lang="vi-VN" sz="3600" b="1" dirty="0">
                <a:solidFill>
                  <a:srgbClr val="002060"/>
                </a:solidFill>
                <a:latin typeface="Calibri" panose="020F0502020204030204"/>
              </a:rPr>
              <a:t>Em đã từng có cảm xúc nào?</a:t>
            </a:r>
            <a:endParaRPr lang="en-US" sz="3600" b="1" dirty="0">
              <a:solidFill>
                <a:srgbClr val="002060"/>
              </a:solidFill>
              <a:latin typeface="Calibri" panose="020F0502020204030204"/>
            </a:endParaRPr>
          </a:p>
          <a:p>
            <a:pPr marL="571500" indent="-571500" algn="just" defTabSz="914377">
              <a:buFont typeface="Arial" panose="020B0604020202020204" pitchFamily="34" charset="0"/>
              <a:buChar char="•"/>
            </a:pPr>
            <a:r>
              <a:rPr lang="vi-VN" sz="3600" b="1" dirty="0">
                <a:solidFill>
                  <a:srgbClr val="002060"/>
                </a:solidFill>
                <a:latin typeface="Calibri" panose="020F0502020204030204"/>
              </a:rPr>
              <a:t>Em đã trải qua cảm xúc đó trong tình huống nào?</a:t>
            </a:r>
            <a:endParaRPr lang="en-US" sz="3600" b="1" dirty="0">
              <a:solidFill>
                <a:srgbClr val="00206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5996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12810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27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32633A0-90C4-4AA5-B97D-885EBFFAE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EB45373-6026-4443-ACBD-5BDF76B2F129}"/>
              </a:ext>
            </a:extLst>
          </p:cNvPr>
          <p:cNvSpPr/>
          <p:nvPr/>
        </p:nvSpPr>
        <p:spPr>
          <a:xfrm>
            <a:off x="199054" y="130630"/>
            <a:ext cx="11793895" cy="6559420"/>
          </a:xfrm>
          <a:custGeom>
            <a:avLst/>
            <a:gdLst>
              <a:gd name="connsiteX0" fmla="*/ 0 w 11793895"/>
              <a:gd name="connsiteY0" fmla="*/ 613962 h 6559420"/>
              <a:gd name="connsiteX1" fmla="*/ 613962 w 11793895"/>
              <a:gd name="connsiteY1" fmla="*/ 0 h 6559420"/>
              <a:gd name="connsiteX2" fmla="*/ 11179933 w 11793895"/>
              <a:gd name="connsiteY2" fmla="*/ 0 h 6559420"/>
              <a:gd name="connsiteX3" fmla="*/ 11793895 w 11793895"/>
              <a:gd name="connsiteY3" fmla="*/ 613962 h 6559420"/>
              <a:gd name="connsiteX4" fmla="*/ 11793895 w 11793895"/>
              <a:gd name="connsiteY4" fmla="*/ 5945458 h 6559420"/>
              <a:gd name="connsiteX5" fmla="*/ 11179933 w 11793895"/>
              <a:gd name="connsiteY5" fmla="*/ 6559420 h 6559420"/>
              <a:gd name="connsiteX6" fmla="*/ 613962 w 11793895"/>
              <a:gd name="connsiteY6" fmla="*/ 6559420 h 6559420"/>
              <a:gd name="connsiteX7" fmla="*/ 0 w 11793895"/>
              <a:gd name="connsiteY7" fmla="*/ 5945458 h 6559420"/>
              <a:gd name="connsiteX8" fmla="*/ 0 w 11793895"/>
              <a:gd name="connsiteY8" fmla="*/ 613962 h 65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93895" h="6559420" fill="none" extrusionOk="0">
                <a:moveTo>
                  <a:pt x="0" y="613962"/>
                </a:moveTo>
                <a:cubicBezTo>
                  <a:pt x="-44515" y="267680"/>
                  <a:pt x="291781" y="13822"/>
                  <a:pt x="613962" y="0"/>
                </a:cubicBezTo>
                <a:cubicBezTo>
                  <a:pt x="5752544" y="130954"/>
                  <a:pt x="8915831" y="43574"/>
                  <a:pt x="11179933" y="0"/>
                </a:cubicBezTo>
                <a:cubicBezTo>
                  <a:pt x="11523608" y="7075"/>
                  <a:pt x="11809805" y="294369"/>
                  <a:pt x="11793895" y="613962"/>
                </a:cubicBezTo>
                <a:cubicBezTo>
                  <a:pt x="11643456" y="1880618"/>
                  <a:pt x="11879774" y="5171155"/>
                  <a:pt x="11793895" y="5945458"/>
                </a:cubicBezTo>
                <a:cubicBezTo>
                  <a:pt x="11773166" y="6287944"/>
                  <a:pt x="11468231" y="6524380"/>
                  <a:pt x="11179933" y="6559420"/>
                </a:cubicBezTo>
                <a:cubicBezTo>
                  <a:pt x="7440290" y="6714617"/>
                  <a:pt x="3371637" y="6722440"/>
                  <a:pt x="613962" y="6559420"/>
                </a:cubicBezTo>
                <a:cubicBezTo>
                  <a:pt x="279279" y="6499922"/>
                  <a:pt x="-26072" y="6299764"/>
                  <a:pt x="0" y="5945458"/>
                </a:cubicBezTo>
                <a:cubicBezTo>
                  <a:pt x="64656" y="5287668"/>
                  <a:pt x="-17807" y="1320764"/>
                  <a:pt x="0" y="613962"/>
                </a:cubicBezTo>
                <a:close/>
              </a:path>
              <a:path w="11793895" h="6559420" stroke="0" extrusionOk="0">
                <a:moveTo>
                  <a:pt x="0" y="613962"/>
                </a:moveTo>
                <a:cubicBezTo>
                  <a:pt x="-50178" y="243929"/>
                  <a:pt x="238467" y="13667"/>
                  <a:pt x="613962" y="0"/>
                </a:cubicBezTo>
                <a:cubicBezTo>
                  <a:pt x="1692355" y="132882"/>
                  <a:pt x="7383715" y="-84951"/>
                  <a:pt x="11179933" y="0"/>
                </a:cubicBezTo>
                <a:cubicBezTo>
                  <a:pt x="11473297" y="44646"/>
                  <a:pt x="11785743" y="319940"/>
                  <a:pt x="11793895" y="613962"/>
                </a:cubicBezTo>
                <a:cubicBezTo>
                  <a:pt x="11814082" y="1590716"/>
                  <a:pt x="11946375" y="4099744"/>
                  <a:pt x="11793895" y="5945458"/>
                </a:cubicBezTo>
                <a:cubicBezTo>
                  <a:pt x="11804479" y="6285796"/>
                  <a:pt x="11523184" y="6550840"/>
                  <a:pt x="11179933" y="6559420"/>
                </a:cubicBezTo>
                <a:cubicBezTo>
                  <a:pt x="6742335" y="6647059"/>
                  <a:pt x="3989542" y="6486741"/>
                  <a:pt x="613962" y="6559420"/>
                </a:cubicBezTo>
                <a:cubicBezTo>
                  <a:pt x="268207" y="6495787"/>
                  <a:pt x="-2423" y="6287907"/>
                  <a:pt x="0" y="5945458"/>
                </a:cubicBezTo>
                <a:cubicBezTo>
                  <a:pt x="-38581" y="5277464"/>
                  <a:pt x="63341" y="2415705"/>
                  <a:pt x="0" y="613962"/>
                </a:cubicBezTo>
                <a:close/>
              </a:path>
            </a:pathLst>
          </a:custGeom>
          <a:solidFill>
            <a:schemeClr val="bg1">
              <a:alpha val="87000"/>
            </a:schemeClr>
          </a:solidFill>
          <a:ln w="317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>
                      <a:gd name="adj" fmla="val 936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FB47F5-CA5B-FD7B-8C42-B67B9AA083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400" y="361950"/>
            <a:ext cx="2365602" cy="232410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E450A6B-6C54-7F8D-D53A-FE9B42C2BA21}"/>
              </a:ext>
            </a:extLst>
          </p:cNvPr>
          <p:cNvSpPr/>
          <p:nvPr/>
        </p:nvSpPr>
        <p:spPr>
          <a:xfrm>
            <a:off x="4035051" y="440403"/>
            <a:ext cx="6804399" cy="1950372"/>
          </a:xfrm>
          <a:custGeom>
            <a:avLst/>
            <a:gdLst>
              <a:gd name="connsiteX0" fmla="*/ 0 w 6804399"/>
              <a:gd name="connsiteY0" fmla="*/ 325069 h 1950372"/>
              <a:gd name="connsiteX1" fmla="*/ 325069 w 6804399"/>
              <a:gd name="connsiteY1" fmla="*/ 0 h 1950372"/>
              <a:gd name="connsiteX2" fmla="*/ 6479330 w 6804399"/>
              <a:gd name="connsiteY2" fmla="*/ 0 h 1950372"/>
              <a:gd name="connsiteX3" fmla="*/ 6804399 w 6804399"/>
              <a:gd name="connsiteY3" fmla="*/ 325069 h 1950372"/>
              <a:gd name="connsiteX4" fmla="*/ 6804399 w 6804399"/>
              <a:gd name="connsiteY4" fmla="*/ 1625303 h 1950372"/>
              <a:gd name="connsiteX5" fmla="*/ 6479330 w 6804399"/>
              <a:gd name="connsiteY5" fmla="*/ 1950372 h 1950372"/>
              <a:gd name="connsiteX6" fmla="*/ 325069 w 6804399"/>
              <a:gd name="connsiteY6" fmla="*/ 1950372 h 1950372"/>
              <a:gd name="connsiteX7" fmla="*/ 0 w 6804399"/>
              <a:gd name="connsiteY7" fmla="*/ 1625303 h 1950372"/>
              <a:gd name="connsiteX8" fmla="*/ 0 w 6804399"/>
              <a:gd name="connsiteY8" fmla="*/ 325069 h 195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04399" h="1950372" fill="none" extrusionOk="0">
                <a:moveTo>
                  <a:pt x="0" y="325069"/>
                </a:moveTo>
                <a:cubicBezTo>
                  <a:pt x="4134" y="111451"/>
                  <a:pt x="167745" y="-721"/>
                  <a:pt x="325069" y="0"/>
                </a:cubicBezTo>
                <a:cubicBezTo>
                  <a:pt x="2330795" y="169035"/>
                  <a:pt x="5234091" y="-53300"/>
                  <a:pt x="6479330" y="0"/>
                </a:cubicBezTo>
                <a:cubicBezTo>
                  <a:pt x="6693944" y="-1817"/>
                  <a:pt x="6781028" y="137757"/>
                  <a:pt x="6804399" y="325069"/>
                </a:cubicBezTo>
                <a:cubicBezTo>
                  <a:pt x="6753245" y="851051"/>
                  <a:pt x="6724183" y="1404423"/>
                  <a:pt x="6804399" y="1625303"/>
                </a:cubicBezTo>
                <a:cubicBezTo>
                  <a:pt x="6782401" y="1809727"/>
                  <a:pt x="6660977" y="1948718"/>
                  <a:pt x="6479330" y="1950372"/>
                </a:cubicBezTo>
                <a:cubicBezTo>
                  <a:pt x="5474359" y="1832578"/>
                  <a:pt x="3268857" y="2053487"/>
                  <a:pt x="325069" y="1950372"/>
                </a:cubicBezTo>
                <a:cubicBezTo>
                  <a:pt x="132724" y="1956096"/>
                  <a:pt x="-1044" y="1798499"/>
                  <a:pt x="0" y="1625303"/>
                </a:cubicBezTo>
                <a:cubicBezTo>
                  <a:pt x="43439" y="1020023"/>
                  <a:pt x="-54969" y="517487"/>
                  <a:pt x="0" y="325069"/>
                </a:cubicBezTo>
                <a:close/>
              </a:path>
              <a:path w="6804399" h="1950372" stroke="0" extrusionOk="0">
                <a:moveTo>
                  <a:pt x="0" y="325069"/>
                </a:moveTo>
                <a:cubicBezTo>
                  <a:pt x="-14488" y="170313"/>
                  <a:pt x="171684" y="-17682"/>
                  <a:pt x="325069" y="0"/>
                </a:cubicBezTo>
                <a:cubicBezTo>
                  <a:pt x="2999696" y="157056"/>
                  <a:pt x="4315927" y="-26874"/>
                  <a:pt x="6479330" y="0"/>
                </a:cubicBezTo>
                <a:cubicBezTo>
                  <a:pt x="6665846" y="17697"/>
                  <a:pt x="6796450" y="127512"/>
                  <a:pt x="6804399" y="325069"/>
                </a:cubicBezTo>
                <a:cubicBezTo>
                  <a:pt x="6747582" y="875930"/>
                  <a:pt x="6862258" y="986980"/>
                  <a:pt x="6804399" y="1625303"/>
                </a:cubicBezTo>
                <a:cubicBezTo>
                  <a:pt x="6791895" y="1775363"/>
                  <a:pt x="6680712" y="1933433"/>
                  <a:pt x="6479330" y="1950372"/>
                </a:cubicBezTo>
                <a:cubicBezTo>
                  <a:pt x="4968537" y="1888953"/>
                  <a:pt x="1304688" y="1814382"/>
                  <a:pt x="325069" y="1950372"/>
                </a:cubicBezTo>
                <a:cubicBezTo>
                  <a:pt x="168066" y="1934518"/>
                  <a:pt x="1411" y="1815374"/>
                  <a:pt x="0" y="1625303"/>
                </a:cubicBezTo>
                <a:cubicBezTo>
                  <a:pt x="-40026" y="1020086"/>
                  <a:pt x="1518" y="968239"/>
                  <a:pt x="0" y="325069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8424181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377"/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Khuôn mặt vui vẻ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r>
              <a:rPr lang="vi-VN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ó miệng cười, mắt hơi nhíp, nếu nhìn ngoài còn có vẻ mặt rạng rỡ.</a:t>
            </a:r>
            <a:endParaRPr lang="en-US" sz="3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044A1E1-2341-53D8-8344-355F03FD63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7750" y="3305175"/>
            <a:ext cx="2114550" cy="2349500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FB12786-1B63-406F-4EB7-2138D576CF17}"/>
              </a:ext>
            </a:extLst>
          </p:cNvPr>
          <p:cNvSpPr/>
          <p:nvPr/>
        </p:nvSpPr>
        <p:spPr>
          <a:xfrm>
            <a:off x="4120776" y="3516978"/>
            <a:ext cx="6804399" cy="1950372"/>
          </a:xfrm>
          <a:custGeom>
            <a:avLst/>
            <a:gdLst>
              <a:gd name="connsiteX0" fmla="*/ 0 w 6804399"/>
              <a:gd name="connsiteY0" fmla="*/ 325069 h 1950372"/>
              <a:gd name="connsiteX1" fmla="*/ 325069 w 6804399"/>
              <a:gd name="connsiteY1" fmla="*/ 0 h 1950372"/>
              <a:gd name="connsiteX2" fmla="*/ 6479330 w 6804399"/>
              <a:gd name="connsiteY2" fmla="*/ 0 h 1950372"/>
              <a:gd name="connsiteX3" fmla="*/ 6804399 w 6804399"/>
              <a:gd name="connsiteY3" fmla="*/ 325069 h 1950372"/>
              <a:gd name="connsiteX4" fmla="*/ 6804399 w 6804399"/>
              <a:gd name="connsiteY4" fmla="*/ 1625303 h 1950372"/>
              <a:gd name="connsiteX5" fmla="*/ 6479330 w 6804399"/>
              <a:gd name="connsiteY5" fmla="*/ 1950372 h 1950372"/>
              <a:gd name="connsiteX6" fmla="*/ 325069 w 6804399"/>
              <a:gd name="connsiteY6" fmla="*/ 1950372 h 1950372"/>
              <a:gd name="connsiteX7" fmla="*/ 0 w 6804399"/>
              <a:gd name="connsiteY7" fmla="*/ 1625303 h 1950372"/>
              <a:gd name="connsiteX8" fmla="*/ 0 w 6804399"/>
              <a:gd name="connsiteY8" fmla="*/ 325069 h 195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04399" h="1950372" fill="none" extrusionOk="0">
                <a:moveTo>
                  <a:pt x="0" y="325069"/>
                </a:moveTo>
                <a:cubicBezTo>
                  <a:pt x="4134" y="111451"/>
                  <a:pt x="167745" y="-721"/>
                  <a:pt x="325069" y="0"/>
                </a:cubicBezTo>
                <a:cubicBezTo>
                  <a:pt x="2330795" y="169035"/>
                  <a:pt x="5234091" y="-53300"/>
                  <a:pt x="6479330" y="0"/>
                </a:cubicBezTo>
                <a:cubicBezTo>
                  <a:pt x="6693944" y="-1817"/>
                  <a:pt x="6781028" y="137757"/>
                  <a:pt x="6804399" y="325069"/>
                </a:cubicBezTo>
                <a:cubicBezTo>
                  <a:pt x="6753245" y="851051"/>
                  <a:pt x="6724183" y="1404423"/>
                  <a:pt x="6804399" y="1625303"/>
                </a:cubicBezTo>
                <a:cubicBezTo>
                  <a:pt x="6782401" y="1809727"/>
                  <a:pt x="6660977" y="1948718"/>
                  <a:pt x="6479330" y="1950372"/>
                </a:cubicBezTo>
                <a:cubicBezTo>
                  <a:pt x="5474359" y="1832578"/>
                  <a:pt x="3268857" y="2053487"/>
                  <a:pt x="325069" y="1950372"/>
                </a:cubicBezTo>
                <a:cubicBezTo>
                  <a:pt x="132724" y="1956096"/>
                  <a:pt x="-1044" y="1798499"/>
                  <a:pt x="0" y="1625303"/>
                </a:cubicBezTo>
                <a:cubicBezTo>
                  <a:pt x="43439" y="1020023"/>
                  <a:pt x="-54969" y="517487"/>
                  <a:pt x="0" y="325069"/>
                </a:cubicBezTo>
                <a:close/>
              </a:path>
              <a:path w="6804399" h="1950372" stroke="0" extrusionOk="0">
                <a:moveTo>
                  <a:pt x="0" y="325069"/>
                </a:moveTo>
                <a:cubicBezTo>
                  <a:pt x="-14488" y="170313"/>
                  <a:pt x="171684" y="-17682"/>
                  <a:pt x="325069" y="0"/>
                </a:cubicBezTo>
                <a:cubicBezTo>
                  <a:pt x="2999696" y="157056"/>
                  <a:pt x="4315927" y="-26874"/>
                  <a:pt x="6479330" y="0"/>
                </a:cubicBezTo>
                <a:cubicBezTo>
                  <a:pt x="6665846" y="17697"/>
                  <a:pt x="6796450" y="127512"/>
                  <a:pt x="6804399" y="325069"/>
                </a:cubicBezTo>
                <a:cubicBezTo>
                  <a:pt x="6747582" y="875930"/>
                  <a:pt x="6862258" y="986980"/>
                  <a:pt x="6804399" y="1625303"/>
                </a:cubicBezTo>
                <a:cubicBezTo>
                  <a:pt x="6791895" y="1775363"/>
                  <a:pt x="6680712" y="1933433"/>
                  <a:pt x="6479330" y="1950372"/>
                </a:cubicBezTo>
                <a:cubicBezTo>
                  <a:pt x="4968537" y="1888953"/>
                  <a:pt x="1304688" y="1814382"/>
                  <a:pt x="325069" y="1950372"/>
                </a:cubicBezTo>
                <a:cubicBezTo>
                  <a:pt x="168066" y="1934518"/>
                  <a:pt x="1411" y="1815374"/>
                  <a:pt x="0" y="1625303"/>
                </a:cubicBezTo>
                <a:cubicBezTo>
                  <a:pt x="-40026" y="1020086"/>
                  <a:pt x="1518" y="968239"/>
                  <a:pt x="0" y="325069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8424181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377"/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Khuôn mặt buồn: 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Lô</a:t>
            </a:r>
            <a:r>
              <a:rPr lang="vi-VN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 mày cụp xuống, miệng mím, nhìn ngoài có thể thấy khuôn mặt muốn khóc.</a:t>
            </a:r>
            <a:endParaRPr lang="en-US" sz="3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1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32633A0-90C4-4AA5-B97D-885EBFFAE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EB45373-6026-4443-ACBD-5BDF76B2F129}"/>
              </a:ext>
            </a:extLst>
          </p:cNvPr>
          <p:cNvSpPr/>
          <p:nvPr/>
        </p:nvSpPr>
        <p:spPr>
          <a:xfrm>
            <a:off x="199054" y="130630"/>
            <a:ext cx="11793895" cy="6559420"/>
          </a:xfrm>
          <a:custGeom>
            <a:avLst/>
            <a:gdLst>
              <a:gd name="connsiteX0" fmla="*/ 0 w 11793895"/>
              <a:gd name="connsiteY0" fmla="*/ 613962 h 6559420"/>
              <a:gd name="connsiteX1" fmla="*/ 613962 w 11793895"/>
              <a:gd name="connsiteY1" fmla="*/ 0 h 6559420"/>
              <a:gd name="connsiteX2" fmla="*/ 11179933 w 11793895"/>
              <a:gd name="connsiteY2" fmla="*/ 0 h 6559420"/>
              <a:gd name="connsiteX3" fmla="*/ 11793895 w 11793895"/>
              <a:gd name="connsiteY3" fmla="*/ 613962 h 6559420"/>
              <a:gd name="connsiteX4" fmla="*/ 11793895 w 11793895"/>
              <a:gd name="connsiteY4" fmla="*/ 5945458 h 6559420"/>
              <a:gd name="connsiteX5" fmla="*/ 11179933 w 11793895"/>
              <a:gd name="connsiteY5" fmla="*/ 6559420 h 6559420"/>
              <a:gd name="connsiteX6" fmla="*/ 613962 w 11793895"/>
              <a:gd name="connsiteY6" fmla="*/ 6559420 h 6559420"/>
              <a:gd name="connsiteX7" fmla="*/ 0 w 11793895"/>
              <a:gd name="connsiteY7" fmla="*/ 5945458 h 6559420"/>
              <a:gd name="connsiteX8" fmla="*/ 0 w 11793895"/>
              <a:gd name="connsiteY8" fmla="*/ 613962 h 655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93895" h="6559420" fill="none" extrusionOk="0">
                <a:moveTo>
                  <a:pt x="0" y="613962"/>
                </a:moveTo>
                <a:cubicBezTo>
                  <a:pt x="-44515" y="267680"/>
                  <a:pt x="291781" y="13822"/>
                  <a:pt x="613962" y="0"/>
                </a:cubicBezTo>
                <a:cubicBezTo>
                  <a:pt x="5752544" y="130954"/>
                  <a:pt x="8915831" y="43574"/>
                  <a:pt x="11179933" y="0"/>
                </a:cubicBezTo>
                <a:cubicBezTo>
                  <a:pt x="11523608" y="7075"/>
                  <a:pt x="11809805" y="294369"/>
                  <a:pt x="11793895" y="613962"/>
                </a:cubicBezTo>
                <a:cubicBezTo>
                  <a:pt x="11643456" y="1880618"/>
                  <a:pt x="11879774" y="5171155"/>
                  <a:pt x="11793895" y="5945458"/>
                </a:cubicBezTo>
                <a:cubicBezTo>
                  <a:pt x="11773166" y="6287944"/>
                  <a:pt x="11468231" y="6524380"/>
                  <a:pt x="11179933" y="6559420"/>
                </a:cubicBezTo>
                <a:cubicBezTo>
                  <a:pt x="7440290" y="6714617"/>
                  <a:pt x="3371637" y="6722440"/>
                  <a:pt x="613962" y="6559420"/>
                </a:cubicBezTo>
                <a:cubicBezTo>
                  <a:pt x="279279" y="6499922"/>
                  <a:pt x="-26072" y="6299764"/>
                  <a:pt x="0" y="5945458"/>
                </a:cubicBezTo>
                <a:cubicBezTo>
                  <a:pt x="64656" y="5287668"/>
                  <a:pt x="-17807" y="1320764"/>
                  <a:pt x="0" y="613962"/>
                </a:cubicBezTo>
                <a:close/>
              </a:path>
              <a:path w="11793895" h="6559420" stroke="0" extrusionOk="0">
                <a:moveTo>
                  <a:pt x="0" y="613962"/>
                </a:moveTo>
                <a:cubicBezTo>
                  <a:pt x="-50178" y="243929"/>
                  <a:pt x="238467" y="13667"/>
                  <a:pt x="613962" y="0"/>
                </a:cubicBezTo>
                <a:cubicBezTo>
                  <a:pt x="1692355" y="132882"/>
                  <a:pt x="7383715" y="-84951"/>
                  <a:pt x="11179933" y="0"/>
                </a:cubicBezTo>
                <a:cubicBezTo>
                  <a:pt x="11473297" y="44646"/>
                  <a:pt x="11785743" y="319940"/>
                  <a:pt x="11793895" y="613962"/>
                </a:cubicBezTo>
                <a:cubicBezTo>
                  <a:pt x="11814082" y="1590716"/>
                  <a:pt x="11946375" y="4099744"/>
                  <a:pt x="11793895" y="5945458"/>
                </a:cubicBezTo>
                <a:cubicBezTo>
                  <a:pt x="11804479" y="6285796"/>
                  <a:pt x="11523184" y="6550840"/>
                  <a:pt x="11179933" y="6559420"/>
                </a:cubicBezTo>
                <a:cubicBezTo>
                  <a:pt x="6742335" y="6647059"/>
                  <a:pt x="3989542" y="6486741"/>
                  <a:pt x="613962" y="6559420"/>
                </a:cubicBezTo>
                <a:cubicBezTo>
                  <a:pt x="268207" y="6495787"/>
                  <a:pt x="-2423" y="6287907"/>
                  <a:pt x="0" y="5945458"/>
                </a:cubicBezTo>
                <a:cubicBezTo>
                  <a:pt x="-38581" y="5277464"/>
                  <a:pt x="63341" y="2415705"/>
                  <a:pt x="0" y="613962"/>
                </a:cubicBezTo>
                <a:close/>
              </a:path>
            </a:pathLst>
          </a:custGeom>
          <a:solidFill>
            <a:schemeClr val="bg1">
              <a:alpha val="87000"/>
            </a:schemeClr>
          </a:solidFill>
          <a:ln w="31750">
            <a:solidFill>
              <a:srgbClr val="002060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prstGeom prst="roundRect">
                    <a:avLst>
                      <a:gd name="adj" fmla="val 936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C4F53E-6B3C-34D1-BC74-8D585FB3D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6287" y="628649"/>
            <a:ext cx="1721268" cy="1800225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68F0009-4F49-F97B-4CDF-AD7943118AFD}"/>
              </a:ext>
            </a:extLst>
          </p:cNvPr>
          <p:cNvSpPr/>
          <p:nvPr/>
        </p:nvSpPr>
        <p:spPr>
          <a:xfrm>
            <a:off x="2714625" y="440403"/>
            <a:ext cx="8620125" cy="1655097"/>
          </a:xfrm>
          <a:custGeom>
            <a:avLst/>
            <a:gdLst>
              <a:gd name="connsiteX0" fmla="*/ 0 w 8620125"/>
              <a:gd name="connsiteY0" fmla="*/ 275855 h 1655097"/>
              <a:gd name="connsiteX1" fmla="*/ 275855 w 8620125"/>
              <a:gd name="connsiteY1" fmla="*/ 0 h 1655097"/>
              <a:gd name="connsiteX2" fmla="*/ 8344270 w 8620125"/>
              <a:gd name="connsiteY2" fmla="*/ 0 h 1655097"/>
              <a:gd name="connsiteX3" fmla="*/ 8620125 w 8620125"/>
              <a:gd name="connsiteY3" fmla="*/ 275855 h 1655097"/>
              <a:gd name="connsiteX4" fmla="*/ 8620125 w 8620125"/>
              <a:gd name="connsiteY4" fmla="*/ 1379242 h 1655097"/>
              <a:gd name="connsiteX5" fmla="*/ 8344270 w 8620125"/>
              <a:gd name="connsiteY5" fmla="*/ 1655097 h 1655097"/>
              <a:gd name="connsiteX6" fmla="*/ 275855 w 8620125"/>
              <a:gd name="connsiteY6" fmla="*/ 1655097 h 1655097"/>
              <a:gd name="connsiteX7" fmla="*/ 0 w 8620125"/>
              <a:gd name="connsiteY7" fmla="*/ 1379242 h 1655097"/>
              <a:gd name="connsiteX8" fmla="*/ 0 w 8620125"/>
              <a:gd name="connsiteY8" fmla="*/ 275855 h 1655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20125" h="1655097" fill="none" extrusionOk="0">
                <a:moveTo>
                  <a:pt x="0" y="275855"/>
                </a:moveTo>
                <a:cubicBezTo>
                  <a:pt x="603" y="118528"/>
                  <a:pt x="131548" y="-261"/>
                  <a:pt x="275855" y="0"/>
                </a:cubicBezTo>
                <a:cubicBezTo>
                  <a:pt x="3314807" y="169035"/>
                  <a:pt x="7333877" y="-53300"/>
                  <a:pt x="8344270" y="0"/>
                </a:cubicBezTo>
                <a:cubicBezTo>
                  <a:pt x="8508800" y="-631"/>
                  <a:pt x="8597966" y="116126"/>
                  <a:pt x="8620125" y="275855"/>
                </a:cubicBezTo>
                <a:cubicBezTo>
                  <a:pt x="8654465" y="496714"/>
                  <a:pt x="8595872" y="1077290"/>
                  <a:pt x="8620125" y="1379242"/>
                </a:cubicBezTo>
                <a:cubicBezTo>
                  <a:pt x="8590658" y="1538147"/>
                  <a:pt x="8520068" y="1636770"/>
                  <a:pt x="8344270" y="1655097"/>
                </a:cubicBezTo>
                <a:cubicBezTo>
                  <a:pt x="4467692" y="1537303"/>
                  <a:pt x="3509590" y="1758212"/>
                  <a:pt x="275855" y="1655097"/>
                </a:cubicBezTo>
                <a:cubicBezTo>
                  <a:pt x="107524" y="1662236"/>
                  <a:pt x="-2939" y="1513756"/>
                  <a:pt x="0" y="1379242"/>
                </a:cubicBezTo>
                <a:cubicBezTo>
                  <a:pt x="-29046" y="1013993"/>
                  <a:pt x="-90812" y="633582"/>
                  <a:pt x="0" y="275855"/>
                </a:cubicBezTo>
                <a:close/>
              </a:path>
              <a:path w="8620125" h="1655097" stroke="0" extrusionOk="0">
                <a:moveTo>
                  <a:pt x="0" y="275855"/>
                </a:moveTo>
                <a:cubicBezTo>
                  <a:pt x="-4075" y="130473"/>
                  <a:pt x="131326" y="-5290"/>
                  <a:pt x="275855" y="0"/>
                </a:cubicBezTo>
                <a:cubicBezTo>
                  <a:pt x="3445636" y="157056"/>
                  <a:pt x="6587073" y="-26874"/>
                  <a:pt x="8344270" y="0"/>
                </a:cubicBezTo>
                <a:cubicBezTo>
                  <a:pt x="8501003" y="11103"/>
                  <a:pt x="8617971" y="118619"/>
                  <a:pt x="8620125" y="275855"/>
                </a:cubicBezTo>
                <a:cubicBezTo>
                  <a:pt x="8702083" y="650619"/>
                  <a:pt x="8576231" y="1240939"/>
                  <a:pt x="8620125" y="1379242"/>
                </a:cubicBezTo>
                <a:cubicBezTo>
                  <a:pt x="8615748" y="1521277"/>
                  <a:pt x="8520671" y="1636454"/>
                  <a:pt x="8344270" y="1655097"/>
                </a:cubicBezTo>
                <a:cubicBezTo>
                  <a:pt x="5553599" y="1593678"/>
                  <a:pt x="1753196" y="1519107"/>
                  <a:pt x="275855" y="1655097"/>
                </a:cubicBezTo>
                <a:cubicBezTo>
                  <a:pt x="147324" y="1638334"/>
                  <a:pt x="988" y="1538971"/>
                  <a:pt x="0" y="1379242"/>
                </a:cubicBezTo>
                <a:cubicBezTo>
                  <a:pt x="-88457" y="917576"/>
                  <a:pt x="-76955" y="691914"/>
                  <a:pt x="0" y="275855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8424181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377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Khuôn mặt tức giận: </a:t>
            </a:r>
            <a:r>
              <a:rPr lang="vi-VN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Lông mày xếch ngược, miệng mím, nếu nhìn ngoài có thể thấy tai tía, mặt đỏ.</a:t>
            </a:r>
            <a:endParaRPr lang="en-US" sz="3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4C8CCA-E21A-E487-AAB9-25162FBDF7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3449" y="2686049"/>
            <a:ext cx="1600201" cy="1689102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3C56A86-CD1C-3D8C-5956-91F8200CB167}"/>
              </a:ext>
            </a:extLst>
          </p:cNvPr>
          <p:cNvSpPr/>
          <p:nvPr/>
        </p:nvSpPr>
        <p:spPr>
          <a:xfrm>
            <a:off x="2705100" y="2678778"/>
            <a:ext cx="8620125" cy="1655097"/>
          </a:xfrm>
          <a:custGeom>
            <a:avLst/>
            <a:gdLst>
              <a:gd name="connsiteX0" fmla="*/ 0 w 8620125"/>
              <a:gd name="connsiteY0" fmla="*/ 275855 h 1655097"/>
              <a:gd name="connsiteX1" fmla="*/ 275855 w 8620125"/>
              <a:gd name="connsiteY1" fmla="*/ 0 h 1655097"/>
              <a:gd name="connsiteX2" fmla="*/ 8344270 w 8620125"/>
              <a:gd name="connsiteY2" fmla="*/ 0 h 1655097"/>
              <a:gd name="connsiteX3" fmla="*/ 8620125 w 8620125"/>
              <a:gd name="connsiteY3" fmla="*/ 275855 h 1655097"/>
              <a:gd name="connsiteX4" fmla="*/ 8620125 w 8620125"/>
              <a:gd name="connsiteY4" fmla="*/ 1379242 h 1655097"/>
              <a:gd name="connsiteX5" fmla="*/ 8344270 w 8620125"/>
              <a:gd name="connsiteY5" fmla="*/ 1655097 h 1655097"/>
              <a:gd name="connsiteX6" fmla="*/ 275855 w 8620125"/>
              <a:gd name="connsiteY6" fmla="*/ 1655097 h 1655097"/>
              <a:gd name="connsiteX7" fmla="*/ 0 w 8620125"/>
              <a:gd name="connsiteY7" fmla="*/ 1379242 h 1655097"/>
              <a:gd name="connsiteX8" fmla="*/ 0 w 8620125"/>
              <a:gd name="connsiteY8" fmla="*/ 275855 h 1655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20125" h="1655097" fill="none" extrusionOk="0">
                <a:moveTo>
                  <a:pt x="0" y="275855"/>
                </a:moveTo>
                <a:cubicBezTo>
                  <a:pt x="603" y="118528"/>
                  <a:pt x="131548" y="-261"/>
                  <a:pt x="275855" y="0"/>
                </a:cubicBezTo>
                <a:cubicBezTo>
                  <a:pt x="3314807" y="169035"/>
                  <a:pt x="7333877" y="-53300"/>
                  <a:pt x="8344270" y="0"/>
                </a:cubicBezTo>
                <a:cubicBezTo>
                  <a:pt x="8508800" y="-631"/>
                  <a:pt x="8597966" y="116126"/>
                  <a:pt x="8620125" y="275855"/>
                </a:cubicBezTo>
                <a:cubicBezTo>
                  <a:pt x="8654465" y="496714"/>
                  <a:pt x="8595872" y="1077290"/>
                  <a:pt x="8620125" y="1379242"/>
                </a:cubicBezTo>
                <a:cubicBezTo>
                  <a:pt x="8590658" y="1538147"/>
                  <a:pt x="8520068" y="1636770"/>
                  <a:pt x="8344270" y="1655097"/>
                </a:cubicBezTo>
                <a:cubicBezTo>
                  <a:pt x="4467692" y="1537303"/>
                  <a:pt x="3509590" y="1758212"/>
                  <a:pt x="275855" y="1655097"/>
                </a:cubicBezTo>
                <a:cubicBezTo>
                  <a:pt x="107524" y="1662236"/>
                  <a:pt x="-2939" y="1513756"/>
                  <a:pt x="0" y="1379242"/>
                </a:cubicBezTo>
                <a:cubicBezTo>
                  <a:pt x="-29046" y="1013993"/>
                  <a:pt x="-90812" y="633582"/>
                  <a:pt x="0" y="275855"/>
                </a:cubicBezTo>
                <a:close/>
              </a:path>
              <a:path w="8620125" h="1655097" stroke="0" extrusionOk="0">
                <a:moveTo>
                  <a:pt x="0" y="275855"/>
                </a:moveTo>
                <a:cubicBezTo>
                  <a:pt x="-4075" y="130473"/>
                  <a:pt x="131326" y="-5290"/>
                  <a:pt x="275855" y="0"/>
                </a:cubicBezTo>
                <a:cubicBezTo>
                  <a:pt x="3445636" y="157056"/>
                  <a:pt x="6587073" y="-26874"/>
                  <a:pt x="8344270" y="0"/>
                </a:cubicBezTo>
                <a:cubicBezTo>
                  <a:pt x="8501003" y="11103"/>
                  <a:pt x="8617971" y="118619"/>
                  <a:pt x="8620125" y="275855"/>
                </a:cubicBezTo>
                <a:cubicBezTo>
                  <a:pt x="8702083" y="650619"/>
                  <a:pt x="8576231" y="1240939"/>
                  <a:pt x="8620125" y="1379242"/>
                </a:cubicBezTo>
                <a:cubicBezTo>
                  <a:pt x="8615748" y="1521277"/>
                  <a:pt x="8520671" y="1636454"/>
                  <a:pt x="8344270" y="1655097"/>
                </a:cubicBezTo>
                <a:cubicBezTo>
                  <a:pt x="5553599" y="1593678"/>
                  <a:pt x="1753196" y="1519107"/>
                  <a:pt x="275855" y="1655097"/>
                </a:cubicBezTo>
                <a:cubicBezTo>
                  <a:pt x="147324" y="1638334"/>
                  <a:pt x="988" y="1538971"/>
                  <a:pt x="0" y="1379242"/>
                </a:cubicBezTo>
                <a:cubicBezTo>
                  <a:pt x="-88457" y="917576"/>
                  <a:pt x="-76955" y="691914"/>
                  <a:pt x="0" y="275855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8424181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377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Khuôn mặt sợ hãi: </a:t>
            </a: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Lô</a:t>
            </a:r>
            <a:r>
              <a:rPr lang="vi-VN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 mày cụp, miệng méo như sắp khóc.</a:t>
            </a:r>
            <a:endParaRPr lang="en-US" sz="3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12BED0-A55A-0F62-6EFF-E5B643239A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7262" y="4840931"/>
            <a:ext cx="1462088" cy="1488432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0CA1B83-D5F4-2F2B-FE29-E1E18A988812}"/>
              </a:ext>
            </a:extLst>
          </p:cNvPr>
          <p:cNvSpPr/>
          <p:nvPr/>
        </p:nvSpPr>
        <p:spPr>
          <a:xfrm>
            <a:off x="2762250" y="4707603"/>
            <a:ext cx="8620125" cy="1655097"/>
          </a:xfrm>
          <a:custGeom>
            <a:avLst/>
            <a:gdLst>
              <a:gd name="connsiteX0" fmla="*/ 0 w 8620125"/>
              <a:gd name="connsiteY0" fmla="*/ 275855 h 1655097"/>
              <a:gd name="connsiteX1" fmla="*/ 275855 w 8620125"/>
              <a:gd name="connsiteY1" fmla="*/ 0 h 1655097"/>
              <a:gd name="connsiteX2" fmla="*/ 8344270 w 8620125"/>
              <a:gd name="connsiteY2" fmla="*/ 0 h 1655097"/>
              <a:gd name="connsiteX3" fmla="*/ 8620125 w 8620125"/>
              <a:gd name="connsiteY3" fmla="*/ 275855 h 1655097"/>
              <a:gd name="connsiteX4" fmla="*/ 8620125 w 8620125"/>
              <a:gd name="connsiteY4" fmla="*/ 1379242 h 1655097"/>
              <a:gd name="connsiteX5" fmla="*/ 8344270 w 8620125"/>
              <a:gd name="connsiteY5" fmla="*/ 1655097 h 1655097"/>
              <a:gd name="connsiteX6" fmla="*/ 275855 w 8620125"/>
              <a:gd name="connsiteY6" fmla="*/ 1655097 h 1655097"/>
              <a:gd name="connsiteX7" fmla="*/ 0 w 8620125"/>
              <a:gd name="connsiteY7" fmla="*/ 1379242 h 1655097"/>
              <a:gd name="connsiteX8" fmla="*/ 0 w 8620125"/>
              <a:gd name="connsiteY8" fmla="*/ 275855 h 1655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20125" h="1655097" fill="none" extrusionOk="0">
                <a:moveTo>
                  <a:pt x="0" y="275855"/>
                </a:moveTo>
                <a:cubicBezTo>
                  <a:pt x="603" y="118528"/>
                  <a:pt x="131548" y="-261"/>
                  <a:pt x="275855" y="0"/>
                </a:cubicBezTo>
                <a:cubicBezTo>
                  <a:pt x="3314807" y="169035"/>
                  <a:pt x="7333877" y="-53300"/>
                  <a:pt x="8344270" y="0"/>
                </a:cubicBezTo>
                <a:cubicBezTo>
                  <a:pt x="8508800" y="-631"/>
                  <a:pt x="8597966" y="116126"/>
                  <a:pt x="8620125" y="275855"/>
                </a:cubicBezTo>
                <a:cubicBezTo>
                  <a:pt x="8654465" y="496714"/>
                  <a:pt x="8595872" y="1077290"/>
                  <a:pt x="8620125" y="1379242"/>
                </a:cubicBezTo>
                <a:cubicBezTo>
                  <a:pt x="8590658" y="1538147"/>
                  <a:pt x="8520068" y="1636770"/>
                  <a:pt x="8344270" y="1655097"/>
                </a:cubicBezTo>
                <a:cubicBezTo>
                  <a:pt x="4467692" y="1537303"/>
                  <a:pt x="3509590" y="1758212"/>
                  <a:pt x="275855" y="1655097"/>
                </a:cubicBezTo>
                <a:cubicBezTo>
                  <a:pt x="107524" y="1662236"/>
                  <a:pt x="-2939" y="1513756"/>
                  <a:pt x="0" y="1379242"/>
                </a:cubicBezTo>
                <a:cubicBezTo>
                  <a:pt x="-29046" y="1013993"/>
                  <a:pt x="-90812" y="633582"/>
                  <a:pt x="0" y="275855"/>
                </a:cubicBezTo>
                <a:close/>
              </a:path>
              <a:path w="8620125" h="1655097" stroke="0" extrusionOk="0">
                <a:moveTo>
                  <a:pt x="0" y="275855"/>
                </a:moveTo>
                <a:cubicBezTo>
                  <a:pt x="-4075" y="130473"/>
                  <a:pt x="131326" y="-5290"/>
                  <a:pt x="275855" y="0"/>
                </a:cubicBezTo>
                <a:cubicBezTo>
                  <a:pt x="3445636" y="157056"/>
                  <a:pt x="6587073" y="-26874"/>
                  <a:pt x="8344270" y="0"/>
                </a:cubicBezTo>
                <a:cubicBezTo>
                  <a:pt x="8501003" y="11103"/>
                  <a:pt x="8617971" y="118619"/>
                  <a:pt x="8620125" y="275855"/>
                </a:cubicBezTo>
                <a:cubicBezTo>
                  <a:pt x="8702083" y="650619"/>
                  <a:pt x="8576231" y="1240939"/>
                  <a:pt x="8620125" y="1379242"/>
                </a:cubicBezTo>
                <a:cubicBezTo>
                  <a:pt x="8615748" y="1521277"/>
                  <a:pt x="8520671" y="1636454"/>
                  <a:pt x="8344270" y="1655097"/>
                </a:cubicBezTo>
                <a:cubicBezTo>
                  <a:pt x="5553599" y="1593678"/>
                  <a:pt x="1753196" y="1519107"/>
                  <a:pt x="275855" y="1655097"/>
                </a:cubicBezTo>
                <a:cubicBezTo>
                  <a:pt x="147324" y="1638334"/>
                  <a:pt x="988" y="1538971"/>
                  <a:pt x="0" y="1379242"/>
                </a:cubicBezTo>
                <a:cubicBezTo>
                  <a:pt x="-88457" y="917576"/>
                  <a:pt x="-76955" y="691914"/>
                  <a:pt x="0" y="275855"/>
                </a:cubicBezTo>
                <a:close/>
              </a:path>
            </a:pathLst>
          </a:custGeom>
          <a:solidFill>
            <a:srgbClr val="CCFFFF"/>
          </a:solidFill>
          <a:ln w="3810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xmlns="" sd="28424181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377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Khuôn mặt ngạc nhiên: </a:t>
            </a: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r>
              <a:rPr lang="vi-VN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ắt mở to, l</a:t>
            </a:r>
            <a:r>
              <a:rPr lang="en-US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ô</a:t>
            </a:r>
            <a:r>
              <a:rPr lang="vi-VN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 mày rướn lên, miệng há tròn.</a:t>
            </a:r>
            <a:endParaRPr lang="en-US" sz="36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67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178</Words>
  <Application>Microsoft Office PowerPoint</Application>
  <PresentationFormat>Widescreen</PresentationFormat>
  <Paragraphs>13</Paragraphs>
  <Slides>8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Georgia</vt:lpstr>
      <vt:lpstr>3_Office Theme</vt:lpstr>
      <vt:lpstr>2_Office Theme</vt:lpstr>
      <vt:lpstr>1_Simple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57</cp:revision>
  <dcterms:created xsi:type="dcterms:W3CDTF">2023-07-24T02:56:13Z</dcterms:created>
  <dcterms:modified xsi:type="dcterms:W3CDTF">2025-10-05T16:24:00Z</dcterms:modified>
</cp:coreProperties>
</file>