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9"/>
  </p:notesMasterIdLst>
  <p:sldIdLst>
    <p:sldId id="274" r:id="rId2"/>
    <p:sldId id="268" r:id="rId3"/>
    <p:sldId id="271" r:id="rId4"/>
    <p:sldId id="273" r:id="rId5"/>
    <p:sldId id="264" r:id="rId6"/>
    <p:sldId id="265" r:id="rId7"/>
    <p:sldId id="27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  <a:srgbClr val="FFFFCC"/>
    <a:srgbClr val="FFFFFF"/>
    <a:srgbClr val="FAEDDF"/>
    <a:srgbClr val="FDEDDF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B6900-9AC8-448C-AA38-378945445927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6B0099-2A3B-480C-9F0C-8EC7DAAC9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636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311D4E-CC33-4A7F-9E10-05ADC4E0CF2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465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F2EC793-91D8-4614-B8DD-91BAE65CEB34}" type="datetimeFigureOut">
              <a:rPr lang="en-US" smtClean="0"/>
              <a:t>10/5/2025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027340B-BF6B-4970-A85D-B56BF0CE96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Administrator\Desktop\5385f09707721.png"/>
          <p:cNvPicPr>
            <a:picLocks noChangeAspect="1" noChangeArrowheads="1"/>
          </p:cNvPicPr>
          <p:nvPr/>
        </p:nvPicPr>
        <p:blipFill rotWithShape="1">
          <a:blip r:embed="rId3" cstate="print"/>
          <a:srcRect t="21852"/>
          <a:stretch/>
        </p:blipFill>
        <p:spPr bwMode="auto">
          <a:xfrm>
            <a:off x="-5644" y="-109182"/>
            <a:ext cx="9144001" cy="6967182"/>
          </a:xfrm>
          <a:prstGeom prst="rect">
            <a:avLst/>
          </a:prstGeom>
          <a:noFill/>
        </p:spPr>
      </p:pic>
      <p:pic>
        <p:nvPicPr>
          <p:cNvPr id="14339" name="Picture 3" descr="C:\Users\Administrator\Desktop\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685800"/>
            <a:ext cx="1381125" cy="14134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157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3000"/>
    </mc:Choice>
    <mc:Fallback xmlns="">
      <p:transition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/>
          <p:cNvSpPr/>
          <p:nvPr/>
        </p:nvSpPr>
        <p:spPr>
          <a:xfrm>
            <a:off x="1331774" y="4701754"/>
            <a:ext cx="841652" cy="821054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905000" y="3379732"/>
            <a:ext cx="1146599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762000" y="2872576"/>
            <a:ext cx="0" cy="946872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3505200" y="2983475"/>
            <a:ext cx="487687" cy="86757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114800" y="2872576"/>
            <a:ext cx="383810" cy="1002439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548" r="98995">
                        <a14:foregroundMark x1="22111" y1="26946" x2="22111" y2="26946"/>
                        <a14:foregroundMark x1="17085" y1="58683" x2="17085" y2="58683"/>
                        <a14:foregroundMark x1="28643" y1="81437" x2="28643" y2="81437"/>
                        <a14:foregroundMark x1="34171" y1="82036" x2="34171" y2="82036"/>
                        <a14:foregroundMark x1="56281" y1="89820" x2="58291" y2="89820"/>
                        <a14:foregroundMark x1="78392" y1="79641" x2="78392" y2="79641"/>
                        <a14:foregroundMark x1="89950" y1="55689" x2="89950" y2="55689"/>
                        <a14:foregroundMark x1="81910" y1="25749" x2="81910" y2="25749"/>
                        <a14:foregroundMark x1="61307" y1="14970" x2="61307" y2="14970"/>
                        <a14:foregroundMark x1="37186" y1="14371" x2="37186" y2="14371"/>
                      </a14:backgroundRemoval>
                    </a14:imgEffect>
                    <a14:imgEffect>
                      <a14:brightnessContrast bright="18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46" t="6672" r="7256" b="7272"/>
          <a:stretch/>
        </p:blipFill>
        <p:spPr bwMode="auto">
          <a:xfrm>
            <a:off x="7262452" y="4751204"/>
            <a:ext cx="1043348" cy="890229"/>
          </a:xfrm>
          <a:prstGeom prst="rect">
            <a:avLst/>
          </a:prstGeom>
          <a:noFill/>
          <a:ln w="12700">
            <a:noFill/>
          </a:ln>
          <a:effectLst/>
        </p:spPr>
      </p:pic>
      <p:sp>
        <p:nvSpPr>
          <p:cNvPr id="37" name="Freeform 36"/>
          <p:cNvSpPr/>
          <p:nvPr/>
        </p:nvSpPr>
        <p:spPr>
          <a:xfrm rot="10213059" flipH="1">
            <a:off x="4411458" y="4736152"/>
            <a:ext cx="673463" cy="797550"/>
          </a:xfrm>
          <a:custGeom>
            <a:avLst/>
            <a:gdLst>
              <a:gd name="connsiteX0" fmla="*/ 1334138 w 1444974"/>
              <a:gd name="connsiteY0" fmla="*/ 216410 h 1564961"/>
              <a:gd name="connsiteX1" fmla="*/ 876938 w 1444974"/>
              <a:gd name="connsiteY1" fmla="*/ 8591 h 1564961"/>
              <a:gd name="connsiteX2" fmla="*/ 489010 w 1444974"/>
              <a:gd name="connsiteY2" fmla="*/ 50155 h 1564961"/>
              <a:gd name="connsiteX3" fmla="*/ 308901 w 1444974"/>
              <a:gd name="connsiteY3" fmla="*/ 147137 h 1564961"/>
              <a:gd name="connsiteX4" fmla="*/ 128792 w 1444974"/>
              <a:gd name="connsiteY4" fmla="*/ 354955 h 1564961"/>
              <a:gd name="connsiteX5" fmla="*/ 4101 w 1444974"/>
              <a:gd name="connsiteY5" fmla="*/ 645901 h 1564961"/>
              <a:gd name="connsiteX6" fmla="*/ 45665 w 1444974"/>
              <a:gd name="connsiteY6" fmla="*/ 1033828 h 1564961"/>
              <a:gd name="connsiteX7" fmla="*/ 198065 w 1444974"/>
              <a:gd name="connsiteY7" fmla="*/ 1283210 h 1564961"/>
              <a:gd name="connsiteX8" fmla="*/ 405883 w 1444974"/>
              <a:gd name="connsiteY8" fmla="*/ 1463319 h 1564961"/>
              <a:gd name="connsiteX9" fmla="*/ 696829 w 1444974"/>
              <a:gd name="connsiteY9" fmla="*/ 1560301 h 1564961"/>
              <a:gd name="connsiteX10" fmla="*/ 1043192 w 1444974"/>
              <a:gd name="connsiteY10" fmla="*/ 1546446 h 1564961"/>
              <a:gd name="connsiteX11" fmla="*/ 1084756 w 1444974"/>
              <a:gd name="connsiteY11" fmla="*/ 1518737 h 1564961"/>
              <a:gd name="connsiteX12" fmla="*/ 1320283 w 1444974"/>
              <a:gd name="connsiteY12" fmla="*/ 1380191 h 1564961"/>
              <a:gd name="connsiteX13" fmla="*/ 1444974 w 1444974"/>
              <a:gd name="connsiteY13" fmla="*/ 1227791 h 156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4974" h="1564961">
                <a:moveTo>
                  <a:pt x="1334138" y="216410"/>
                </a:moveTo>
                <a:cubicBezTo>
                  <a:pt x="1175965" y="126355"/>
                  <a:pt x="1017792" y="36300"/>
                  <a:pt x="876938" y="8591"/>
                </a:cubicBezTo>
                <a:cubicBezTo>
                  <a:pt x="736084" y="-19118"/>
                  <a:pt x="583683" y="27064"/>
                  <a:pt x="489010" y="50155"/>
                </a:cubicBezTo>
                <a:cubicBezTo>
                  <a:pt x="394337" y="73246"/>
                  <a:pt x="368937" y="96337"/>
                  <a:pt x="308901" y="147137"/>
                </a:cubicBezTo>
                <a:cubicBezTo>
                  <a:pt x="248865" y="197937"/>
                  <a:pt x="179592" y="271828"/>
                  <a:pt x="128792" y="354955"/>
                </a:cubicBezTo>
                <a:cubicBezTo>
                  <a:pt x="77992" y="438082"/>
                  <a:pt x="17955" y="532756"/>
                  <a:pt x="4101" y="645901"/>
                </a:cubicBezTo>
                <a:cubicBezTo>
                  <a:pt x="-9753" y="759046"/>
                  <a:pt x="13338" y="927610"/>
                  <a:pt x="45665" y="1033828"/>
                </a:cubicBezTo>
                <a:cubicBezTo>
                  <a:pt x="77992" y="1140046"/>
                  <a:pt x="138029" y="1211628"/>
                  <a:pt x="198065" y="1283210"/>
                </a:cubicBezTo>
                <a:cubicBezTo>
                  <a:pt x="258101" y="1354792"/>
                  <a:pt x="322756" y="1417137"/>
                  <a:pt x="405883" y="1463319"/>
                </a:cubicBezTo>
                <a:cubicBezTo>
                  <a:pt x="489010" y="1509501"/>
                  <a:pt x="590611" y="1546447"/>
                  <a:pt x="696829" y="1560301"/>
                </a:cubicBezTo>
                <a:cubicBezTo>
                  <a:pt x="803047" y="1574155"/>
                  <a:pt x="978537" y="1553373"/>
                  <a:pt x="1043192" y="1546446"/>
                </a:cubicBezTo>
                <a:cubicBezTo>
                  <a:pt x="1107846" y="1539519"/>
                  <a:pt x="1038574" y="1546446"/>
                  <a:pt x="1084756" y="1518737"/>
                </a:cubicBezTo>
                <a:cubicBezTo>
                  <a:pt x="1130938" y="1491028"/>
                  <a:pt x="1260247" y="1428682"/>
                  <a:pt x="1320283" y="1380191"/>
                </a:cubicBezTo>
                <a:cubicBezTo>
                  <a:pt x="1380319" y="1331700"/>
                  <a:pt x="1412646" y="1279745"/>
                  <a:pt x="1444974" y="1227791"/>
                </a:cubicBezTo>
              </a:path>
            </a:pathLst>
          </a:cu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Freeform 37"/>
          <p:cNvSpPr/>
          <p:nvPr/>
        </p:nvSpPr>
        <p:spPr>
          <a:xfrm>
            <a:off x="7262452" y="3274456"/>
            <a:ext cx="1504950" cy="569804"/>
          </a:xfrm>
          <a:custGeom>
            <a:avLst/>
            <a:gdLst>
              <a:gd name="connsiteX0" fmla="*/ 0 w 2883744"/>
              <a:gd name="connsiteY0" fmla="*/ 152400 h 443383"/>
              <a:gd name="connsiteX1" fmla="*/ 41564 w 2883744"/>
              <a:gd name="connsiteY1" fmla="*/ 83128 h 443383"/>
              <a:gd name="connsiteX2" fmla="*/ 166254 w 2883744"/>
              <a:gd name="connsiteY2" fmla="*/ 27710 h 443383"/>
              <a:gd name="connsiteX3" fmla="*/ 207818 w 2883744"/>
              <a:gd name="connsiteY3" fmla="*/ 13855 h 443383"/>
              <a:gd name="connsiteX4" fmla="*/ 249382 w 2883744"/>
              <a:gd name="connsiteY4" fmla="*/ 0 h 443383"/>
              <a:gd name="connsiteX5" fmla="*/ 387927 w 2883744"/>
              <a:gd name="connsiteY5" fmla="*/ 27710 h 443383"/>
              <a:gd name="connsiteX6" fmla="*/ 429491 w 2883744"/>
              <a:gd name="connsiteY6" fmla="*/ 55419 h 443383"/>
              <a:gd name="connsiteX7" fmla="*/ 457200 w 2883744"/>
              <a:gd name="connsiteY7" fmla="*/ 96982 h 443383"/>
              <a:gd name="connsiteX8" fmla="*/ 484909 w 2883744"/>
              <a:gd name="connsiteY8" fmla="*/ 152400 h 443383"/>
              <a:gd name="connsiteX9" fmla="*/ 512618 w 2883744"/>
              <a:gd name="connsiteY9" fmla="*/ 180110 h 443383"/>
              <a:gd name="connsiteX10" fmla="*/ 526473 w 2883744"/>
              <a:gd name="connsiteY10" fmla="*/ 221673 h 443383"/>
              <a:gd name="connsiteX11" fmla="*/ 568036 w 2883744"/>
              <a:gd name="connsiteY11" fmla="*/ 249382 h 443383"/>
              <a:gd name="connsiteX12" fmla="*/ 665018 w 2883744"/>
              <a:gd name="connsiteY12" fmla="*/ 277091 h 443383"/>
              <a:gd name="connsiteX13" fmla="*/ 817418 w 2883744"/>
              <a:gd name="connsiteY13" fmla="*/ 263237 h 443383"/>
              <a:gd name="connsiteX14" fmla="*/ 900545 w 2883744"/>
              <a:gd name="connsiteY14" fmla="*/ 235528 h 443383"/>
              <a:gd name="connsiteX15" fmla="*/ 983673 w 2883744"/>
              <a:gd name="connsiteY15" fmla="*/ 180110 h 443383"/>
              <a:gd name="connsiteX16" fmla="*/ 1011382 w 2883744"/>
              <a:gd name="connsiteY16" fmla="*/ 152400 h 443383"/>
              <a:gd name="connsiteX17" fmla="*/ 1052945 w 2883744"/>
              <a:gd name="connsiteY17" fmla="*/ 138546 h 443383"/>
              <a:gd name="connsiteX18" fmla="*/ 1094509 w 2883744"/>
              <a:gd name="connsiteY18" fmla="*/ 96982 h 443383"/>
              <a:gd name="connsiteX19" fmla="*/ 1246909 w 2883744"/>
              <a:gd name="connsiteY19" fmla="*/ 55419 h 443383"/>
              <a:gd name="connsiteX20" fmla="*/ 1385454 w 2883744"/>
              <a:gd name="connsiteY20" fmla="*/ 69273 h 443383"/>
              <a:gd name="connsiteX21" fmla="*/ 1427018 w 2883744"/>
              <a:gd name="connsiteY21" fmla="*/ 83128 h 443383"/>
              <a:gd name="connsiteX22" fmla="*/ 1524000 w 2883744"/>
              <a:gd name="connsiteY22" fmla="*/ 207819 h 443383"/>
              <a:gd name="connsiteX23" fmla="*/ 1565564 w 2883744"/>
              <a:gd name="connsiteY23" fmla="*/ 249382 h 443383"/>
              <a:gd name="connsiteX24" fmla="*/ 1690254 w 2883744"/>
              <a:gd name="connsiteY24" fmla="*/ 304800 h 443383"/>
              <a:gd name="connsiteX25" fmla="*/ 1731818 w 2883744"/>
              <a:gd name="connsiteY25" fmla="*/ 318655 h 443383"/>
              <a:gd name="connsiteX26" fmla="*/ 1773382 w 2883744"/>
              <a:gd name="connsiteY26" fmla="*/ 332510 h 443383"/>
              <a:gd name="connsiteX27" fmla="*/ 1967345 w 2883744"/>
              <a:gd name="connsiteY27" fmla="*/ 318655 h 443383"/>
              <a:gd name="connsiteX28" fmla="*/ 2050473 w 2883744"/>
              <a:gd name="connsiteY28" fmla="*/ 277091 h 443383"/>
              <a:gd name="connsiteX29" fmla="*/ 2092036 w 2883744"/>
              <a:gd name="connsiteY29" fmla="*/ 263237 h 443383"/>
              <a:gd name="connsiteX30" fmla="*/ 2147454 w 2883744"/>
              <a:gd name="connsiteY30" fmla="*/ 193964 h 443383"/>
              <a:gd name="connsiteX31" fmla="*/ 2161309 w 2883744"/>
              <a:gd name="connsiteY31" fmla="*/ 152400 h 443383"/>
              <a:gd name="connsiteX32" fmla="*/ 2202873 w 2883744"/>
              <a:gd name="connsiteY32" fmla="*/ 124691 h 443383"/>
              <a:gd name="connsiteX33" fmla="*/ 2355273 w 2883744"/>
              <a:gd name="connsiteY33" fmla="*/ 96982 h 443383"/>
              <a:gd name="connsiteX34" fmla="*/ 2535382 w 2883744"/>
              <a:gd name="connsiteY34" fmla="*/ 110837 h 443383"/>
              <a:gd name="connsiteX35" fmla="*/ 2618509 w 2883744"/>
              <a:gd name="connsiteY35" fmla="*/ 166255 h 443383"/>
              <a:gd name="connsiteX36" fmla="*/ 2660073 w 2883744"/>
              <a:gd name="connsiteY36" fmla="*/ 180110 h 443383"/>
              <a:gd name="connsiteX37" fmla="*/ 2743200 w 2883744"/>
              <a:gd name="connsiteY37" fmla="*/ 235528 h 443383"/>
              <a:gd name="connsiteX38" fmla="*/ 2784764 w 2883744"/>
              <a:gd name="connsiteY38" fmla="*/ 263237 h 443383"/>
              <a:gd name="connsiteX39" fmla="*/ 2826327 w 2883744"/>
              <a:gd name="connsiteY39" fmla="*/ 387928 h 443383"/>
              <a:gd name="connsiteX40" fmla="*/ 2840182 w 2883744"/>
              <a:gd name="connsiteY40" fmla="*/ 429491 h 443383"/>
              <a:gd name="connsiteX41" fmla="*/ 2867891 w 2883744"/>
              <a:gd name="connsiteY41" fmla="*/ 443346 h 44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883744" h="443383">
                <a:moveTo>
                  <a:pt x="0" y="152400"/>
                </a:moveTo>
                <a:cubicBezTo>
                  <a:pt x="13855" y="129309"/>
                  <a:pt x="24039" y="103573"/>
                  <a:pt x="41564" y="83128"/>
                </a:cubicBezTo>
                <a:cubicBezTo>
                  <a:pt x="67911" y="52390"/>
                  <a:pt x="136651" y="37578"/>
                  <a:pt x="166254" y="27710"/>
                </a:cubicBezTo>
                <a:lnTo>
                  <a:pt x="207818" y="13855"/>
                </a:lnTo>
                <a:lnTo>
                  <a:pt x="249382" y="0"/>
                </a:lnTo>
                <a:cubicBezTo>
                  <a:pt x="285127" y="5107"/>
                  <a:pt x="349235" y="8364"/>
                  <a:pt x="387927" y="27710"/>
                </a:cubicBezTo>
                <a:cubicBezTo>
                  <a:pt x="402820" y="35157"/>
                  <a:pt x="415636" y="46183"/>
                  <a:pt x="429491" y="55419"/>
                </a:cubicBezTo>
                <a:cubicBezTo>
                  <a:pt x="438727" y="69273"/>
                  <a:pt x="448939" y="82525"/>
                  <a:pt x="457200" y="96982"/>
                </a:cubicBezTo>
                <a:cubicBezTo>
                  <a:pt x="467447" y="114914"/>
                  <a:pt x="473453" y="135216"/>
                  <a:pt x="484909" y="152400"/>
                </a:cubicBezTo>
                <a:cubicBezTo>
                  <a:pt x="492155" y="163269"/>
                  <a:pt x="503382" y="170873"/>
                  <a:pt x="512618" y="180110"/>
                </a:cubicBezTo>
                <a:cubicBezTo>
                  <a:pt x="517236" y="193964"/>
                  <a:pt x="517350" y="210269"/>
                  <a:pt x="526473" y="221673"/>
                </a:cubicBezTo>
                <a:cubicBezTo>
                  <a:pt x="536875" y="234675"/>
                  <a:pt x="553143" y="241935"/>
                  <a:pt x="568036" y="249382"/>
                </a:cubicBezTo>
                <a:cubicBezTo>
                  <a:pt x="587915" y="259322"/>
                  <a:pt x="647258" y="272651"/>
                  <a:pt x="665018" y="277091"/>
                </a:cubicBezTo>
                <a:cubicBezTo>
                  <a:pt x="715818" y="272473"/>
                  <a:pt x="767185" y="272102"/>
                  <a:pt x="817418" y="263237"/>
                </a:cubicBezTo>
                <a:cubicBezTo>
                  <a:pt x="846181" y="258161"/>
                  <a:pt x="900545" y="235528"/>
                  <a:pt x="900545" y="235528"/>
                </a:cubicBezTo>
                <a:cubicBezTo>
                  <a:pt x="928254" y="217055"/>
                  <a:pt x="960125" y="203659"/>
                  <a:pt x="983673" y="180110"/>
                </a:cubicBezTo>
                <a:cubicBezTo>
                  <a:pt x="992909" y="170873"/>
                  <a:pt x="1000181" y="159121"/>
                  <a:pt x="1011382" y="152400"/>
                </a:cubicBezTo>
                <a:cubicBezTo>
                  <a:pt x="1023905" y="144886"/>
                  <a:pt x="1039091" y="143164"/>
                  <a:pt x="1052945" y="138546"/>
                </a:cubicBezTo>
                <a:cubicBezTo>
                  <a:pt x="1066800" y="124691"/>
                  <a:pt x="1077381" y="106497"/>
                  <a:pt x="1094509" y="96982"/>
                </a:cubicBezTo>
                <a:cubicBezTo>
                  <a:pt x="1134060" y="75009"/>
                  <a:pt x="1202138" y="64373"/>
                  <a:pt x="1246909" y="55419"/>
                </a:cubicBezTo>
                <a:cubicBezTo>
                  <a:pt x="1293091" y="60037"/>
                  <a:pt x="1339582" y="62216"/>
                  <a:pt x="1385454" y="69273"/>
                </a:cubicBezTo>
                <a:cubicBezTo>
                  <a:pt x="1399888" y="71494"/>
                  <a:pt x="1414867" y="75027"/>
                  <a:pt x="1427018" y="83128"/>
                </a:cubicBezTo>
                <a:cubicBezTo>
                  <a:pt x="1485524" y="122132"/>
                  <a:pt x="1468942" y="152763"/>
                  <a:pt x="1524000" y="207819"/>
                </a:cubicBezTo>
                <a:cubicBezTo>
                  <a:pt x="1537855" y="221673"/>
                  <a:pt x="1550512" y="236839"/>
                  <a:pt x="1565564" y="249382"/>
                </a:cubicBezTo>
                <a:cubicBezTo>
                  <a:pt x="1609476" y="285975"/>
                  <a:pt x="1629840" y="284662"/>
                  <a:pt x="1690254" y="304800"/>
                </a:cubicBezTo>
                <a:lnTo>
                  <a:pt x="1731818" y="318655"/>
                </a:lnTo>
                <a:lnTo>
                  <a:pt x="1773382" y="332510"/>
                </a:lnTo>
                <a:cubicBezTo>
                  <a:pt x="1838036" y="327892"/>
                  <a:pt x="1902970" y="326229"/>
                  <a:pt x="1967345" y="318655"/>
                </a:cubicBezTo>
                <a:cubicBezTo>
                  <a:pt x="2012883" y="313297"/>
                  <a:pt x="2010237" y="297209"/>
                  <a:pt x="2050473" y="277091"/>
                </a:cubicBezTo>
                <a:cubicBezTo>
                  <a:pt x="2063535" y="270560"/>
                  <a:pt x="2078182" y="267855"/>
                  <a:pt x="2092036" y="263237"/>
                </a:cubicBezTo>
                <a:cubicBezTo>
                  <a:pt x="2126861" y="158764"/>
                  <a:pt x="2075834" y="283490"/>
                  <a:pt x="2147454" y="193964"/>
                </a:cubicBezTo>
                <a:cubicBezTo>
                  <a:pt x="2156577" y="182560"/>
                  <a:pt x="2152186" y="163804"/>
                  <a:pt x="2161309" y="152400"/>
                </a:cubicBezTo>
                <a:cubicBezTo>
                  <a:pt x="2171711" y="139398"/>
                  <a:pt x="2187980" y="132138"/>
                  <a:pt x="2202873" y="124691"/>
                </a:cubicBezTo>
                <a:cubicBezTo>
                  <a:pt x="2245586" y="103335"/>
                  <a:pt x="2317071" y="101757"/>
                  <a:pt x="2355273" y="96982"/>
                </a:cubicBezTo>
                <a:cubicBezTo>
                  <a:pt x="2415309" y="101600"/>
                  <a:pt x="2477151" y="95513"/>
                  <a:pt x="2535382" y="110837"/>
                </a:cubicBezTo>
                <a:cubicBezTo>
                  <a:pt x="2567588" y="119312"/>
                  <a:pt x="2586916" y="155724"/>
                  <a:pt x="2618509" y="166255"/>
                </a:cubicBezTo>
                <a:cubicBezTo>
                  <a:pt x="2632364" y="170873"/>
                  <a:pt x="2647307" y="173018"/>
                  <a:pt x="2660073" y="180110"/>
                </a:cubicBezTo>
                <a:cubicBezTo>
                  <a:pt x="2689184" y="196283"/>
                  <a:pt x="2715491" y="217055"/>
                  <a:pt x="2743200" y="235528"/>
                </a:cubicBezTo>
                <a:lnTo>
                  <a:pt x="2784764" y="263237"/>
                </a:lnTo>
                <a:lnTo>
                  <a:pt x="2826327" y="387928"/>
                </a:lnTo>
                <a:cubicBezTo>
                  <a:pt x="2830945" y="401782"/>
                  <a:pt x="2826328" y="424873"/>
                  <a:pt x="2840182" y="429491"/>
                </a:cubicBezTo>
                <a:cubicBezTo>
                  <a:pt x="2886126" y="444806"/>
                  <a:pt x="2896349" y="443346"/>
                  <a:pt x="2867891" y="443346"/>
                </a:cubicBez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itle 1"/>
          <p:cNvSpPr>
            <a:spLocks noGrp="1"/>
          </p:cNvSpPr>
          <p:nvPr/>
        </p:nvSpPr>
        <p:spPr>
          <a:xfrm>
            <a:off x="76200" y="3875015"/>
            <a:ext cx="1669096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thẳng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dọc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75" name="Title 1"/>
          <p:cNvSpPr>
            <a:spLocks noGrp="1"/>
          </p:cNvSpPr>
          <p:nvPr/>
        </p:nvSpPr>
        <p:spPr>
          <a:xfrm>
            <a:off x="1676400" y="3875014"/>
            <a:ext cx="1531851" cy="5094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ngang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grpSp>
        <p:nvGrpSpPr>
          <p:cNvPr id="107" name="Group 106"/>
          <p:cNvGrpSpPr/>
          <p:nvPr/>
        </p:nvGrpSpPr>
        <p:grpSpPr>
          <a:xfrm>
            <a:off x="5124819" y="3260819"/>
            <a:ext cx="1611603" cy="527874"/>
            <a:chOff x="3739772" y="3351469"/>
            <a:chExt cx="5077368" cy="1047136"/>
          </a:xfrm>
        </p:grpSpPr>
        <p:grpSp>
          <p:nvGrpSpPr>
            <p:cNvPr id="100" name="Group 99"/>
            <p:cNvGrpSpPr/>
            <p:nvPr/>
          </p:nvGrpSpPr>
          <p:grpSpPr>
            <a:xfrm>
              <a:off x="5446849" y="3414843"/>
              <a:ext cx="1706687" cy="969605"/>
              <a:chOff x="5303713" y="3707761"/>
              <a:chExt cx="1706687" cy="969605"/>
            </a:xfrm>
          </p:grpSpPr>
          <p:cxnSp>
            <p:nvCxnSpPr>
              <p:cNvPr id="21" name="Straight Connector 20"/>
              <p:cNvCxnSpPr/>
              <p:nvPr/>
            </p:nvCxnSpPr>
            <p:spPr>
              <a:xfrm flipV="1">
                <a:off x="5303713" y="3707761"/>
                <a:ext cx="852453" cy="96960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/>
              <p:cNvCxnSpPr/>
              <p:nvPr/>
            </p:nvCxnSpPr>
            <p:spPr>
              <a:xfrm flipH="1" flipV="1">
                <a:off x="6156166" y="3766094"/>
                <a:ext cx="854234" cy="91127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1" name="Group 100"/>
            <p:cNvGrpSpPr/>
            <p:nvPr/>
          </p:nvGrpSpPr>
          <p:grpSpPr>
            <a:xfrm>
              <a:off x="7110453" y="3429000"/>
              <a:ext cx="1706687" cy="969605"/>
              <a:chOff x="5303713" y="3707761"/>
              <a:chExt cx="1706687" cy="969605"/>
            </a:xfrm>
          </p:grpSpPr>
          <p:cxnSp>
            <p:nvCxnSpPr>
              <p:cNvPr id="102" name="Straight Connector 101"/>
              <p:cNvCxnSpPr/>
              <p:nvPr/>
            </p:nvCxnSpPr>
            <p:spPr>
              <a:xfrm flipV="1">
                <a:off x="5303713" y="3707761"/>
                <a:ext cx="852453" cy="96960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/>
              <p:cNvCxnSpPr/>
              <p:nvPr/>
            </p:nvCxnSpPr>
            <p:spPr>
              <a:xfrm flipH="1" flipV="1">
                <a:off x="6156166" y="3766094"/>
                <a:ext cx="854234" cy="91127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4" name="Group 103"/>
            <p:cNvGrpSpPr/>
            <p:nvPr/>
          </p:nvGrpSpPr>
          <p:grpSpPr>
            <a:xfrm>
              <a:off x="3739772" y="3351469"/>
              <a:ext cx="1706687" cy="969605"/>
              <a:chOff x="5303713" y="3707761"/>
              <a:chExt cx="1706687" cy="969605"/>
            </a:xfrm>
          </p:grpSpPr>
          <p:cxnSp>
            <p:nvCxnSpPr>
              <p:cNvPr id="105" name="Straight Connector 104"/>
              <p:cNvCxnSpPr/>
              <p:nvPr/>
            </p:nvCxnSpPr>
            <p:spPr>
              <a:xfrm flipV="1">
                <a:off x="5303713" y="3707761"/>
                <a:ext cx="852453" cy="96960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/>
              <p:cNvCxnSpPr/>
              <p:nvPr/>
            </p:nvCxnSpPr>
            <p:spPr>
              <a:xfrm flipH="1" flipV="1">
                <a:off x="6156166" y="3766094"/>
                <a:ext cx="854234" cy="91127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8" name="Title 1"/>
          <p:cNvSpPr>
            <a:spLocks noGrp="1"/>
          </p:cNvSpPr>
          <p:nvPr/>
        </p:nvSpPr>
        <p:spPr>
          <a:xfrm>
            <a:off x="3299738" y="3886200"/>
            <a:ext cx="1531851" cy="5094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xiên</a:t>
            </a:r>
            <a:r>
              <a:rPr lang="en-US" sz="1800" dirty="0" smtClean="0">
                <a:latin typeface="VNIAvo"/>
              </a:rPr>
              <a:t>.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109" name="Title 1"/>
          <p:cNvSpPr>
            <a:spLocks noGrp="1"/>
          </p:cNvSpPr>
          <p:nvPr/>
        </p:nvSpPr>
        <p:spPr>
          <a:xfrm>
            <a:off x="4788907" y="3864609"/>
            <a:ext cx="1755560" cy="5094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gấp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khúc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110" name="Title 1"/>
          <p:cNvSpPr>
            <a:spLocks noGrp="1"/>
          </p:cNvSpPr>
          <p:nvPr/>
        </p:nvSpPr>
        <p:spPr>
          <a:xfrm>
            <a:off x="6954043" y="3852625"/>
            <a:ext cx="170451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lượn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sóng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111" name="Title 1"/>
          <p:cNvSpPr>
            <a:spLocks noGrp="1"/>
          </p:cNvSpPr>
          <p:nvPr/>
        </p:nvSpPr>
        <p:spPr>
          <a:xfrm>
            <a:off x="3901645" y="5791200"/>
            <a:ext cx="1627263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cong</a:t>
            </a:r>
            <a:endParaRPr lang="en-US" sz="1800" dirty="0" smtClean="0">
              <a:latin typeface="VNIAvo"/>
            </a:endParaRPr>
          </a:p>
        </p:txBody>
      </p:sp>
      <p:sp>
        <p:nvSpPr>
          <p:cNvPr id="112" name="Title 1"/>
          <p:cNvSpPr>
            <a:spLocks noGrp="1"/>
          </p:cNvSpPr>
          <p:nvPr/>
        </p:nvSpPr>
        <p:spPr>
          <a:xfrm>
            <a:off x="1027232" y="5562600"/>
            <a:ext cx="1559412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cong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kín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113" name="Title 1"/>
          <p:cNvSpPr>
            <a:spLocks noGrp="1"/>
          </p:cNvSpPr>
          <p:nvPr/>
        </p:nvSpPr>
        <p:spPr>
          <a:xfrm>
            <a:off x="6925531" y="5653864"/>
            <a:ext cx="1500548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Nét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xoắn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ốc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114" name="Freeform 113"/>
          <p:cNvSpPr/>
          <p:nvPr/>
        </p:nvSpPr>
        <p:spPr>
          <a:xfrm rot="10257314">
            <a:off x="5119011" y="4929410"/>
            <a:ext cx="732517" cy="806954"/>
          </a:xfrm>
          <a:custGeom>
            <a:avLst/>
            <a:gdLst>
              <a:gd name="connsiteX0" fmla="*/ 1334138 w 1444974"/>
              <a:gd name="connsiteY0" fmla="*/ 216410 h 1564961"/>
              <a:gd name="connsiteX1" fmla="*/ 876938 w 1444974"/>
              <a:gd name="connsiteY1" fmla="*/ 8591 h 1564961"/>
              <a:gd name="connsiteX2" fmla="*/ 489010 w 1444974"/>
              <a:gd name="connsiteY2" fmla="*/ 50155 h 1564961"/>
              <a:gd name="connsiteX3" fmla="*/ 308901 w 1444974"/>
              <a:gd name="connsiteY3" fmla="*/ 147137 h 1564961"/>
              <a:gd name="connsiteX4" fmla="*/ 128792 w 1444974"/>
              <a:gd name="connsiteY4" fmla="*/ 354955 h 1564961"/>
              <a:gd name="connsiteX5" fmla="*/ 4101 w 1444974"/>
              <a:gd name="connsiteY5" fmla="*/ 645901 h 1564961"/>
              <a:gd name="connsiteX6" fmla="*/ 45665 w 1444974"/>
              <a:gd name="connsiteY6" fmla="*/ 1033828 h 1564961"/>
              <a:gd name="connsiteX7" fmla="*/ 198065 w 1444974"/>
              <a:gd name="connsiteY7" fmla="*/ 1283210 h 1564961"/>
              <a:gd name="connsiteX8" fmla="*/ 405883 w 1444974"/>
              <a:gd name="connsiteY8" fmla="*/ 1463319 h 1564961"/>
              <a:gd name="connsiteX9" fmla="*/ 696829 w 1444974"/>
              <a:gd name="connsiteY9" fmla="*/ 1560301 h 1564961"/>
              <a:gd name="connsiteX10" fmla="*/ 1043192 w 1444974"/>
              <a:gd name="connsiteY10" fmla="*/ 1546446 h 1564961"/>
              <a:gd name="connsiteX11" fmla="*/ 1084756 w 1444974"/>
              <a:gd name="connsiteY11" fmla="*/ 1518737 h 1564961"/>
              <a:gd name="connsiteX12" fmla="*/ 1320283 w 1444974"/>
              <a:gd name="connsiteY12" fmla="*/ 1380191 h 1564961"/>
              <a:gd name="connsiteX13" fmla="*/ 1444974 w 1444974"/>
              <a:gd name="connsiteY13" fmla="*/ 1227791 h 156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4974" h="1564961">
                <a:moveTo>
                  <a:pt x="1334138" y="216410"/>
                </a:moveTo>
                <a:cubicBezTo>
                  <a:pt x="1175965" y="126355"/>
                  <a:pt x="1017792" y="36300"/>
                  <a:pt x="876938" y="8591"/>
                </a:cubicBezTo>
                <a:cubicBezTo>
                  <a:pt x="736084" y="-19118"/>
                  <a:pt x="583683" y="27064"/>
                  <a:pt x="489010" y="50155"/>
                </a:cubicBezTo>
                <a:cubicBezTo>
                  <a:pt x="394337" y="73246"/>
                  <a:pt x="368937" y="96337"/>
                  <a:pt x="308901" y="147137"/>
                </a:cubicBezTo>
                <a:cubicBezTo>
                  <a:pt x="248865" y="197937"/>
                  <a:pt x="179592" y="271828"/>
                  <a:pt x="128792" y="354955"/>
                </a:cubicBezTo>
                <a:cubicBezTo>
                  <a:pt x="77992" y="438082"/>
                  <a:pt x="17955" y="532756"/>
                  <a:pt x="4101" y="645901"/>
                </a:cubicBezTo>
                <a:cubicBezTo>
                  <a:pt x="-9753" y="759046"/>
                  <a:pt x="13338" y="927610"/>
                  <a:pt x="45665" y="1033828"/>
                </a:cubicBezTo>
                <a:cubicBezTo>
                  <a:pt x="77992" y="1140046"/>
                  <a:pt x="138029" y="1211628"/>
                  <a:pt x="198065" y="1283210"/>
                </a:cubicBezTo>
                <a:cubicBezTo>
                  <a:pt x="258101" y="1354792"/>
                  <a:pt x="322756" y="1417137"/>
                  <a:pt x="405883" y="1463319"/>
                </a:cubicBezTo>
                <a:cubicBezTo>
                  <a:pt x="489010" y="1509501"/>
                  <a:pt x="590611" y="1546447"/>
                  <a:pt x="696829" y="1560301"/>
                </a:cubicBezTo>
                <a:cubicBezTo>
                  <a:pt x="803047" y="1574155"/>
                  <a:pt x="978537" y="1553373"/>
                  <a:pt x="1043192" y="1546446"/>
                </a:cubicBezTo>
                <a:cubicBezTo>
                  <a:pt x="1107846" y="1539519"/>
                  <a:pt x="1038574" y="1546446"/>
                  <a:pt x="1084756" y="1518737"/>
                </a:cubicBezTo>
                <a:cubicBezTo>
                  <a:pt x="1130938" y="1491028"/>
                  <a:pt x="1260247" y="1428682"/>
                  <a:pt x="1320283" y="1380191"/>
                </a:cubicBezTo>
                <a:cubicBezTo>
                  <a:pt x="1380319" y="1331700"/>
                  <a:pt x="1412646" y="1279745"/>
                  <a:pt x="1444974" y="1227791"/>
                </a:cubicBezTo>
              </a:path>
            </a:pathLst>
          </a:cu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Arc 115"/>
          <p:cNvSpPr/>
          <p:nvPr/>
        </p:nvSpPr>
        <p:spPr>
          <a:xfrm rot="19003662">
            <a:off x="2810287" y="4924789"/>
            <a:ext cx="1551083" cy="1433285"/>
          </a:xfrm>
          <a:prstGeom prst="arc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18" name="Arc 117"/>
          <p:cNvSpPr/>
          <p:nvPr/>
        </p:nvSpPr>
        <p:spPr>
          <a:xfrm rot="19003662" flipH="1" flipV="1">
            <a:off x="2924706" y="4189499"/>
            <a:ext cx="1648675" cy="1640328"/>
          </a:xfrm>
          <a:prstGeom prst="arc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itle 1"/>
          <p:cNvSpPr>
            <a:spLocks noGrp="1"/>
          </p:cNvSpPr>
          <p:nvPr/>
        </p:nvSpPr>
        <p:spPr>
          <a:xfrm>
            <a:off x="1264971" y="1313597"/>
            <a:ext cx="2292927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u="sng" dirty="0" err="1" smtClean="0">
                <a:latin typeface="VNIAvo"/>
              </a:rPr>
              <a:t>Chủ</a:t>
            </a:r>
            <a:r>
              <a:rPr lang="en-US" sz="2400" u="sng" dirty="0" smtClean="0">
                <a:latin typeface="VNIAvo"/>
              </a:rPr>
              <a:t> </a:t>
            </a:r>
            <a:r>
              <a:rPr lang="en-US" sz="2400" u="sng" dirty="0" err="1" smtClean="0">
                <a:latin typeface="VNIAvo"/>
              </a:rPr>
              <a:t>đề</a:t>
            </a:r>
            <a:r>
              <a:rPr lang="en-US" sz="2400" u="sng" dirty="0" smtClean="0">
                <a:latin typeface="VNIAvo"/>
              </a:rPr>
              <a:t> 3</a:t>
            </a:r>
            <a:r>
              <a:rPr lang="en-US" sz="2400" dirty="0" smtClean="0">
                <a:latin typeface="VNIAvo"/>
              </a:rPr>
              <a:t>:</a:t>
            </a:r>
            <a:endParaRPr lang="en-US" sz="24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42" name="Title 1"/>
          <p:cNvSpPr>
            <a:spLocks noGrp="1"/>
          </p:cNvSpPr>
          <p:nvPr/>
        </p:nvSpPr>
        <p:spPr>
          <a:xfrm>
            <a:off x="1752600" y="392875"/>
            <a:ext cx="5955003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 smtClean="0">
                <a:latin typeface="VNIAvo"/>
              </a:rPr>
              <a:t>Thứ</a:t>
            </a:r>
            <a:r>
              <a:rPr lang="en-US" sz="2400" dirty="0" smtClean="0">
                <a:latin typeface="VNIAvo"/>
              </a:rPr>
              <a:t> </a:t>
            </a:r>
            <a:r>
              <a:rPr lang="en-US" sz="2400" dirty="0" err="1" smtClean="0">
                <a:latin typeface="VNIAvo"/>
              </a:rPr>
              <a:t>năm</a:t>
            </a:r>
            <a:r>
              <a:rPr lang="en-US" sz="2400" dirty="0" smtClean="0">
                <a:latin typeface="VNIAvo"/>
              </a:rPr>
              <a:t> </a:t>
            </a:r>
            <a:r>
              <a:rPr lang="en-US" sz="2400" dirty="0" err="1" smtClean="0">
                <a:latin typeface="VNIAvo"/>
              </a:rPr>
              <a:t>ngày</a:t>
            </a:r>
            <a:r>
              <a:rPr lang="en-US" sz="2400" dirty="0" smtClean="0">
                <a:latin typeface="VNIAvo"/>
              </a:rPr>
              <a:t> 2  </a:t>
            </a:r>
            <a:r>
              <a:rPr lang="en-US" sz="2400" dirty="0" err="1" smtClean="0">
                <a:latin typeface="VNIAvo"/>
              </a:rPr>
              <a:t>tháng</a:t>
            </a:r>
            <a:r>
              <a:rPr lang="en-US" sz="2400" dirty="0" smtClean="0">
                <a:latin typeface="VNIAvo"/>
              </a:rPr>
              <a:t> 12 </a:t>
            </a:r>
            <a:r>
              <a:rPr lang="en-US" sz="2400" dirty="0" err="1" smtClean="0">
                <a:latin typeface="VNIAvo"/>
              </a:rPr>
              <a:t>năm</a:t>
            </a:r>
            <a:r>
              <a:rPr lang="en-US" sz="2400" dirty="0" smtClean="0">
                <a:latin typeface="VNIAvo"/>
              </a:rPr>
              <a:t> 2021</a:t>
            </a:r>
            <a:endParaRPr lang="en-US" sz="2400" dirty="0">
              <a:latin typeface="VNIAvo"/>
            </a:endParaRPr>
          </a:p>
        </p:txBody>
      </p:sp>
      <p:sp>
        <p:nvSpPr>
          <p:cNvPr id="43" name="Title 1"/>
          <p:cNvSpPr>
            <a:spLocks noGrp="1"/>
          </p:cNvSpPr>
          <p:nvPr/>
        </p:nvSpPr>
        <p:spPr>
          <a:xfrm>
            <a:off x="2160578" y="0"/>
            <a:ext cx="182669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u="sng" dirty="0" err="1" smtClean="0">
                <a:latin typeface="VNIAvo"/>
              </a:rPr>
              <a:t>Chủ</a:t>
            </a:r>
            <a:r>
              <a:rPr lang="en-US" sz="2000" u="sng" dirty="0" smtClean="0">
                <a:latin typeface="VNIAvo"/>
              </a:rPr>
              <a:t> </a:t>
            </a:r>
            <a:r>
              <a:rPr lang="en-US" sz="2000" u="sng" dirty="0" err="1" smtClean="0">
                <a:latin typeface="VNIAvo"/>
              </a:rPr>
              <a:t>điểm</a:t>
            </a:r>
            <a:r>
              <a:rPr lang="en-US" sz="2000" u="sng" dirty="0" smtClean="0">
                <a:latin typeface="VNIAvo"/>
              </a:rPr>
              <a:t> :</a:t>
            </a:r>
            <a:endParaRPr lang="en-US" sz="2000" u="sng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44" name="Title 1"/>
          <p:cNvSpPr>
            <a:spLocks noGrp="1"/>
          </p:cNvSpPr>
          <p:nvPr/>
        </p:nvSpPr>
        <p:spPr>
          <a:xfrm flipH="1">
            <a:off x="3406993" y="0"/>
            <a:ext cx="363091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 smtClean="0">
                <a:solidFill>
                  <a:srgbClr val="FF0000"/>
                </a:solidFill>
                <a:latin typeface="VNIAvo"/>
              </a:rPr>
              <a:t>Uống</a:t>
            </a:r>
            <a:r>
              <a:rPr lang="en-US" sz="20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VNIAvo"/>
              </a:rPr>
              <a:t>nước</a:t>
            </a:r>
            <a:r>
              <a:rPr lang="en-US" sz="20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VNIAvo"/>
              </a:rPr>
              <a:t>nhớ</a:t>
            </a:r>
            <a:r>
              <a:rPr lang="en-US" sz="20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VNIAvo"/>
              </a:rPr>
              <a:t>nguồn</a:t>
            </a:r>
            <a:endParaRPr lang="en-US" sz="20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45" name="Title 1"/>
          <p:cNvSpPr>
            <a:spLocks noGrp="1"/>
          </p:cNvSpPr>
          <p:nvPr/>
        </p:nvSpPr>
        <p:spPr>
          <a:xfrm>
            <a:off x="3710298" y="762000"/>
            <a:ext cx="2209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u="sng" dirty="0" err="1" smtClean="0">
                <a:latin typeface="VNIAvo"/>
              </a:rPr>
              <a:t>Mĩ</a:t>
            </a:r>
            <a:r>
              <a:rPr lang="en-US" sz="2400" u="sng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400" u="sng" dirty="0" err="1" smtClean="0">
                <a:latin typeface="VNIAvo"/>
              </a:rPr>
              <a:t>thuật</a:t>
            </a:r>
            <a:r>
              <a:rPr lang="en-US" sz="2400" u="sng" dirty="0" smtClean="0">
                <a:solidFill>
                  <a:srgbClr val="FF0000"/>
                </a:solidFill>
                <a:latin typeface="VNIAvo"/>
              </a:rPr>
              <a:t> </a:t>
            </a:r>
            <a:endParaRPr lang="en-US" sz="2400" u="sng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46" name="Title 1"/>
          <p:cNvSpPr>
            <a:spLocks noGrp="1"/>
          </p:cNvSpPr>
          <p:nvPr/>
        </p:nvSpPr>
        <p:spPr>
          <a:xfrm>
            <a:off x="2673493" y="1279478"/>
            <a:ext cx="428341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solidFill>
                  <a:srgbClr val="FF0000"/>
                </a:solidFill>
                <a:latin typeface="VNIAvo"/>
              </a:rPr>
              <a:t>Nét</a:t>
            </a:r>
            <a:r>
              <a:rPr lang="en-US" sz="32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VNIAvo"/>
              </a:rPr>
              <a:t>vẽ</a:t>
            </a:r>
            <a:r>
              <a:rPr lang="en-US" sz="32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VNIAvo"/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VNIAvo"/>
              </a:rPr>
              <a:t>em</a:t>
            </a:r>
            <a:r>
              <a:rPr lang="en-US" sz="3200" dirty="0" smtClean="0">
                <a:solidFill>
                  <a:srgbClr val="FF0000"/>
                </a:solidFill>
                <a:latin typeface="VNIAvo"/>
              </a:rPr>
              <a:t> </a:t>
            </a:r>
            <a:endParaRPr lang="en-US" sz="32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47" name="Title 1"/>
          <p:cNvSpPr>
            <a:spLocks noGrp="1"/>
          </p:cNvSpPr>
          <p:nvPr/>
        </p:nvSpPr>
        <p:spPr>
          <a:xfrm>
            <a:off x="6472260" y="1381496"/>
            <a:ext cx="1113834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u="sng" dirty="0" smtClean="0">
                <a:latin typeface="VNIAvo"/>
              </a:rPr>
              <a:t>(</a:t>
            </a:r>
            <a:r>
              <a:rPr lang="en-US" sz="2000" u="sng" dirty="0" err="1" smtClean="0">
                <a:latin typeface="VNIAvo"/>
              </a:rPr>
              <a:t>Tiết</a:t>
            </a:r>
            <a:r>
              <a:rPr lang="en-US" sz="2000" u="sng" dirty="0" smtClean="0">
                <a:latin typeface="VNIAvo"/>
              </a:rPr>
              <a:t> 1)</a:t>
            </a:r>
            <a:endParaRPr lang="en-US" sz="2000" u="sng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48" name="Title 1"/>
          <p:cNvSpPr>
            <a:spLocks noGrp="1"/>
          </p:cNvSpPr>
          <p:nvPr/>
        </p:nvSpPr>
        <p:spPr>
          <a:xfrm>
            <a:off x="609600" y="1905000"/>
            <a:ext cx="218523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u="sng" dirty="0" smtClean="0">
                <a:latin typeface="VNIAvo"/>
              </a:rPr>
              <a:t>1/</a:t>
            </a:r>
            <a:r>
              <a:rPr lang="en-US" sz="2400" u="sng" dirty="0" err="1" smtClean="0">
                <a:latin typeface="VNIAvo"/>
              </a:rPr>
              <a:t>Khám</a:t>
            </a:r>
            <a:r>
              <a:rPr lang="en-US" sz="2400" u="sng" dirty="0" smtClean="0">
                <a:latin typeface="VNIAvo"/>
              </a:rPr>
              <a:t> </a:t>
            </a:r>
            <a:r>
              <a:rPr lang="en-US" sz="2400" u="sng" dirty="0" err="1" smtClean="0">
                <a:latin typeface="VNIAvo"/>
              </a:rPr>
              <a:t>phá</a:t>
            </a:r>
            <a:r>
              <a:rPr lang="en-US" sz="2400" u="sng" dirty="0" smtClean="0">
                <a:latin typeface="VNIAvo"/>
              </a:rPr>
              <a:t>. </a:t>
            </a:r>
            <a:endParaRPr lang="en-US" sz="24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49" name="Title 1"/>
          <p:cNvSpPr>
            <a:spLocks noGrp="1"/>
          </p:cNvSpPr>
          <p:nvPr/>
        </p:nvSpPr>
        <p:spPr>
          <a:xfrm>
            <a:off x="1318818" y="2450075"/>
            <a:ext cx="218523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u="sng" dirty="0" smtClean="0">
                <a:latin typeface="VNIAvo"/>
              </a:rPr>
              <a:t>a /</a:t>
            </a:r>
            <a:r>
              <a:rPr lang="en-US" sz="2400" u="sng" dirty="0" err="1" smtClean="0">
                <a:latin typeface="VNIAvo"/>
              </a:rPr>
              <a:t>Nét</a:t>
            </a:r>
            <a:r>
              <a:rPr lang="en-US" sz="2400" u="sng" dirty="0" smtClean="0">
                <a:latin typeface="VNIAvo"/>
              </a:rPr>
              <a:t> </a:t>
            </a:r>
            <a:r>
              <a:rPr lang="en-US" sz="2400" u="sng" dirty="0" err="1" smtClean="0">
                <a:latin typeface="VNIAvo"/>
              </a:rPr>
              <a:t>cơ</a:t>
            </a:r>
            <a:r>
              <a:rPr lang="en-US" sz="2400" u="sng" dirty="0" smtClean="0">
                <a:latin typeface="VNIAvo"/>
              </a:rPr>
              <a:t> </a:t>
            </a:r>
            <a:r>
              <a:rPr lang="en-US" sz="2400" u="sng" dirty="0" err="1" smtClean="0">
                <a:latin typeface="VNIAvo"/>
              </a:rPr>
              <a:t>bản</a:t>
            </a:r>
            <a:r>
              <a:rPr lang="en-US" sz="2400" u="sng" dirty="0" smtClean="0">
                <a:latin typeface="VNIAvo"/>
              </a:rPr>
              <a:t>. </a:t>
            </a:r>
            <a:endParaRPr lang="en-US" sz="2400" dirty="0">
              <a:solidFill>
                <a:srgbClr val="FF0000"/>
              </a:solidFill>
              <a:latin typeface="VNIAvo"/>
            </a:endParaRPr>
          </a:p>
        </p:txBody>
      </p:sp>
    </p:spTree>
    <p:extLst>
      <p:ext uri="{BB962C8B-B14F-4D97-AF65-F5344CB8AC3E}">
        <p14:creationId xmlns:p14="http://schemas.microsoft.com/office/powerpoint/2010/main" val="56158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475" y="2105207"/>
            <a:ext cx="2386656" cy="1688609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48" y="2044636"/>
            <a:ext cx="2598532" cy="18097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"/>
                    </a14:imgEffect>
                    <a14:imgEffect>
                      <a14:brightnessContrast bright="-6000" contras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28" y="4196495"/>
            <a:ext cx="2693348" cy="186796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Oval 15"/>
          <p:cNvSpPr/>
          <p:nvPr/>
        </p:nvSpPr>
        <p:spPr>
          <a:xfrm>
            <a:off x="3223912" y="1981200"/>
            <a:ext cx="515572" cy="453433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2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9" name="Title 1"/>
          <p:cNvSpPr>
            <a:spLocks noGrp="1"/>
          </p:cNvSpPr>
          <p:nvPr/>
        </p:nvSpPr>
        <p:spPr>
          <a:xfrm>
            <a:off x="5432280" y="5557929"/>
            <a:ext cx="3406920" cy="659003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 smtClean="0">
                <a:latin typeface="VNIAvo"/>
              </a:rPr>
              <a:t>Nét</a:t>
            </a:r>
            <a:r>
              <a:rPr lang="en-US" sz="2400" dirty="0" smtClean="0">
                <a:latin typeface="VNIAvo"/>
              </a:rPr>
              <a:t> </a:t>
            </a:r>
            <a:r>
              <a:rPr lang="en-US" sz="2400" dirty="0" err="1" smtClean="0">
                <a:latin typeface="VNIAvo"/>
              </a:rPr>
              <a:t>xuất</a:t>
            </a:r>
            <a:r>
              <a:rPr lang="en-US" sz="2400" dirty="0" smtClean="0">
                <a:latin typeface="VNIAvo"/>
              </a:rPr>
              <a:t> </a:t>
            </a:r>
            <a:r>
              <a:rPr lang="en-US" sz="2400" dirty="0" err="1" smtClean="0">
                <a:latin typeface="VNIAvo"/>
              </a:rPr>
              <a:t>hiện</a:t>
            </a:r>
            <a:r>
              <a:rPr lang="en-US" sz="2400" dirty="0" smtClean="0">
                <a:latin typeface="VNIAvo"/>
              </a:rPr>
              <a:t> ở </a:t>
            </a:r>
            <a:r>
              <a:rPr lang="en-US" sz="2400" dirty="0" err="1" smtClean="0">
                <a:latin typeface="VNIAvo"/>
              </a:rPr>
              <a:t>đâu</a:t>
            </a:r>
            <a:r>
              <a:rPr lang="en-US" sz="2400" dirty="0" smtClean="0">
                <a:latin typeface="VNIAvo"/>
              </a:rPr>
              <a:t>?</a:t>
            </a:r>
            <a:endParaRPr lang="en-US" sz="2400" dirty="0">
              <a:latin typeface="VNIAvo"/>
            </a:endParaRPr>
          </a:p>
        </p:txBody>
      </p:sp>
      <p:sp>
        <p:nvSpPr>
          <p:cNvPr id="20" name="Title 1"/>
          <p:cNvSpPr>
            <a:spLocks noGrp="1"/>
          </p:cNvSpPr>
          <p:nvPr/>
        </p:nvSpPr>
        <p:spPr>
          <a:xfrm>
            <a:off x="1036371" y="948519"/>
            <a:ext cx="2292927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u="sng" dirty="0" err="1" smtClean="0">
                <a:latin typeface="VNIAvo"/>
              </a:rPr>
              <a:t>Chủ</a:t>
            </a:r>
            <a:r>
              <a:rPr lang="en-US" sz="2000" u="sng" dirty="0" smtClean="0">
                <a:latin typeface="VNIAvo"/>
              </a:rPr>
              <a:t> </a:t>
            </a:r>
            <a:r>
              <a:rPr lang="en-US" sz="2000" u="sng" dirty="0" err="1" smtClean="0">
                <a:latin typeface="VNIAvo"/>
              </a:rPr>
              <a:t>đề</a:t>
            </a:r>
            <a:r>
              <a:rPr lang="en-US" sz="2000" u="sng" dirty="0" smtClean="0">
                <a:latin typeface="VNIAvo"/>
              </a:rPr>
              <a:t> 3</a:t>
            </a:r>
            <a:r>
              <a:rPr lang="en-US" sz="2000" dirty="0" smtClean="0">
                <a:latin typeface="VNIAvo"/>
              </a:rPr>
              <a:t>:</a:t>
            </a:r>
            <a:endParaRPr lang="en-US" sz="20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2" name="Title 1"/>
          <p:cNvSpPr>
            <a:spLocks noGrp="1"/>
          </p:cNvSpPr>
          <p:nvPr/>
        </p:nvSpPr>
        <p:spPr>
          <a:xfrm>
            <a:off x="1931978" y="-76200"/>
            <a:ext cx="182669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u="sng" dirty="0" err="1" smtClean="0">
                <a:latin typeface="VNIAvo"/>
              </a:rPr>
              <a:t>Chủ</a:t>
            </a:r>
            <a:r>
              <a:rPr lang="en-US" sz="1800" u="sng" dirty="0" smtClean="0">
                <a:latin typeface="VNIAvo"/>
              </a:rPr>
              <a:t> </a:t>
            </a:r>
            <a:r>
              <a:rPr lang="en-US" sz="1800" u="sng" dirty="0" err="1" smtClean="0">
                <a:latin typeface="VNIAvo"/>
              </a:rPr>
              <a:t>điểm</a:t>
            </a:r>
            <a:r>
              <a:rPr lang="en-US" sz="1800" u="sng" dirty="0" smtClean="0">
                <a:latin typeface="VNIAvo"/>
              </a:rPr>
              <a:t> :</a:t>
            </a:r>
            <a:endParaRPr lang="en-US" sz="1800" u="sng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3" name="Title 1"/>
          <p:cNvSpPr>
            <a:spLocks noGrp="1"/>
          </p:cNvSpPr>
          <p:nvPr/>
        </p:nvSpPr>
        <p:spPr>
          <a:xfrm flipH="1">
            <a:off x="3178393" y="-76200"/>
            <a:ext cx="363091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solidFill>
                  <a:srgbClr val="FF0000"/>
                </a:solidFill>
                <a:latin typeface="VNIAvo"/>
              </a:rPr>
              <a:t>Uống</a:t>
            </a:r>
            <a:r>
              <a:rPr lang="en-US" sz="18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VNIAvo"/>
              </a:rPr>
              <a:t>nước</a:t>
            </a:r>
            <a:r>
              <a:rPr lang="en-US" sz="18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VNIAvo"/>
              </a:rPr>
              <a:t>nhớ</a:t>
            </a:r>
            <a:r>
              <a:rPr lang="en-US" sz="18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1800" dirty="0" err="1" smtClean="0">
                <a:solidFill>
                  <a:srgbClr val="FF0000"/>
                </a:solidFill>
                <a:latin typeface="VNIAvo"/>
              </a:rPr>
              <a:t>nguồn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4" name="Title 1"/>
          <p:cNvSpPr>
            <a:spLocks noGrp="1"/>
          </p:cNvSpPr>
          <p:nvPr/>
        </p:nvSpPr>
        <p:spPr>
          <a:xfrm>
            <a:off x="3481698" y="609600"/>
            <a:ext cx="167089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u="sng" dirty="0" err="1" smtClean="0">
                <a:latin typeface="VNIAvo"/>
              </a:rPr>
              <a:t>Mĩ</a:t>
            </a:r>
            <a:r>
              <a:rPr lang="en-US" sz="1800" u="sng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1800" u="sng" dirty="0" err="1" smtClean="0">
                <a:latin typeface="VNIAvo"/>
              </a:rPr>
              <a:t>thuật</a:t>
            </a:r>
            <a:r>
              <a:rPr lang="en-US" sz="1800" u="sng" dirty="0" smtClean="0">
                <a:solidFill>
                  <a:srgbClr val="FF0000"/>
                </a:solidFill>
                <a:latin typeface="VNIAvo"/>
              </a:rPr>
              <a:t> </a:t>
            </a:r>
            <a:endParaRPr lang="en-US" sz="1800" u="sng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5" name="Title 1"/>
          <p:cNvSpPr>
            <a:spLocks noGrp="1"/>
          </p:cNvSpPr>
          <p:nvPr/>
        </p:nvSpPr>
        <p:spPr>
          <a:xfrm>
            <a:off x="2845323" y="915537"/>
            <a:ext cx="3150077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err="1" smtClean="0">
                <a:solidFill>
                  <a:srgbClr val="FF0000"/>
                </a:solidFill>
                <a:latin typeface="VNIAvo"/>
              </a:rPr>
              <a:t>Nét</a:t>
            </a:r>
            <a:r>
              <a:rPr lang="en-US" sz="20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VNIAvo"/>
              </a:rPr>
              <a:t>vẽ</a:t>
            </a:r>
            <a:r>
              <a:rPr lang="en-US" sz="20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VNIAvo"/>
              </a:rPr>
              <a:t>của</a:t>
            </a:r>
            <a:r>
              <a:rPr lang="en-US" sz="20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VNIAvo"/>
              </a:rPr>
              <a:t>em</a:t>
            </a:r>
            <a:r>
              <a:rPr lang="en-US" sz="2000" dirty="0" smtClean="0">
                <a:solidFill>
                  <a:srgbClr val="FF0000"/>
                </a:solidFill>
                <a:latin typeface="VNIAvo"/>
              </a:rPr>
              <a:t> </a:t>
            </a:r>
            <a:endParaRPr lang="en-US" sz="20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6" name="Title 1"/>
          <p:cNvSpPr>
            <a:spLocks noGrp="1"/>
          </p:cNvSpPr>
          <p:nvPr/>
        </p:nvSpPr>
        <p:spPr>
          <a:xfrm>
            <a:off x="5614469" y="1143000"/>
            <a:ext cx="1113834" cy="2667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u="sng" dirty="0" smtClean="0">
                <a:latin typeface="VNIAvo"/>
              </a:rPr>
              <a:t>(</a:t>
            </a:r>
            <a:r>
              <a:rPr lang="en-US" sz="1800" u="sng" dirty="0" err="1" smtClean="0">
                <a:latin typeface="VNIAvo"/>
              </a:rPr>
              <a:t>Tiết</a:t>
            </a:r>
            <a:r>
              <a:rPr lang="en-US" sz="1800" u="sng" dirty="0" smtClean="0">
                <a:latin typeface="VNIAvo"/>
              </a:rPr>
              <a:t> 1)</a:t>
            </a:r>
            <a:endParaRPr lang="en-US" sz="1800" u="sng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7" name="Title 1"/>
          <p:cNvSpPr>
            <a:spLocks noGrp="1"/>
          </p:cNvSpPr>
          <p:nvPr/>
        </p:nvSpPr>
        <p:spPr>
          <a:xfrm>
            <a:off x="2446036" y="1447800"/>
            <a:ext cx="3002932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u="sng" dirty="0" smtClean="0">
                <a:latin typeface="VNIAvo"/>
              </a:rPr>
              <a:t>b/</a:t>
            </a:r>
            <a:r>
              <a:rPr lang="en-US" sz="2000" u="sng" dirty="0" err="1" smtClean="0">
                <a:latin typeface="VNIAvo"/>
              </a:rPr>
              <a:t>Nét</a:t>
            </a:r>
            <a:r>
              <a:rPr lang="en-US" sz="2000" u="sng" dirty="0" smtClean="0">
                <a:latin typeface="VNIAvo"/>
              </a:rPr>
              <a:t>  </a:t>
            </a:r>
            <a:r>
              <a:rPr lang="en-US" sz="2000" u="sng" dirty="0" err="1" smtClean="0">
                <a:latin typeface="VNIAvo"/>
              </a:rPr>
              <a:t>trong</a:t>
            </a:r>
            <a:r>
              <a:rPr lang="en-US" sz="2000" u="sng" dirty="0" smtClean="0">
                <a:latin typeface="VNIAvo"/>
              </a:rPr>
              <a:t> </a:t>
            </a:r>
            <a:r>
              <a:rPr lang="en-US" sz="2000" u="sng" dirty="0" err="1" smtClean="0">
                <a:latin typeface="VNIAvo"/>
              </a:rPr>
              <a:t>cuộc</a:t>
            </a:r>
            <a:r>
              <a:rPr lang="en-US" sz="2000" u="sng" dirty="0" smtClean="0">
                <a:latin typeface="VNIAvo"/>
              </a:rPr>
              <a:t> </a:t>
            </a:r>
            <a:r>
              <a:rPr lang="en-US" sz="2000" u="sng" dirty="0" err="1" smtClean="0">
                <a:latin typeface="VNIAvo"/>
              </a:rPr>
              <a:t>sống</a:t>
            </a:r>
            <a:endParaRPr lang="en-US" sz="2000" dirty="0">
              <a:solidFill>
                <a:srgbClr val="FF0000"/>
              </a:solidFill>
              <a:latin typeface="VNIAvo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815" y="2120163"/>
            <a:ext cx="1920985" cy="255386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739" y="4152366"/>
            <a:ext cx="1749861" cy="2400834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Oval 31"/>
          <p:cNvSpPr/>
          <p:nvPr/>
        </p:nvSpPr>
        <p:spPr>
          <a:xfrm>
            <a:off x="6211786" y="1981200"/>
            <a:ext cx="515572" cy="453433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2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3" name="Oval 32"/>
          <p:cNvSpPr/>
          <p:nvPr/>
        </p:nvSpPr>
        <p:spPr>
          <a:xfrm>
            <a:off x="173462" y="3992650"/>
            <a:ext cx="515572" cy="453433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2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3243097" y="3953271"/>
            <a:ext cx="515572" cy="453433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4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5" name="Oval 34"/>
          <p:cNvSpPr/>
          <p:nvPr/>
        </p:nvSpPr>
        <p:spPr>
          <a:xfrm>
            <a:off x="173462" y="1981200"/>
            <a:ext cx="515572" cy="453433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6" name="Title 1"/>
          <p:cNvSpPr>
            <a:spLocks noGrp="1"/>
          </p:cNvSpPr>
          <p:nvPr/>
        </p:nvSpPr>
        <p:spPr>
          <a:xfrm>
            <a:off x="287740" y="3459634"/>
            <a:ext cx="1219200" cy="34669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Ngựa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vằn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37" name="Title 1"/>
          <p:cNvSpPr>
            <a:spLocks noGrp="1"/>
          </p:cNvSpPr>
          <p:nvPr/>
        </p:nvSpPr>
        <p:spPr>
          <a:xfrm>
            <a:off x="662247" y="6130308"/>
            <a:ext cx="2157153" cy="34669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Vạch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kẻ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đường</a:t>
            </a:r>
            <a:r>
              <a:rPr lang="en-US" sz="1800" dirty="0" smtClean="0">
                <a:latin typeface="VNIAvo"/>
              </a:rPr>
              <a:t> 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38" name="Title 1"/>
          <p:cNvSpPr>
            <a:spLocks noGrp="1"/>
          </p:cNvSpPr>
          <p:nvPr/>
        </p:nvSpPr>
        <p:spPr>
          <a:xfrm>
            <a:off x="3578226" y="3733800"/>
            <a:ext cx="2157153" cy="34669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Cá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ngựa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vằn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39" name="Title 1"/>
          <p:cNvSpPr>
            <a:spLocks noGrp="1"/>
          </p:cNvSpPr>
          <p:nvPr/>
        </p:nvSpPr>
        <p:spPr>
          <a:xfrm>
            <a:off x="6585962" y="4758708"/>
            <a:ext cx="1491238" cy="34669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Lá</a:t>
            </a:r>
            <a:r>
              <a:rPr lang="en-US" sz="1800" dirty="0" smtClean="0">
                <a:latin typeface="VNIAvo"/>
              </a:rPr>
              <a:t> </a:t>
            </a:r>
            <a:r>
              <a:rPr lang="en-US" sz="1800" dirty="0" err="1" smtClean="0">
                <a:latin typeface="VNIAvo"/>
              </a:rPr>
              <a:t>cây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40" name="Title 1"/>
          <p:cNvSpPr>
            <a:spLocks noGrp="1"/>
          </p:cNvSpPr>
          <p:nvPr/>
        </p:nvSpPr>
        <p:spPr>
          <a:xfrm>
            <a:off x="3417224" y="6172200"/>
            <a:ext cx="926176" cy="346692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err="1" smtClean="0">
                <a:latin typeface="VNIAvo"/>
              </a:rPr>
              <a:t>Hoa</a:t>
            </a:r>
            <a:r>
              <a:rPr lang="en-US" sz="1800" dirty="0" smtClean="0">
                <a:latin typeface="VNIAvo"/>
              </a:rPr>
              <a:t> </a:t>
            </a:r>
            <a:endParaRPr lang="en-US" sz="1800" dirty="0">
              <a:solidFill>
                <a:srgbClr val="FF0000"/>
              </a:solidFill>
              <a:latin typeface="VNIAvo"/>
            </a:endParaRPr>
          </a:p>
        </p:txBody>
      </p:sp>
    </p:spTree>
    <p:extLst>
      <p:ext uri="{BB962C8B-B14F-4D97-AF65-F5344CB8AC3E}">
        <p14:creationId xmlns:p14="http://schemas.microsoft.com/office/powerpoint/2010/main" val="370403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402" y="2410943"/>
            <a:ext cx="1981201" cy="26182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481" y="2410942"/>
            <a:ext cx="2042233" cy="261825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55" y="2480069"/>
            <a:ext cx="1875938" cy="252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1"/>
          <p:cNvSpPr>
            <a:spLocks noGrp="1"/>
          </p:cNvSpPr>
          <p:nvPr/>
        </p:nvSpPr>
        <p:spPr>
          <a:xfrm>
            <a:off x="2182834" y="5867399"/>
            <a:ext cx="5296169" cy="659003"/>
          </a:xfrm>
          <a:prstGeom prst="rect">
            <a:avLst/>
          </a:prstGeom>
          <a:solidFill>
            <a:srgbClr val="FFFFCC"/>
          </a:solidFill>
          <a:ln w="19050">
            <a:solidFill>
              <a:schemeClr val="tx1">
                <a:lumMod val="85000"/>
                <a:lumOff val="1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 smtClean="0">
                <a:latin typeface="VNIAvo"/>
              </a:rPr>
              <a:t>Trong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tranh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có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những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nét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gì</a:t>
            </a:r>
            <a:r>
              <a:rPr lang="en-US" sz="2800" dirty="0" smtClean="0">
                <a:latin typeface="VNIAvo"/>
              </a:rPr>
              <a:t> ?</a:t>
            </a:r>
            <a:endParaRPr lang="en-US" sz="2800" dirty="0">
              <a:latin typeface="VNIAvo"/>
            </a:endParaRPr>
          </a:p>
        </p:txBody>
      </p:sp>
      <p:sp>
        <p:nvSpPr>
          <p:cNvPr id="20" name="Title 1"/>
          <p:cNvSpPr>
            <a:spLocks noGrp="1"/>
          </p:cNvSpPr>
          <p:nvPr/>
        </p:nvSpPr>
        <p:spPr>
          <a:xfrm>
            <a:off x="1036371" y="1237397"/>
            <a:ext cx="2292927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u="sng" dirty="0" err="1" smtClean="0">
                <a:latin typeface="VNIAvo"/>
              </a:rPr>
              <a:t>Chủ</a:t>
            </a:r>
            <a:r>
              <a:rPr lang="en-US" sz="2400" u="sng" dirty="0" smtClean="0">
                <a:latin typeface="VNIAvo"/>
              </a:rPr>
              <a:t> </a:t>
            </a:r>
            <a:r>
              <a:rPr lang="en-US" sz="2400" u="sng" dirty="0" err="1" smtClean="0">
                <a:latin typeface="VNIAvo"/>
              </a:rPr>
              <a:t>đề</a:t>
            </a:r>
            <a:r>
              <a:rPr lang="en-US" sz="2400" u="sng" dirty="0" smtClean="0">
                <a:latin typeface="VNIAvo"/>
              </a:rPr>
              <a:t> 3</a:t>
            </a:r>
            <a:r>
              <a:rPr lang="en-US" sz="2400" dirty="0" smtClean="0">
                <a:latin typeface="VNIAvo"/>
              </a:rPr>
              <a:t>:</a:t>
            </a:r>
            <a:endParaRPr lang="en-US" sz="24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2" name="Title 1"/>
          <p:cNvSpPr>
            <a:spLocks noGrp="1"/>
          </p:cNvSpPr>
          <p:nvPr/>
        </p:nvSpPr>
        <p:spPr>
          <a:xfrm>
            <a:off x="1931978" y="-76200"/>
            <a:ext cx="182669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u="sng" dirty="0" err="1" smtClean="0">
                <a:latin typeface="VNIAvo"/>
              </a:rPr>
              <a:t>Chủ</a:t>
            </a:r>
            <a:r>
              <a:rPr lang="en-US" sz="2000" u="sng" dirty="0" smtClean="0">
                <a:latin typeface="VNIAvo"/>
              </a:rPr>
              <a:t> </a:t>
            </a:r>
            <a:r>
              <a:rPr lang="en-US" sz="2000" u="sng" dirty="0" err="1" smtClean="0">
                <a:latin typeface="VNIAvo"/>
              </a:rPr>
              <a:t>điểm</a:t>
            </a:r>
            <a:r>
              <a:rPr lang="en-US" sz="2000" u="sng" dirty="0" smtClean="0">
                <a:latin typeface="VNIAvo"/>
              </a:rPr>
              <a:t> :</a:t>
            </a:r>
            <a:endParaRPr lang="en-US" sz="2000" u="sng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3" name="Title 1"/>
          <p:cNvSpPr>
            <a:spLocks noGrp="1"/>
          </p:cNvSpPr>
          <p:nvPr/>
        </p:nvSpPr>
        <p:spPr>
          <a:xfrm flipH="1">
            <a:off x="3178393" y="-76200"/>
            <a:ext cx="3630911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 smtClean="0">
                <a:solidFill>
                  <a:srgbClr val="FF0000"/>
                </a:solidFill>
                <a:latin typeface="VNIAvo"/>
              </a:rPr>
              <a:t>Uống</a:t>
            </a:r>
            <a:r>
              <a:rPr lang="en-US" sz="20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VNIAvo"/>
              </a:rPr>
              <a:t>nước</a:t>
            </a:r>
            <a:r>
              <a:rPr lang="en-US" sz="20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VNIAvo"/>
              </a:rPr>
              <a:t>nhớ</a:t>
            </a:r>
            <a:r>
              <a:rPr lang="en-US" sz="20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VNIAvo"/>
              </a:rPr>
              <a:t>nguồn</a:t>
            </a:r>
            <a:endParaRPr lang="en-US" sz="20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4" name="Title 1"/>
          <p:cNvSpPr>
            <a:spLocks noGrp="1"/>
          </p:cNvSpPr>
          <p:nvPr/>
        </p:nvSpPr>
        <p:spPr>
          <a:xfrm>
            <a:off x="3481698" y="789709"/>
            <a:ext cx="220980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u="sng" dirty="0" err="1" smtClean="0">
                <a:latin typeface="VNIAvo"/>
              </a:rPr>
              <a:t>Mĩ</a:t>
            </a:r>
            <a:r>
              <a:rPr lang="en-US" sz="2400" u="sng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400" u="sng" dirty="0" err="1" smtClean="0">
                <a:latin typeface="VNIAvo"/>
              </a:rPr>
              <a:t>thuật</a:t>
            </a:r>
            <a:r>
              <a:rPr lang="en-US" sz="2400" u="sng" dirty="0" smtClean="0">
                <a:solidFill>
                  <a:srgbClr val="FF0000"/>
                </a:solidFill>
                <a:latin typeface="VNIAvo"/>
              </a:rPr>
              <a:t> </a:t>
            </a:r>
            <a:endParaRPr lang="en-US" sz="2400" u="sng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5" name="Title 1"/>
          <p:cNvSpPr>
            <a:spLocks noGrp="1"/>
          </p:cNvSpPr>
          <p:nvPr/>
        </p:nvSpPr>
        <p:spPr>
          <a:xfrm>
            <a:off x="2444893" y="1203278"/>
            <a:ext cx="4283410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solidFill>
                  <a:srgbClr val="FF0000"/>
                </a:solidFill>
                <a:latin typeface="VNIAvo"/>
              </a:rPr>
              <a:t>Nét</a:t>
            </a:r>
            <a:r>
              <a:rPr lang="en-US" sz="32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VNIAvo"/>
              </a:rPr>
              <a:t>vẽ</a:t>
            </a:r>
            <a:r>
              <a:rPr lang="en-US" sz="32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VNIAvo"/>
              </a:rPr>
              <a:t>của</a:t>
            </a:r>
            <a:r>
              <a:rPr lang="en-US" sz="3200" dirty="0" smtClean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VNIAvo"/>
              </a:rPr>
              <a:t>em</a:t>
            </a:r>
            <a:r>
              <a:rPr lang="en-US" sz="3200" dirty="0" smtClean="0">
                <a:solidFill>
                  <a:srgbClr val="FF0000"/>
                </a:solidFill>
                <a:latin typeface="VNIAvo"/>
              </a:rPr>
              <a:t> </a:t>
            </a:r>
            <a:endParaRPr lang="en-US" sz="32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6" name="Title 1"/>
          <p:cNvSpPr>
            <a:spLocks noGrp="1"/>
          </p:cNvSpPr>
          <p:nvPr/>
        </p:nvSpPr>
        <p:spPr>
          <a:xfrm>
            <a:off x="6243660" y="1305296"/>
            <a:ext cx="1113834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u="sng" dirty="0" smtClean="0">
                <a:latin typeface="VNIAvo"/>
              </a:rPr>
              <a:t>(</a:t>
            </a:r>
            <a:r>
              <a:rPr lang="en-US" sz="2000" u="sng" dirty="0" err="1" smtClean="0">
                <a:latin typeface="VNIAvo"/>
              </a:rPr>
              <a:t>Tiết</a:t>
            </a:r>
            <a:r>
              <a:rPr lang="en-US" sz="2000" u="sng" dirty="0" smtClean="0">
                <a:latin typeface="VNIAvo"/>
              </a:rPr>
              <a:t> 1)</a:t>
            </a:r>
            <a:endParaRPr lang="en-US" sz="2000" u="sng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27" name="Title 1"/>
          <p:cNvSpPr>
            <a:spLocks noGrp="1"/>
          </p:cNvSpPr>
          <p:nvPr/>
        </p:nvSpPr>
        <p:spPr>
          <a:xfrm>
            <a:off x="838200" y="1798550"/>
            <a:ext cx="3748398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u="sng" dirty="0" smtClean="0">
                <a:latin typeface="VNIAvo"/>
              </a:rPr>
              <a:t>b/</a:t>
            </a:r>
            <a:r>
              <a:rPr lang="en-US" sz="2400" u="sng" dirty="0" err="1" smtClean="0">
                <a:latin typeface="VNIAvo"/>
              </a:rPr>
              <a:t>Nét</a:t>
            </a:r>
            <a:r>
              <a:rPr lang="en-US" sz="2400" u="sng" dirty="0" smtClean="0">
                <a:latin typeface="VNIAvo"/>
              </a:rPr>
              <a:t>  </a:t>
            </a:r>
            <a:r>
              <a:rPr lang="en-US" sz="2400" u="sng" dirty="0" err="1" smtClean="0">
                <a:latin typeface="VNIAvo"/>
              </a:rPr>
              <a:t>trong</a:t>
            </a:r>
            <a:r>
              <a:rPr lang="en-US" sz="2400" u="sng" dirty="0" smtClean="0">
                <a:latin typeface="VNIAvo"/>
              </a:rPr>
              <a:t> </a:t>
            </a:r>
            <a:r>
              <a:rPr lang="en-US" sz="2400" u="sng" dirty="0" err="1" smtClean="0">
                <a:latin typeface="VNIAvo"/>
              </a:rPr>
              <a:t>tranh</a:t>
            </a:r>
            <a:r>
              <a:rPr lang="en-US" sz="2400" u="sng" dirty="0" smtClean="0">
                <a:latin typeface="VNIAvo"/>
              </a:rPr>
              <a:t> </a:t>
            </a:r>
            <a:r>
              <a:rPr lang="en-US" sz="2400" u="sng" dirty="0" err="1" smtClean="0">
                <a:latin typeface="VNIAvo"/>
              </a:rPr>
              <a:t>vẽ</a:t>
            </a:r>
            <a:r>
              <a:rPr lang="en-US" sz="2400" u="sng" dirty="0" smtClean="0">
                <a:latin typeface="VNIAvo"/>
              </a:rPr>
              <a:t> .</a:t>
            </a:r>
            <a:endParaRPr lang="en-US" sz="24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1143000" y="5109167"/>
            <a:ext cx="515572" cy="453433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8" name="Oval 27"/>
          <p:cNvSpPr/>
          <p:nvPr/>
        </p:nvSpPr>
        <p:spPr>
          <a:xfrm>
            <a:off x="4248057" y="5109167"/>
            <a:ext cx="515572" cy="453433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2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>
            <a:off x="7113385" y="5043957"/>
            <a:ext cx="515572" cy="453433"/>
          </a:xfrm>
          <a:prstGeom prst="ellipse">
            <a:avLst/>
          </a:prstGeom>
          <a:solidFill>
            <a:srgbClr val="FFFF99"/>
          </a:solidFill>
          <a:ln w="95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1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88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 rot="5400000">
            <a:off x="2516956" y="434973"/>
            <a:ext cx="3736405" cy="540288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>
            <a:off x="2539587" y="152400"/>
            <a:ext cx="4001389" cy="6930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 flipV="1">
            <a:off x="6088409" y="1388175"/>
            <a:ext cx="634901" cy="293323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itle 1"/>
          <p:cNvSpPr>
            <a:spLocks noGrp="1"/>
          </p:cNvSpPr>
          <p:nvPr/>
        </p:nvSpPr>
        <p:spPr>
          <a:xfrm>
            <a:off x="2667000" y="228600"/>
            <a:ext cx="3569175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VNIAvo"/>
              </a:rPr>
              <a:t>2/ </a:t>
            </a:r>
            <a:r>
              <a:rPr lang="en-US" sz="2800" dirty="0" err="1" smtClean="0">
                <a:latin typeface="VNIAvo"/>
              </a:rPr>
              <a:t>Cách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thực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hiện</a:t>
            </a:r>
            <a:endParaRPr lang="en-US" sz="2800" dirty="0">
              <a:solidFill>
                <a:srgbClr val="FF0000"/>
              </a:solidFill>
              <a:latin typeface="VNIAvo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2296903" y="1450406"/>
            <a:ext cx="0" cy="3251333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548" r="98995">
                        <a14:foregroundMark x1="22111" y1="26946" x2="22111" y2="26946"/>
                        <a14:foregroundMark x1="17085" y1="58683" x2="17085" y2="58683"/>
                        <a14:foregroundMark x1="28643" y1="81437" x2="28643" y2="81437"/>
                        <a14:foregroundMark x1="34171" y1="82036" x2="34171" y2="82036"/>
                        <a14:foregroundMark x1="56281" y1="89820" x2="58291" y2="89820"/>
                        <a14:foregroundMark x1="78392" y1="79641" x2="78392" y2="79641"/>
                        <a14:foregroundMark x1="89950" y1="55689" x2="89950" y2="55689"/>
                        <a14:foregroundMark x1="81910" y1="25749" x2="81910" y2="25749"/>
                        <a14:foregroundMark x1="61307" y1="14970" x2="61307" y2="14970"/>
                        <a14:foregroundMark x1="37186" y1="14371" x2="37186" y2="14371"/>
                      </a14:backgroundRemoval>
                    </a14:imgEffect>
                    <a14:imgEffect>
                      <a14:brightnessContrast bright="18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46" t="6672" r="7256" b="7272"/>
          <a:stretch/>
        </p:blipFill>
        <p:spPr bwMode="auto">
          <a:xfrm>
            <a:off x="5036346" y="1345658"/>
            <a:ext cx="1301298" cy="1110323"/>
          </a:xfrm>
          <a:prstGeom prst="rect">
            <a:avLst/>
          </a:prstGeom>
          <a:noFill/>
          <a:ln w="12700">
            <a:noFill/>
          </a:ln>
          <a:effectLst/>
        </p:spPr>
      </p:pic>
      <p:sp>
        <p:nvSpPr>
          <p:cNvPr id="14" name="Freeform 13"/>
          <p:cNvSpPr/>
          <p:nvPr/>
        </p:nvSpPr>
        <p:spPr>
          <a:xfrm rot="5400000">
            <a:off x="2971480" y="2802055"/>
            <a:ext cx="3164231" cy="668717"/>
          </a:xfrm>
          <a:custGeom>
            <a:avLst/>
            <a:gdLst>
              <a:gd name="connsiteX0" fmla="*/ 0 w 2883744"/>
              <a:gd name="connsiteY0" fmla="*/ 152400 h 443383"/>
              <a:gd name="connsiteX1" fmla="*/ 41564 w 2883744"/>
              <a:gd name="connsiteY1" fmla="*/ 83128 h 443383"/>
              <a:gd name="connsiteX2" fmla="*/ 166254 w 2883744"/>
              <a:gd name="connsiteY2" fmla="*/ 27710 h 443383"/>
              <a:gd name="connsiteX3" fmla="*/ 207818 w 2883744"/>
              <a:gd name="connsiteY3" fmla="*/ 13855 h 443383"/>
              <a:gd name="connsiteX4" fmla="*/ 249382 w 2883744"/>
              <a:gd name="connsiteY4" fmla="*/ 0 h 443383"/>
              <a:gd name="connsiteX5" fmla="*/ 387927 w 2883744"/>
              <a:gd name="connsiteY5" fmla="*/ 27710 h 443383"/>
              <a:gd name="connsiteX6" fmla="*/ 429491 w 2883744"/>
              <a:gd name="connsiteY6" fmla="*/ 55419 h 443383"/>
              <a:gd name="connsiteX7" fmla="*/ 457200 w 2883744"/>
              <a:gd name="connsiteY7" fmla="*/ 96982 h 443383"/>
              <a:gd name="connsiteX8" fmla="*/ 484909 w 2883744"/>
              <a:gd name="connsiteY8" fmla="*/ 152400 h 443383"/>
              <a:gd name="connsiteX9" fmla="*/ 512618 w 2883744"/>
              <a:gd name="connsiteY9" fmla="*/ 180110 h 443383"/>
              <a:gd name="connsiteX10" fmla="*/ 526473 w 2883744"/>
              <a:gd name="connsiteY10" fmla="*/ 221673 h 443383"/>
              <a:gd name="connsiteX11" fmla="*/ 568036 w 2883744"/>
              <a:gd name="connsiteY11" fmla="*/ 249382 h 443383"/>
              <a:gd name="connsiteX12" fmla="*/ 665018 w 2883744"/>
              <a:gd name="connsiteY12" fmla="*/ 277091 h 443383"/>
              <a:gd name="connsiteX13" fmla="*/ 817418 w 2883744"/>
              <a:gd name="connsiteY13" fmla="*/ 263237 h 443383"/>
              <a:gd name="connsiteX14" fmla="*/ 900545 w 2883744"/>
              <a:gd name="connsiteY14" fmla="*/ 235528 h 443383"/>
              <a:gd name="connsiteX15" fmla="*/ 983673 w 2883744"/>
              <a:gd name="connsiteY15" fmla="*/ 180110 h 443383"/>
              <a:gd name="connsiteX16" fmla="*/ 1011382 w 2883744"/>
              <a:gd name="connsiteY16" fmla="*/ 152400 h 443383"/>
              <a:gd name="connsiteX17" fmla="*/ 1052945 w 2883744"/>
              <a:gd name="connsiteY17" fmla="*/ 138546 h 443383"/>
              <a:gd name="connsiteX18" fmla="*/ 1094509 w 2883744"/>
              <a:gd name="connsiteY18" fmla="*/ 96982 h 443383"/>
              <a:gd name="connsiteX19" fmla="*/ 1246909 w 2883744"/>
              <a:gd name="connsiteY19" fmla="*/ 55419 h 443383"/>
              <a:gd name="connsiteX20" fmla="*/ 1385454 w 2883744"/>
              <a:gd name="connsiteY20" fmla="*/ 69273 h 443383"/>
              <a:gd name="connsiteX21" fmla="*/ 1427018 w 2883744"/>
              <a:gd name="connsiteY21" fmla="*/ 83128 h 443383"/>
              <a:gd name="connsiteX22" fmla="*/ 1524000 w 2883744"/>
              <a:gd name="connsiteY22" fmla="*/ 207819 h 443383"/>
              <a:gd name="connsiteX23" fmla="*/ 1565564 w 2883744"/>
              <a:gd name="connsiteY23" fmla="*/ 249382 h 443383"/>
              <a:gd name="connsiteX24" fmla="*/ 1690254 w 2883744"/>
              <a:gd name="connsiteY24" fmla="*/ 304800 h 443383"/>
              <a:gd name="connsiteX25" fmla="*/ 1731818 w 2883744"/>
              <a:gd name="connsiteY25" fmla="*/ 318655 h 443383"/>
              <a:gd name="connsiteX26" fmla="*/ 1773382 w 2883744"/>
              <a:gd name="connsiteY26" fmla="*/ 332510 h 443383"/>
              <a:gd name="connsiteX27" fmla="*/ 1967345 w 2883744"/>
              <a:gd name="connsiteY27" fmla="*/ 318655 h 443383"/>
              <a:gd name="connsiteX28" fmla="*/ 2050473 w 2883744"/>
              <a:gd name="connsiteY28" fmla="*/ 277091 h 443383"/>
              <a:gd name="connsiteX29" fmla="*/ 2092036 w 2883744"/>
              <a:gd name="connsiteY29" fmla="*/ 263237 h 443383"/>
              <a:gd name="connsiteX30" fmla="*/ 2147454 w 2883744"/>
              <a:gd name="connsiteY30" fmla="*/ 193964 h 443383"/>
              <a:gd name="connsiteX31" fmla="*/ 2161309 w 2883744"/>
              <a:gd name="connsiteY31" fmla="*/ 152400 h 443383"/>
              <a:gd name="connsiteX32" fmla="*/ 2202873 w 2883744"/>
              <a:gd name="connsiteY32" fmla="*/ 124691 h 443383"/>
              <a:gd name="connsiteX33" fmla="*/ 2355273 w 2883744"/>
              <a:gd name="connsiteY33" fmla="*/ 96982 h 443383"/>
              <a:gd name="connsiteX34" fmla="*/ 2535382 w 2883744"/>
              <a:gd name="connsiteY34" fmla="*/ 110837 h 443383"/>
              <a:gd name="connsiteX35" fmla="*/ 2618509 w 2883744"/>
              <a:gd name="connsiteY35" fmla="*/ 166255 h 443383"/>
              <a:gd name="connsiteX36" fmla="*/ 2660073 w 2883744"/>
              <a:gd name="connsiteY36" fmla="*/ 180110 h 443383"/>
              <a:gd name="connsiteX37" fmla="*/ 2743200 w 2883744"/>
              <a:gd name="connsiteY37" fmla="*/ 235528 h 443383"/>
              <a:gd name="connsiteX38" fmla="*/ 2784764 w 2883744"/>
              <a:gd name="connsiteY38" fmla="*/ 263237 h 443383"/>
              <a:gd name="connsiteX39" fmla="*/ 2826327 w 2883744"/>
              <a:gd name="connsiteY39" fmla="*/ 387928 h 443383"/>
              <a:gd name="connsiteX40" fmla="*/ 2840182 w 2883744"/>
              <a:gd name="connsiteY40" fmla="*/ 429491 h 443383"/>
              <a:gd name="connsiteX41" fmla="*/ 2867891 w 2883744"/>
              <a:gd name="connsiteY41" fmla="*/ 443346 h 443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2883744" h="443383">
                <a:moveTo>
                  <a:pt x="0" y="152400"/>
                </a:moveTo>
                <a:cubicBezTo>
                  <a:pt x="13855" y="129309"/>
                  <a:pt x="24039" y="103573"/>
                  <a:pt x="41564" y="83128"/>
                </a:cubicBezTo>
                <a:cubicBezTo>
                  <a:pt x="67911" y="52390"/>
                  <a:pt x="136651" y="37578"/>
                  <a:pt x="166254" y="27710"/>
                </a:cubicBezTo>
                <a:lnTo>
                  <a:pt x="207818" y="13855"/>
                </a:lnTo>
                <a:lnTo>
                  <a:pt x="249382" y="0"/>
                </a:lnTo>
                <a:cubicBezTo>
                  <a:pt x="285127" y="5107"/>
                  <a:pt x="349235" y="8364"/>
                  <a:pt x="387927" y="27710"/>
                </a:cubicBezTo>
                <a:cubicBezTo>
                  <a:pt x="402820" y="35157"/>
                  <a:pt x="415636" y="46183"/>
                  <a:pt x="429491" y="55419"/>
                </a:cubicBezTo>
                <a:cubicBezTo>
                  <a:pt x="438727" y="69273"/>
                  <a:pt x="448939" y="82525"/>
                  <a:pt x="457200" y="96982"/>
                </a:cubicBezTo>
                <a:cubicBezTo>
                  <a:pt x="467447" y="114914"/>
                  <a:pt x="473453" y="135216"/>
                  <a:pt x="484909" y="152400"/>
                </a:cubicBezTo>
                <a:cubicBezTo>
                  <a:pt x="492155" y="163269"/>
                  <a:pt x="503382" y="170873"/>
                  <a:pt x="512618" y="180110"/>
                </a:cubicBezTo>
                <a:cubicBezTo>
                  <a:pt x="517236" y="193964"/>
                  <a:pt x="517350" y="210269"/>
                  <a:pt x="526473" y="221673"/>
                </a:cubicBezTo>
                <a:cubicBezTo>
                  <a:pt x="536875" y="234675"/>
                  <a:pt x="553143" y="241935"/>
                  <a:pt x="568036" y="249382"/>
                </a:cubicBezTo>
                <a:cubicBezTo>
                  <a:pt x="587915" y="259322"/>
                  <a:pt x="647258" y="272651"/>
                  <a:pt x="665018" y="277091"/>
                </a:cubicBezTo>
                <a:cubicBezTo>
                  <a:pt x="715818" y="272473"/>
                  <a:pt x="767185" y="272102"/>
                  <a:pt x="817418" y="263237"/>
                </a:cubicBezTo>
                <a:cubicBezTo>
                  <a:pt x="846181" y="258161"/>
                  <a:pt x="900545" y="235528"/>
                  <a:pt x="900545" y="235528"/>
                </a:cubicBezTo>
                <a:cubicBezTo>
                  <a:pt x="928254" y="217055"/>
                  <a:pt x="960125" y="203659"/>
                  <a:pt x="983673" y="180110"/>
                </a:cubicBezTo>
                <a:cubicBezTo>
                  <a:pt x="992909" y="170873"/>
                  <a:pt x="1000181" y="159121"/>
                  <a:pt x="1011382" y="152400"/>
                </a:cubicBezTo>
                <a:cubicBezTo>
                  <a:pt x="1023905" y="144886"/>
                  <a:pt x="1039091" y="143164"/>
                  <a:pt x="1052945" y="138546"/>
                </a:cubicBezTo>
                <a:cubicBezTo>
                  <a:pt x="1066800" y="124691"/>
                  <a:pt x="1077381" y="106497"/>
                  <a:pt x="1094509" y="96982"/>
                </a:cubicBezTo>
                <a:cubicBezTo>
                  <a:pt x="1134060" y="75009"/>
                  <a:pt x="1202138" y="64373"/>
                  <a:pt x="1246909" y="55419"/>
                </a:cubicBezTo>
                <a:cubicBezTo>
                  <a:pt x="1293091" y="60037"/>
                  <a:pt x="1339582" y="62216"/>
                  <a:pt x="1385454" y="69273"/>
                </a:cubicBezTo>
                <a:cubicBezTo>
                  <a:pt x="1399888" y="71494"/>
                  <a:pt x="1414867" y="75027"/>
                  <a:pt x="1427018" y="83128"/>
                </a:cubicBezTo>
                <a:cubicBezTo>
                  <a:pt x="1485524" y="122132"/>
                  <a:pt x="1468942" y="152763"/>
                  <a:pt x="1524000" y="207819"/>
                </a:cubicBezTo>
                <a:cubicBezTo>
                  <a:pt x="1537855" y="221673"/>
                  <a:pt x="1550512" y="236839"/>
                  <a:pt x="1565564" y="249382"/>
                </a:cubicBezTo>
                <a:cubicBezTo>
                  <a:pt x="1609476" y="285975"/>
                  <a:pt x="1629840" y="284662"/>
                  <a:pt x="1690254" y="304800"/>
                </a:cubicBezTo>
                <a:lnTo>
                  <a:pt x="1731818" y="318655"/>
                </a:lnTo>
                <a:lnTo>
                  <a:pt x="1773382" y="332510"/>
                </a:lnTo>
                <a:cubicBezTo>
                  <a:pt x="1838036" y="327892"/>
                  <a:pt x="1902970" y="326229"/>
                  <a:pt x="1967345" y="318655"/>
                </a:cubicBezTo>
                <a:cubicBezTo>
                  <a:pt x="2012883" y="313297"/>
                  <a:pt x="2010237" y="297209"/>
                  <a:pt x="2050473" y="277091"/>
                </a:cubicBezTo>
                <a:cubicBezTo>
                  <a:pt x="2063535" y="270560"/>
                  <a:pt x="2078182" y="267855"/>
                  <a:pt x="2092036" y="263237"/>
                </a:cubicBezTo>
                <a:cubicBezTo>
                  <a:pt x="2126861" y="158764"/>
                  <a:pt x="2075834" y="283490"/>
                  <a:pt x="2147454" y="193964"/>
                </a:cubicBezTo>
                <a:cubicBezTo>
                  <a:pt x="2156577" y="182560"/>
                  <a:pt x="2152186" y="163804"/>
                  <a:pt x="2161309" y="152400"/>
                </a:cubicBezTo>
                <a:cubicBezTo>
                  <a:pt x="2171711" y="139398"/>
                  <a:pt x="2187980" y="132138"/>
                  <a:pt x="2202873" y="124691"/>
                </a:cubicBezTo>
                <a:cubicBezTo>
                  <a:pt x="2245586" y="103335"/>
                  <a:pt x="2317071" y="101757"/>
                  <a:pt x="2355273" y="96982"/>
                </a:cubicBezTo>
                <a:cubicBezTo>
                  <a:pt x="2415309" y="101600"/>
                  <a:pt x="2477151" y="95513"/>
                  <a:pt x="2535382" y="110837"/>
                </a:cubicBezTo>
                <a:cubicBezTo>
                  <a:pt x="2567588" y="119312"/>
                  <a:pt x="2586916" y="155724"/>
                  <a:pt x="2618509" y="166255"/>
                </a:cubicBezTo>
                <a:cubicBezTo>
                  <a:pt x="2632364" y="170873"/>
                  <a:pt x="2647307" y="173018"/>
                  <a:pt x="2660073" y="180110"/>
                </a:cubicBezTo>
                <a:cubicBezTo>
                  <a:pt x="2689184" y="196283"/>
                  <a:pt x="2715491" y="217055"/>
                  <a:pt x="2743200" y="235528"/>
                </a:cubicBezTo>
                <a:lnTo>
                  <a:pt x="2784764" y="263237"/>
                </a:lnTo>
                <a:lnTo>
                  <a:pt x="2826327" y="387928"/>
                </a:lnTo>
                <a:cubicBezTo>
                  <a:pt x="2830945" y="401782"/>
                  <a:pt x="2826328" y="424873"/>
                  <a:pt x="2840182" y="429491"/>
                </a:cubicBezTo>
                <a:cubicBezTo>
                  <a:pt x="2886126" y="444806"/>
                  <a:pt x="2896349" y="443346"/>
                  <a:pt x="2867891" y="443346"/>
                </a:cubicBez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 rot="16200000">
            <a:off x="2162853" y="2843033"/>
            <a:ext cx="3141687" cy="619511"/>
            <a:chOff x="3739772" y="3351469"/>
            <a:chExt cx="5077368" cy="1047136"/>
          </a:xfrm>
        </p:grpSpPr>
        <p:grpSp>
          <p:nvGrpSpPr>
            <p:cNvPr id="19" name="Group 18"/>
            <p:cNvGrpSpPr/>
            <p:nvPr/>
          </p:nvGrpSpPr>
          <p:grpSpPr>
            <a:xfrm>
              <a:off x="5446849" y="3414843"/>
              <a:ext cx="1706687" cy="969605"/>
              <a:chOff x="5303713" y="3707761"/>
              <a:chExt cx="1706687" cy="969605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 flipV="1">
                <a:off x="5303713" y="3707761"/>
                <a:ext cx="852453" cy="96960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 flipH="1" flipV="1">
                <a:off x="6156166" y="3766094"/>
                <a:ext cx="854234" cy="91127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/>
            <p:cNvGrpSpPr/>
            <p:nvPr/>
          </p:nvGrpSpPr>
          <p:grpSpPr>
            <a:xfrm>
              <a:off x="7110453" y="3429000"/>
              <a:ext cx="1706687" cy="969605"/>
              <a:chOff x="5303713" y="3707761"/>
              <a:chExt cx="1706687" cy="969605"/>
            </a:xfrm>
          </p:grpSpPr>
          <p:cxnSp>
            <p:nvCxnSpPr>
              <p:cNvPr id="24" name="Straight Connector 23"/>
              <p:cNvCxnSpPr/>
              <p:nvPr/>
            </p:nvCxnSpPr>
            <p:spPr>
              <a:xfrm flipV="1">
                <a:off x="5303713" y="3707761"/>
                <a:ext cx="852453" cy="96960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 flipH="1" flipV="1">
                <a:off x="6156166" y="3766094"/>
                <a:ext cx="854234" cy="91127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/>
            <p:cNvGrpSpPr/>
            <p:nvPr/>
          </p:nvGrpSpPr>
          <p:grpSpPr>
            <a:xfrm>
              <a:off x="3739772" y="3351469"/>
              <a:ext cx="1706687" cy="969605"/>
              <a:chOff x="5303713" y="3707761"/>
              <a:chExt cx="1706687" cy="969605"/>
            </a:xfrm>
          </p:grpSpPr>
          <p:cxnSp>
            <p:nvCxnSpPr>
              <p:cNvPr id="22" name="Straight Connector 21"/>
              <p:cNvCxnSpPr/>
              <p:nvPr/>
            </p:nvCxnSpPr>
            <p:spPr>
              <a:xfrm flipV="1">
                <a:off x="5303713" y="3707761"/>
                <a:ext cx="852453" cy="969605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 flipH="1" flipV="1">
                <a:off x="6156166" y="3766094"/>
                <a:ext cx="854234" cy="911272"/>
              </a:xfrm>
              <a:prstGeom prst="line">
                <a:avLst/>
              </a:prstGeom>
              <a:ln w="571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Arc 34"/>
          <p:cNvSpPr/>
          <p:nvPr/>
        </p:nvSpPr>
        <p:spPr>
          <a:xfrm rot="2578873" flipH="1" flipV="1">
            <a:off x="2429217" y="973735"/>
            <a:ext cx="4342166" cy="4206696"/>
          </a:xfrm>
          <a:prstGeom prst="arc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548" r="98995">
                        <a14:foregroundMark x1="22111" y1="26946" x2="22111" y2="26946"/>
                        <a14:foregroundMark x1="17085" y1="58683" x2="17085" y2="58683"/>
                        <a14:foregroundMark x1="28643" y1="81437" x2="28643" y2="81437"/>
                        <a14:foregroundMark x1="34171" y1="82036" x2="34171" y2="82036"/>
                        <a14:foregroundMark x1="56281" y1="89820" x2="58291" y2="89820"/>
                        <a14:foregroundMark x1="78392" y1="79641" x2="78392" y2="79641"/>
                        <a14:foregroundMark x1="89950" y1="55689" x2="89950" y2="55689"/>
                        <a14:foregroundMark x1="81910" y1="25749" x2="81910" y2="25749"/>
                        <a14:foregroundMark x1="61307" y1="14970" x2="61307" y2="14970"/>
                        <a14:foregroundMark x1="37186" y1="14371" x2="37186" y2="14371"/>
                      </a14:backgroundRemoval>
                    </a14:imgEffect>
                    <a14:imgEffect>
                      <a14:brightnessContrast bright="18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46" t="6672" r="7256" b="7272"/>
          <a:stretch/>
        </p:blipFill>
        <p:spPr bwMode="auto">
          <a:xfrm>
            <a:off x="5099457" y="2480852"/>
            <a:ext cx="1301298" cy="1110323"/>
          </a:xfrm>
          <a:prstGeom prst="rect">
            <a:avLst/>
          </a:prstGeom>
          <a:noFill/>
          <a:ln w="12700">
            <a:noFill/>
          </a:ln>
          <a:effectLst/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548" r="98995">
                        <a14:foregroundMark x1="22111" y1="26946" x2="22111" y2="26946"/>
                        <a14:foregroundMark x1="17085" y1="58683" x2="17085" y2="58683"/>
                        <a14:foregroundMark x1="28643" y1="81437" x2="28643" y2="81437"/>
                        <a14:foregroundMark x1="34171" y1="82036" x2="34171" y2="82036"/>
                        <a14:foregroundMark x1="56281" y1="89820" x2="58291" y2="89820"/>
                        <a14:foregroundMark x1="78392" y1="79641" x2="78392" y2="79641"/>
                        <a14:foregroundMark x1="89950" y1="55689" x2="89950" y2="55689"/>
                        <a14:foregroundMark x1="81910" y1="25749" x2="81910" y2="25749"/>
                        <a14:foregroundMark x1="61307" y1="14970" x2="61307" y2="14970"/>
                        <a14:foregroundMark x1="37186" y1="14371" x2="37186" y2="14371"/>
                      </a14:backgroundRemoval>
                    </a14:imgEffect>
                    <a14:imgEffect>
                      <a14:brightnessContrast bright="18000" contras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46" t="6672" r="7256" b="7272"/>
          <a:stretch/>
        </p:blipFill>
        <p:spPr bwMode="auto">
          <a:xfrm>
            <a:off x="5251902" y="3613309"/>
            <a:ext cx="1301298" cy="1110323"/>
          </a:xfrm>
          <a:prstGeom prst="rect">
            <a:avLst/>
          </a:prstGeom>
          <a:noFill/>
          <a:ln w="12700"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4942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332692" y="297073"/>
            <a:ext cx="4001389" cy="69309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itle 1"/>
          <p:cNvSpPr>
            <a:spLocks noGrp="1"/>
          </p:cNvSpPr>
          <p:nvPr/>
        </p:nvSpPr>
        <p:spPr>
          <a:xfrm>
            <a:off x="2551785" y="376919"/>
            <a:ext cx="35813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VNIAvo"/>
              </a:rPr>
              <a:t>3/ /</a:t>
            </a:r>
            <a:r>
              <a:rPr lang="en-US" sz="3200" dirty="0" err="1" smtClean="0">
                <a:latin typeface="VNIAvo"/>
              </a:rPr>
              <a:t>Thực</a:t>
            </a:r>
            <a:r>
              <a:rPr lang="en-US" sz="3200" dirty="0" smtClean="0">
                <a:latin typeface="VNIAvo"/>
              </a:rPr>
              <a:t> </a:t>
            </a:r>
            <a:r>
              <a:rPr lang="en-US" sz="3200" dirty="0" err="1" smtClean="0">
                <a:latin typeface="VNIAvo"/>
              </a:rPr>
              <a:t>hành</a:t>
            </a:r>
            <a:r>
              <a:rPr lang="en-US" sz="3200" dirty="0" smtClean="0">
                <a:latin typeface="VNIAvo"/>
              </a:rPr>
              <a:t> </a:t>
            </a:r>
            <a:endParaRPr lang="en-US" sz="32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31" name="Title 1"/>
          <p:cNvSpPr>
            <a:spLocks noGrp="1"/>
          </p:cNvSpPr>
          <p:nvPr/>
        </p:nvSpPr>
        <p:spPr>
          <a:xfrm>
            <a:off x="811863" y="1219200"/>
            <a:ext cx="7043045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 smtClean="0">
                <a:latin typeface="VNIAvo"/>
              </a:rPr>
              <a:t>Em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hãy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tập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vẽ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các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nét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cơ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bản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trên</a:t>
            </a:r>
            <a:r>
              <a:rPr lang="en-US" sz="2800" dirty="0" smtClean="0">
                <a:latin typeface="VNIAvo"/>
              </a:rPr>
              <a:t> </a:t>
            </a:r>
            <a:r>
              <a:rPr lang="en-US" sz="2800" dirty="0" err="1" smtClean="0">
                <a:latin typeface="VNIAvo"/>
              </a:rPr>
              <a:t>giấy</a:t>
            </a:r>
            <a:r>
              <a:rPr lang="en-US" sz="2800" dirty="0" smtClean="0">
                <a:latin typeface="VNIAvo"/>
              </a:rPr>
              <a:t> A4</a:t>
            </a:r>
            <a:r>
              <a:rPr lang="en-US" sz="2400" dirty="0">
                <a:latin typeface="VNIAvo"/>
              </a:rPr>
              <a:t>.</a:t>
            </a:r>
            <a:endParaRPr lang="en-US" sz="2400" dirty="0">
              <a:solidFill>
                <a:srgbClr val="FF0000"/>
              </a:solidFill>
              <a:latin typeface="VNIAvo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281" y="2553110"/>
            <a:ext cx="2895600" cy="20363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82213" y="2496544"/>
            <a:ext cx="3121025" cy="2149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itle 1"/>
          <p:cNvSpPr>
            <a:spLocks noGrp="1"/>
          </p:cNvSpPr>
          <p:nvPr/>
        </p:nvSpPr>
        <p:spPr>
          <a:xfrm>
            <a:off x="228600" y="3429000"/>
            <a:ext cx="17906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 smtClean="0">
                <a:latin typeface="VNIAvo"/>
              </a:rPr>
              <a:t>Giấy</a:t>
            </a:r>
            <a:r>
              <a:rPr lang="en-US" sz="2400" dirty="0" smtClean="0">
                <a:latin typeface="VNIAvo"/>
              </a:rPr>
              <a:t> </a:t>
            </a:r>
            <a:r>
              <a:rPr lang="en-US" sz="2400" dirty="0" err="1" smtClean="0">
                <a:latin typeface="VNIAvo"/>
              </a:rPr>
              <a:t>dọc</a:t>
            </a:r>
            <a:endParaRPr lang="en-US" sz="24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17" name="Title 1"/>
          <p:cNvSpPr>
            <a:spLocks noGrp="1"/>
          </p:cNvSpPr>
          <p:nvPr/>
        </p:nvSpPr>
        <p:spPr>
          <a:xfrm>
            <a:off x="5438731" y="4631012"/>
            <a:ext cx="1790699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err="1" smtClean="0">
                <a:latin typeface="VNIAvo"/>
              </a:rPr>
              <a:t>Giấy</a:t>
            </a:r>
            <a:r>
              <a:rPr lang="en-US" sz="2400" dirty="0" smtClean="0">
                <a:latin typeface="VNIAvo"/>
              </a:rPr>
              <a:t> </a:t>
            </a:r>
            <a:r>
              <a:rPr lang="en-US" sz="2400" dirty="0" err="1" smtClean="0">
                <a:latin typeface="VNIAvo"/>
              </a:rPr>
              <a:t>ngang</a:t>
            </a:r>
            <a:endParaRPr lang="en-US" sz="2400" dirty="0">
              <a:solidFill>
                <a:srgbClr val="FF0000"/>
              </a:solidFill>
              <a:latin typeface="VNIAvo"/>
            </a:endParaRPr>
          </a:p>
        </p:txBody>
      </p:sp>
    </p:spTree>
    <p:extLst>
      <p:ext uri="{BB962C8B-B14F-4D97-AF65-F5344CB8AC3E}">
        <p14:creationId xmlns:p14="http://schemas.microsoft.com/office/powerpoint/2010/main" val="286457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Google Shape;1417;p52"/>
          <p:cNvCxnSpPr/>
          <p:nvPr/>
        </p:nvCxnSpPr>
        <p:spPr>
          <a:xfrm rot="10800000" flipV="1">
            <a:off x="1685015" y="3739383"/>
            <a:ext cx="2637540" cy="548457"/>
          </a:xfrm>
          <a:prstGeom prst="curvedConnector3">
            <a:avLst>
              <a:gd name="adj1" fmla="val 50000"/>
            </a:avLst>
          </a:prstGeom>
          <a:noFill/>
          <a:ln w="57150" cap="flat" cmpd="sng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4" name="Google Shape;1417;p52"/>
          <p:cNvCxnSpPr/>
          <p:nvPr/>
        </p:nvCxnSpPr>
        <p:spPr>
          <a:xfrm rot="5400000">
            <a:off x="3137459" y="4544592"/>
            <a:ext cx="839389" cy="744772"/>
          </a:xfrm>
          <a:prstGeom prst="curvedConnector3">
            <a:avLst>
              <a:gd name="adj1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76" name="Google Shape;1417;p52"/>
          <p:cNvCxnSpPr/>
          <p:nvPr/>
        </p:nvCxnSpPr>
        <p:spPr>
          <a:xfrm flipV="1">
            <a:off x="4940982" y="2310408"/>
            <a:ext cx="1688418" cy="949108"/>
          </a:xfrm>
          <a:prstGeom prst="curvedConnector3">
            <a:avLst>
              <a:gd name="adj1" fmla="val 50000"/>
            </a:avLst>
          </a:prstGeom>
          <a:noFill/>
          <a:ln w="57150" cap="flat" cmpd="sng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6" name="Google Shape;1418;p52"/>
          <p:cNvCxnSpPr/>
          <p:nvPr/>
        </p:nvCxnSpPr>
        <p:spPr>
          <a:xfrm rot="16200000" flipV="1">
            <a:off x="2997165" y="2599130"/>
            <a:ext cx="1634736" cy="767383"/>
          </a:xfrm>
          <a:prstGeom prst="curvedConnector3">
            <a:avLst>
              <a:gd name="adj1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2" name="Google Shape;1416;p52"/>
          <p:cNvCxnSpPr/>
          <p:nvPr/>
        </p:nvCxnSpPr>
        <p:spPr>
          <a:xfrm rot="10800000">
            <a:off x="2124605" y="2807566"/>
            <a:ext cx="1961985" cy="903900"/>
          </a:xfrm>
          <a:prstGeom prst="curvedConnector3">
            <a:avLst>
              <a:gd name="adj1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" name="Title 1"/>
          <p:cNvSpPr>
            <a:spLocks noGrp="1"/>
          </p:cNvSpPr>
          <p:nvPr/>
        </p:nvSpPr>
        <p:spPr>
          <a:xfrm>
            <a:off x="3091509" y="533400"/>
            <a:ext cx="5758374" cy="533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latin typeface="VNIAvo"/>
              </a:rPr>
              <a:t>Nét</a:t>
            </a:r>
            <a:r>
              <a:rPr lang="en-US" sz="3200" dirty="0" smtClean="0">
                <a:latin typeface="VNIAvo"/>
              </a:rPr>
              <a:t> </a:t>
            </a:r>
            <a:r>
              <a:rPr lang="en-US" sz="3200" dirty="0" err="1" smtClean="0">
                <a:latin typeface="VNIAvo"/>
              </a:rPr>
              <a:t>cơ</a:t>
            </a:r>
            <a:r>
              <a:rPr lang="en-US" sz="3200" dirty="0" smtClean="0">
                <a:latin typeface="VNIAvo"/>
              </a:rPr>
              <a:t> </a:t>
            </a:r>
            <a:r>
              <a:rPr lang="en-US" sz="3200" dirty="0" err="1" smtClean="0">
                <a:latin typeface="VNIAvo"/>
              </a:rPr>
              <a:t>bản</a:t>
            </a:r>
            <a:r>
              <a:rPr lang="en-US" sz="3200" dirty="0" smtClean="0">
                <a:latin typeface="VNIAvo"/>
              </a:rPr>
              <a:t> qua </a:t>
            </a:r>
            <a:r>
              <a:rPr lang="en-US" sz="3200" dirty="0" err="1" smtClean="0">
                <a:latin typeface="VNIAvo"/>
              </a:rPr>
              <a:t>sơ</a:t>
            </a:r>
            <a:r>
              <a:rPr lang="en-US" sz="3200" dirty="0" smtClean="0">
                <a:latin typeface="VNIAvo"/>
              </a:rPr>
              <a:t> </a:t>
            </a:r>
            <a:r>
              <a:rPr lang="en-US" sz="3200" dirty="0" err="1" smtClean="0">
                <a:latin typeface="VNIAvo"/>
              </a:rPr>
              <a:t>đồ</a:t>
            </a:r>
            <a:r>
              <a:rPr lang="en-US" sz="3200" dirty="0" smtClean="0">
                <a:latin typeface="VNIAvo"/>
              </a:rPr>
              <a:t> </a:t>
            </a:r>
            <a:r>
              <a:rPr lang="en-US" sz="3200" dirty="0" err="1" smtClean="0">
                <a:latin typeface="VNIAvo"/>
              </a:rPr>
              <a:t>tư</a:t>
            </a:r>
            <a:r>
              <a:rPr lang="en-US" sz="3200" dirty="0" smtClean="0">
                <a:latin typeface="VNIAvo"/>
              </a:rPr>
              <a:t> </a:t>
            </a:r>
            <a:r>
              <a:rPr lang="en-US" sz="3200" dirty="0" err="1" smtClean="0">
                <a:latin typeface="VNIAvo"/>
              </a:rPr>
              <a:t>duy</a:t>
            </a:r>
            <a:endParaRPr lang="en-US" sz="3200" dirty="0">
              <a:solidFill>
                <a:srgbClr val="FF0000"/>
              </a:solidFill>
              <a:latin typeface="VNIAvo"/>
            </a:endParaRPr>
          </a:p>
        </p:txBody>
      </p:sp>
      <p:sp>
        <p:nvSpPr>
          <p:cNvPr id="149" name="Google Shape;2656;p40"/>
          <p:cNvSpPr/>
          <p:nvPr/>
        </p:nvSpPr>
        <p:spPr>
          <a:xfrm>
            <a:off x="3753573" y="2823443"/>
            <a:ext cx="572700" cy="572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Google Shape;2658;p40"/>
          <p:cNvSpPr/>
          <p:nvPr/>
        </p:nvSpPr>
        <p:spPr>
          <a:xfrm>
            <a:off x="4132650" y="1447800"/>
            <a:ext cx="572700" cy="572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Google Shape;2659;p40"/>
          <p:cNvSpPr/>
          <p:nvPr/>
        </p:nvSpPr>
        <p:spPr>
          <a:xfrm>
            <a:off x="5057775" y="1447800"/>
            <a:ext cx="572700" cy="572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Google Shape;2660;p40"/>
          <p:cNvSpPr/>
          <p:nvPr/>
        </p:nvSpPr>
        <p:spPr>
          <a:xfrm>
            <a:off x="5403773" y="3830718"/>
            <a:ext cx="572700" cy="572700"/>
          </a:xfrm>
          <a:prstGeom prst="ellipse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61" name="Google Shape;1416;p52"/>
          <p:cNvCxnSpPr/>
          <p:nvPr/>
        </p:nvCxnSpPr>
        <p:spPr>
          <a:xfrm rot="16200000" flipH="1">
            <a:off x="4783768" y="4487293"/>
            <a:ext cx="1156790" cy="536628"/>
          </a:xfrm>
          <a:prstGeom prst="curvedConnector3">
            <a:avLst>
              <a:gd name="adj1" fmla="val 50000"/>
            </a:avLst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2" name="Google Shape;1417;p52"/>
          <p:cNvCxnSpPr/>
          <p:nvPr/>
        </p:nvCxnSpPr>
        <p:spPr>
          <a:xfrm>
            <a:off x="5185574" y="3900748"/>
            <a:ext cx="2082302" cy="938916"/>
          </a:xfrm>
          <a:prstGeom prst="curvedConnector3">
            <a:avLst>
              <a:gd name="adj1" fmla="val 50000"/>
            </a:avLst>
          </a:prstGeom>
          <a:noFill/>
          <a:ln w="57150" cap="flat" cmpd="sng">
            <a:solidFill>
              <a:srgbClr val="03BAC8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3" name="Google Shape;1418;p52"/>
          <p:cNvCxnSpPr/>
          <p:nvPr/>
        </p:nvCxnSpPr>
        <p:spPr>
          <a:xfrm flipV="1">
            <a:off x="5028509" y="3635038"/>
            <a:ext cx="1600891" cy="785812"/>
          </a:xfrm>
          <a:prstGeom prst="curvedConnector3">
            <a:avLst>
              <a:gd name="adj1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cxnSp>
      <p:grpSp>
        <p:nvGrpSpPr>
          <p:cNvPr id="20" name="Google Shape;3144;p49"/>
          <p:cNvGrpSpPr/>
          <p:nvPr/>
        </p:nvGrpSpPr>
        <p:grpSpPr>
          <a:xfrm rot="20228145">
            <a:off x="3487067" y="2215818"/>
            <a:ext cx="2322681" cy="2907363"/>
            <a:chOff x="-42076" y="2879055"/>
            <a:chExt cx="2116446" cy="2705419"/>
          </a:xfrm>
        </p:grpSpPr>
        <p:sp>
          <p:nvSpPr>
            <p:cNvPr id="21" name="Google Shape;3145;p49"/>
            <p:cNvSpPr/>
            <p:nvPr/>
          </p:nvSpPr>
          <p:spPr>
            <a:xfrm rot="1419042">
              <a:off x="258388" y="3860543"/>
              <a:ext cx="719948" cy="1648761"/>
            </a:xfrm>
            <a:custGeom>
              <a:avLst/>
              <a:gdLst/>
              <a:ahLst/>
              <a:cxnLst/>
              <a:rect l="l" t="t" r="r" b="b"/>
              <a:pathLst>
                <a:path w="4488" h="8091" extrusionOk="0">
                  <a:moveTo>
                    <a:pt x="1" y="1"/>
                  </a:moveTo>
                  <a:lnTo>
                    <a:pt x="1" y="7643"/>
                  </a:lnTo>
                  <a:cubicBezTo>
                    <a:pt x="1" y="7643"/>
                    <a:pt x="948" y="8091"/>
                    <a:pt x="2311" y="8091"/>
                  </a:cubicBezTo>
                  <a:cubicBezTo>
                    <a:pt x="3969" y="8091"/>
                    <a:pt x="4487" y="7643"/>
                    <a:pt x="4487" y="7643"/>
                  </a:cubicBezTo>
                  <a:lnTo>
                    <a:pt x="4481" y="1"/>
                  </a:lnTo>
                  <a:close/>
                </a:path>
              </a:pathLst>
            </a:custGeom>
            <a:solidFill>
              <a:srgbClr val="EAA99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Google Shape;3146;p49"/>
            <p:cNvSpPr/>
            <p:nvPr/>
          </p:nvSpPr>
          <p:spPr>
            <a:xfrm rot="1419020">
              <a:off x="434994" y="3632675"/>
              <a:ext cx="719958" cy="1297946"/>
            </a:xfrm>
            <a:custGeom>
              <a:avLst/>
              <a:gdLst/>
              <a:ahLst/>
              <a:cxnLst/>
              <a:rect l="l" t="t" r="r" b="b"/>
              <a:pathLst>
                <a:path w="4488" h="8091" extrusionOk="0">
                  <a:moveTo>
                    <a:pt x="1" y="0"/>
                  </a:moveTo>
                  <a:lnTo>
                    <a:pt x="1" y="7649"/>
                  </a:lnTo>
                  <a:cubicBezTo>
                    <a:pt x="1" y="7649"/>
                    <a:pt x="948" y="8090"/>
                    <a:pt x="2311" y="8090"/>
                  </a:cubicBezTo>
                  <a:cubicBezTo>
                    <a:pt x="3969" y="8090"/>
                    <a:pt x="4487" y="7649"/>
                    <a:pt x="4487" y="7649"/>
                  </a:cubicBezTo>
                  <a:lnTo>
                    <a:pt x="4481" y="0"/>
                  </a:lnTo>
                  <a:close/>
                </a:path>
              </a:pathLst>
            </a:custGeom>
            <a:solidFill>
              <a:srgbClr val="D36F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Google Shape;3147;p49"/>
            <p:cNvSpPr/>
            <p:nvPr/>
          </p:nvSpPr>
          <p:spPr>
            <a:xfrm rot="1419020">
              <a:off x="291323" y="3369354"/>
              <a:ext cx="1106887" cy="1507613"/>
            </a:xfrm>
            <a:custGeom>
              <a:avLst/>
              <a:gdLst/>
              <a:ahLst/>
              <a:cxnLst/>
              <a:rect l="l" t="t" r="r" b="b"/>
              <a:pathLst>
                <a:path w="6900" h="9398" extrusionOk="0">
                  <a:moveTo>
                    <a:pt x="4864" y="0"/>
                  </a:moveTo>
                  <a:lnTo>
                    <a:pt x="2298" y="250"/>
                  </a:lnTo>
                  <a:cubicBezTo>
                    <a:pt x="1427" y="1351"/>
                    <a:pt x="1139" y="1882"/>
                    <a:pt x="627" y="3565"/>
                  </a:cubicBezTo>
                  <a:cubicBezTo>
                    <a:pt x="403" y="4301"/>
                    <a:pt x="288" y="5300"/>
                    <a:pt x="179" y="6234"/>
                  </a:cubicBezTo>
                  <a:cubicBezTo>
                    <a:pt x="90" y="7092"/>
                    <a:pt x="0" y="7898"/>
                    <a:pt x="0" y="8141"/>
                  </a:cubicBezTo>
                  <a:cubicBezTo>
                    <a:pt x="0" y="8141"/>
                    <a:pt x="825" y="9397"/>
                    <a:pt x="3471" y="9397"/>
                  </a:cubicBezTo>
                  <a:cubicBezTo>
                    <a:pt x="3523" y="9397"/>
                    <a:pt x="3576" y="9397"/>
                    <a:pt x="3629" y="9396"/>
                  </a:cubicBezTo>
                  <a:cubicBezTo>
                    <a:pt x="6298" y="9345"/>
                    <a:pt x="6810" y="8141"/>
                    <a:pt x="6810" y="8141"/>
                  </a:cubicBezTo>
                  <a:cubicBezTo>
                    <a:pt x="6900" y="7712"/>
                    <a:pt x="6746" y="6970"/>
                    <a:pt x="6637" y="6061"/>
                  </a:cubicBezTo>
                  <a:cubicBezTo>
                    <a:pt x="6535" y="5261"/>
                    <a:pt x="6497" y="4301"/>
                    <a:pt x="6362" y="3795"/>
                  </a:cubicBezTo>
                  <a:cubicBezTo>
                    <a:pt x="5901" y="2016"/>
                    <a:pt x="5690" y="1043"/>
                    <a:pt x="4864" y="0"/>
                  </a:cubicBezTo>
                  <a:close/>
                </a:path>
              </a:pathLst>
            </a:custGeom>
            <a:solidFill>
              <a:srgbClr val="FFAC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Google Shape;3148;p49"/>
            <p:cNvSpPr/>
            <p:nvPr/>
          </p:nvSpPr>
          <p:spPr>
            <a:xfrm rot="1419020">
              <a:off x="68372" y="4597973"/>
              <a:ext cx="1048495" cy="178706"/>
            </a:xfrm>
            <a:custGeom>
              <a:avLst/>
              <a:gdLst/>
              <a:ahLst/>
              <a:cxnLst/>
              <a:rect l="l" t="t" r="r" b="b"/>
              <a:pathLst>
                <a:path w="6536" h="1114" fill="none" extrusionOk="0">
                  <a:moveTo>
                    <a:pt x="1" y="0"/>
                  </a:moveTo>
                  <a:cubicBezTo>
                    <a:pt x="353" y="352"/>
                    <a:pt x="1351" y="1114"/>
                    <a:pt x="3476" y="1075"/>
                  </a:cubicBezTo>
                  <a:cubicBezTo>
                    <a:pt x="5473" y="1037"/>
                    <a:pt x="6267" y="352"/>
                    <a:pt x="6536" y="6"/>
                  </a:cubicBezTo>
                </a:path>
              </a:pathLst>
            </a:custGeom>
            <a:noFill/>
            <a:ln w="2550" cap="rnd" cmpd="sng">
              <a:solidFill>
                <a:srgbClr val="CC37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Google Shape;3149;p49"/>
            <p:cNvSpPr/>
            <p:nvPr/>
          </p:nvSpPr>
          <p:spPr>
            <a:xfrm rot="1419020">
              <a:off x="450398" y="4127381"/>
              <a:ext cx="439547" cy="445803"/>
            </a:xfrm>
            <a:custGeom>
              <a:avLst/>
              <a:gdLst/>
              <a:ahLst/>
              <a:cxnLst/>
              <a:rect l="l" t="t" r="r" b="b"/>
              <a:pathLst>
                <a:path w="2740" h="2779" fill="none" extrusionOk="0">
                  <a:moveTo>
                    <a:pt x="2740" y="2561"/>
                  </a:moveTo>
                  <a:cubicBezTo>
                    <a:pt x="2522" y="2689"/>
                    <a:pt x="2279" y="2759"/>
                    <a:pt x="2029" y="2778"/>
                  </a:cubicBezTo>
                  <a:cubicBezTo>
                    <a:pt x="1940" y="2778"/>
                    <a:pt x="1850" y="2778"/>
                    <a:pt x="1767" y="2765"/>
                  </a:cubicBezTo>
                  <a:cubicBezTo>
                    <a:pt x="896" y="2663"/>
                    <a:pt x="276" y="1889"/>
                    <a:pt x="109" y="1165"/>
                  </a:cubicBezTo>
                  <a:cubicBezTo>
                    <a:pt x="20" y="781"/>
                    <a:pt x="0" y="391"/>
                    <a:pt x="52" y="1"/>
                  </a:cubicBezTo>
                </a:path>
              </a:pathLst>
            </a:custGeom>
            <a:solidFill>
              <a:srgbClr val="EFFBFF"/>
            </a:solidFill>
            <a:ln w="1925" cap="rnd" cmpd="sng">
              <a:solidFill>
                <a:srgbClr val="EFFB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Google Shape;3150;p49"/>
            <p:cNvSpPr/>
            <p:nvPr/>
          </p:nvSpPr>
          <p:spPr>
            <a:xfrm rot="1419020">
              <a:off x="551557" y="3860688"/>
              <a:ext cx="589377" cy="697339"/>
            </a:xfrm>
            <a:custGeom>
              <a:avLst/>
              <a:gdLst/>
              <a:ahLst/>
              <a:cxnLst/>
              <a:rect l="l" t="t" r="r" b="b"/>
              <a:pathLst>
                <a:path w="3674" h="4347" fill="none" extrusionOk="0">
                  <a:moveTo>
                    <a:pt x="0" y="1415"/>
                  </a:moveTo>
                  <a:cubicBezTo>
                    <a:pt x="230" y="743"/>
                    <a:pt x="659" y="301"/>
                    <a:pt x="1248" y="129"/>
                  </a:cubicBezTo>
                  <a:cubicBezTo>
                    <a:pt x="1696" y="1"/>
                    <a:pt x="2176" y="58"/>
                    <a:pt x="2579" y="282"/>
                  </a:cubicBezTo>
                  <a:cubicBezTo>
                    <a:pt x="2995" y="525"/>
                    <a:pt x="3309" y="909"/>
                    <a:pt x="3469" y="1364"/>
                  </a:cubicBezTo>
                  <a:cubicBezTo>
                    <a:pt x="3597" y="1703"/>
                    <a:pt x="3661" y="2068"/>
                    <a:pt x="3661" y="2433"/>
                  </a:cubicBezTo>
                  <a:cubicBezTo>
                    <a:pt x="3674" y="3022"/>
                    <a:pt x="3488" y="3598"/>
                    <a:pt x="3143" y="4078"/>
                  </a:cubicBezTo>
                  <a:cubicBezTo>
                    <a:pt x="3059" y="4174"/>
                    <a:pt x="2970" y="4263"/>
                    <a:pt x="2874" y="4346"/>
                  </a:cubicBezTo>
                </a:path>
              </a:pathLst>
            </a:custGeom>
            <a:solidFill>
              <a:srgbClr val="EFFBFF"/>
            </a:solidFill>
            <a:ln w="1925" cap="rnd" cmpd="sng">
              <a:solidFill>
                <a:srgbClr val="EFFB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Google Shape;3151;p49"/>
            <p:cNvSpPr/>
            <p:nvPr/>
          </p:nvSpPr>
          <p:spPr>
            <a:xfrm rot="1419020">
              <a:off x="551500" y="3913285"/>
              <a:ext cx="551519" cy="666057"/>
            </a:xfrm>
            <a:custGeom>
              <a:avLst/>
              <a:gdLst/>
              <a:ahLst/>
              <a:cxnLst/>
              <a:rect l="l" t="t" r="r" b="b"/>
              <a:pathLst>
                <a:path w="3438" h="4152" extrusionOk="0">
                  <a:moveTo>
                    <a:pt x="1624" y="1"/>
                  </a:moveTo>
                  <a:cubicBezTo>
                    <a:pt x="1599" y="1"/>
                    <a:pt x="1574" y="2"/>
                    <a:pt x="1549" y="3"/>
                  </a:cubicBezTo>
                  <a:cubicBezTo>
                    <a:pt x="1114" y="29"/>
                    <a:pt x="717" y="285"/>
                    <a:pt x="455" y="630"/>
                  </a:cubicBezTo>
                  <a:cubicBezTo>
                    <a:pt x="154" y="1059"/>
                    <a:pt x="0" y="1571"/>
                    <a:pt x="13" y="2090"/>
                  </a:cubicBezTo>
                  <a:cubicBezTo>
                    <a:pt x="13" y="2416"/>
                    <a:pt x="71" y="2736"/>
                    <a:pt x="192" y="3043"/>
                  </a:cubicBezTo>
                  <a:cubicBezTo>
                    <a:pt x="333" y="3434"/>
                    <a:pt x="602" y="3760"/>
                    <a:pt x="961" y="3971"/>
                  </a:cubicBezTo>
                  <a:cubicBezTo>
                    <a:pt x="1182" y="4090"/>
                    <a:pt x="1427" y="4151"/>
                    <a:pt x="1674" y="4151"/>
                  </a:cubicBezTo>
                  <a:cubicBezTo>
                    <a:pt x="1812" y="4151"/>
                    <a:pt x="1951" y="4132"/>
                    <a:pt x="2087" y="4093"/>
                  </a:cubicBezTo>
                  <a:cubicBezTo>
                    <a:pt x="3181" y="3760"/>
                    <a:pt x="3437" y="2352"/>
                    <a:pt x="3201" y="1379"/>
                  </a:cubicBezTo>
                  <a:cubicBezTo>
                    <a:pt x="3027" y="666"/>
                    <a:pt x="2391" y="1"/>
                    <a:pt x="1624" y="1"/>
                  </a:cubicBezTo>
                  <a:close/>
                </a:path>
              </a:pathLst>
            </a:custGeom>
            <a:solidFill>
              <a:srgbClr val="EFFB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Google Shape;3152;p49"/>
            <p:cNvSpPr/>
            <p:nvPr/>
          </p:nvSpPr>
          <p:spPr>
            <a:xfrm rot="1419020">
              <a:off x="753542" y="4203752"/>
              <a:ext cx="91599" cy="94647"/>
            </a:xfrm>
            <a:custGeom>
              <a:avLst/>
              <a:gdLst/>
              <a:ahLst/>
              <a:cxnLst/>
              <a:rect l="l" t="t" r="r" b="b"/>
              <a:pathLst>
                <a:path w="571" h="590" fill="none" extrusionOk="0">
                  <a:moveTo>
                    <a:pt x="1" y="0"/>
                  </a:moveTo>
                  <a:lnTo>
                    <a:pt x="571" y="589"/>
                  </a:lnTo>
                </a:path>
              </a:pathLst>
            </a:custGeom>
            <a:noFill/>
            <a:ln w="2550" cap="rnd" cmpd="sng">
              <a:solidFill>
                <a:srgbClr val="CC37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Google Shape;3153;p49"/>
            <p:cNvSpPr/>
            <p:nvPr/>
          </p:nvSpPr>
          <p:spPr>
            <a:xfrm rot="1419020">
              <a:off x="792377" y="4152569"/>
              <a:ext cx="79086" cy="84220"/>
            </a:xfrm>
            <a:custGeom>
              <a:avLst/>
              <a:gdLst/>
              <a:ahLst/>
              <a:cxnLst/>
              <a:rect l="l" t="t" r="r" b="b"/>
              <a:pathLst>
                <a:path w="493" h="525" fill="none" extrusionOk="0">
                  <a:moveTo>
                    <a:pt x="0" y="0"/>
                  </a:moveTo>
                  <a:lnTo>
                    <a:pt x="493" y="525"/>
                  </a:lnTo>
                </a:path>
              </a:pathLst>
            </a:custGeom>
            <a:noFill/>
            <a:ln w="2550" cap="rnd" cmpd="sng">
              <a:solidFill>
                <a:srgbClr val="CC37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Google Shape;3154;p49"/>
            <p:cNvSpPr/>
            <p:nvPr/>
          </p:nvSpPr>
          <p:spPr>
            <a:xfrm rot="1419020">
              <a:off x="1328321" y="3671156"/>
              <a:ext cx="517670" cy="681939"/>
            </a:xfrm>
            <a:custGeom>
              <a:avLst/>
              <a:gdLst/>
              <a:ahLst/>
              <a:cxnLst/>
              <a:rect l="l" t="t" r="r" b="b"/>
              <a:pathLst>
                <a:path w="3227" h="4251" extrusionOk="0">
                  <a:moveTo>
                    <a:pt x="2311" y="0"/>
                  </a:moveTo>
                  <a:lnTo>
                    <a:pt x="1" y="2138"/>
                  </a:lnTo>
                  <a:lnTo>
                    <a:pt x="212" y="4250"/>
                  </a:lnTo>
                  <a:lnTo>
                    <a:pt x="3227" y="948"/>
                  </a:lnTo>
                  <a:lnTo>
                    <a:pt x="2311" y="0"/>
                  </a:lnTo>
                  <a:close/>
                </a:path>
              </a:pathLst>
            </a:custGeom>
            <a:solidFill>
              <a:srgbClr val="FFAC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Google Shape;3155;p49"/>
            <p:cNvSpPr/>
            <p:nvPr/>
          </p:nvSpPr>
          <p:spPr>
            <a:xfrm rot="1419020">
              <a:off x="1802791" y="3705510"/>
              <a:ext cx="234211" cy="235334"/>
            </a:xfrm>
            <a:custGeom>
              <a:avLst/>
              <a:gdLst/>
              <a:ahLst/>
              <a:cxnLst/>
              <a:rect l="l" t="t" r="r" b="b"/>
              <a:pathLst>
                <a:path w="1460" h="1467" extrusionOk="0">
                  <a:moveTo>
                    <a:pt x="608" y="1"/>
                  </a:moveTo>
                  <a:cubicBezTo>
                    <a:pt x="608" y="1"/>
                    <a:pt x="0" y="519"/>
                    <a:pt x="0" y="519"/>
                  </a:cubicBezTo>
                  <a:lnTo>
                    <a:pt x="916" y="1467"/>
                  </a:lnTo>
                  <a:lnTo>
                    <a:pt x="1460" y="769"/>
                  </a:lnTo>
                  <a:lnTo>
                    <a:pt x="743" y="622"/>
                  </a:lnTo>
                  <a:lnTo>
                    <a:pt x="608" y="1"/>
                  </a:ln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Google Shape;3156;p49"/>
            <p:cNvSpPr/>
            <p:nvPr/>
          </p:nvSpPr>
          <p:spPr>
            <a:xfrm rot="1419020">
              <a:off x="1399492" y="3850281"/>
              <a:ext cx="382117" cy="400565"/>
            </a:xfrm>
            <a:custGeom>
              <a:avLst/>
              <a:gdLst/>
              <a:ahLst/>
              <a:cxnLst/>
              <a:rect l="l" t="t" r="r" b="b"/>
              <a:pathLst>
                <a:path w="2382" h="2497" fill="none" extrusionOk="0">
                  <a:moveTo>
                    <a:pt x="0" y="2496"/>
                  </a:moveTo>
                  <a:cubicBezTo>
                    <a:pt x="775" y="1645"/>
                    <a:pt x="1569" y="813"/>
                    <a:pt x="2381" y="0"/>
                  </a:cubicBezTo>
                </a:path>
              </a:pathLst>
            </a:custGeom>
            <a:noFill/>
            <a:ln w="2550" cap="rnd" cmpd="sng">
              <a:solidFill>
                <a:srgbClr val="CC37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Google Shape;3157;p49"/>
            <p:cNvSpPr/>
            <p:nvPr/>
          </p:nvSpPr>
          <p:spPr>
            <a:xfrm rot="1419020">
              <a:off x="1664826" y="3782830"/>
              <a:ext cx="90636" cy="86466"/>
            </a:xfrm>
            <a:custGeom>
              <a:avLst/>
              <a:gdLst/>
              <a:ahLst/>
              <a:cxnLst/>
              <a:rect l="l" t="t" r="r" b="b"/>
              <a:pathLst>
                <a:path w="565" h="539" fill="none" extrusionOk="0">
                  <a:moveTo>
                    <a:pt x="1" y="538"/>
                  </a:moveTo>
                  <a:lnTo>
                    <a:pt x="564" y="1"/>
                  </a:lnTo>
                </a:path>
              </a:pathLst>
            </a:custGeom>
            <a:noFill/>
            <a:ln w="2550" cap="rnd" cmpd="sng">
              <a:solidFill>
                <a:srgbClr val="CC37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Google Shape;3158;p49"/>
            <p:cNvSpPr/>
            <p:nvPr/>
          </p:nvSpPr>
          <p:spPr>
            <a:xfrm rot="1419020">
              <a:off x="214776" y="3183494"/>
              <a:ext cx="517670" cy="681939"/>
            </a:xfrm>
            <a:custGeom>
              <a:avLst/>
              <a:gdLst/>
              <a:ahLst/>
              <a:cxnLst/>
              <a:rect l="l" t="t" r="r" b="b"/>
              <a:pathLst>
                <a:path w="3227" h="4251" extrusionOk="0">
                  <a:moveTo>
                    <a:pt x="916" y="0"/>
                  </a:moveTo>
                  <a:lnTo>
                    <a:pt x="1" y="948"/>
                  </a:lnTo>
                  <a:lnTo>
                    <a:pt x="3009" y="4250"/>
                  </a:lnTo>
                  <a:lnTo>
                    <a:pt x="3227" y="2138"/>
                  </a:lnTo>
                  <a:lnTo>
                    <a:pt x="916" y="0"/>
                  </a:lnTo>
                  <a:close/>
                </a:path>
              </a:pathLst>
            </a:custGeom>
            <a:solidFill>
              <a:srgbClr val="FFAC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Google Shape;3159;p49"/>
            <p:cNvSpPr/>
            <p:nvPr/>
          </p:nvSpPr>
          <p:spPr>
            <a:xfrm rot="1419020">
              <a:off x="269713" y="3034154"/>
              <a:ext cx="234371" cy="235334"/>
            </a:xfrm>
            <a:custGeom>
              <a:avLst/>
              <a:gdLst/>
              <a:ahLst/>
              <a:cxnLst/>
              <a:rect l="l" t="t" r="r" b="b"/>
              <a:pathLst>
                <a:path w="1461" h="1467" extrusionOk="0">
                  <a:moveTo>
                    <a:pt x="852" y="1"/>
                  </a:moveTo>
                  <a:lnTo>
                    <a:pt x="718" y="622"/>
                  </a:lnTo>
                  <a:lnTo>
                    <a:pt x="1" y="769"/>
                  </a:lnTo>
                  <a:lnTo>
                    <a:pt x="545" y="1467"/>
                  </a:lnTo>
                  <a:lnTo>
                    <a:pt x="1460" y="519"/>
                  </a:lnTo>
                  <a:cubicBezTo>
                    <a:pt x="1460" y="519"/>
                    <a:pt x="852" y="1"/>
                    <a:pt x="852" y="1"/>
                  </a:cubicBez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Google Shape;3160;p49"/>
            <p:cNvSpPr/>
            <p:nvPr/>
          </p:nvSpPr>
          <p:spPr>
            <a:xfrm rot="1419020">
              <a:off x="259718" y="3320036"/>
              <a:ext cx="345060" cy="388213"/>
            </a:xfrm>
            <a:custGeom>
              <a:avLst/>
              <a:gdLst/>
              <a:ahLst/>
              <a:cxnLst/>
              <a:rect l="l" t="t" r="r" b="b"/>
              <a:pathLst>
                <a:path w="2151" h="2420" fill="none" extrusionOk="0">
                  <a:moveTo>
                    <a:pt x="6" y="0"/>
                  </a:moveTo>
                  <a:cubicBezTo>
                    <a:pt x="0" y="71"/>
                    <a:pt x="2151" y="2420"/>
                    <a:pt x="2151" y="2349"/>
                  </a:cubicBezTo>
                </a:path>
              </a:pathLst>
            </a:custGeom>
            <a:noFill/>
            <a:ln w="2550" cap="rnd" cmpd="sng">
              <a:solidFill>
                <a:srgbClr val="CC37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Google Shape;3161;p49"/>
            <p:cNvSpPr/>
            <p:nvPr/>
          </p:nvSpPr>
          <p:spPr>
            <a:xfrm rot="1419020">
              <a:off x="604849" y="3052364"/>
              <a:ext cx="1045287" cy="865618"/>
            </a:xfrm>
            <a:custGeom>
              <a:avLst/>
              <a:gdLst/>
              <a:ahLst/>
              <a:cxnLst/>
              <a:rect l="l" t="t" r="r" b="b"/>
              <a:pathLst>
                <a:path w="6516" h="5396" extrusionOk="0">
                  <a:moveTo>
                    <a:pt x="2913" y="0"/>
                  </a:moveTo>
                  <a:cubicBezTo>
                    <a:pt x="1364" y="0"/>
                    <a:pt x="52" y="1152"/>
                    <a:pt x="7" y="2618"/>
                  </a:cubicBezTo>
                  <a:cubicBezTo>
                    <a:pt x="0" y="2739"/>
                    <a:pt x="7" y="2867"/>
                    <a:pt x="26" y="2989"/>
                  </a:cubicBezTo>
                  <a:cubicBezTo>
                    <a:pt x="32" y="3079"/>
                    <a:pt x="52" y="3175"/>
                    <a:pt x="71" y="3264"/>
                  </a:cubicBezTo>
                  <a:cubicBezTo>
                    <a:pt x="378" y="4525"/>
                    <a:pt x="1607" y="5396"/>
                    <a:pt x="2970" y="5396"/>
                  </a:cubicBezTo>
                  <a:lnTo>
                    <a:pt x="3553" y="5396"/>
                  </a:lnTo>
                  <a:cubicBezTo>
                    <a:pt x="4916" y="5396"/>
                    <a:pt x="6138" y="4525"/>
                    <a:pt x="6446" y="3264"/>
                  </a:cubicBezTo>
                  <a:cubicBezTo>
                    <a:pt x="6471" y="3175"/>
                    <a:pt x="6484" y="3079"/>
                    <a:pt x="6497" y="2989"/>
                  </a:cubicBezTo>
                  <a:cubicBezTo>
                    <a:pt x="6510" y="2867"/>
                    <a:pt x="6516" y="2739"/>
                    <a:pt x="6516" y="2618"/>
                  </a:cubicBezTo>
                  <a:cubicBezTo>
                    <a:pt x="6471" y="1152"/>
                    <a:pt x="5159" y="0"/>
                    <a:pt x="3610" y="0"/>
                  </a:cubicBezTo>
                  <a:close/>
                </a:path>
              </a:pathLst>
            </a:custGeom>
            <a:solidFill>
              <a:srgbClr val="FFACC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Google Shape;3162;p49"/>
            <p:cNvSpPr/>
            <p:nvPr/>
          </p:nvSpPr>
          <p:spPr>
            <a:xfrm rot="1419020">
              <a:off x="1282095" y="3451323"/>
              <a:ext cx="46361" cy="46361"/>
            </a:xfrm>
            <a:custGeom>
              <a:avLst/>
              <a:gdLst/>
              <a:ahLst/>
              <a:cxnLst/>
              <a:rect l="l" t="t" r="r" b="b"/>
              <a:pathLst>
                <a:path w="289" h="289" extrusionOk="0">
                  <a:moveTo>
                    <a:pt x="142" y="0"/>
                  </a:moveTo>
                  <a:cubicBezTo>
                    <a:pt x="65" y="0"/>
                    <a:pt x="1" y="71"/>
                    <a:pt x="1" y="147"/>
                  </a:cubicBezTo>
                  <a:cubicBezTo>
                    <a:pt x="1" y="224"/>
                    <a:pt x="65" y="288"/>
                    <a:pt x="142" y="288"/>
                  </a:cubicBezTo>
                  <a:cubicBezTo>
                    <a:pt x="225" y="288"/>
                    <a:pt x="289" y="224"/>
                    <a:pt x="289" y="147"/>
                  </a:cubicBezTo>
                  <a:cubicBezTo>
                    <a:pt x="289" y="71"/>
                    <a:pt x="225" y="0"/>
                    <a:pt x="142" y="0"/>
                  </a:cubicBez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Google Shape;3163;p49"/>
            <p:cNvSpPr/>
            <p:nvPr/>
          </p:nvSpPr>
          <p:spPr>
            <a:xfrm rot="1419020">
              <a:off x="1007603" y="3331113"/>
              <a:ext cx="46361" cy="46361"/>
            </a:xfrm>
            <a:custGeom>
              <a:avLst/>
              <a:gdLst/>
              <a:ahLst/>
              <a:cxnLst/>
              <a:rect l="l" t="t" r="r" b="b"/>
              <a:pathLst>
                <a:path w="289" h="289" extrusionOk="0">
                  <a:moveTo>
                    <a:pt x="141" y="0"/>
                  </a:moveTo>
                  <a:cubicBezTo>
                    <a:pt x="64" y="0"/>
                    <a:pt x="0" y="71"/>
                    <a:pt x="0" y="147"/>
                  </a:cubicBezTo>
                  <a:cubicBezTo>
                    <a:pt x="0" y="224"/>
                    <a:pt x="64" y="288"/>
                    <a:pt x="141" y="288"/>
                  </a:cubicBezTo>
                  <a:cubicBezTo>
                    <a:pt x="224" y="288"/>
                    <a:pt x="288" y="224"/>
                    <a:pt x="288" y="147"/>
                  </a:cubicBezTo>
                  <a:cubicBezTo>
                    <a:pt x="288" y="71"/>
                    <a:pt x="224" y="0"/>
                    <a:pt x="141" y="0"/>
                  </a:cubicBez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Google Shape;3164;p49"/>
            <p:cNvSpPr/>
            <p:nvPr/>
          </p:nvSpPr>
          <p:spPr>
            <a:xfrm rot="1419020">
              <a:off x="942705" y="3414114"/>
              <a:ext cx="338964" cy="273193"/>
            </a:xfrm>
            <a:custGeom>
              <a:avLst/>
              <a:gdLst/>
              <a:ahLst/>
              <a:cxnLst/>
              <a:rect l="l" t="t" r="r" b="b"/>
              <a:pathLst>
                <a:path w="2113" h="1703" extrusionOk="0">
                  <a:moveTo>
                    <a:pt x="1057" y="0"/>
                  </a:moveTo>
                  <a:cubicBezTo>
                    <a:pt x="475" y="0"/>
                    <a:pt x="1" y="384"/>
                    <a:pt x="1" y="852"/>
                  </a:cubicBezTo>
                  <a:cubicBezTo>
                    <a:pt x="1" y="1319"/>
                    <a:pt x="475" y="1703"/>
                    <a:pt x="1057" y="1703"/>
                  </a:cubicBezTo>
                  <a:cubicBezTo>
                    <a:pt x="1639" y="1703"/>
                    <a:pt x="2113" y="1319"/>
                    <a:pt x="2113" y="852"/>
                  </a:cubicBezTo>
                  <a:cubicBezTo>
                    <a:pt x="2113" y="384"/>
                    <a:pt x="1639" y="0"/>
                    <a:pt x="1057" y="0"/>
                  </a:cubicBezTo>
                  <a:close/>
                </a:path>
              </a:pathLst>
            </a:custGeom>
            <a:solidFill>
              <a:srgbClr val="CC3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Google Shape;3165;p49"/>
            <p:cNvSpPr/>
            <p:nvPr/>
          </p:nvSpPr>
          <p:spPr>
            <a:xfrm rot="1419020">
              <a:off x="1018854" y="3477292"/>
              <a:ext cx="66894" cy="95609"/>
            </a:xfrm>
            <a:custGeom>
              <a:avLst/>
              <a:gdLst/>
              <a:ahLst/>
              <a:cxnLst/>
              <a:rect l="l" t="t" r="r" b="b"/>
              <a:pathLst>
                <a:path w="417" h="596" extrusionOk="0">
                  <a:moveTo>
                    <a:pt x="205" y="0"/>
                  </a:moveTo>
                  <a:cubicBezTo>
                    <a:pt x="90" y="0"/>
                    <a:pt x="1" y="128"/>
                    <a:pt x="1" y="295"/>
                  </a:cubicBezTo>
                  <a:cubicBezTo>
                    <a:pt x="1" y="461"/>
                    <a:pt x="90" y="596"/>
                    <a:pt x="205" y="596"/>
                  </a:cubicBezTo>
                  <a:cubicBezTo>
                    <a:pt x="327" y="596"/>
                    <a:pt x="417" y="461"/>
                    <a:pt x="417" y="295"/>
                  </a:cubicBezTo>
                  <a:cubicBezTo>
                    <a:pt x="417" y="135"/>
                    <a:pt x="321" y="0"/>
                    <a:pt x="205" y="0"/>
                  </a:cubicBezTo>
                  <a:close/>
                </a:path>
              </a:pathLst>
            </a:custGeom>
            <a:solidFill>
              <a:srgbClr val="A050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Google Shape;3166;p49"/>
            <p:cNvSpPr/>
            <p:nvPr/>
          </p:nvSpPr>
          <p:spPr>
            <a:xfrm rot="1419020">
              <a:off x="1138280" y="3529804"/>
              <a:ext cx="67857" cy="95609"/>
            </a:xfrm>
            <a:custGeom>
              <a:avLst/>
              <a:gdLst/>
              <a:ahLst/>
              <a:cxnLst/>
              <a:rect l="l" t="t" r="r" b="b"/>
              <a:pathLst>
                <a:path w="423" h="596" extrusionOk="0">
                  <a:moveTo>
                    <a:pt x="212" y="0"/>
                  </a:moveTo>
                  <a:cubicBezTo>
                    <a:pt x="96" y="0"/>
                    <a:pt x="0" y="128"/>
                    <a:pt x="0" y="295"/>
                  </a:cubicBezTo>
                  <a:cubicBezTo>
                    <a:pt x="0" y="461"/>
                    <a:pt x="96" y="596"/>
                    <a:pt x="212" y="596"/>
                  </a:cubicBezTo>
                  <a:cubicBezTo>
                    <a:pt x="327" y="596"/>
                    <a:pt x="423" y="461"/>
                    <a:pt x="423" y="295"/>
                  </a:cubicBezTo>
                  <a:cubicBezTo>
                    <a:pt x="423" y="135"/>
                    <a:pt x="327" y="0"/>
                    <a:pt x="212" y="0"/>
                  </a:cubicBezTo>
                  <a:close/>
                </a:path>
              </a:pathLst>
            </a:custGeom>
            <a:solidFill>
              <a:srgbClr val="A0500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Google Shape;3167;p49"/>
            <p:cNvSpPr/>
            <p:nvPr/>
          </p:nvSpPr>
          <p:spPr>
            <a:xfrm rot="1419020">
              <a:off x="817735" y="3311570"/>
              <a:ext cx="120314" cy="102668"/>
            </a:xfrm>
            <a:custGeom>
              <a:avLst/>
              <a:gdLst/>
              <a:ahLst/>
              <a:cxnLst/>
              <a:rect l="l" t="t" r="r" b="b"/>
              <a:pathLst>
                <a:path w="750" h="640" extrusionOk="0">
                  <a:moveTo>
                    <a:pt x="429" y="0"/>
                  </a:moveTo>
                  <a:cubicBezTo>
                    <a:pt x="141" y="0"/>
                    <a:pt x="0" y="346"/>
                    <a:pt x="205" y="544"/>
                  </a:cubicBezTo>
                  <a:cubicBezTo>
                    <a:pt x="269" y="610"/>
                    <a:pt x="349" y="640"/>
                    <a:pt x="427" y="640"/>
                  </a:cubicBezTo>
                  <a:cubicBezTo>
                    <a:pt x="591" y="640"/>
                    <a:pt x="749" y="511"/>
                    <a:pt x="749" y="320"/>
                  </a:cubicBezTo>
                  <a:cubicBezTo>
                    <a:pt x="749" y="141"/>
                    <a:pt x="602" y="0"/>
                    <a:pt x="429" y="0"/>
                  </a:cubicBezTo>
                  <a:close/>
                </a:path>
              </a:pathLst>
            </a:custGeom>
            <a:solidFill>
              <a:srgbClr val="CC3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Google Shape;3168;p49"/>
            <p:cNvSpPr/>
            <p:nvPr/>
          </p:nvSpPr>
          <p:spPr>
            <a:xfrm rot="1419020">
              <a:off x="1311468" y="3527794"/>
              <a:ext cx="120314" cy="102668"/>
            </a:xfrm>
            <a:custGeom>
              <a:avLst/>
              <a:gdLst/>
              <a:ahLst/>
              <a:cxnLst/>
              <a:rect l="l" t="t" r="r" b="b"/>
              <a:pathLst>
                <a:path w="750" h="640" extrusionOk="0">
                  <a:moveTo>
                    <a:pt x="429" y="0"/>
                  </a:moveTo>
                  <a:cubicBezTo>
                    <a:pt x="148" y="0"/>
                    <a:pt x="1" y="346"/>
                    <a:pt x="205" y="544"/>
                  </a:cubicBezTo>
                  <a:cubicBezTo>
                    <a:pt x="270" y="610"/>
                    <a:pt x="349" y="640"/>
                    <a:pt x="427" y="640"/>
                  </a:cubicBezTo>
                  <a:cubicBezTo>
                    <a:pt x="591" y="640"/>
                    <a:pt x="749" y="511"/>
                    <a:pt x="749" y="320"/>
                  </a:cubicBezTo>
                  <a:cubicBezTo>
                    <a:pt x="749" y="141"/>
                    <a:pt x="609" y="0"/>
                    <a:pt x="429" y="0"/>
                  </a:cubicBezTo>
                  <a:close/>
                </a:path>
              </a:pathLst>
            </a:custGeom>
            <a:solidFill>
              <a:srgbClr val="CC3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Google Shape;3169;p49"/>
            <p:cNvSpPr/>
            <p:nvPr/>
          </p:nvSpPr>
          <p:spPr>
            <a:xfrm rot="1419020">
              <a:off x="1098936" y="3208866"/>
              <a:ext cx="238382" cy="113095"/>
            </a:xfrm>
            <a:custGeom>
              <a:avLst/>
              <a:gdLst/>
              <a:ahLst/>
              <a:cxnLst/>
              <a:rect l="l" t="t" r="r" b="b"/>
              <a:pathLst>
                <a:path w="1486" h="705" fill="none" extrusionOk="0">
                  <a:moveTo>
                    <a:pt x="154" y="0"/>
                  </a:moveTo>
                  <a:cubicBezTo>
                    <a:pt x="1" y="333"/>
                    <a:pt x="430" y="621"/>
                    <a:pt x="679" y="352"/>
                  </a:cubicBezTo>
                  <a:cubicBezTo>
                    <a:pt x="730" y="282"/>
                    <a:pt x="743" y="147"/>
                    <a:pt x="660" y="135"/>
                  </a:cubicBezTo>
                  <a:cubicBezTo>
                    <a:pt x="430" y="275"/>
                    <a:pt x="494" y="621"/>
                    <a:pt x="750" y="679"/>
                  </a:cubicBezTo>
                  <a:cubicBezTo>
                    <a:pt x="878" y="704"/>
                    <a:pt x="1012" y="653"/>
                    <a:pt x="1082" y="538"/>
                  </a:cubicBezTo>
                  <a:cubicBezTo>
                    <a:pt x="1153" y="423"/>
                    <a:pt x="1166" y="282"/>
                    <a:pt x="1121" y="147"/>
                  </a:cubicBezTo>
                  <a:cubicBezTo>
                    <a:pt x="1038" y="77"/>
                    <a:pt x="986" y="167"/>
                    <a:pt x="980" y="269"/>
                  </a:cubicBezTo>
                  <a:cubicBezTo>
                    <a:pt x="948" y="531"/>
                    <a:pt x="1300" y="647"/>
                    <a:pt x="1428" y="410"/>
                  </a:cubicBezTo>
                  <a:cubicBezTo>
                    <a:pt x="1486" y="307"/>
                    <a:pt x="1466" y="179"/>
                    <a:pt x="1390" y="90"/>
                  </a:cubicBezTo>
                </a:path>
              </a:pathLst>
            </a:custGeom>
            <a:noFill/>
            <a:ln w="2550" cap="rnd" cmpd="sng">
              <a:solidFill>
                <a:srgbClr val="CC37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Google Shape;3170;p49"/>
            <p:cNvSpPr/>
            <p:nvPr/>
          </p:nvSpPr>
          <p:spPr>
            <a:xfrm rot="1419020">
              <a:off x="1426654" y="3213821"/>
              <a:ext cx="248488" cy="262605"/>
            </a:xfrm>
            <a:custGeom>
              <a:avLst/>
              <a:gdLst/>
              <a:ahLst/>
              <a:cxnLst/>
              <a:rect l="l" t="t" r="r" b="b"/>
              <a:pathLst>
                <a:path w="1549" h="1637" extrusionOk="0">
                  <a:moveTo>
                    <a:pt x="434" y="0"/>
                  </a:moveTo>
                  <a:cubicBezTo>
                    <a:pt x="320" y="0"/>
                    <a:pt x="211" y="67"/>
                    <a:pt x="166" y="184"/>
                  </a:cubicBezTo>
                  <a:cubicBezTo>
                    <a:pt x="0" y="619"/>
                    <a:pt x="58" y="1195"/>
                    <a:pt x="147" y="1637"/>
                  </a:cubicBezTo>
                  <a:cubicBezTo>
                    <a:pt x="704" y="1496"/>
                    <a:pt x="1152" y="1355"/>
                    <a:pt x="1453" y="939"/>
                  </a:cubicBezTo>
                  <a:cubicBezTo>
                    <a:pt x="1549" y="811"/>
                    <a:pt x="1510" y="626"/>
                    <a:pt x="1376" y="536"/>
                  </a:cubicBezTo>
                  <a:cubicBezTo>
                    <a:pt x="1120" y="357"/>
                    <a:pt x="851" y="190"/>
                    <a:pt x="576" y="37"/>
                  </a:cubicBezTo>
                  <a:cubicBezTo>
                    <a:pt x="531" y="12"/>
                    <a:pt x="482" y="0"/>
                    <a:pt x="434" y="0"/>
                  </a:cubicBezTo>
                  <a:close/>
                </a:path>
              </a:pathLst>
            </a:custGeom>
            <a:solidFill>
              <a:srgbClr val="CC3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Google Shape;3171;p49"/>
            <p:cNvSpPr/>
            <p:nvPr/>
          </p:nvSpPr>
          <p:spPr>
            <a:xfrm rot="1419020">
              <a:off x="1560604" y="3257254"/>
              <a:ext cx="17646" cy="62724"/>
            </a:xfrm>
            <a:custGeom>
              <a:avLst/>
              <a:gdLst/>
              <a:ahLst/>
              <a:cxnLst/>
              <a:rect l="l" t="t" r="r" b="b"/>
              <a:pathLst>
                <a:path w="110" h="391" fill="none" extrusionOk="0">
                  <a:moveTo>
                    <a:pt x="1" y="391"/>
                  </a:moveTo>
                  <a:lnTo>
                    <a:pt x="110" y="0"/>
                  </a:lnTo>
                </a:path>
              </a:pathLst>
            </a:custGeom>
            <a:noFill/>
            <a:ln w="2550" cap="rnd" cmpd="sng">
              <a:solidFill>
                <a:srgbClr val="9F34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Google Shape;3172;p49"/>
            <p:cNvSpPr/>
            <p:nvPr/>
          </p:nvSpPr>
          <p:spPr>
            <a:xfrm rot="1419020">
              <a:off x="825644" y="2950652"/>
              <a:ext cx="248649" cy="262605"/>
            </a:xfrm>
            <a:custGeom>
              <a:avLst/>
              <a:gdLst/>
              <a:ahLst/>
              <a:cxnLst/>
              <a:rect l="l" t="t" r="r" b="b"/>
              <a:pathLst>
                <a:path w="1550" h="1637" extrusionOk="0">
                  <a:moveTo>
                    <a:pt x="1115" y="0"/>
                  </a:moveTo>
                  <a:cubicBezTo>
                    <a:pt x="1067" y="0"/>
                    <a:pt x="1018" y="12"/>
                    <a:pt x="973" y="37"/>
                  </a:cubicBezTo>
                  <a:cubicBezTo>
                    <a:pt x="698" y="190"/>
                    <a:pt x="429" y="357"/>
                    <a:pt x="173" y="536"/>
                  </a:cubicBezTo>
                  <a:cubicBezTo>
                    <a:pt x="32" y="626"/>
                    <a:pt x="0" y="811"/>
                    <a:pt x="90" y="939"/>
                  </a:cubicBezTo>
                  <a:cubicBezTo>
                    <a:pt x="391" y="1355"/>
                    <a:pt x="839" y="1496"/>
                    <a:pt x="1402" y="1637"/>
                  </a:cubicBezTo>
                  <a:cubicBezTo>
                    <a:pt x="1485" y="1195"/>
                    <a:pt x="1549" y="619"/>
                    <a:pt x="1383" y="184"/>
                  </a:cubicBezTo>
                  <a:cubicBezTo>
                    <a:pt x="1338" y="67"/>
                    <a:pt x="1229" y="0"/>
                    <a:pt x="1115" y="0"/>
                  </a:cubicBezTo>
                  <a:close/>
                </a:path>
              </a:pathLst>
            </a:custGeom>
            <a:solidFill>
              <a:srgbClr val="CC37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Google Shape;3173;p49"/>
            <p:cNvSpPr/>
            <p:nvPr/>
          </p:nvSpPr>
          <p:spPr>
            <a:xfrm rot="1419020">
              <a:off x="917286" y="3012946"/>
              <a:ext cx="53419" cy="47323"/>
            </a:xfrm>
            <a:custGeom>
              <a:avLst/>
              <a:gdLst/>
              <a:ahLst/>
              <a:cxnLst/>
              <a:rect l="l" t="t" r="r" b="b"/>
              <a:pathLst>
                <a:path w="333" h="295" fill="none" extrusionOk="0">
                  <a:moveTo>
                    <a:pt x="0" y="0"/>
                  </a:moveTo>
                  <a:lnTo>
                    <a:pt x="333" y="295"/>
                  </a:lnTo>
                </a:path>
              </a:pathLst>
            </a:custGeom>
            <a:noFill/>
            <a:ln w="2550" cap="rnd" cmpd="sng">
              <a:solidFill>
                <a:srgbClr val="9F34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Google Shape;3174;p49"/>
            <p:cNvSpPr/>
            <p:nvPr/>
          </p:nvSpPr>
          <p:spPr>
            <a:xfrm rot="1419020">
              <a:off x="1143628" y="4509998"/>
              <a:ext cx="26950" cy="205656"/>
            </a:xfrm>
            <a:custGeom>
              <a:avLst/>
              <a:gdLst/>
              <a:ahLst/>
              <a:cxnLst/>
              <a:rect l="l" t="t" r="r" b="b"/>
              <a:pathLst>
                <a:path w="168" h="1282" fill="none" extrusionOk="0">
                  <a:moveTo>
                    <a:pt x="1" y="1"/>
                  </a:moveTo>
                  <a:cubicBezTo>
                    <a:pt x="59" y="430"/>
                    <a:pt x="116" y="859"/>
                    <a:pt x="167" y="1281"/>
                  </a:cubicBezTo>
                </a:path>
              </a:pathLst>
            </a:custGeom>
            <a:noFill/>
            <a:ln w="2550" cap="rnd" cmpd="sng">
              <a:solidFill>
                <a:srgbClr val="CC37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Google Shape;3175;p49"/>
            <p:cNvSpPr/>
            <p:nvPr/>
          </p:nvSpPr>
          <p:spPr>
            <a:xfrm rot="1419020">
              <a:off x="1091842" y="4651719"/>
              <a:ext cx="13475" cy="89513"/>
            </a:xfrm>
            <a:custGeom>
              <a:avLst/>
              <a:gdLst/>
              <a:ahLst/>
              <a:cxnLst/>
              <a:rect l="l" t="t" r="r" b="b"/>
              <a:pathLst>
                <a:path w="84" h="558" fill="none" extrusionOk="0">
                  <a:moveTo>
                    <a:pt x="1" y="1"/>
                  </a:moveTo>
                  <a:lnTo>
                    <a:pt x="84" y="557"/>
                  </a:lnTo>
                </a:path>
              </a:pathLst>
            </a:custGeom>
            <a:noFill/>
            <a:ln w="2550" cap="rnd" cmpd="sng">
              <a:solidFill>
                <a:srgbClr val="CC376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8" name="Rounded Rectangle 67"/>
          <p:cNvSpPr/>
          <p:nvPr/>
        </p:nvSpPr>
        <p:spPr>
          <a:xfrm>
            <a:off x="3785189" y="3509896"/>
            <a:ext cx="1495771" cy="1169225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rgbClr val="FF0000"/>
                </a:solidFill>
                <a:latin typeface="VNIAvo"/>
              </a:rPr>
              <a:t>Nét</a:t>
            </a:r>
            <a:r>
              <a:rPr lang="en-US" sz="2800" dirty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VNIAvo"/>
              </a:rPr>
              <a:t>cơ</a:t>
            </a:r>
            <a:r>
              <a:rPr lang="en-US" sz="2800" dirty="0">
                <a:solidFill>
                  <a:srgbClr val="FF0000"/>
                </a:solidFill>
                <a:latin typeface="VNIAvo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VNIAvo"/>
              </a:rPr>
              <a:t>bản</a:t>
            </a:r>
            <a:endParaRPr lang="en-US" sz="2800" dirty="0">
              <a:solidFill>
                <a:srgbClr val="FF0000"/>
              </a:solidFill>
              <a:latin typeface="VNIAvo"/>
            </a:endParaRPr>
          </a:p>
          <a:p>
            <a:pPr algn="ctr"/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365" y="1703309"/>
            <a:ext cx="1740644" cy="10214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81070"/>
            <a:ext cx="1474869" cy="150381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6" name="Rectangle 85"/>
          <p:cNvSpPr/>
          <p:nvPr/>
        </p:nvSpPr>
        <p:spPr>
          <a:xfrm>
            <a:off x="278445" y="272787"/>
            <a:ext cx="281314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u="sng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Củng</a:t>
            </a:r>
            <a:r>
              <a:rPr lang="en-US" sz="4800" u="sng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800" u="sng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cố</a:t>
            </a:r>
            <a:r>
              <a:rPr lang="en-US" sz="4800" u="sng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endParaRPr lang="en-US" sz="4800" u="sng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027052"/>
            <a:ext cx="2028285" cy="107457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402" y="4287841"/>
            <a:ext cx="1573213" cy="14271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586" y="1847156"/>
            <a:ext cx="1779587" cy="16160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052" y="5336673"/>
            <a:ext cx="1627187" cy="1292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519" y="5164673"/>
            <a:ext cx="1639887" cy="14319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017" y="1427267"/>
            <a:ext cx="16637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45724" y="1302846"/>
            <a:ext cx="1905000" cy="86260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45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929</TotalTime>
  <Words>184</Words>
  <Application>Microsoft Office PowerPoint</Application>
  <PresentationFormat>On-screen Show (4:3)</PresentationFormat>
  <Paragraphs>55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SimSun</vt:lpstr>
      <vt:lpstr>Calibri</vt:lpstr>
      <vt:lpstr>Lucida Sans Unicode</vt:lpstr>
      <vt:lpstr>Verdana</vt:lpstr>
      <vt:lpstr>VNIAvo</vt:lpstr>
      <vt:lpstr>Wingdings 2</vt:lpstr>
      <vt:lpstr>Wingdings 3</vt:lpstr>
      <vt:lpstr>Concourse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Administrator</cp:lastModifiedBy>
  <cp:revision>103</cp:revision>
  <dcterms:created xsi:type="dcterms:W3CDTF">2021-11-24T07:51:13Z</dcterms:created>
  <dcterms:modified xsi:type="dcterms:W3CDTF">2025-10-05T14:38:21Z</dcterms:modified>
</cp:coreProperties>
</file>