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11"/>
  </p:notesMasterIdLst>
  <p:sldIdLst>
    <p:sldId id="11693" r:id="rId4"/>
    <p:sldId id="287" r:id="rId5"/>
    <p:sldId id="295" r:id="rId6"/>
    <p:sldId id="339" r:id="rId7"/>
    <p:sldId id="291" r:id="rId8"/>
    <p:sldId id="11697" r:id="rId9"/>
    <p:sldId id="29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B4C39-93BE-41CE-AD80-5CE4C703246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DD450-BA89-48AD-8377-CE10C5D78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2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DD450-BA89-48AD-8377-CE10C5D78C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5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9BEFF4-9801-A7EF-2F6D-B3FFBA0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35E72-471D-E5CF-DB77-E546128A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D39EA6-2ABF-2F0B-A783-7C915A8C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2C945-A7D5-62A0-CBC0-4B500BC2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9B6D55-7E1B-AEE3-068A-7260C97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9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010DA-0949-F488-78E1-B217E118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CB26E-94A3-C03D-F093-89489FCF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CE3A3F-1427-E827-4832-CE9B08F3E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42B141-D115-7D12-1421-A8DF8BD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63FD48-0041-4CD0-D289-9324E295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98C5B-506E-0B28-C40A-DE8329C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5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E1B14-A0FA-1307-16DD-B03B84F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495F96-88D5-6D33-56BB-9A004B64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04A929-EF16-AC45-652B-F1126A95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FD10B92-6509-E279-313A-E4F3C3854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EAA3A01-81F1-9F5B-F539-AA3D914B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DDF083E-6333-1E26-4885-0CBDE0B5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6AF8A8-2C5B-6562-4DE4-002EC84C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D4788A0-E0DD-1C27-7A22-4A6E3416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DF405-A28E-ECCA-006D-B629C94B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87E47D-54FF-6A8C-B376-1B31E5E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AC068A-D759-5853-303B-5E9C3E6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0BF8DA-4EF9-A5D2-9692-75264B8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0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B01F0A-2EF7-D0EC-55B8-5B37727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7698193-7E81-90B9-9A24-96D5DC0E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BC3D04-3513-ABDD-7801-065193E1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3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7EC0DF-E2B0-5395-60C7-9DAB798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735CD-61E8-164B-3A1A-C3E94215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EE0266-D971-0975-6F0A-17E33DB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5D1AD-D152-7E33-8CC0-DDADAA7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1EF16B-6309-5D40-0639-CE5F60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B18BC0-A436-199B-F83A-45676F5F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4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1827A-D6CA-5A9A-3758-F955C340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231567-0EC9-750F-0553-C6ACC4E4F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001DF2-C46C-EC82-6810-1D1E4F61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92CF41-FA6A-80E9-80A0-BAC95D0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82C0F5-980D-E639-59F1-8B44266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C0817-91F9-B979-DC3E-EED6EB8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6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0233DA-2474-3576-F765-D31AA07F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F6049A-BF80-3C58-C293-3BEB9364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BA367-D492-EB89-0BFF-F2E4BDD2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DA45D2-8F7B-0C6B-A934-3349D8A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B2F0F9-8E84-448B-7B32-81678EB3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04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7A6DAE4-09ED-9A92-0569-6A3253BE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B1D3B3-0946-F4D6-F1A2-C6309562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137FC-17F6-5248-80A2-3C7FC6F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70E3B-8481-F64B-6488-89687D33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4B9780-356E-8AE3-7C1D-BDFB2FC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3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740BB-3B0F-C135-3385-1B1C8B225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FADCD1-BD83-A05F-DE67-F93FE65E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49BC81-C46D-04EC-45E2-00622B5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B562AA-285F-4C95-F725-708B531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626E8-AA14-B047-EA51-2BB4422C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E919E-FA17-7C1E-630F-7E55E833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A7CD77-41E8-F912-058D-279D4E88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C643DD-E621-29E3-3EC5-76DBC4C3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CAC185-ED87-F220-0F5B-D3E7C12E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F3E03-BA2B-8E85-8973-30B7E9E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79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9BEFF4-9801-A7EF-2F6D-B3FFBA0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35E72-471D-E5CF-DB77-E546128AA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D39EA6-2ABF-2F0B-A783-7C915A8C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A2C945-A7D5-62A0-CBC0-4B500BC2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9B6D55-7E1B-AEE3-068A-7260C97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6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5010DA-0949-F488-78E1-B217E118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DCB26E-94A3-C03D-F093-89489FCFB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CE3A3F-1427-E827-4832-CE9B08F3E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42B141-D115-7D12-1421-A8DF8BD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63FD48-0041-4CD0-D289-9324E295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98C5B-506E-0B28-C40A-DE8329CC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9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E1B14-A0FA-1307-16DD-B03B84F8A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495F96-88D5-6D33-56BB-9A004B64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04A929-EF16-AC45-652B-F1126A95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FD10B92-6509-E279-313A-E4F3C3854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EAA3A01-81F1-9F5B-F539-AA3D914B4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DDF083E-6333-1E26-4885-0CBDE0B5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6AF8A8-2C5B-6562-4DE4-002EC84C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D4788A0-E0DD-1C27-7A22-4A6E3416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DF405-A28E-ECCA-006D-B629C94B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387E47D-54FF-6A8C-B376-1B31E5E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5AC068A-D759-5853-303B-5E9C3E6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10BF8DA-4EF9-A5D2-9692-75264B8A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9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B01F0A-2EF7-D0EC-55B8-5B377271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7698193-7E81-90B9-9A24-96D5DC0EF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7BC3D04-3513-ABDD-7801-065193E1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2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7EC0DF-E2B0-5395-60C7-9DAB798E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735CD-61E8-164B-3A1A-C3E94215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EE0266-D971-0975-6F0A-17E33DB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5D1AD-D152-7E33-8CC0-DDADAA74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1EF16B-6309-5D40-0639-CE5F60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AB18BC0-A436-199B-F83A-45676F5F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78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1827A-D6CA-5A9A-3758-F955C340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231567-0EC9-750F-0553-C6ACC4E4F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4001DF2-C46C-EC82-6810-1D1E4F616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92CF41-FA6A-80E9-80A0-BAC95D0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82C0F5-980D-E639-59F1-8B44266E8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95C0817-91F9-B979-DC3E-EED6EB82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6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0233DA-2474-3576-F765-D31AA07F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9F6049A-BF80-3C58-C293-3BEB9364B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EBA367-D492-EB89-0BFF-F2E4BDD2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DA45D2-8F7B-0C6B-A934-3349D8A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B2F0F9-8E84-448B-7B32-81678EB3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6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7A6DAE4-09ED-9A92-0569-6A3253BED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1B1D3B3-0946-F4D6-F1A2-C63095622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137FC-17F6-5248-80A2-3C7FC6F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70E3B-8481-F64B-6488-89687D33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4B9780-356E-8AE3-7C1D-BDFB2FCD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1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6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83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2740BB-3B0F-C135-3385-1B1C8B225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1FADCD1-BD83-A05F-DE67-F93FE65E8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49BC81-C46D-04EC-45E2-00622B54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B562AA-285F-4C95-F725-708B531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626E8-AA14-B047-EA51-2BB4422C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04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E919E-FA17-7C1E-630F-7E55E833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A7CD77-41E8-F912-058D-279D4E887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C643DD-E621-29E3-3EC5-76DBC4C3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830205-8CC2-48FA-A2C9-00FAD92DEF8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CAC185-ED87-F220-0F5B-D3E7C12E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F3E03-BA2B-8E85-8973-30B7E9E6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877C-034C-418B-993E-ACC8FAD4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5D48ED-A50D-28B0-9D1A-673E6932AD7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5676"/>
            <a:ext cx="12192000" cy="682664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45D7705-1E61-59BF-FA37-A16F3ECF34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5466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44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D6473AE-EF54-1B65-D00C-6C38B047EA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A2ED05-6617-C633-6450-914AFA6F2B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5466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8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3465DD-743F-CF28-1851-BB1C87F42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10" y="121851"/>
            <a:ext cx="3444539" cy="1585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F7D75-4B8E-4870-63D6-0F1FD581A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7213"/>
            <a:ext cx="12192000" cy="267489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48D98A-9272-1089-01A6-00A103E81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3" y="154668"/>
            <a:ext cx="1579539" cy="15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1108710" y="913608"/>
            <a:ext cx="475667" cy="480851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1790700" y="455814"/>
            <a:ext cx="1002982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lưu ý điều gì khi sử dụng dao và đồ d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s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nhọn để an toàn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n w="0"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0DB84-ECF1-08D0-3EEC-C0B05744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577875"/>
            <a:ext cx="8597913" cy="50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2AF588E5-1F98-4EBE-B9CD-DE1510E0BFCA}"/>
              </a:ext>
            </a:extLst>
          </p:cNvPr>
          <p:cNvSpPr/>
          <p:nvPr/>
        </p:nvSpPr>
        <p:spPr>
          <a:xfrm>
            <a:off x="2982897" y="905522"/>
            <a:ext cx="8950804" cy="5685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3594796" y="993369"/>
            <a:ext cx="775882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kumimoji="0" lang="en-US" sz="4000" b="0" i="0" u="sng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111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11CEC28-F94F-4891-A937-8CCB45DB8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16144" y="1478807"/>
            <a:ext cx="5384113" cy="5384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6D111-E611-A90C-B0B1-33635263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1" y="4063562"/>
            <a:ext cx="5513050" cy="220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82B79-2C76-92C8-61BF-7F75275A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63" y="2151010"/>
            <a:ext cx="82120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DD02D2A-B5D0-41F6-9517-20C3B949A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2381251" y="0"/>
            <a:ext cx="9795362" cy="6126591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3724275" y="2348121"/>
            <a:ext cx="762952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đứt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0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0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5" name="Picture 1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C50AE8-7FA8-4638-B0A3-905E7E5AC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867025"/>
            <a:ext cx="4098034" cy="37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67575-D9BE-A07F-0789-101904AD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EDDA246-12E4-5C3C-291D-3F95BB92F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88" y="1066298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33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2434554" y="163514"/>
            <a:ext cx="7709279" cy="8259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2514601" y="302497"/>
            <a:ext cx="422630" cy="545227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2938463" y="185387"/>
            <a:ext cx="76008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bị đứt tay, em cần làm gì?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298253-439D-2160-82D6-9AB7A4FC8D5A}"/>
              </a:ext>
            </a:extLst>
          </p:cNvPr>
          <p:cNvGrpSpPr/>
          <p:nvPr/>
        </p:nvGrpSpPr>
        <p:grpSpPr>
          <a:xfrm>
            <a:off x="1845394" y="1354708"/>
            <a:ext cx="8841900" cy="4770076"/>
            <a:chOff x="1700614" y="1589023"/>
            <a:chExt cx="8841900" cy="477007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077D8C2-8712-6145-D448-9C35B1C19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0614" y="1589023"/>
              <a:ext cx="8841900" cy="457027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D631723-68C5-FA99-7FC3-4582C6D1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413" y="2152573"/>
              <a:ext cx="3485268" cy="3443176"/>
            </a:xfrm>
            <a:prstGeom prst="rect">
              <a:avLst/>
            </a:prstGeom>
          </p:spPr>
        </p:pic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DE80EAE-03EC-3B2C-7009-58836897B2E5}"/>
                </a:ext>
              </a:extLst>
            </p:cNvPr>
            <p:cNvSpPr/>
            <p:nvPr/>
          </p:nvSpPr>
          <p:spPr>
            <a:xfrm>
              <a:off x="9185672" y="5939999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8170C86D-81CA-A1EA-FCB9-51AEFB144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03" y="4067175"/>
            <a:ext cx="3617453" cy="26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8" grpId="0"/>
    </p:bldLst>
  </p:timing>
</p:sld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114</Words>
  <Application>Microsoft Office PowerPoint</Application>
  <PresentationFormat>Widescreen</PresentationFormat>
  <Paragraphs>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</vt:lpstr>
      <vt:lpstr>1_Office Theme</vt:lpstr>
      <vt:lpstr>1_Chủ đề Office</vt:lpstr>
      <vt:lpstr>2_Chủ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44</cp:revision>
  <dcterms:created xsi:type="dcterms:W3CDTF">2023-05-20T03:46:13Z</dcterms:created>
  <dcterms:modified xsi:type="dcterms:W3CDTF">2025-10-06T02:28:09Z</dcterms:modified>
</cp:coreProperties>
</file>