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007577528" r:id="rId3"/>
    <p:sldId id="2007577527" r:id="rId4"/>
    <p:sldId id="2007577532" r:id="rId5"/>
    <p:sldId id="2007577542" r:id="rId6"/>
    <p:sldId id="2007577540" r:id="rId7"/>
    <p:sldId id="2007577543" r:id="rId8"/>
    <p:sldId id="2007577544" r:id="rId9"/>
    <p:sldId id="2007577553" r:id="rId10"/>
    <p:sldId id="2007577554" r:id="rId11"/>
    <p:sldId id="20075775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BBA99-DD03-44D7-9A42-F4559D1A9A9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9B8AE-953F-4ACF-9AE7-D6E9D6F4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9B8AE-953F-4ACF-9AE7-D6E9D6F43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58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36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79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51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20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1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52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5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56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3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5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1B448C-4B7F-4CEF-AC0E-B3209A5DAD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7" y="102116"/>
            <a:ext cx="1695153" cy="16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5D4AFC-45DB-63DB-B364-788A414EFD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7" y="102116"/>
            <a:ext cx="1695153" cy="16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7BEC9-DF3A-0F87-D122-C695328B1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02" y="751962"/>
            <a:ext cx="712074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111F9-5BCD-21DA-D10D-F9335FE1F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46" y="367920"/>
            <a:ext cx="793253" cy="8408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F5B082-47B6-6156-EBB8-BDC6498FC0C8}"/>
              </a:ext>
            </a:extLst>
          </p:cNvPr>
          <p:cNvSpPr/>
          <p:nvPr/>
        </p:nvSpPr>
        <p:spPr>
          <a:xfrm>
            <a:off x="2530385" y="273133"/>
            <a:ext cx="9156790" cy="8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Hoa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CE9D84-F680-7656-976B-74EC47EC3B74}"/>
              </a:ext>
            </a:extLst>
          </p:cNvPr>
          <p:cNvSpPr/>
          <p:nvPr/>
        </p:nvSpPr>
        <p:spPr>
          <a:xfrm>
            <a:off x="6800851" y="1285875"/>
            <a:ext cx="5076824" cy="3857625"/>
          </a:xfrm>
          <a:prstGeom prst="wedgeRoundRectCallout">
            <a:avLst>
              <a:gd name="adj1" fmla="val -43255"/>
              <a:gd name="adj2" fmla="val 597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ổ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BEA9D-0C15-AE6D-8704-27C13741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1376362"/>
            <a:ext cx="5153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3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3276" y="3185570"/>
            <a:ext cx="2033768" cy="355761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69149" y="3021998"/>
            <a:ext cx="3736272" cy="3736272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4400550" y="153526"/>
            <a:ext cx="7510554" cy="4456574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66088" y="3124200"/>
            <a:ext cx="1692831" cy="3557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7577F8-33B4-4435-9135-2FE8E639AC96}"/>
              </a:ext>
            </a:extLst>
          </p:cNvPr>
          <p:cNvSpPr txBox="1"/>
          <p:nvPr/>
        </p:nvSpPr>
        <p:spPr>
          <a:xfrm>
            <a:off x="5435073" y="502921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EEDAD-2DFD-CDF8-5DB0-5C9898545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796" y="1113258"/>
            <a:ext cx="5078408" cy="55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B427F-83DA-946E-1437-EB2CFB07B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1789" y="3721180"/>
            <a:ext cx="1981372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71BA5-ABCD-58F6-68B2-FB7833112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7462" y="1817370"/>
            <a:ext cx="8544568" cy="18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326698">
            <a:off x="978259" y="1361500"/>
            <a:ext cx="6054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KHÁM 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组合 14">
            <a:extLst>
              <a:ext uri="{FF2B5EF4-FFF2-40B4-BE49-F238E27FC236}">
                <a16:creationId xmlns:a16="http://schemas.microsoft.com/office/drawing/2014/main" id="{21B6BD25-DCAC-6683-2725-AE1046E37D59}"/>
              </a:ext>
            </a:extLst>
          </p:cNvPr>
          <p:cNvGrpSpPr/>
          <p:nvPr/>
        </p:nvGrpSpPr>
        <p:grpSpPr>
          <a:xfrm>
            <a:off x="6427376" y="868142"/>
            <a:ext cx="5190758" cy="1154968"/>
            <a:chOff x="1451314" y="2141289"/>
            <a:chExt cx="5190758" cy="2107129"/>
          </a:xfrm>
        </p:grpSpPr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EE61F160-50F4-C772-7F5D-4F6F745BE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id="{5F990C6A-0DA9-D8EB-B17B-E977442E5710}"/>
                </a:ext>
              </a:extLst>
            </p:cNvPr>
            <p:cNvGrpSpPr/>
            <p:nvPr/>
          </p:nvGrpSpPr>
          <p:grpSpPr>
            <a:xfrm>
              <a:off x="1892492" y="2285106"/>
              <a:ext cx="4551921" cy="976566"/>
              <a:chOff x="1149985" y="3194006"/>
              <a:chExt cx="4551921" cy="976566"/>
            </a:xfrm>
          </p:grpSpPr>
          <p:sp>
            <p:nvSpPr>
              <p:cNvPr id="8" name="文本框 25">
                <a:extLst>
                  <a:ext uri="{FF2B5EF4-FFF2-40B4-BE49-F238E27FC236}">
                    <a16:creationId xmlns:a16="http://schemas.microsoft.com/office/drawing/2014/main" id="{2D28FD00-38E6-BF0E-0205-F71D8A471CB6}"/>
                  </a:ext>
                </a:extLst>
              </p:cNvPr>
              <p:cNvSpPr txBox="1"/>
              <p:nvPr/>
            </p:nvSpPr>
            <p:spPr>
              <a:xfrm>
                <a:off x="1633976" y="3455450"/>
                <a:ext cx="4067930" cy="715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bị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bỏng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  <p:grpSp>
            <p:nvGrpSpPr>
              <p:cNvPr id="9" name="组合 18">
                <a:extLst>
                  <a:ext uri="{FF2B5EF4-FFF2-40B4-BE49-F238E27FC236}">
                    <a16:creationId xmlns:a16="http://schemas.microsoft.com/office/drawing/2014/main" id="{5CA01F4F-7926-8465-F308-B5DD99B30605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11" name="Freeform 108">
                  <a:extLst>
                    <a:ext uri="{FF2B5EF4-FFF2-40B4-BE49-F238E27FC236}">
                      <a16:creationId xmlns:a16="http://schemas.microsoft.com/office/drawing/2014/main" id="{7822370C-07BB-D936-91D6-87C2261FD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2" name="Freeform 109">
                  <a:extLst>
                    <a:ext uri="{FF2B5EF4-FFF2-40B4-BE49-F238E27FC236}">
                      <a16:creationId xmlns:a16="http://schemas.microsoft.com/office/drawing/2014/main" id="{73F2BEB4-9408-4F00-D610-A93AAEDAF4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" name="Freeform 110">
                  <a:extLst>
                    <a:ext uri="{FF2B5EF4-FFF2-40B4-BE49-F238E27FC236}">
                      <a16:creationId xmlns:a16="http://schemas.microsoft.com/office/drawing/2014/main" id="{4046588D-078B-EA4A-EAE0-0EDFBC20D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4" name="Freeform 111">
                  <a:extLst>
                    <a:ext uri="{FF2B5EF4-FFF2-40B4-BE49-F238E27FC236}">
                      <a16:creationId xmlns:a16="http://schemas.microsoft.com/office/drawing/2014/main" id="{3D1EAD46-151D-AB2B-299A-951D5A097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" name="Freeform 112">
                  <a:extLst>
                    <a:ext uri="{FF2B5EF4-FFF2-40B4-BE49-F238E27FC236}">
                      <a16:creationId xmlns:a16="http://schemas.microsoft.com/office/drawing/2014/main" id="{15E5C3A9-CDE0-7D7A-C440-4389A881B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6" name="Freeform 113">
                  <a:extLst>
                    <a:ext uri="{FF2B5EF4-FFF2-40B4-BE49-F238E27FC236}">
                      <a16:creationId xmlns:a16="http://schemas.microsoft.com/office/drawing/2014/main" id="{5ED592A1-A32D-4BEE-072F-2FD0B68A6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7" name="组合 14">
            <a:extLst>
              <a:ext uri="{FF2B5EF4-FFF2-40B4-BE49-F238E27FC236}">
                <a16:creationId xmlns:a16="http://schemas.microsoft.com/office/drawing/2014/main" id="{93896053-5A59-DCF1-E900-836C0F09E591}"/>
              </a:ext>
            </a:extLst>
          </p:cNvPr>
          <p:cNvGrpSpPr/>
          <p:nvPr/>
        </p:nvGrpSpPr>
        <p:grpSpPr>
          <a:xfrm>
            <a:off x="6530246" y="2306417"/>
            <a:ext cx="5190758" cy="1541684"/>
            <a:chOff x="1451314" y="2141289"/>
            <a:chExt cx="5190758" cy="2107129"/>
          </a:xfrm>
        </p:grpSpPr>
        <p:pic>
          <p:nvPicPr>
            <p:cNvPr id="18" name="图片 15">
              <a:extLst>
                <a:ext uri="{FF2B5EF4-FFF2-40B4-BE49-F238E27FC236}">
                  <a16:creationId xmlns:a16="http://schemas.microsoft.com/office/drawing/2014/main" id="{D0A19DE1-28AB-18E8-7FAB-FD2EC48F2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19" name="组合 16">
              <a:extLst>
                <a:ext uri="{FF2B5EF4-FFF2-40B4-BE49-F238E27FC236}">
                  <a16:creationId xmlns:a16="http://schemas.microsoft.com/office/drawing/2014/main" id="{1EF4DCD2-152A-AED3-EEDF-5E52536E75F1}"/>
                </a:ext>
              </a:extLst>
            </p:cNvPr>
            <p:cNvGrpSpPr/>
            <p:nvPr/>
          </p:nvGrpSpPr>
          <p:grpSpPr>
            <a:xfrm>
              <a:off x="1892492" y="2285106"/>
              <a:ext cx="4551921" cy="1370212"/>
              <a:chOff x="1149985" y="3194006"/>
              <a:chExt cx="4551921" cy="1370212"/>
            </a:xfrm>
          </p:grpSpPr>
          <p:sp>
            <p:nvSpPr>
              <p:cNvPr id="20" name="文本框 25">
                <a:extLst>
                  <a:ext uri="{FF2B5EF4-FFF2-40B4-BE49-F238E27FC236}">
                    <a16:creationId xmlns:a16="http://schemas.microsoft.com/office/drawing/2014/main" id="{43384C07-E58F-025F-33DA-CBB8548DADF1}"/>
                  </a:ext>
                </a:extLst>
              </p:cNvPr>
              <p:cNvSpPr txBox="1"/>
              <p:nvPr/>
            </p:nvSpPr>
            <p:spPr>
              <a:xfrm>
                <a:off x="1633976" y="3260173"/>
                <a:ext cx="4067930" cy="130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huống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21" name="组合 18">
                <a:extLst>
                  <a:ext uri="{FF2B5EF4-FFF2-40B4-BE49-F238E27FC236}">
                    <a16:creationId xmlns:a16="http://schemas.microsoft.com/office/drawing/2014/main" id="{3FBBA483-9A1A-9692-09D0-903E6EE26520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22" name="Freeform 108">
                  <a:extLst>
                    <a:ext uri="{FF2B5EF4-FFF2-40B4-BE49-F238E27FC236}">
                      <a16:creationId xmlns:a16="http://schemas.microsoft.com/office/drawing/2014/main" id="{7E5039F9-46CE-25E8-4C5F-C75084A52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3" name="Freeform 109">
                  <a:extLst>
                    <a:ext uri="{FF2B5EF4-FFF2-40B4-BE49-F238E27FC236}">
                      <a16:creationId xmlns:a16="http://schemas.microsoft.com/office/drawing/2014/main" id="{1FAB33D2-79FA-B423-069D-105FD11F0B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4" name="Freeform 110">
                  <a:extLst>
                    <a:ext uri="{FF2B5EF4-FFF2-40B4-BE49-F238E27FC236}">
                      <a16:creationId xmlns:a16="http://schemas.microsoft.com/office/drawing/2014/main" id="{79597EC1-4DEA-27B9-3660-350C24823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5" name="Freeform 111">
                  <a:extLst>
                    <a:ext uri="{FF2B5EF4-FFF2-40B4-BE49-F238E27FC236}">
                      <a16:creationId xmlns:a16="http://schemas.microsoft.com/office/drawing/2014/main" id="{231D5BC3-2075-1A71-D6E0-4E1FD613B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6" name="Freeform 112">
                  <a:extLst>
                    <a:ext uri="{FF2B5EF4-FFF2-40B4-BE49-F238E27FC236}">
                      <a16:creationId xmlns:a16="http://schemas.microsoft.com/office/drawing/2014/main" id="{1F947C64-E96E-A1E1-E78A-1386783E4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7" name="Freeform 113">
                  <a:extLst>
                    <a:ext uri="{FF2B5EF4-FFF2-40B4-BE49-F238E27FC236}">
                      <a16:creationId xmlns:a16="http://schemas.microsoft.com/office/drawing/2014/main" id="{25D2915B-7A9C-5E4F-C032-DDD1D2632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30" name="组合 14">
            <a:extLst>
              <a:ext uri="{FF2B5EF4-FFF2-40B4-BE49-F238E27FC236}">
                <a16:creationId xmlns:a16="http://schemas.microsoft.com/office/drawing/2014/main" id="{286D31CB-D7AE-E493-95E2-340D7A628380}"/>
              </a:ext>
            </a:extLst>
          </p:cNvPr>
          <p:cNvGrpSpPr/>
          <p:nvPr/>
        </p:nvGrpSpPr>
        <p:grpSpPr>
          <a:xfrm>
            <a:off x="6598826" y="4268567"/>
            <a:ext cx="5190758" cy="1541684"/>
            <a:chOff x="1451314" y="2141289"/>
            <a:chExt cx="5190758" cy="2107129"/>
          </a:xfrm>
        </p:grpSpPr>
        <p:pic>
          <p:nvPicPr>
            <p:cNvPr id="31" name="图片 15">
              <a:extLst>
                <a:ext uri="{FF2B5EF4-FFF2-40B4-BE49-F238E27FC236}">
                  <a16:creationId xmlns:a16="http://schemas.microsoft.com/office/drawing/2014/main" id="{2A3AD653-1A4A-21B0-22F2-D92F87139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32" name="组合 16">
              <a:extLst>
                <a:ext uri="{FF2B5EF4-FFF2-40B4-BE49-F238E27FC236}">
                  <a16:creationId xmlns:a16="http://schemas.microsoft.com/office/drawing/2014/main" id="{4F7F9E95-59FC-B055-12A4-B3DE8EEC5780}"/>
                </a:ext>
              </a:extLst>
            </p:cNvPr>
            <p:cNvGrpSpPr/>
            <p:nvPr/>
          </p:nvGrpSpPr>
          <p:grpSpPr>
            <a:xfrm>
              <a:off x="1892492" y="2285106"/>
              <a:ext cx="4456671" cy="1370213"/>
              <a:chOff x="1149985" y="3194006"/>
              <a:chExt cx="4456671" cy="1370213"/>
            </a:xfrm>
          </p:grpSpPr>
          <p:sp>
            <p:nvSpPr>
              <p:cNvPr id="33" name="文本框 25">
                <a:extLst>
                  <a:ext uri="{FF2B5EF4-FFF2-40B4-BE49-F238E27FC236}">
                    <a16:creationId xmlns:a16="http://schemas.microsoft.com/office/drawing/2014/main" id="{D599FB08-D873-E63B-588F-9624B192456B}"/>
                  </a:ext>
                </a:extLst>
              </p:cNvPr>
              <p:cNvSpPr txBox="1"/>
              <p:nvPr/>
            </p:nvSpPr>
            <p:spPr>
              <a:xfrm>
                <a:off x="1633976" y="3260173"/>
                <a:ext cx="3972680" cy="13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xử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34" name="组合 18">
                <a:extLst>
                  <a:ext uri="{FF2B5EF4-FFF2-40B4-BE49-F238E27FC236}">
                    <a16:creationId xmlns:a16="http://schemas.microsoft.com/office/drawing/2014/main" id="{380C97F0-D808-9A86-945F-76C1ABBE3416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5" name="Freeform 108">
                  <a:extLst>
                    <a:ext uri="{FF2B5EF4-FFF2-40B4-BE49-F238E27FC236}">
                      <a16:creationId xmlns:a16="http://schemas.microsoft.com/office/drawing/2014/main" id="{FC2E5D4A-5B45-ECF4-1026-D5E7AAE9B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6" name="Freeform 109">
                  <a:extLst>
                    <a:ext uri="{FF2B5EF4-FFF2-40B4-BE49-F238E27FC236}">
                      <a16:creationId xmlns:a16="http://schemas.microsoft.com/office/drawing/2014/main" id="{3AB943D7-AE19-1CF0-ADFD-FD8F972FE8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7" name="Freeform 110">
                  <a:extLst>
                    <a:ext uri="{FF2B5EF4-FFF2-40B4-BE49-F238E27FC236}">
                      <a16:creationId xmlns:a16="http://schemas.microsoft.com/office/drawing/2014/main" id="{1A749BCD-C05B-459F-71CF-31AB510B2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8" name="Freeform 111">
                  <a:extLst>
                    <a:ext uri="{FF2B5EF4-FFF2-40B4-BE49-F238E27FC236}">
                      <a16:creationId xmlns:a16="http://schemas.microsoft.com/office/drawing/2014/main" id="{2E464EB3-E28B-4D14-249D-665308AF3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9" name="Freeform 112">
                  <a:extLst>
                    <a:ext uri="{FF2B5EF4-FFF2-40B4-BE49-F238E27FC236}">
                      <a16:creationId xmlns:a16="http://schemas.microsoft.com/office/drawing/2014/main" id="{65B0A810-D085-E9FF-B3DD-9298B3B9D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0" name="Freeform 113">
                  <a:extLst>
                    <a:ext uri="{FF2B5EF4-FFF2-40B4-BE49-F238E27FC236}">
                      <a16:creationId xmlns:a16="http://schemas.microsoft.com/office/drawing/2014/main" id="{B5446BCE-D9D1-5990-B0F8-751567920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0950168-446B-451D-2853-C9CD46B8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35" y="1231935"/>
            <a:ext cx="5755603" cy="29400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BA265A-2B29-C300-EDE1-80FCD7F03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215" y="3829049"/>
            <a:ext cx="2982209" cy="2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B1201-9A80-5B9A-CC91-16D4603B6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4" y="1254113"/>
            <a:ext cx="7248772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A44301-3B0C-C071-3FFE-6914C1BE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6027"/>
            <a:ext cx="590550" cy="61121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D923689-3975-BE5B-EB59-6A9370767D39}"/>
              </a:ext>
            </a:extLst>
          </p:cNvPr>
          <p:cNvSpPr/>
          <p:nvPr/>
        </p:nvSpPr>
        <p:spPr>
          <a:xfrm>
            <a:off x="1201022" y="469922"/>
            <a:ext cx="9988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ba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cắm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phích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sách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giáo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khoa,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đúng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?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Lato" panose="020F050202020403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6CC711-FFCE-CB73-D1FC-982D8C0C8CB3}"/>
              </a:ext>
            </a:extLst>
          </p:cNvPr>
          <p:cNvGrpSpPr/>
          <p:nvPr/>
        </p:nvGrpSpPr>
        <p:grpSpPr>
          <a:xfrm>
            <a:off x="312020" y="2028823"/>
            <a:ext cx="3386664" cy="3176322"/>
            <a:chOff x="312020" y="2028823"/>
            <a:chExt cx="3386664" cy="317632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1D29BF-EFFE-8E4D-22B9-33E0D75F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20" y="2028823"/>
              <a:ext cx="3386664" cy="2966773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643955B-6FBB-EAA0-1E8A-D51A06AD10AF}"/>
                </a:ext>
              </a:extLst>
            </p:cNvPr>
            <p:cNvSpPr/>
            <p:nvPr/>
          </p:nvSpPr>
          <p:spPr>
            <a:xfrm>
              <a:off x="327456" y="4786045"/>
              <a:ext cx="419100" cy="419100"/>
            </a:xfrm>
            <a:prstGeom prst="ellipse">
              <a:avLst/>
            </a:prstGeom>
            <a:solidFill>
              <a:srgbClr val="F99C1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2969221-B7DB-0BCC-7E00-BD8E2EF38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97" y="5356607"/>
            <a:ext cx="640575" cy="6405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399540-5BCF-F4FA-FA9F-C2F99E0A0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46" y="5356608"/>
            <a:ext cx="640575" cy="6405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2C326B-4C09-BFF1-37AB-809D67B24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64" y="5356608"/>
            <a:ext cx="640575" cy="64057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F0BC2CC-D3F3-8923-4900-D03C63E0D7E6}"/>
              </a:ext>
            </a:extLst>
          </p:cNvPr>
          <p:cNvGrpSpPr/>
          <p:nvPr/>
        </p:nvGrpSpPr>
        <p:grpSpPr>
          <a:xfrm>
            <a:off x="4267869" y="2028822"/>
            <a:ext cx="3247131" cy="3133194"/>
            <a:chOff x="4267869" y="2028822"/>
            <a:chExt cx="3247131" cy="313319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1F7E9-D38E-BA62-8C88-68E715AA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869" y="2028822"/>
              <a:ext cx="3247131" cy="2966773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F971E0-CDDF-34E1-2145-47773BFBFD9A}"/>
                </a:ext>
              </a:extLst>
            </p:cNvPr>
            <p:cNvSpPr/>
            <p:nvPr/>
          </p:nvSpPr>
          <p:spPr>
            <a:xfrm>
              <a:off x="4267869" y="4742916"/>
              <a:ext cx="419100" cy="419100"/>
            </a:xfrm>
            <a:prstGeom prst="ellipse">
              <a:avLst/>
            </a:prstGeom>
            <a:solidFill>
              <a:srgbClr val="F99C1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37D21F-2831-0CE7-0502-40765A47D2B2}"/>
              </a:ext>
            </a:extLst>
          </p:cNvPr>
          <p:cNvGrpSpPr/>
          <p:nvPr/>
        </p:nvGrpSpPr>
        <p:grpSpPr>
          <a:xfrm>
            <a:off x="8084185" y="2028823"/>
            <a:ext cx="3797201" cy="3133193"/>
            <a:chOff x="8084185" y="2028823"/>
            <a:chExt cx="3797201" cy="31331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D76A18E-0CC2-3996-839C-73B1854E4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185" y="2028823"/>
              <a:ext cx="3797201" cy="2966773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A7F4875-5B4C-FA8D-6CAC-DCF1EC61A5BF}"/>
                </a:ext>
              </a:extLst>
            </p:cNvPr>
            <p:cNvSpPr/>
            <p:nvPr/>
          </p:nvSpPr>
          <p:spPr>
            <a:xfrm>
              <a:off x="8084185" y="4742916"/>
              <a:ext cx="419100" cy="419100"/>
            </a:xfrm>
            <a:prstGeom prst="ellipse">
              <a:avLst/>
            </a:prstGeom>
            <a:solidFill>
              <a:srgbClr val="F99C1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63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B6503A-DDC0-4902-8410-AB25B693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EC4A2F3-7C9A-492A-B005-6668169A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91382">
            <a:off x="3962999" y="262226"/>
            <a:ext cx="7086679" cy="51128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890F0D-7AD1-43DE-AA46-E9E620CF0079}"/>
              </a:ext>
            </a:extLst>
          </p:cNvPr>
          <p:cNvSpPr txBox="1"/>
          <p:nvPr/>
        </p:nvSpPr>
        <p:spPr>
          <a:xfrm rot="21387797">
            <a:off x="4512099" y="1120314"/>
            <a:ext cx="5812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prstClr val="black"/>
                </a:solidFill>
              </a:rPr>
              <a:t>Khi </a:t>
            </a:r>
            <a:r>
              <a:rPr lang="en-US" sz="5400" dirty="0" err="1">
                <a:solidFill>
                  <a:prstClr val="black"/>
                </a:solidFill>
              </a:rPr>
              <a:t>cầm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phích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cắm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điện</a:t>
            </a:r>
            <a:r>
              <a:rPr lang="en-US" sz="5400" dirty="0">
                <a:solidFill>
                  <a:prstClr val="black"/>
                </a:solidFill>
              </a:rPr>
              <a:t>, </a:t>
            </a:r>
            <a:r>
              <a:rPr lang="en-US" sz="5400" dirty="0" err="1">
                <a:solidFill>
                  <a:prstClr val="black"/>
                </a:solidFill>
              </a:rPr>
              <a:t>các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em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phải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lau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tay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thật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khô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và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cắm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đúng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cách</a:t>
            </a:r>
            <a:r>
              <a:rPr lang="en-US" sz="5400" dirty="0">
                <a:solidFill>
                  <a:prstClr val="black"/>
                </a:solidFill>
              </a:rPr>
              <a:t>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774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6165368F-6D5B-B478-502B-FC85FA6C7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6" y="1704975"/>
            <a:ext cx="61956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8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D2452-B7C5-A2FD-4F16-132C01A3F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7" y="1152524"/>
            <a:ext cx="3685302" cy="525842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CE9D84-F680-7656-976B-74EC47EC3B74}"/>
              </a:ext>
            </a:extLst>
          </p:cNvPr>
          <p:cNvSpPr/>
          <p:nvPr/>
        </p:nvSpPr>
        <p:spPr>
          <a:xfrm>
            <a:off x="6991350" y="1285875"/>
            <a:ext cx="4530090" cy="1762125"/>
          </a:xfrm>
          <a:prstGeom prst="wedgeRoundRectCallout">
            <a:avLst>
              <a:gd name="adj1" fmla="val -43255"/>
              <a:gd name="adj2" fmla="val 597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50053D4-93E4-E1A5-D14A-C7E5F3ED8107}"/>
              </a:ext>
            </a:extLst>
          </p:cNvPr>
          <p:cNvSpPr/>
          <p:nvPr/>
        </p:nvSpPr>
        <p:spPr>
          <a:xfrm>
            <a:off x="7172324" y="3533775"/>
            <a:ext cx="4589145" cy="2314575"/>
          </a:xfrm>
          <a:prstGeom prst="wedgeRoundRectCallout">
            <a:avLst>
              <a:gd name="adj1" fmla="val -43255"/>
              <a:gd name="adj2" fmla="val 597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893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157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iCiel Crocante</vt:lpstr>
      <vt:lpstr>Lato</vt:lpstr>
      <vt:lpstr>UTM Duepuntozero</vt:lpstr>
      <vt:lpstr>思源黑体 CN Bold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32</cp:revision>
  <dcterms:created xsi:type="dcterms:W3CDTF">2023-05-21T01:00:12Z</dcterms:created>
  <dcterms:modified xsi:type="dcterms:W3CDTF">2025-10-06T02:32:53Z</dcterms:modified>
</cp:coreProperties>
</file>