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1" r:id="rId3"/>
  </p:sldMasterIdLst>
  <p:notesMasterIdLst>
    <p:notesMasterId r:id="rId9"/>
  </p:notesMasterIdLst>
  <p:sldIdLst>
    <p:sldId id="257" r:id="rId4"/>
    <p:sldId id="259" r:id="rId5"/>
    <p:sldId id="402" r:id="rId6"/>
    <p:sldId id="343" r:id="rId7"/>
    <p:sldId id="3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0AB23-DC6A-4311-91E7-03C0404997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E680-F59F-49FF-8D00-2F38AB68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7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23C721-34FB-4F29-BE4A-39B120732A04}"/>
              </a:ext>
            </a:extLst>
          </p:cNvPr>
          <p:cNvSpPr/>
          <p:nvPr userDrawn="1"/>
        </p:nvSpPr>
        <p:spPr>
          <a:xfrm>
            <a:off x="320082" y="136522"/>
            <a:ext cx="11479877" cy="65849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033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4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2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0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7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3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6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85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8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80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6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6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0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36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6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8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5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2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0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inpin heiti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1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3BBE1-4677-5871-36E7-7855E71A20A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80181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3F6ED2-0D64-E894-68CD-323622760F41}"/>
              </a:ext>
            </a:extLst>
          </p:cNvPr>
          <p:cNvSpPr/>
          <p:nvPr userDrawn="1"/>
        </p:nvSpPr>
        <p:spPr>
          <a:xfrm>
            <a:off x="320082" y="136522"/>
            <a:ext cx="11479877" cy="65849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818884E-88F8-3E1F-5E31-22E1AC2EE39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89" y="81097"/>
            <a:ext cx="1474434" cy="14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b="0" i="0" kern="1200">
          <a:solidFill>
            <a:schemeClr val="tx1"/>
          </a:solidFill>
          <a:latin typeface="inpin heiti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b="0" i="0" kern="1200">
          <a:solidFill>
            <a:schemeClr val="tx1"/>
          </a:solidFill>
          <a:latin typeface="inpin heiti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b="0" i="0" kern="1200">
          <a:solidFill>
            <a:schemeClr val="tx1"/>
          </a:solidFill>
          <a:latin typeface="inpin heiti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b="0" i="0" kern="1200">
          <a:solidFill>
            <a:schemeClr val="tx1"/>
          </a:solidFill>
          <a:latin typeface="inpin heiti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b="0" i="0" kern="1200">
          <a:solidFill>
            <a:schemeClr val="tx1"/>
          </a:solidFill>
          <a:latin typeface="inpin heiti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b="0" i="0" kern="1200">
          <a:solidFill>
            <a:schemeClr val="tx1"/>
          </a:solidFill>
          <a:latin typeface="inpin heiti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C1FF511-46D6-90F6-8E7B-3DE08A5AEB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89" y="81097"/>
            <a:ext cx="1474434" cy="14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6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sv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png"/><Relationship Id="rId11" Type="http://schemas.openxmlformats.org/officeDocument/2006/relationships/image" Target="../media/image16.gif"/><Relationship Id="rId5" Type="http://schemas.openxmlformats.org/officeDocument/2006/relationships/image" Target="../media/image8.svg"/><Relationship Id="rId1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sv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71160"/>
            <a:ext cx="12192000" cy="1386840"/>
          </a:xfrm>
          <a:custGeom>
            <a:avLst/>
            <a:gdLst/>
            <a:ahLst/>
            <a:cxnLst/>
            <a:rect l="l" t="t" r="r" b="b"/>
            <a:pathLst>
              <a:path w="18288000" h="2080260">
                <a:moveTo>
                  <a:pt x="0" y="0"/>
                </a:moveTo>
                <a:lnTo>
                  <a:pt x="18288000" y="0"/>
                </a:lnTo>
                <a:lnTo>
                  <a:pt x="18288000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188845" y="855313"/>
            <a:ext cx="1658316" cy="866470"/>
          </a:xfrm>
          <a:custGeom>
            <a:avLst/>
            <a:gdLst/>
            <a:ahLst/>
            <a:cxnLst/>
            <a:rect l="l" t="t" r="r" b="b"/>
            <a:pathLst>
              <a:path w="2487474" h="1299705">
                <a:moveTo>
                  <a:pt x="0" y="0"/>
                </a:moveTo>
                <a:lnTo>
                  <a:pt x="2487474" y="0"/>
                </a:lnTo>
                <a:lnTo>
                  <a:pt x="2487474" y="1299705"/>
                </a:lnTo>
                <a:lnTo>
                  <a:pt x="0" y="1299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0074810" y="340626"/>
            <a:ext cx="1321241" cy="690349"/>
          </a:xfrm>
          <a:custGeom>
            <a:avLst/>
            <a:gdLst/>
            <a:ahLst/>
            <a:cxnLst/>
            <a:rect l="l" t="t" r="r" b="b"/>
            <a:pathLst>
              <a:path w="1981862" h="1035523">
                <a:moveTo>
                  <a:pt x="1981862" y="0"/>
                </a:moveTo>
                <a:lnTo>
                  <a:pt x="0" y="0"/>
                </a:lnTo>
                <a:lnTo>
                  <a:pt x="0" y="1035522"/>
                </a:lnTo>
                <a:lnTo>
                  <a:pt x="1981862" y="1035522"/>
                </a:lnTo>
                <a:lnTo>
                  <a:pt x="198186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91390" y="6333762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3" y="0"/>
                </a:lnTo>
                <a:lnTo>
                  <a:pt x="584553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24991" y="5948652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285528" y="6333761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972526" y="5860788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074809" y="6084336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154988" y="6239588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3" y="0"/>
                </a:lnTo>
                <a:lnTo>
                  <a:pt x="584553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285058" y="5948652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3" y="0"/>
                </a:lnTo>
                <a:lnTo>
                  <a:pt x="584553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997149" y="6590807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4" y="0"/>
                </a:lnTo>
                <a:lnTo>
                  <a:pt x="584554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5800" y="2732631"/>
            <a:ext cx="2665528" cy="1392739"/>
          </a:xfrm>
          <a:custGeom>
            <a:avLst/>
            <a:gdLst/>
            <a:ahLst/>
            <a:cxnLst/>
            <a:rect l="l" t="t" r="r" b="b"/>
            <a:pathLst>
              <a:path w="3998292" h="2089108">
                <a:moveTo>
                  <a:pt x="0" y="0"/>
                </a:moveTo>
                <a:lnTo>
                  <a:pt x="3998292" y="0"/>
                </a:lnTo>
                <a:lnTo>
                  <a:pt x="3998292" y="2089108"/>
                </a:lnTo>
                <a:lnTo>
                  <a:pt x="0" y="20891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724991" y="52908"/>
            <a:ext cx="6172952" cy="6064925"/>
          </a:xfrm>
          <a:custGeom>
            <a:avLst/>
            <a:gdLst/>
            <a:ahLst/>
            <a:cxnLst/>
            <a:rect l="l" t="t" r="r" b="b"/>
            <a:pathLst>
              <a:path w="9259428" h="9097388">
                <a:moveTo>
                  <a:pt x="0" y="0"/>
                </a:moveTo>
                <a:lnTo>
                  <a:pt x="9259428" y="0"/>
                </a:lnTo>
                <a:lnTo>
                  <a:pt x="9259428" y="9097388"/>
                </a:lnTo>
                <a:lnTo>
                  <a:pt x="0" y="90973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634101" y="1721783"/>
            <a:ext cx="1658316" cy="866470"/>
          </a:xfrm>
          <a:custGeom>
            <a:avLst/>
            <a:gdLst/>
            <a:ahLst/>
            <a:cxnLst/>
            <a:rect l="l" t="t" r="r" b="b"/>
            <a:pathLst>
              <a:path w="2487474" h="1299705">
                <a:moveTo>
                  <a:pt x="0" y="0"/>
                </a:moveTo>
                <a:lnTo>
                  <a:pt x="2487474" y="0"/>
                </a:lnTo>
                <a:lnTo>
                  <a:pt x="2487474" y="1299705"/>
                </a:lnTo>
                <a:lnTo>
                  <a:pt x="0" y="1299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403750" y="415814"/>
            <a:ext cx="1177342" cy="615161"/>
          </a:xfrm>
          <a:custGeom>
            <a:avLst/>
            <a:gdLst/>
            <a:ahLst/>
            <a:cxnLst/>
            <a:rect l="l" t="t" r="r" b="b"/>
            <a:pathLst>
              <a:path w="1766013" h="922742">
                <a:moveTo>
                  <a:pt x="1766013" y="0"/>
                </a:moveTo>
                <a:lnTo>
                  <a:pt x="0" y="0"/>
                </a:lnTo>
                <a:lnTo>
                  <a:pt x="0" y="922741"/>
                </a:lnTo>
                <a:lnTo>
                  <a:pt x="1766013" y="922741"/>
                </a:lnTo>
                <a:lnTo>
                  <a:pt x="176601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818944" flipH="1">
            <a:off x="650199" y="3714758"/>
            <a:ext cx="1082383" cy="1107388"/>
          </a:xfrm>
          <a:prstGeom prst="rect">
            <a:avLst/>
          </a:prstGeom>
        </p:spPr>
      </p:pic>
      <p:sp>
        <p:nvSpPr>
          <p:cNvPr id="18" name="Freeform 18"/>
          <p:cNvSpPr/>
          <p:nvPr/>
        </p:nvSpPr>
        <p:spPr>
          <a:xfrm>
            <a:off x="7572893" y="1721783"/>
            <a:ext cx="4690353" cy="5126069"/>
          </a:xfrm>
          <a:custGeom>
            <a:avLst/>
            <a:gdLst/>
            <a:ahLst/>
            <a:cxnLst/>
            <a:rect l="l" t="t" r="r" b="b"/>
            <a:pathLst>
              <a:path w="7035530" h="7689104">
                <a:moveTo>
                  <a:pt x="0" y="0"/>
                </a:moveTo>
                <a:lnTo>
                  <a:pt x="7035530" y="0"/>
                </a:lnTo>
                <a:lnTo>
                  <a:pt x="7035530" y="7689104"/>
                </a:lnTo>
                <a:lnTo>
                  <a:pt x="0" y="76891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5E5369C5-122C-4D7D-6038-528E7133D6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75" y="1116418"/>
            <a:ext cx="6394288" cy="492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71160"/>
            <a:ext cx="12192000" cy="1386840"/>
          </a:xfrm>
          <a:custGeom>
            <a:avLst/>
            <a:gdLst/>
            <a:ahLst/>
            <a:cxnLst/>
            <a:rect l="l" t="t" r="r" b="b"/>
            <a:pathLst>
              <a:path w="18288000" h="2080260">
                <a:moveTo>
                  <a:pt x="0" y="0"/>
                </a:moveTo>
                <a:lnTo>
                  <a:pt x="18288000" y="0"/>
                </a:lnTo>
                <a:lnTo>
                  <a:pt x="18288000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91390" y="6333762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3" y="0"/>
                </a:lnTo>
                <a:lnTo>
                  <a:pt x="584553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24991" y="5948652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285528" y="6333761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972526" y="5860788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074809" y="6084336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154988" y="6239588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3" y="0"/>
                </a:lnTo>
                <a:lnTo>
                  <a:pt x="584553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285058" y="5948652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3" y="0"/>
                </a:lnTo>
                <a:lnTo>
                  <a:pt x="584553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997149" y="6590807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4" y="0"/>
                </a:lnTo>
                <a:lnTo>
                  <a:pt x="584554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547650" y="2416056"/>
            <a:ext cx="1177342" cy="615161"/>
          </a:xfrm>
          <a:custGeom>
            <a:avLst/>
            <a:gdLst/>
            <a:ahLst/>
            <a:cxnLst/>
            <a:rect l="l" t="t" r="r" b="b"/>
            <a:pathLst>
              <a:path w="1766013" h="922742">
                <a:moveTo>
                  <a:pt x="1766013" y="0"/>
                </a:moveTo>
                <a:lnTo>
                  <a:pt x="0" y="0"/>
                </a:lnTo>
                <a:lnTo>
                  <a:pt x="0" y="922742"/>
                </a:lnTo>
                <a:lnTo>
                  <a:pt x="1766013" y="922742"/>
                </a:lnTo>
                <a:lnTo>
                  <a:pt x="176601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383157" y="369694"/>
            <a:ext cx="7305260" cy="5971471"/>
          </a:xfrm>
          <a:custGeom>
            <a:avLst/>
            <a:gdLst/>
            <a:ahLst/>
            <a:cxnLst/>
            <a:rect l="l" t="t" r="r" b="b"/>
            <a:pathLst>
              <a:path w="5936943" h="5833047">
                <a:moveTo>
                  <a:pt x="0" y="0"/>
                </a:moveTo>
                <a:lnTo>
                  <a:pt x="5936943" y="0"/>
                </a:lnTo>
                <a:lnTo>
                  <a:pt x="5936943" y="5833047"/>
                </a:lnTo>
                <a:lnTo>
                  <a:pt x="0" y="58330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671158" y="5526471"/>
            <a:ext cx="1814205" cy="947922"/>
          </a:xfrm>
          <a:custGeom>
            <a:avLst/>
            <a:gdLst/>
            <a:ahLst/>
            <a:cxnLst/>
            <a:rect l="l" t="t" r="r" b="b"/>
            <a:pathLst>
              <a:path w="2721307" h="1421883">
                <a:moveTo>
                  <a:pt x="2721308" y="0"/>
                </a:moveTo>
                <a:lnTo>
                  <a:pt x="0" y="0"/>
                </a:lnTo>
                <a:lnTo>
                  <a:pt x="0" y="1421883"/>
                </a:lnTo>
                <a:lnTo>
                  <a:pt x="2721308" y="1421883"/>
                </a:lnTo>
                <a:lnTo>
                  <a:pt x="272130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817789">
            <a:off x="10151194" y="5319382"/>
            <a:ext cx="1138194" cy="892098"/>
          </a:xfrm>
          <a:prstGeom prst="rect">
            <a:avLst/>
          </a:prstGeom>
        </p:spPr>
      </p:pic>
      <p:sp>
        <p:nvSpPr>
          <p:cNvPr id="22" name="Freeform 22"/>
          <p:cNvSpPr/>
          <p:nvPr/>
        </p:nvSpPr>
        <p:spPr>
          <a:xfrm>
            <a:off x="398831" y="2027583"/>
            <a:ext cx="4024082" cy="4660534"/>
          </a:xfrm>
          <a:custGeom>
            <a:avLst/>
            <a:gdLst/>
            <a:ahLst/>
            <a:cxnLst/>
            <a:rect l="l" t="t" r="r" b="b"/>
            <a:pathLst>
              <a:path w="6635115" h="8229600">
                <a:moveTo>
                  <a:pt x="0" y="0"/>
                </a:moveTo>
                <a:lnTo>
                  <a:pt x="6635115" y="0"/>
                </a:lnTo>
                <a:lnTo>
                  <a:pt x="66351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0D3C3A9-C0E4-F644-4AD9-C613512C29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7446" y="2453386"/>
            <a:ext cx="6730567" cy="27861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0012A3-C9EE-D51C-23D7-58A8F8B2A8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8260" y="326878"/>
            <a:ext cx="2986770" cy="1482043"/>
          </a:xfrm>
          <a:prstGeom prst="rect">
            <a:avLst/>
          </a:prstGeom>
        </p:spPr>
      </p:pic>
      <p:pic>
        <p:nvPicPr>
          <p:cNvPr id="27" name="Picture 2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E7AD7F7-4AA8-5016-84D3-1A2F128C2F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89" y="81097"/>
            <a:ext cx="1474434" cy="1474434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4D1BE4C-722F-3446-0920-1BFC44A48E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3" y="152115"/>
            <a:ext cx="1365544" cy="136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71160"/>
            <a:ext cx="12192000" cy="1386840"/>
          </a:xfrm>
          <a:custGeom>
            <a:avLst/>
            <a:gdLst/>
            <a:ahLst/>
            <a:cxnLst/>
            <a:rect l="l" t="t" r="r" b="b"/>
            <a:pathLst>
              <a:path w="18288000" h="2080260">
                <a:moveTo>
                  <a:pt x="0" y="0"/>
                </a:moveTo>
                <a:lnTo>
                  <a:pt x="18288000" y="0"/>
                </a:lnTo>
                <a:lnTo>
                  <a:pt x="18288000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188845" y="855313"/>
            <a:ext cx="1658316" cy="866470"/>
          </a:xfrm>
          <a:custGeom>
            <a:avLst/>
            <a:gdLst/>
            <a:ahLst/>
            <a:cxnLst/>
            <a:rect l="l" t="t" r="r" b="b"/>
            <a:pathLst>
              <a:path w="2487474" h="1299705">
                <a:moveTo>
                  <a:pt x="0" y="0"/>
                </a:moveTo>
                <a:lnTo>
                  <a:pt x="2487474" y="0"/>
                </a:lnTo>
                <a:lnTo>
                  <a:pt x="2487474" y="1299705"/>
                </a:lnTo>
                <a:lnTo>
                  <a:pt x="0" y="1299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0074810" y="340626"/>
            <a:ext cx="1321241" cy="690349"/>
          </a:xfrm>
          <a:custGeom>
            <a:avLst/>
            <a:gdLst/>
            <a:ahLst/>
            <a:cxnLst/>
            <a:rect l="l" t="t" r="r" b="b"/>
            <a:pathLst>
              <a:path w="1981862" h="1035523">
                <a:moveTo>
                  <a:pt x="1981862" y="0"/>
                </a:moveTo>
                <a:lnTo>
                  <a:pt x="0" y="0"/>
                </a:lnTo>
                <a:lnTo>
                  <a:pt x="0" y="1035522"/>
                </a:lnTo>
                <a:lnTo>
                  <a:pt x="1981862" y="1035522"/>
                </a:lnTo>
                <a:lnTo>
                  <a:pt x="198186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91390" y="6333762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3" y="0"/>
                </a:lnTo>
                <a:lnTo>
                  <a:pt x="584553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24991" y="5948652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285528" y="6333761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972526" y="5860788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074809" y="6084336"/>
            <a:ext cx="514091" cy="514091"/>
          </a:xfrm>
          <a:custGeom>
            <a:avLst/>
            <a:gdLst/>
            <a:ahLst/>
            <a:cxnLst/>
            <a:rect l="l" t="t" r="r" b="b"/>
            <a:pathLst>
              <a:path w="771136" h="771136">
                <a:moveTo>
                  <a:pt x="0" y="0"/>
                </a:moveTo>
                <a:lnTo>
                  <a:pt x="771136" y="0"/>
                </a:lnTo>
                <a:lnTo>
                  <a:pt x="771136" y="771136"/>
                </a:lnTo>
                <a:lnTo>
                  <a:pt x="0" y="7711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154988" y="6239588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3" y="0"/>
                </a:lnTo>
                <a:lnTo>
                  <a:pt x="584553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285058" y="5948652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3" y="0"/>
                </a:lnTo>
                <a:lnTo>
                  <a:pt x="584553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997149" y="6590807"/>
            <a:ext cx="389702" cy="384373"/>
          </a:xfrm>
          <a:custGeom>
            <a:avLst/>
            <a:gdLst/>
            <a:ahLst/>
            <a:cxnLst/>
            <a:rect l="l" t="t" r="r" b="b"/>
            <a:pathLst>
              <a:path w="584553" h="576559">
                <a:moveTo>
                  <a:pt x="0" y="0"/>
                </a:moveTo>
                <a:lnTo>
                  <a:pt x="584554" y="0"/>
                </a:lnTo>
                <a:lnTo>
                  <a:pt x="584554" y="576559"/>
                </a:lnTo>
                <a:lnTo>
                  <a:pt x="0" y="576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5800" y="2732631"/>
            <a:ext cx="2665528" cy="1392739"/>
          </a:xfrm>
          <a:custGeom>
            <a:avLst/>
            <a:gdLst/>
            <a:ahLst/>
            <a:cxnLst/>
            <a:rect l="l" t="t" r="r" b="b"/>
            <a:pathLst>
              <a:path w="3998292" h="2089108">
                <a:moveTo>
                  <a:pt x="0" y="0"/>
                </a:moveTo>
                <a:lnTo>
                  <a:pt x="3998292" y="0"/>
                </a:lnTo>
                <a:lnTo>
                  <a:pt x="3998292" y="2089108"/>
                </a:lnTo>
                <a:lnTo>
                  <a:pt x="0" y="20891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724991" y="52908"/>
            <a:ext cx="6172952" cy="6064925"/>
          </a:xfrm>
          <a:custGeom>
            <a:avLst/>
            <a:gdLst/>
            <a:ahLst/>
            <a:cxnLst/>
            <a:rect l="l" t="t" r="r" b="b"/>
            <a:pathLst>
              <a:path w="9259428" h="9097388">
                <a:moveTo>
                  <a:pt x="0" y="0"/>
                </a:moveTo>
                <a:lnTo>
                  <a:pt x="9259428" y="0"/>
                </a:lnTo>
                <a:lnTo>
                  <a:pt x="9259428" y="9097388"/>
                </a:lnTo>
                <a:lnTo>
                  <a:pt x="0" y="90973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634101" y="1721783"/>
            <a:ext cx="1658316" cy="866470"/>
          </a:xfrm>
          <a:custGeom>
            <a:avLst/>
            <a:gdLst/>
            <a:ahLst/>
            <a:cxnLst/>
            <a:rect l="l" t="t" r="r" b="b"/>
            <a:pathLst>
              <a:path w="2487474" h="1299705">
                <a:moveTo>
                  <a:pt x="0" y="0"/>
                </a:moveTo>
                <a:lnTo>
                  <a:pt x="2487474" y="0"/>
                </a:lnTo>
                <a:lnTo>
                  <a:pt x="2487474" y="1299705"/>
                </a:lnTo>
                <a:lnTo>
                  <a:pt x="0" y="1299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403750" y="415814"/>
            <a:ext cx="1177342" cy="615161"/>
          </a:xfrm>
          <a:custGeom>
            <a:avLst/>
            <a:gdLst/>
            <a:ahLst/>
            <a:cxnLst/>
            <a:rect l="l" t="t" r="r" b="b"/>
            <a:pathLst>
              <a:path w="1766013" h="922742">
                <a:moveTo>
                  <a:pt x="1766013" y="0"/>
                </a:moveTo>
                <a:lnTo>
                  <a:pt x="0" y="0"/>
                </a:lnTo>
                <a:lnTo>
                  <a:pt x="0" y="922741"/>
                </a:lnTo>
                <a:lnTo>
                  <a:pt x="1766013" y="922741"/>
                </a:lnTo>
                <a:lnTo>
                  <a:pt x="176601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818944" flipH="1">
            <a:off x="650199" y="3714758"/>
            <a:ext cx="1082383" cy="1107388"/>
          </a:xfrm>
          <a:prstGeom prst="rect">
            <a:avLst/>
          </a:prstGeom>
        </p:spPr>
      </p:pic>
      <p:sp>
        <p:nvSpPr>
          <p:cNvPr id="18" name="Freeform 18"/>
          <p:cNvSpPr/>
          <p:nvPr/>
        </p:nvSpPr>
        <p:spPr>
          <a:xfrm>
            <a:off x="7572893" y="1721783"/>
            <a:ext cx="4690353" cy="5126069"/>
          </a:xfrm>
          <a:custGeom>
            <a:avLst/>
            <a:gdLst/>
            <a:ahLst/>
            <a:cxnLst/>
            <a:rect l="l" t="t" r="r" b="b"/>
            <a:pathLst>
              <a:path w="7035530" h="7689104">
                <a:moveTo>
                  <a:pt x="0" y="0"/>
                </a:moveTo>
                <a:lnTo>
                  <a:pt x="7035530" y="0"/>
                </a:lnTo>
                <a:lnTo>
                  <a:pt x="7035530" y="7689104"/>
                </a:lnTo>
                <a:lnTo>
                  <a:pt x="0" y="76891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 descr="A red and green text&#10;&#10;AI-generated content may be incorrect.">
            <a:extLst>
              <a:ext uri="{FF2B5EF4-FFF2-40B4-BE49-F238E27FC236}">
                <a16:creationId xmlns:a16="http://schemas.microsoft.com/office/drawing/2014/main" id="{58A6D62E-9114-AEE6-467E-BD4F9B25C8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00" y="1510747"/>
            <a:ext cx="4846416" cy="397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CE1C44F7-E238-48FE-B887-CB6A8BDF5494}"/>
              </a:ext>
            </a:extLst>
          </p:cNvPr>
          <p:cNvSpPr txBox="1"/>
          <p:nvPr/>
        </p:nvSpPr>
        <p:spPr>
          <a:xfrm>
            <a:off x="2545938" y="236725"/>
            <a:ext cx="1074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63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đình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6">
            <a:extLst>
              <a:ext uri="{FF2B5EF4-FFF2-40B4-BE49-F238E27FC236}">
                <a16:creationId xmlns:a16="http://schemas.microsoft.com/office/drawing/2014/main" id="{7DAFAC8F-A409-4506-8DAC-51198ADE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46" y="124193"/>
            <a:ext cx="1138354" cy="84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B7BEF-3257-5BED-2461-19F594776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987" y="1243012"/>
            <a:ext cx="5896425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67;p65">
            <a:extLst>
              <a:ext uri="{FF2B5EF4-FFF2-40B4-BE49-F238E27FC236}">
                <a16:creationId xmlns:a16="http://schemas.microsoft.com/office/drawing/2014/main" id="{DBFBDEA9-59D8-4D29-A2A2-737DD877DF8B}"/>
              </a:ext>
            </a:extLst>
          </p:cNvPr>
          <p:cNvSpPr/>
          <p:nvPr/>
        </p:nvSpPr>
        <p:spPr>
          <a:xfrm flipH="1">
            <a:off x="657225" y="504617"/>
            <a:ext cx="11163299" cy="12927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62474" tIns="162474" rIns="162474" bIns="162474" anchor="ctr" anchorCtr="0">
            <a:noAutofit/>
          </a:bodyPr>
          <a:lstStyle/>
          <a:p>
            <a:pPr marL="0" marR="0" lvl="0" indent="0" algn="ctr" defTabSz="1625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GB" sz="4265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2. </a:t>
            </a:r>
            <a:r>
              <a:rPr kumimoji="0" lang="en-US" altLang="en-GB" sz="4265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Chơi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trò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chơi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: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Sắp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xếp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đồ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dùng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vào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phòng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phù</a:t>
            </a:r>
            <a:r>
              <a:rPr kumimoji="0" lang="en-US" altLang="en-GB" sz="4265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 </a:t>
            </a:r>
            <a:r>
              <a:rPr kumimoji="0" lang="en-US" altLang="en-GB" sz="4265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Fredoka One" panose="02000000000000000000"/>
              </a:rPr>
              <a:t>hợp</a:t>
            </a:r>
            <a:endParaRPr kumimoji="0" lang="en-US" altLang="en-GB" sz="4265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Fredoka One" panose="0200000000000000000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8CDB0-4C47-8D5B-E1DB-53390A3E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4" y="2366962"/>
            <a:ext cx="9352819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</Words>
  <Application>Microsoft Office PowerPoint</Application>
  <PresentationFormat>Widescreen</PresentationFormat>
  <Paragraphs>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inpin heiti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26</cp:revision>
  <dcterms:created xsi:type="dcterms:W3CDTF">2023-05-21T07:29:07Z</dcterms:created>
  <dcterms:modified xsi:type="dcterms:W3CDTF">2025-10-06T02:40:25Z</dcterms:modified>
</cp:coreProperties>
</file>