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5" r:id="rId2"/>
    <p:sldMasterId id="2147483758" r:id="rId3"/>
    <p:sldMasterId id="2147483788" r:id="rId4"/>
  </p:sldMasterIdLst>
  <p:notesMasterIdLst>
    <p:notesMasterId r:id="rId10"/>
  </p:notesMasterIdLst>
  <p:sldIdLst>
    <p:sldId id="260" r:id="rId5"/>
    <p:sldId id="289" r:id="rId6"/>
    <p:sldId id="373" r:id="rId7"/>
    <p:sldId id="331" r:id="rId8"/>
    <p:sldId id="3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24" autoAdjust="0"/>
  </p:normalViewPr>
  <p:slideViewPr>
    <p:cSldViewPr snapToGrid="0">
      <p:cViewPr varScale="1">
        <p:scale>
          <a:sx n="75" d="100"/>
          <a:sy n="75" d="100"/>
        </p:scale>
        <p:origin x="9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803A-08A1-4621-84FE-1620969A51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6CE9C-7FBE-4EE5-95FE-4A6E99DFC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0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3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009E-218E-4EEF-9489-D323FC6996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3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99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3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21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1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1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润圆-65W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2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9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27CE84FE-446F-3EC4-03FC-1F41EF6DCF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5E96EB-B199-24D1-B035-B9CD61023F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6FBBDD-CB20-8970-082B-6EEEAC70B558}"/>
              </a:ext>
            </a:extLst>
          </p:cNvPr>
          <p:cNvSpPr/>
          <p:nvPr userDrawn="1"/>
        </p:nvSpPr>
        <p:spPr>
          <a:xfrm>
            <a:off x="196235" y="145858"/>
            <a:ext cx="11823487" cy="6574314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23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润圆-65W" panose="00020600040101010101" pitchFamily="18" charset="-122"/>
              </a:defRPr>
            </a:lvl1pPr>
            <a:lvl2pPr>
              <a:defRPr sz="2800">
                <a:latin typeface="汉仪润圆-65W" panose="00020600040101010101" pitchFamily="18" charset="-122"/>
              </a:defRPr>
            </a:lvl2pPr>
            <a:lvl3pPr>
              <a:defRPr sz="2400">
                <a:latin typeface="汉仪润圆-65W" panose="00020600040101010101" pitchFamily="18" charset="-122"/>
              </a:defRPr>
            </a:lvl3pPr>
            <a:lvl4pPr>
              <a:defRPr sz="2000">
                <a:latin typeface="汉仪润圆-65W" panose="00020600040101010101" pitchFamily="18" charset="-122"/>
              </a:defRPr>
            </a:lvl4pPr>
            <a:lvl5pPr>
              <a:defRPr sz="2000">
                <a:latin typeface="汉仪润圆-65W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15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润圆-65W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8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1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23283" y="-2039193"/>
            <a:ext cx="19091983" cy="97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14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804A60-6697-6CAC-A8C8-F01E3565D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-4055580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33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331F6B-84DD-F249-36C4-0312B60B9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-4055580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36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140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452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73C8E8-2AFA-4E27-BBD0-B93C7BA4E47D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E6BF59-1982-4B61-884C-5A727BE5B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BEC359D-BB90-8B8B-9835-BB8904C100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2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1D8040-0D06-C2FA-CE42-F4B540DBB8C3}"/>
              </a:ext>
            </a:extLst>
          </p:cNvPr>
          <p:cNvSpPr/>
          <p:nvPr userDrawn="1"/>
        </p:nvSpPr>
        <p:spPr>
          <a:xfrm>
            <a:off x="196235" y="145858"/>
            <a:ext cx="11823487" cy="6574314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4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20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78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08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0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96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00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26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EC42-CE99-452F-93DC-89BC85A257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42BA3-88F8-4157-B546-B097313A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4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9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577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7647-EE01-4446-BAA7-83336301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967774-3BFF-4173-85AD-F5D71D71D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F45905-7969-4354-B836-039BCCD9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9DE830-376F-464B-8C1A-03C3FEC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B1709-A091-4C28-92EA-3F85970B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CDAB-FBF4-4EAA-AED5-C55BF4A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BC463C-1E4B-4638-8D9F-1014DB167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汉仪润圆-65W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D89D7-40FE-44DC-8987-0B504750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A1EF6-B5CF-464D-A03F-0F247809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00FE7-B7DC-4A99-9393-69D23F98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A39BF0-F827-4E8B-B940-8CD1D838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D950AE-DA1E-45E6-A961-1378C4A9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D6AE50-0373-4548-944F-89B4139EE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B5B669-DFA6-434B-B6E3-A2F65BD0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56D82-A0AB-4408-8C0E-CB3BB36AB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46DD33-4D4E-4739-BD37-A76AD208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0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94DD7-6B64-4CC4-90C8-B68D5252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E106-475A-4450-96A0-5E8B5739B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AB2DC-8364-4DE7-866D-2C57480C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424009-2AF8-47DD-A800-AFE78B5CA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汉仪润圆-65W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31C06-AC02-4766-8271-F3BCED0A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4AEE86-A472-4C63-BC70-C409FC7C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79019E6-ECB0-465C-A2EA-F18F6B56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DAACB4C-AB3E-460F-819F-82DD5A24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6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CE663C-AE46-4725-B5E2-0221E63B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023481-BEF4-4554-A102-3B857BDE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5D77A6-0E1C-44B7-BD49-5C8BF2E5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8377DA-194B-48CB-B68E-D2E1F5AF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9192988-23BA-44B4-9D88-5DCCC2F3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E1A062-4D86-4AE2-A237-80470F73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5E99BB-AF39-44FB-A1D2-3F357421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35C9D-F050-4DB0-92E2-BE4CDCD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9804DD-5BEC-4531-ABD9-444F0D2A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汉仪润圆-65W" panose="00020600040101010101" pitchFamily="18" charset="-122"/>
              </a:defRPr>
            </a:lvl1pPr>
            <a:lvl2pPr>
              <a:defRPr sz="2800">
                <a:latin typeface="汉仪润圆-65W" panose="00020600040101010101" pitchFamily="18" charset="-122"/>
              </a:defRPr>
            </a:lvl2pPr>
            <a:lvl3pPr>
              <a:defRPr sz="2400">
                <a:latin typeface="汉仪润圆-65W" panose="00020600040101010101" pitchFamily="18" charset="-122"/>
              </a:defRPr>
            </a:lvl3pPr>
            <a:lvl4pPr>
              <a:defRPr sz="2000">
                <a:latin typeface="汉仪润圆-65W" panose="00020600040101010101" pitchFamily="18" charset="-122"/>
              </a:defRPr>
            </a:lvl4pPr>
            <a:lvl5pPr>
              <a:defRPr sz="2000">
                <a:latin typeface="汉仪润圆-65W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0439DE-2E79-4984-832C-B87FA3BCC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042D77-71C2-416B-8817-95772A42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98FCDE-B30C-4940-A5E7-D41C59BA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8613B7-9E0C-47C5-9B57-4B36E8DA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2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39CFB-9CC6-443C-8BE0-7F8765C8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5BBE96B-7D74-48BC-9F49-C5D35792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汉仪润圆-65W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C54B76-C4B1-4B6F-BFE9-AFA93371F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汉仪润圆-65W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73BD73-FDAA-4757-86E6-ACD965E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9CB0BD-D9F8-486B-AD85-9DFBA9E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6534DC-8ADB-4580-BB5E-AE2C3EB8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6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1AC1-E1E1-46A1-9F0C-F8F253A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E949D-A517-4578-9DAB-F9E04A3B3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C901F-E2D5-410B-8142-341A28BA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BA70A-6611-466E-94BA-5548B6C9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0B061A-70D3-4D29-903F-6234358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2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0C473B-421E-44DD-A73A-C876C89A5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50054B-CBBC-4659-980B-C7626B377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汉仪润圆-65W" panose="00020600040101010101" pitchFamily="18" charset="-122"/>
              </a:defRPr>
            </a:lvl1pPr>
            <a:lvl2pPr>
              <a:defRPr>
                <a:latin typeface="汉仪润圆-65W" panose="00020600040101010101" pitchFamily="18" charset="-122"/>
              </a:defRPr>
            </a:lvl2pPr>
            <a:lvl3pPr>
              <a:defRPr>
                <a:latin typeface="汉仪润圆-65W" panose="00020600040101010101" pitchFamily="18" charset="-122"/>
              </a:defRPr>
            </a:lvl3pPr>
            <a:lvl4pPr>
              <a:defRPr>
                <a:latin typeface="汉仪润圆-65W" panose="00020600040101010101" pitchFamily="18" charset="-122"/>
              </a:defRPr>
            </a:lvl4pPr>
            <a:lvl5pPr>
              <a:defRPr>
                <a:latin typeface="汉仪润圆-65W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663CF6-C057-44A3-98A4-1561EE4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A0BAEC-A70E-436E-92C6-3ECF094493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2025/10/6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4F5477-95A3-430A-8B02-E2E613B5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E2F62-26C8-4FDF-8DC7-CFCC4C8B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汉仪润圆-65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45BC63-D829-4A71-B2F4-3CC30B2DF02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润圆-65W" panose="00020600040101010101" pitchFamily="18" charset="-122"/>
                <a:ea typeface="印品灵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润圆-65W" panose="00020600040101010101" pitchFamily="18" charset="-122"/>
              <a:ea typeface="印品灵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7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460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48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52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8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50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243E2DEC-7705-683A-547A-4CC9C317F5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2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B4DA9EE-AA2A-62C6-74AB-599AE3F7DE2E}"/>
              </a:ext>
            </a:extLst>
          </p:cNvPr>
          <p:cNvSpPr/>
          <p:nvPr userDrawn="1"/>
        </p:nvSpPr>
        <p:spPr>
          <a:xfrm>
            <a:off x="196235" y="145858"/>
            <a:ext cx="11823487" cy="6574314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56F975B3-61CD-D19F-5A7D-82F5F32618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399"/>
            <a:ext cx="12192001" cy="68662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5BCCC6-C697-498D-B867-D7308ACEEE15}"/>
              </a:ext>
            </a:extLst>
          </p:cNvPr>
          <p:cNvSpPr/>
          <p:nvPr userDrawn="1"/>
        </p:nvSpPr>
        <p:spPr>
          <a:xfrm>
            <a:off x="348635" y="298258"/>
            <a:ext cx="11823487" cy="6574314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9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574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222AAA-0199-7CD1-8764-B5664858D10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228" y="218708"/>
            <a:ext cx="1576422" cy="1576422"/>
          </a:xfrm>
          <a:prstGeom prst="rect">
            <a:avLst/>
          </a:prstGeom>
        </p:spPr>
      </p:pic>
      <p:pic>
        <p:nvPicPr>
          <p:cNvPr id="25" name="Picture 2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9813CDD-C9FA-DB8F-45D4-D8E1D98A941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23" y="-4055580"/>
            <a:ext cx="1576422" cy="15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429895"/>
            <a:ext cx="12192000" cy="599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573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>
          <p15:clr>
            <a:srgbClr val="F26B43"/>
          </p15:clr>
        </p15:guide>
        <p15:guide id="3" orient="horz" pos="4088">
          <p15:clr>
            <a:srgbClr val="F26B43"/>
          </p15:clr>
        </p15:guide>
        <p15:guide id="4" orient="horz" pos="482">
          <p15:clr>
            <a:srgbClr val="F26B43"/>
          </p15:clr>
        </p15:guide>
        <p15:guide id="5" pos="3840">
          <p15:clr>
            <a:srgbClr val="F26B43"/>
          </p15:clr>
        </p15:guide>
        <p15:guide id="6" pos="7680">
          <p15:clr>
            <a:srgbClr val="F26B43"/>
          </p15:clr>
        </p15:guide>
        <p15:guide id="7" pos="7242">
          <p15:clr>
            <a:srgbClr val="F26B43"/>
          </p15:clr>
        </p15:guide>
        <p15:guide id="8" pos="43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257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481" y="1760464"/>
            <a:ext cx="7240879" cy="5240811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DE344525-32B5-844A-937B-23C6AFFF8424}"/>
              </a:ext>
            </a:extLst>
          </p:cNvPr>
          <p:cNvGrpSpPr/>
          <p:nvPr/>
        </p:nvGrpSpPr>
        <p:grpSpPr>
          <a:xfrm>
            <a:off x="808435" y="1249927"/>
            <a:ext cx="3332491" cy="2034628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230A8DB0-3826-457C-51D2-BBD19FC8D13F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51F68022-8E3C-84C1-60AA-91455134D388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526" y="-68139"/>
            <a:ext cx="1125474" cy="1125474"/>
          </a:xfrm>
          <a:prstGeom prst="rect">
            <a:avLst/>
          </a:prstGeom>
        </p:spPr>
      </p:pic>
      <p:pic>
        <p:nvPicPr>
          <p:cNvPr id="16" name="Picture 15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38" y="3691250"/>
            <a:ext cx="3520053" cy="3520053"/>
          </a:xfrm>
          <a:prstGeom prst="rect">
            <a:avLst/>
          </a:prstGeom>
        </p:spPr>
      </p:pic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25EC4ABA-F22B-295F-C8D1-426C99D3F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63" y="3306726"/>
            <a:ext cx="6463602" cy="18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94" y="3539752"/>
            <a:ext cx="3481665" cy="3481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793EF-8311-E9CC-EB62-47A7E07CF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538" y="-560193"/>
            <a:ext cx="4102964" cy="2834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AADB8-B1C9-F8A0-5C1E-05F4BD112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716" y="2114550"/>
            <a:ext cx="7742396" cy="32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0D7A9-B50E-50B8-7879-54C5C7A02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2DBD68-7683-FA6B-D4D5-9767649C93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6257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771F3122-BB96-68B2-81AB-79171C81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481" y="1760464"/>
            <a:ext cx="7240879" cy="5240811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D88D4B19-3C3B-19FD-086F-772DCA113D13}"/>
              </a:ext>
            </a:extLst>
          </p:cNvPr>
          <p:cNvGrpSpPr/>
          <p:nvPr/>
        </p:nvGrpSpPr>
        <p:grpSpPr>
          <a:xfrm>
            <a:off x="808435" y="1249927"/>
            <a:ext cx="3332491" cy="2034628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63664886-E8EB-0388-77D5-7C6965C0F6EB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F6B87D8C-3CC8-08B7-5148-79207B7D922F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1B536D2-8CDA-FD7D-BF9A-69A21105C8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526" y="-68139"/>
            <a:ext cx="1125474" cy="1125474"/>
          </a:xfrm>
          <a:prstGeom prst="rect">
            <a:avLst/>
          </a:prstGeom>
        </p:spPr>
      </p:pic>
      <p:pic>
        <p:nvPicPr>
          <p:cNvPr id="16" name="Picture 15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38E480CA-CDE3-F1C6-A610-4C6946A1B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38" y="3691250"/>
            <a:ext cx="3520053" cy="3520053"/>
          </a:xfrm>
          <a:prstGeom prst="rect">
            <a:avLst/>
          </a:prstGeom>
        </p:spPr>
      </p:pic>
      <p:pic>
        <p:nvPicPr>
          <p:cNvPr id="8" name="Picture 7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B892475-08D8-827E-2933-FB932DB03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88" y="2822892"/>
            <a:ext cx="7038666" cy="23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553DE1A8-20A7-45DE-81CC-FD69DC85F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9DB36303-6AF0-41AD-9534-5CC525515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501" y="372719"/>
            <a:ext cx="931721" cy="621924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4808F48-5D03-45C0-86CF-AC0F55284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70433" y="493062"/>
            <a:ext cx="1028020" cy="686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E2BFDB-5349-4E73-BD9B-3E0452D2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47" y="218700"/>
            <a:ext cx="929960" cy="929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BFD7A-BCEA-BFA0-9137-966B23E17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805" y="1913465"/>
            <a:ext cx="9286668" cy="39318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A51D24-AD8E-4419-BC73-6F07E3B0A48E}"/>
              </a:ext>
            </a:extLst>
          </p:cNvPr>
          <p:cNvSpPr txBox="1"/>
          <p:nvPr/>
        </p:nvSpPr>
        <p:spPr>
          <a:xfrm>
            <a:off x="1056606" y="442435"/>
            <a:ext cx="10522249" cy="1200329"/>
          </a:xfrm>
          <a:custGeom>
            <a:avLst/>
            <a:gdLst>
              <a:gd name="connsiteX0" fmla="*/ 0 w 10522249"/>
              <a:gd name="connsiteY0" fmla="*/ 0 h 1200329"/>
              <a:gd name="connsiteX1" fmla="*/ 795014 w 10522249"/>
              <a:gd name="connsiteY1" fmla="*/ 0 h 1200329"/>
              <a:gd name="connsiteX2" fmla="*/ 1169139 w 10522249"/>
              <a:gd name="connsiteY2" fmla="*/ 0 h 1200329"/>
              <a:gd name="connsiteX3" fmla="*/ 1753708 w 10522249"/>
              <a:gd name="connsiteY3" fmla="*/ 0 h 1200329"/>
              <a:gd name="connsiteX4" fmla="*/ 2127833 w 10522249"/>
              <a:gd name="connsiteY4" fmla="*/ 0 h 1200329"/>
              <a:gd name="connsiteX5" fmla="*/ 2501957 w 10522249"/>
              <a:gd name="connsiteY5" fmla="*/ 0 h 1200329"/>
              <a:gd name="connsiteX6" fmla="*/ 3191749 w 10522249"/>
              <a:gd name="connsiteY6" fmla="*/ 0 h 1200329"/>
              <a:gd name="connsiteX7" fmla="*/ 3986763 w 10522249"/>
              <a:gd name="connsiteY7" fmla="*/ 0 h 1200329"/>
              <a:gd name="connsiteX8" fmla="*/ 4571333 w 10522249"/>
              <a:gd name="connsiteY8" fmla="*/ 0 h 1200329"/>
              <a:gd name="connsiteX9" fmla="*/ 5050680 w 10522249"/>
              <a:gd name="connsiteY9" fmla="*/ 0 h 1200329"/>
              <a:gd name="connsiteX10" fmla="*/ 5635249 w 10522249"/>
              <a:gd name="connsiteY10" fmla="*/ 0 h 1200329"/>
              <a:gd name="connsiteX11" fmla="*/ 6219818 w 10522249"/>
              <a:gd name="connsiteY11" fmla="*/ 0 h 1200329"/>
              <a:gd name="connsiteX12" fmla="*/ 6488720 w 10522249"/>
              <a:gd name="connsiteY12" fmla="*/ 0 h 1200329"/>
              <a:gd name="connsiteX13" fmla="*/ 7283735 w 10522249"/>
              <a:gd name="connsiteY13" fmla="*/ 0 h 1200329"/>
              <a:gd name="connsiteX14" fmla="*/ 7552637 w 10522249"/>
              <a:gd name="connsiteY14" fmla="*/ 0 h 1200329"/>
              <a:gd name="connsiteX15" fmla="*/ 8137206 w 10522249"/>
              <a:gd name="connsiteY15" fmla="*/ 0 h 1200329"/>
              <a:gd name="connsiteX16" fmla="*/ 8721775 w 10522249"/>
              <a:gd name="connsiteY16" fmla="*/ 0 h 1200329"/>
              <a:gd name="connsiteX17" fmla="*/ 9516790 w 10522249"/>
              <a:gd name="connsiteY17" fmla="*/ 0 h 1200329"/>
              <a:gd name="connsiteX18" fmla="*/ 10522249 w 10522249"/>
              <a:gd name="connsiteY18" fmla="*/ 0 h 1200329"/>
              <a:gd name="connsiteX19" fmla="*/ 10522249 w 10522249"/>
              <a:gd name="connsiteY19" fmla="*/ 376103 h 1200329"/>
              <a:gd name="connsiteX20" fmla="*/ 10522249 w 10522249"/>
              <a:gd name="connsiteY20" fmla="*/ 740203 h 1200329"/>
              <a:gd name="connsiteX21" fmla="*/ 10522249 w 10522249"/>
              <a:gd name="connsiteY21" fmla="*/ 1200329 h 1200329"/>
              <a:gd name="connsiteX22" fmla="*/ 9832457 w 10522249"/>
              <a:gd name="connsiteY22" fmla="*/ 1200329 h 1200329"/>
              <a:gd name="connsiteX23" fmla="*/ 9353110 w 10522249"/>
              <a:gd name="connsiteY23" fmla="*/ 1200329 h 1200329"/>
              <a:gd name="connsiteX24" fmla="*/ 8558096 w 10522249"/>
              <a:gd name="connsiteY24" fmla="*/ 1200329 h 1200329"/>
              <a:gd name="connsiteX25" fmla="*/ 8289194 w 10522249"/>
              <a:gd name="connsiteY25" fmla="*/ 1200329 h 1200329"/>
              <a:gd name="connsiteX26" fmla="*/ 7915070 w 10522249"/>
              <a:gd name="connsiteY26" fmla="*/ 1200329 h 1200329"/>
              <a:gd name="connsiteX27" fmla="*/ 7540945 w 10522249"/>
              <a:gd name="connsiteY27" fmla="*/ 1200329 h 1200329"/>
              <a:gd name="connsiteX28" fmla="*/ 6851153 w 10522249"/>
              <a:gd name="connsiteY28" fmla="*/ 1200329 h 1200329"/>
              <a:gd name="connsiteX29" fmla="*/ 6477029 w 10522249"/>
              <a:gd name="connsiteY29" fmla="*/ 1200329 h 1200329"/>
              <a:gd name="connsiteX30" fmla="*/ 6208127 w 10522249"/>
              <a:gd name="connsiteY30" fmla="*/ 1200329 h 1200329"/>
              <a:gd name="connsiteX31" fmla="*/ 5518335 w 10522249"/>
              <a:gd name="connsiteY31" fmla="*/ 1200329 h 1200329"/>
              <a:gd name="connsiteX32" fmla="*/ 5038988 w 10522249"/>
              <a:gd name="connsiteY32" fmla="*/ 1200329 h 1200329"/>
              <a:gd name="connsiteX33" fmla="*/ 4454419 w 10522249"/>
              <a:gd name="connsiteY33" fmla="*/ 1200329 h 1200329"/>
              <a:gd name="connsiteX34" fmla="*/ 4080294 w 10522249"/>
              <a:gd name="connsiteY34" fmla="*/ 1200329 h 1200329"/>
              <a:gd name="connsiteX35" fmla="*/ 3390502 w 10522249"/>
              <a:gd name="connsiteY35" fmla="*/ 1200329 h 1200329"/>
              <a:gd name="connsiteX36" fmla="*/ 2700711 w 10522249"/>
              <a:gd name="connsiteY36" fmla="*/ 1200329 h 1200329"/>
              <a:gd name="connsiteX37" fmla="*/ 2221364 w 10522249"/>
              <a:gd name="connsiteY37" fmla="*/ 1200329 h 1200329"/>
              <a:gd name="connsiteX38" fmla="*/ 1426349 w 10522249"/>
              <a:gd name="connsiteY38" fmla="*/ 1200329 h 1200329"/>
              <a:gd name="connsiteX39" fmla="*/ 1052225 w 10522249"/>
              <a:gd name="connsiteY39" fmla="*/ 1200329 h 1200329"/>
              <a:gd name="connsiteX40" fmla="*/ 572878 w 10522249"/>
              <a:gd name="connsiteY40" fmla="*/ 1200329 h 1200329"/>
              <a:gd name="connsiteX41" fmla="*/ 0 w 10522249"/>
              <a:gd name="connsiteY41" fmla="*/ 1200329 h 1200329"/>
              <a:gd name="connsiteX42" fmla="*/ 0 w 10522249"/>
              <a:gd name="connsiteY42" fmla="*/ 800219 h 1200329"/>
              <a:gd name="connsiteX43" fmla="*/ 0 w 10522249"/>
              <a:gd name="connsiteY43" fmla="*/ 412113 h 1200329"/>
              <a:gd name="connsiteX44" fmla="*/ 0 w 10522249"/>
              <a:gd name="connsiteY4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22249" h="1200329" fill="none" extrusionOk="0">
                <a:moveTo>
                  <a:pt x="0" y="0"/>
                </a:moveTo>
                <a:cubicBezTo>
                  <a:pt x="243074" y="-77727"/>
                  <a:pt x="559259" y="5734"/>
                  <a:pt x="795014" y="0"/>
                </a:cubicBezTo>
                <a:cubicBezTo>
                  <a:pt x="1030769" y="-5734"/>
                  <a:pt x="1071618" y="32295"/>
                  <a:pt x="1169139" y="0"/>
                </a:cubicBezTo>
                <a:cubicBezTo>
                  <a:pt x="1266660" y="-32295"/>
                  <a:pt x="1583700" y="38942"/>
                  <a:pt x="1753708" y="0"/>
                </a:cubicBezTo>
                <a:cubicBezTo>
                  <a:pt x="1923716" y="-38942"/>
                  <a:pt x="2040810" y="31219"/>
                  <a:pt x="2127833" y="0"/>
                </a:cubicBezTo>
                <a:cubicBezTo>
                  <a:pt x="2214857" y="-31219"/>
                  <a:pt x="2343845" y="18806"/>
                  <a:pt x="2501957" y="0"/>
                </a:cubicBezTo>
                <a:cubicBezTo>
                  <a:pt x="2660069" y="-18806"/>
                  <a:pt x="2906247" y="1741"/>
                  <a:pt x="3191749" y="0"/>
                </a:cubicBezTo>
                <a:cubicBezTo>
                  <a:pt x="3477251" y="-1741"/>
                  <a:pt x="3749500" y="86934"/>
                  <a:pt x="3986763" y="0"/>
                </a:cubicBezTo>
                <a:cubicBezTo>
                  <a:pt x="4224026" y="-86934"/>
                  <a:pt x="4437189" y="56984"/>
                  <a:pt x="4571333" y="0"/>
                </a:cubicBezTo>
                <a:cubicBezTo>
                  <a:pt x="4705477" y="-56984"/>
                  <a:pt x="4857922" y="38289"/>
                  <a:pt x="5050680" y="0"/>
                </a:cubicBezTo>
                <a:cubicBezTo>
                  <a:pt x="5243438" y="-38289"/>
                  <a:pt x="5356471" y="31512"/>
                  <a:pt x="5635249" y="0"/>
                </a:cubicBezTo>
                <a:cubicBezTo>
                  <a:pt x="5914027" y="-31512"/>
                  <a:pt x="6088848" y="15662"/>
                  <a:pt x="6219818" y="0"/>
                </a:cubicBezTo>
                <a:cubicBezTo>
                  <a:pt x="6350788" y="-15662"/>
                  <a:pt x="6388262" y="16555"/>
                  <a:pt x="6488720" y="0"/>
                </a:cubicBezTo>
                <a:cubicBezTo>
                  <a:pt x="6589178" y="-16555"/>
                  <a:pt x="6999533" y="53874"/>
                  <a:pt x="7283735" y="0"/>
                </a:cubicBezTo>
                <a:cubicBezTo>
                  <a:pt x="7567937" y="-53874"/>
                  <a:pt x="7429515" y="14540"/>
                  <a:pt x="7552637" y="0"/>
                </a:cubicBezTo>
                <a:cubicBezTo>
                  <a:pt x="7675759" y="-14540"/>
                  <a:pt x="7848878" y="4560"/>
                  <a:pt x="8137206" y="0"/>
                </a:cubicBezTo>
                <a:cubicBezTo>
                  <a:pt x="8425534" y="-4560"/>
                  <a:pt x="8498133" y="58019"/>
                  <a:pt x="8721775" y="0"/>
                </a:cubicBezTo>
                <a:cubicBezTo>
                  <a:pt x="8945417" y="-58019"/>
                  <a:pt x="9244957" y="11937"/>
                  <a:pt x="9516790" y="0"/>
                </a:cubicBezTo>
                <a:cubicBezTo>
                  <a:pt x="9788623" y="-11937"/>
                  <a:pt x="10220641" y="49700"/>
                  <a:pt x="10522249" y="0"/>
                </a:cubicBezTo>
                <a:cubicBezTo>
                  <a:pt x="10542236" y="125518"/>
                  <a:pt x="10502443" y="291890"/>
                  <a:pt x="10522249" y="376103"/>
                </a:cubicBezTo>
                <a:cubicBezTo>
                  <a:pt x="10542055" y="460316"/>
                  <a:pt x="10509510" y="567940"/>
                  <a:pt x="10522249" y="740203"/>
                </a:cubicBezTo>
                <a:cubicBezTo>
                  <a:pt x="10534988" y="912466"/>
                  <a:pt x="10484222" y="1016268"/>
                  <a:pt x="10522249" y="1200329"/>
                </a:cubicBezTo>
                <a:cubicBezTo>
                  <a:pt x="10242936" y="1257123"/>
                  <a:pt x="10151646" y="1120121"/>
                  <a:pt x="9832457" y="1200329"/>
                </a:cubicBezTo>
                <a:cubicBezTo>
                  <a:pt x="9513268" y="1280537"/>
                  <a:pt x="9469275" y="1179434"/>
                  <a:pt x="9353110" y="1200329"/>
                </a:cubicBezTo>
                <a:cubicBezTo>
                  <a:pt x="9236945" y="1221224"/>
                  <a:pt x="8847422" y="1184238"/>
                  <a:pt x="8558096" y="1200329"/>
                </a:cubicBezTo>
                <a:cubicBezTo>
                  <a:pt x="8268770" y="1216420"/>
                  <a:pt x="8389773" y="1192652"/>
                  <a:pt x="8289194" y="1200329"/>
                </a:cubicBezTo>
                <a:cubicBezTo>
                  <a:pt x="8188615" y="1208006"/>
                  <a:pt x="8090477" y="1180767"/>
                  <a:pt x="7915070" y="1200329"/>
                </a:cubicBezTo>
                <a:cubicBezTo>
                  <a:pt x="7739663" y="1219891"/>
                  <a:pt x="7687658" y="1194425"/>
                  <a:pt x="7540945" y="1200329"/>
                </a:cubicBezTo>
                <a:cubicBezTo>
                  <a:pt x="7394233" y="1206233"/>
                  <a:pt x="7049762" y="1198158"/>
                  <a:pt x="6851153" y="1200329"/>
                </a:cubicBezTo>
                <a:cubicBezTo>
                  <a:pt x="6652544" y="1202500"/>
                  <a:pt x="6584746" y="1172207"/>
                  <a:pt x="6477029" y="1200329"/>
                </a:cubicBezTo>
                <a:cubicBezTo>
                  <a:pt x="6369312" y="1228451"/>
                  <a:pt x="6307611" y="1182095"/>
                  <a:pt x="6208127" y="1200329"/>
                </a:cubicBezTo>
                <a:cubicBezTo>
                  <a:pt x="6108643" y="1218563"/>
                  <a:pt x="5743506" y="1126684"/>
                  <a:pt x="5518335" y="1200329"/>
                </a:cubicBezTo>
                <a:cubicBezTo>
                  <a:pt x="5293164" y="1273974"/>
                  <a:pt x="5267331" y="1197869"/>
                  <a:pt x="5038988" y="1200329"/>
                </a:cubicBezTo>
                <a:cubicBezTo>
                  <a:pt x="4810645" y="1202789"/>
                  <a:pt x="4728135" y="1140859"/>
                  <a:pt x="4454419" y="1200329"/>
                </a:cubicBezTo>
                <a:cubicBezTo>
                  <a:pt x="4180703" y="1259799"/>
                  <a:pt x="4191493" y="1176004"/>
                  <a:pt x="4080294" y="1200329"/>
                </a:cubicBezTo>
                <a:cubicBezTo>
                  <a:pt x="3969096" y="1224654"/>
                  <a:pt x="3641450" y="1159272"/>
                  <a:pt x="3390502" y="1200329"/>
                </a:cubicBezTo>
                <a:cubicBezTo>
                  <a:pt x="3139554" y="1241386"/>
                  <a:pt x="3045339" y="1125145"/>
                  <a:pt x="2700711" y="1200329"/>
                </a:cubicBezTo>
                <a:cubicBezTo>
                  <a:pt x="2356083" y="1275513"/>
                  <a:pt x="2379396" y="1171179"/>
                  <a:pt x="2221364" y="1200329"/>
                </a:cubicBezTo>
                <a:cubicBezTo>
                  <a:pt x="2063332" y="1229479"/>
                  <a:pt x="1685190" y="1190466"/>
                  <a:pt x="1426349" y="1200329"/>
                </a:cubicBezTo>
                <a:cubicBezTo>
                  <a:pt x="1167508" y="1210192"/>
                  <a:pt x="1132214" y="1172354"/>
                  <a:pt x="1052225" y="1200329"/>
                </a:cubicBezTo>
                <a:cubicBezTo>
                  <a:pt x="972236" y="1228304"/>
                  <a:pt x="778978" y="1145869"/>
                  <a:pt x="572878" y="1200329"/>
                </a:cubicBezTo>
                <a:cubicBezTo>
                  <a:pt x="366778" y="1254789"/>
                  <a:pt x="283147" y="1155984"/>
                  <a:pt x="0" y="1200329"/>
                </a:cubicBezTo>
                <a:cubicBezTo>
                  <a:pt x="-37823" y="1066140"/>
                  <a:pt x="11661" y="889201"/>
                  <a:pt x="0" y="800219"/>
                </a:cubicBezTo>
                <a:cubicBezTo>
                  <a:pt x="-11661" y="711237"/>
                  <a:pt x="8324" y="586157"/>
                  <a:pt x="0" y="412113"/>
                </a:cubicBezTo>
                <a:cubicBezTo>
                  <a:pt x="-8324" y="238069"/>
                  <a:pt x="36837" y="167612"/>
                  <a:pt x="0" y="0"/>
                </a:cubicBezTo>
                <a:close/>
              </a:path>
              <a:path w="10522249" h="1200329" stroke="0" extrusionOk="0">
                <a:moveTo>
                  <a:pt x="0" y="0"/>
                </a:moveTo>
                <a:cubicBezTo>
                  <a:pt x="125635" y="-27737"/>
                  <a:pt x="199870" y="340"/>
                  <a:pt x="374124" y="0"/>
                </a:cubicBezTo>
                <a:cubicBezTo>
                  <a:pt x="548378" y="-340"/>
                  <a:pt x="958807" y="90832"/>
                  <a:pt x="1169139" y="0"/>
                </a:cubicBezTo>
                <a:cubicBezTo>
                  <a:pt x="1379471" y="-90832"/>
                  <a:pt x="1425972" y="41649"/>
                  <a:pt x="1543263" y="0"/>
                </a:cubicBezTo>
                <a:cubicBezTo>
                  <a:pt x="1660554" y="-41649"/>
                  <a:pt x="2013199" y="34258"/>
                  <a:pt x="2338278" y="0"/>
                </a:cubicBezTo>
                <a:cubicBezTo>
                  <a:pt x="2663357" y="-34258"/>
                  <a:pt x="2511238" y="5178"/>
                  <a:pt x="2607179" y="0"/>
                </a:cubicBezTo>
                <a:cubicBezTo>
                  <a:pt x="2703120" y="-5178"/>
                  <a:pt x="2889728" y="44112"/>
                  <a:pt x="3086526" y="0"/>
                </a:cubicBezTo>
                <a:cubicBezTo>
                  <a:pt x="3283324" y="-44112"/>
                  <a:pt x="3351749" y="7901"/>
                  <a:pt x="3565873" y="0"/>
                </a:cubicBezTo>
                <a:cubicBezTo>
                  <a:pt x="3779997" y="-7901"/>
                  <a:pt x="3953098" y="14267"/>
                  <a:pt x="4150443" y="0"/>
                </a:cubicBezTo>
                <a:cubicBezTo>
                  <a:pt x="4347788" y="-14267"/>
                  <a:pt x="4611656" y="46166"/>
                  <a:pt x="4735012" y="0"/>
                </a:cubicBezTo>
                <a:cubicBezTo>
                  <a:pt x="4858368" y="-46166"/>
                  <a:pt x="4963550" y="4732"/>
                  <a:pt x="5109136" y="0"/>
                </a:cubicBezTo>
                <a:cubicBezTo>
                  <a:pt x="5254722" y="-4732"/>
                  <a:pt x="5492186" y="47741"/>
                  <a:pt x="5798928" y="0"/>
                </a:cubicBezTo>
                <a:cubicBezTo>
                  <a:pt x="6105670" y="-47741"/>
                  <a:pt x="6014809" y="33485"/>
                  <a:pt x="6173053" y="0"/>
                </a:cubicBezTo>
                <a:cubicBezTo>
                  <a:pt x="6331297" y="-33485"/>
                  <a:pt x="6696751" y="14997"/>
                  <a:pt x="6968067" y="0"/>
                </a:cubicBezTo>
                <a:cubicBezTo>
                  <a:pt x="7239383" y="-14997"/>
                  <a:pt x="7315524" y="66528"/>
                  <a:pt x="7552637" y="0"/>
                </a:cubicBezTo>
                <a:cubicBezTo>
                  <a:pt x="7789750" y="-66528"/>
                  <a:pt x="7906952" y="41577"/>
                  <a:pt x="8137206" y="0"/>
                </a:cubicBezTo>
                <a:cubicBezTo>
                  <a:pt x="8367460" y="-41577"/>
                  <a:pt x="8735506" y="11816"/>
                  <a:pt x="8932220" y="0"/>
                </a:cubicBezTo>
                <a:cubicBezTo>
                  <a:pt x="9128934" y="-11816"/>
                  <a:pt x="9364706" y="1244"/>
                  <a:pt x="9727235" y="0"/>
                </a:cubicBezTo>
                <a:cubicBezTo>
                  <a:pt x="10089765" y="-1244"/>
                  <a:pt x="10354259" y="92867"/>
                  <a:pt x="10522249" y="0"/>
                </a:cubicBezTo>
                <a:cubicBezTo>
                  <a:pt x="10552494" y="170171"/>
                  <a:pt x="10511942" y="258674"/>
                  <a:pt x="10522249" y="400110"/>
                </a:cubicBezTo>
                <a:cubicBezTo>
                  <a:pt x="10532556" y="541546"/>
                  <a:pt x="10521423" y="666465"/>
                  <a:pt x="10522249" y="800219"/>
                </a:cubicBezTo>
                <a:cubicBezTo>
                  <a:pt x="10523075" y="933973"/>
                  <a:pt x="10516354" y="1040691"/>
                  <a:pt x="10522249" y="1200329"/>
                </a:cubicBezTo>
                <a:cubicBezTo>
                  <a:pt x="10267927" y="1246513"/>
                  <a:pt x="10000179" y="1124040"/>
                  <a:pt x="9832457" y="1200329"/>
                </a:cubicBezTo>
                <a:cubicBezTo>
                  <a:pt x="9664735" y="1276618"/>
                  <a:pt x="9489652" y="1168529"/>
                  <a:pt x="9247888" y="1200329"/>
                </a:cubicBezTo>
                <a:cubicBezTo>
                  <a:pt x="9006124" y="1232129"/>
                  <a:pt x="8967201" y="1160077"/>
                  <a:pt x="8768541" y="1200329"/>
                </a:cubicBezTo>
                <a:cubicBezTo>
                  <a:pt x="8569881" y="1240581"/>
                  <a:pt x="8568357" y="1164339"/>
                  <a:pt x="8394416" y="1200329"/>
                </a:cubicBezTo>
                <a:cubicBezTo>
                  <a:pt x="8220475" y="1236319"/>
                  <a:pt x="8116835" y="1185010"/>
                  <a:pt x="8020292" y="1200329"/>
                </a:cubicBezTo>
                <a:cubicBezTo>
                  <a:pt x="7923749" y="1215648"/>
                  <a:pt x="7720467" y="1145784"/>
                  <a:pt x="7540945" y="1200329"/>
                </a:cubicBezTo>
                <a:cubicBezTo>
                  <a:pt x="7361423" y="1254874"/>
                  <a:pt x="6980005" y="1158968"/>
                  <a:pt x="6745931" y="1200329"/>
                </a:cubicBezTo>
                <a:cubicBezTo>
                  <a:pt x="6511857" y="1241690"/>
                  <a:pt x="6299458" y="1191822"/>
                  <a:pt x="6161361" y="1200329"/>
                </a:cubicBezTo>
                <a:cubicBezTo>
                  <a:pt x="6023264" y="1208836"/>
                  <a:pt x="5864121" y="1148110"/>
                  <a:pt x="5576792" y="1200329"/>
                </a:cubicBezTo>
                <a:cubicBezTo>
                  <a:pt x="5289463" y="1252548"/>
                  <a:pt x="4995140" y="1175836"/>
                  <a:pt x="4781778" y="1200329"/>
                </a:cubicBezTo>
                <a:cubicBezTo>
                  <a:pt x="4568416" y="1224822"/>
                  <a:pt x="4235216" y="1161487"/>
                  <a:pt x="3986763" y="1200329"/>
                </a:cubicBezTo>
                <a:cubicBezTo>
                  <a:pt x="3738311" y="1239171"/>
                  <a:pt x="3837448" y="1170737"/>
                  <a:pt x="3717861" y="1200329"/>
                </a:cubicBezTo>
                <a:cubicBezTo>
                  <a:pt x="3598274" y="1229921"/>
                  <a:pt x="3302716" y="1104975"/>
                  <a:pt x="2922847" y="1200329"/>
                </a:cubicBezTo>
                <a:cubicBezTo>
                  <a:pt x="2542978" y="1295683"/>
                  <a:pt x="2432827" y="1119132"/>
                  <a:pt x="2233055" y="1200329"/>
                </a:cubicBezTo>
                <a:cubicBezTo>
                  <a:pt x="2033283" y="1281526"/>
                  <a:pt x="1644913" y="1164124"/>
                  <a:pt x="1438041" y="1200329"/>
                </a:cubicBezTo>
                <a:cubicBezTo>
                  <a:pt x="1231169" y="1236534"/>
                  <a:pt x="1240316" y="1182736"/>
                  <a:pt x="1169139" y="1200329"/>
                </a:cubicBezTo>
                <a:cubicBezTo>
                  <a:pt x="1097962" y="1217922"/>
                  <a:pt x="875751" y="1200017"/>
                  <a:pt x="795014" y="1200329"/>
                </a:cubicBezTo>
                <a:cubicBezTo>
                  <a:pt x="714277" y="1200641"/>
                  <a:pt x="308021" y="1110442"/>
                  <a:pt x="0" y="1200329"/>
                </a:cubicBezTo>
                <a:cubicBezTo>
                  <a:pt x="-39677" y="1119263"/>
                  <a:pt x="17194" y="922048"/>
                  <a:pt x="0" y="812223"/>
                </a:cubicBezTo>
                <a:cubicBezTo>
                  <a:pt x="-17194" y="702398"/>
                  <a:pt x="35756" y="530582"/>
                  <a:pt x="0" y="436120"/>
                </a:cubicBezTo>
                <a:cubicBezTo>
                  <a:pt x="-35756" y="341658"/>
                  <a:pt x="34679" y="21320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1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4B9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08760"/>
            <a:ext cx="12192000" cy="3840480"/>
          </a:xfrm>
          <a:prstGeom prst="rect">
            <a:avLst/>
          </a:prstGeom>
          <a:solidFill>
            <a:schemeClr val="bg1"/>
          </a:solidFill>
          <a:ln w="190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60号-檀宋" panose="00000500000000000000" pitchFamily="2" charset="-122"/>
              <a:ea typeface="字魂27号-布丁体" panose="00000500000000000000" pitchFamily="2" charset="-122"/>
              <a:cs typeface="+mn-cs"/>
              <a:sym typeface="字魂160号-檀宋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A4DB7D0-402F-47D3-8435-415325A9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82"/>
          <a:stretch/>
        </p:blipFill>
        <p:spPr>
          <a:xfrm>
            <a:off x="0" y="0"/>
            <a:ext cx="3481665" cy="36405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401" y="4405996"/>
            <a:ext cx="12047459" cy="37313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94" y="3539752"/>
            <a:ext cx="3481665" cy="348166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20187" y="19137"/>
            <a:ext cx="6943186" cy="4554697"/>
            <a:chOff x="2195329" y="561832"/>
            <a:chExt cx="5104693" cy="4554697"/>
          </a:xfrm>
        </p:grpSpPr>
        <p:grpSp>
          <p:nvGrpSpPr>
            <p:cNvPr id="13" name="Group 12"/>
            <p:cNvGrpSpPr/>
            <p:nvPr/>
          </p:nvGrpSpPr>
          <p:grpSpPr>
            <a:xfrm>
              <a:off x="2195329" y="561832"/>
              <a:ext cx="5104693" cy="4499145"/>
              <a:chOff x="2195329" y="561832"/>
              <a:chExt cx="5104693" cy="4499145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74397">
                <a:off x="4738075" y="561832"/>
                <a:ext cx="2561947" cy="2054384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2195329" y="1691601"/>
                <a:ext cx="4551160" cy="3369376"/>
                <a:chOff x="2195329" y="1691601"/>
                <a:chExt cx="4551160" cy="3369376"/>
              </a:xfrm>
            </p:grpSpPr>
            <p:sp>
              <p:nvSpPr>
                <p:cNvPr id="17" name="任意多边形 6"/>
                <p:cNvSpPr/>
                <p:nvPr/>
              </p:nvSpPr>
              <p:spPr>
                <a:xfrm>
                  <a:off x="3276133" y="1708922"/>
                  <a:ext cx="2389552" cy="1299013"/>
                </a:xfrm>
                <a:custGeom>
                  <a:avLst/>
                  <a:gdLst>
                    <a:gd name="connsiteX0" fmla="*/ 0 w 2338251"/>
                    <a:gd name="connsiteY0" fmla="*/ 1254180 h 1254180"/>
                    <a:gd name="connsiteX1" fmla="*/ 1188720 w 2338251"/>
                    <a:gd name="connsiteY1" fmla="*/ 145 h 1254180"/>
                    <a:gd name="connsiteX2" fmla="*/ 2338251 w 2338251"/>
                    <a:gd name="connsiteY2" fmla="*/ 1188865 h 125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8251" h="1254180">
                      <a:moveTo>
                        <a:pt x="0" y="1254180"/>
                      </a:moveTo>
                      <a:cubicBezTo>
                        <a:pt x="399506" y="632605"/>
                        <a:pt x="799012" y="11031"/>
                        <a:pt x="1188720" y="145"/>
                      </a:cubicBezTo>
                      <a:cubicBezTo>
                        <a:pt x="1578428" y="-10741"/>
                        <a:pt x="1958339" y="589062"/>
                        <a:pt x="2338251" y="1188865"/>
                      </a:cubicBezTo>
                    </a:path>
                  </a:pathLst>
                </a:custGeom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体视界-细黑体手写字体"/>
                    <a:cs typeface="+mn-cs"/>
                  </a:endParaRPr>
                </a:p>
              </p:txBody>
            </p:sp>
            <p:sp>
              <p:nvSpPr>
                <p:cNvPr id="18" name="矩形 3"/>
                <p:cNvSpPr/>
                <p:nvPr/>
              </p:nvSpPr>
              <p:spPr>
                <a:xfrm>
                  <a:off x="2195329" y="3007934"/>
                  <a:ext cx="4551160" cy="2053043"/>
                </a:xfrm>
                <a:prstGeom prst="rect">
                  <a:avLst/>
                </a:prstGeom>
                <a:solidFill>
                  <a:srgbClr val="FF5050"/>
                </a:solidFill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华康方圆体W7(P)" pitchFamily="82" charset="-122"/>
                    <a:cs typeface="+mn-cs"/>
                  </a:endParaRPr>
                </a:p>
              </p:txBody>
            </p:sp>
            <p:sp>
              <p:nvSpPr>
                <p:cNvPr id="19" name="椭圆 4"/>
                <p:cNvSpPr/>
                <p:nvPr/>
              </p:nvSpPr>
              <p:spPr>
                <a:xfrm>
                  <a:off x="3180033" y="2902297"/>
                  <a:ext cx="220739" cy="22372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体视界-细黑体手写字体"/>
                    <a:cs typeface="+mn-cs"/>
                  </a:endParaRPr>
                </a:p>
              </p:txBody>
            </p:sp>
            <p:sp>
              <p:nvSpPr>
                <p:cNvPr id="22" name="椭圆 5"/>
                <p:cNvSpPr/>
                <p:nvPr/>
              </p:nvSpPr>
              <p:spPr>
                <a:xfrm>
                  <a:off x="5595364" y="2896074"/>
                  <a:ext cx="220739" cy="22372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体视界-细黑体手写字体"/>
                    <a:cs typeface="+mn-cs"/>
                  </a:endParaRPr>
                </a:p>
              </p:txBody>
            </p:sp>
            <p:sp>
              <p:nvSpPr>
                <p:cNvPr id="23" name="任意多边形 6"/>
                <p:cNvSpPr/>
                <p:nvPr/>
              </p:nvSpPr>
              <p:spPr>
                <a:xfrm>
                  <a:off x="3276133" y="1691601"/>
                  <a:ext cx="2389552" cy="1299013"/>
                </a:xfrm>
                <a:custGeom>
                  <a:avLst/>
                  <a:gdLst>
                    <a:gd name="connsiteX0" fmla="*/ 0 w 2338251"/>
                    <a:gd name="connsiteY0" fmla="*/ 1254180 h 1254180"/>
                    <a:gd name="connsiteX1" fmla="*/ 1188720 w 2338251"/>
                    <a:gd name="connsiteY1" fmla="*/ 145 h 1254180"/>
                    <a:gd name="connsiteX2" fmla="*/ 2338251 w 2338251"/>
                    <a:gd name="connsiteY2" fmla="*/ 1188865 h 125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38251" h="1254180">
                      <a:moveTo>
                        <a:pt x="0" y="1254180"/>
                      </a:moveTo>
                      <a:cubicBezTo>
                        <a:pt x="399506" y="632605"/>
                        <a:pt x="799012" y="11031"/>
                        <a:pt x="1188720" y="145"/>
                      </a:cubicBezTo>
                      <a:cubicBezTo>
                        <a:pt x="1578428" y="-10741"/>
                        <a:pt x="1958339" y="589062"/>
                        <a:pt x="2338251" y="1188865"/>
                      </a:cubicBezTo>
                    </a:path>
                  </a:pathLst>
                </a:custGeom>
                <a:ln>
                  <a:solidFill>
                    <a:srgbClr val="FFFF00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体视界-细黑体手写字体"/>
                    <a:cs typeface="+mn-cs"/>
                  </a:endParaRPr>
                </a:p>
              </p:txBody>
            </p:sp>
            <p:sp>
              <p:nvSpPr>
                <p:cNvPr id="24" name="椭圆 4"/>
                <p:cNvSpPr/>
                <p:nvPr/>
              </p:nvSpPr>
              <p:spPr>
                <a:xfrm>
                  <a:off x="3180033" y="2884976"/>
                  <a:ext cx="220739" cy="223721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体视界-细黑体手写字体"/>
                    <a:cs typeface="+mn-cs"/>
                  </a:endParaRPr>
                </a:p>
              </p:txBody>
            </p:sp>
            <p:sp>
              <p:nvSpPr>
                <p:cNvPr id="25" name="椭圆 5"/>
                <p:cNvSpPr/>
                <p:nvPr/>
              </p:nvSpPr>
              <p:spPr>
                <a:xfrm>
                  <a:off x="5595364" y="2878753"/>
                  <a:ext cx="220739" cy="223721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体视界-细黑体手写字体"/>
                    <a:cs typeface="+mn-cs"/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2228197" y="3177537"/>
              <a:ext cx="4551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3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9CB97"/>
      </a:accent1>
      <a:accent2>
        <a:srgbClr val="69BFE2"/>
      </a:accent2>
      <a:accent3>
        <a:srgbClr val="F6B650"/>
      </a:accent3>
      <a:accent4>
        <a:srgbClr val="FFF687"/>
      </a:accent4>
      <a:accent5>
        <a:srgbClr val="F9ADB1"/>
      </a:accent5>
      <a:accent6>
        <a:srgbClr val="279F62"/>
      </a:accent6>
      <a:hlink>
        <a:srgbClr val="0563C1"/>
      </a:hlink>
      <a:folHlink>
        <a:srgbClr val="954F72"/>
      </a:folHlink>
    </a:clrScheme>
    <a:fontScheme name="自定义 2">
      <a:majorFont>
        <a:latin typeface="字体视界-细黑体手写字体"/>
        <a:ea typeface="036-上首金牛体"/>
        <a:cs typeface=""/>
      </a:majorFont>
      <a:minorFont>
        <a:latin typeface="字体视界-细黑体手写字体"/>
        <a:ea typeface="印品灵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32</Words>
  <Application>Microsoft Office PowerPoint</Application>
  <PresentationFormat>Widescreen</PresentationFormat>
  <Paragraphs>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等线</vt:lpstr>
      <vt:lpstr>Arial</vt:lpstr>
      <vt:lpstr>Calibri</vt:lpstr>
      <vt:lpstr>Cambria</vt:lpstr>
      <vt:lpstr>inpin heiti</vt:lpstr>
      <vt:lpstr>UTM Showcard</vt:lpstr>
      <vt:lpstr>字体视界-细黑体手写字体</vt:lpstr>
      <vt:lpstr>字魂160号-檀宋</vt:lpstr>
      <vt:lpstr>汉仪润圆-65W</vt:lpstr>
      <vt:lpstr>第一PPT，www.1ppt.com</vt:lpstr>
      <vt:lpstr>1_Office 主题​​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23</cp:revision>
  <dcterms:created xsi:type="dcterms:W3CDTF">2023-05-21T08:36:20Z</dcterms:created>
  <dcterms:modified xsi:type="dcterms:W3CDTF">2025-10-06T02:50:31Z</dcterms:modified>
</cp:coreProperties>
</file>