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5" r:id="rId1"/>
    <p:sldMasterId id="2147483839" r:id="rId2"/>
    <p:sldMasterId id="2147483851" r:id="rId3"/>
  </p:sldMasterIdLst>
  <p:notesMasterIdLst>
    <p:notesMasterId r:id="rId21"/>
  </p:notesMasterIdLst>
  <p:sldIdLst>
    <p:sldId id="374" r:id="rId4"/>
    <p:sldId id="375" r:id="rId5"/>
    <p:sldId id="11684" r:id="rId6"/>
    <p:sldId id="376" r:id="rId7"/>
    <p:sldId id="259" r:id="rId8"/>
    <p:sldId id="260" r:id="rId9"/>
    <p:sldId id="368" r:id="rId10"/>
    <p:sldId id="295" r:id="rId11"/>
    <p:sldId id="282" r:id="rId12"/>
    <p:sldId id="283" r:id="rId13"/>
    <p:sldId id="284" r:id="rId14"/>
    <p:sldId id="301" r:id="rId15"/>
    <p:sldId id="285" r:id="rId16"/>
    <p:sldId id="264" r:id="rId17"/>
    <p:sldId id="265" r:id="rId18"/>
    <p:sldId id="371" r:id="rId19"/>
    <p:sldId id="278" r:id="rId20"/>
  </p:sldIdLst>
  <p:sldSz cx="12192000" cy="6858000"/>
  <p:notesSz cx="6858000" cy="9144000"/>
  <p:custDataLst>
    <p:tags r:id="rId22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7200" b="0" i="0" u="none" kern="1200" baseline="0">
        <a:solidFill>
          <a:schemeClr val="tx1"/>
        </a:solidFill>
        <a:latin typeface=".VnAvant" panose="020B7200000000000000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7200" b="0" i="0" u="none" kern="1200" baseline="0">
        <a:solidFill>
          <a:schemeClr val="tx1"/>
        </a:solidFill>
        <a:latin typeface=".VnAvant" panose="020B7200000000000000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7200" b="0" i="0" u="none" kern="1200" baseline="0">
        <a:solidFill>
          <a:schemeClr val="tx1"/>
        </a:solidFill>
        <a:latin typeface=".VnAvant" panose="020B7200000000000000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7200" b="0" i="0" u="none" kern="1200" baseline="0">
        <a:solidFill>
          <a:schemeClr val="tx1"/>
        </a:solidFill>
        <a:latin typeface=".VnAvant" panose="020B7200000000000000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7200" b="0" i="0" u="none" kern="1200" baseline="0">
        <a:solidFill>
          <a:schemeClr val="tx1"/>
        </a:solidFill>
        <a:latin typeface=".VnAvant" panose="020B7200000000000000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7200" b="0" i="0" u="none" kern="1200" baseline="0">
        <a:solidFill>
          <a:schemeClr val="tx1"/>
        </a:solidFill>
        <a:latin typeface=".VnAvant" panose="020B7200000000000000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7200" b="0" i="0" u="none" kern="1200" baseline="0">
        <a:solidFill>
          <a:schemeClr val="tx1"/>
        </a:solidFill>
        <a:latin typeface=".VnAvant" panose="020B7200000000000000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7200" b="0" i="0" u="none" kern="1200" baseline="0">
        <a:solidFill>
          <a:schemeClr val="tx1"/>
        </a:solidFill>
        <a:latin typeface=".VnAvant" panose="020B7200000000000000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7200" b="0" i="0" u="none" kern="1200" baseline="0">
        <a:solidFill>
          <a:schemeClr val="tx1"/>
        </a:solidFill>
        <a:latin typeface=".VnAvant" panose="020B7200000000000000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D6A300"/>
    <a:srgbClr val="FFC305"/>
    <a:srgbClr val="FFEDB3"/>
    <a:srgbClr val="FFE89F"/>
    <a:srgbClr val="FFEEB7"/>
    <a:srgbClr val="FFDF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71"/>
    <p:restoredTop sz="90228" autoAdjust="0"/>
  </p:normalViewPr>
  <p:slideViewPr>
    <p:cSldViewPr showGuides="1">
      <p:cViewPr varScale="1">
        <p:scale>
          <a:sx n="63" d="100"/>
          <a:sy n="63" d="100"/>
        </p:scale>
        <p:origin x="1032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.VnAvant" panose="020B7200000000000000" pitchFamily="34" charset="0"/>
              <a:ea typeface="+mn-ea"/>
              <a:cs typeface="+mn-cs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F5E331-F34A-4A9F-ADAD-80D929C75AA2}" type="datetimeFigureOut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.VnAvant" panose="020B7200000000000000" pitchFamily="34" charset="0"/>
                <a:ea typeface="+mn-ea"/>
                <a:cs typeface="+mn-cs"/>
              </a:rPr>
              <a:t>10/8/2025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.VnAvant" panose="020B7200000000000000" pitchFamily="34" charset="0"/>
              <a:ea typeface="+mn-ea"/>
              <a:cs typeface="+mn-cs"/>
            </a:endParaRPr>
          </a:p>
        </p:txBody>
      </p:sp>
      <p:sp>
        <p:nvSpPr>
          <p:cNvPr id="18436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Click to edit Master text styles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.VnAvant" panose="020B7200000000000000" pitchFamily="34" charset="0"/>
              <a:ea typeface="+mn-ea"/>
              <a:cs typeface="+mn-cs"/>
            </a:endParaRPr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en-US" altLang="en-US" sz="1200" dirty="0"/>
              <a:t>‹#›</a:t>
            </a:fld>
            <a:endParaRPr lang="en-US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510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B2E6C-2AFC-4020-8547-494ABD7E6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2093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So sáng</a:t>
            </a:r>
            <a:r>
              <a:rPr lang="en-US" baseline="0"/>
              <a:t> G và GI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B2E6C-2AFC-4020-8547-494ABD7E6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56299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Hay còn</a:t>
            </a:r>
            <a:r>
              <a:rPr lang="en-US" baseline="0"/>
              <a:t> gọi là CHIM ĐA ĐA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B2E6C-2AFC-4020-8547-494ABD7E6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37955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B2E6C-2AFC-4020-8547-494ABD7E6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37955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GV mở</a:t>
            </a:r>
            <a:r>
              <a:rPr lang="en-US" baseline="0"/>
              <a:t> rộng thêm cây nghệ và ý nghĩa của cây nghệ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B2E6C-2AFC-4020-8547-494ABD7E6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3795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Công</a:t>
            </a:r>
            <a:r>
              <a:rPr lang="en-US" baseline="0"/>
              <a:t> dụng của nghệ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B2E6C-2AFC-4020-8547-494ABD7E6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57830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6B2E6C-2AFC-4020-8547-494ABD7E6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3795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D0918-B3BC-4D15-9AF8-385E8378AD06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38271-59F9-4398-B3B9-61938CFED46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50CA1A4E-D34B-7D3F-7841-D232F841ABF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2600" y="228600"/>
            <a:ext cx="1466553" cy="1466553"/>
          </a:xfrm>
          <a:prstGeom prst="rect">
            <a:avLst/>
          </a:prstGeom>
        </p:spPr>
      </p:pic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D2151C69-57D4-D70C-BAC9-38F9618D1B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-2362200"/>
            <a:ext cx="1466553" cy="1466553"/>
          </a:xfrm>
          <a:prstGeom prst="rect">
            <a:avLst/>
          </a:prstGeom>
        </p:spPr>
      </p:pic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06A2D63-ABB9-6520-6CAE-2AA5C7D925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8001000"/>
            <a:ext cx="1466553" cy="1466553"/>
          </a:xfrm>
          <a:prstGeom prst="rect">
            <a:avLst/>
          </a:prstGeom>
        </p:spPr>
      </p:pic>
      <p:pic>
        <p:nvPicPr>
          <p:cNvPr id="10" name="Picture 9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137AB0EE-0ADF-680E-828A-04C04A431F3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0600" y="5638800"/>
            <a:ext cx="1466553" cy="146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850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D0918-B3BC-4D15-9AF8-385E8378AD06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38271-59F9-4398-B3B9-61938CFED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195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58084" y="274640"/>
            <a:ext cx="364701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684" y="274640"/>
            <a:ext cx="107442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D0918-B3BC-4D15-9AF8-385E8378AD06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38271-59F9-4398-B3B9-61938CFED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682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C2838-32AB-F0DE-327E-FCECC4C7A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DC5247-C6DA-72A3-22C2-276D9DFC1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469FC5-4B34-BB6D-B0A6-EDB514673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D6C9B2-27A9-9384-8573-2E278EEC0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58510-455B-04B5-21EF-643ECBAC0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8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163F9-1640-22E0-2DFB-CCC0B6D42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E913B-DADE-00D2-9EE6-229E8AE0E5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4DEE23-4B15-208A-C431-8A9104DD9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3CF679-25A0-AA86-A959-3F7292543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5FEE8-B9CE-B650-E80B-DCF180A3E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727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3E1C6-F28D-28B6-366E-A9E666BB5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49272A-E9A1-6DDA-2CBF-6B307EF82B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53AC85-7DCD-7B46-6186-5A38ED7D1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9C5E1-ACAB-CCBA-58C3-02F17FB5F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306C0-284D-0AD5-7675-6C7AA168D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1789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9AA26-0920-253A-1B3A-C25A5DECE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C85EB-6E3E-228E-9BC8-2074E16B06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B5AF9A-89D8-E486-46E8-F7DB20F609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A032BE-066A-6EF6-3FD8-1176559FD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EAC68A-F279-84B6-F858-39B7CEB3F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153E95-AE77-9A8F-A976-86C176475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845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86144-0C95-FDD6-2B40-7B5C343C8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6A8D4-FBC1-6086-9F01-F4467D1AB3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80A643-726C-F5E8-9466-9E536AEF3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74AE65-7216-9CC9-FDDE-AD229920F3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79F487-7A46-5333-03BE-FF9F5169AC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91B343-99F6-3F57-7C7F-451F5F682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BE397A-D397-E3DD-0016-07497ACAD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92C715-56EE-A8DC-DE82-5A8F4CC37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3123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DE4C7-FB69-A77F-E038-E0858610B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40CE38-EA2E-7D3A-83B6-B0551065A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80A544-B5CA-6A6C-4218-6B17004F3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B459C1-3B8E-5CB2-40AF-14A22B014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72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B8B27E-0644-CBDB-C524-BDFD58E0C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1DD0FF-1FC9-EC42-7356-AC8B9D3F1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38F02D-4E3C-E367-43C5-09FDB8F98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8841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F05E9-1F88-C5EE-EF70-EA3981CAE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5A3470-5087-619F-38F6-AD694C78CA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3F10DB-A00C-F861-184A-302A17CADD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B39E9B-A151-ED07-A8F7-E0309DF5B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49ED2E-8C4B-EFE6-5A39-F57C9D282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3DB092-EF32-1579-1878-F5F8735EA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733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D0918-B3BC-4D15-9AF8-385E8378AD06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38271-59F9-4398-B3B9-61938CFED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7821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F6128-7498-E38B-08E8-6DD0ACD27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614011-A1C6-9B8E-DE78-5721A33060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A673AA-A812-336D-64B7-7BABB2555F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33CBE1-53F8-D4FA-D122-1FCFB5431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9E87F8-C9B4-DFEF-FCD9-8D59F9665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6DE763-C4E4-9F22-86BD-FBDFA371E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964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9DB76-15AA-0062-37A4-CFC6D6B21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842BC8-0C5F-6743-2516-A5B0D7059F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B03FF-AACF-AA26-D157-782720D9C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61387D-A5E3-9679-114B-B71D7ABC0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5764B2-358E-97FC-ADF8-CD8425A3A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6218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CC17A1-1C28-B08A-49D4-76AFF8B00B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90B4E1-A4F5-6814-F30D-9364055DA6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532ADE-EA4E-8ADA-74D1-D3B6B8912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CB04BA-638F-48EA-A6C1-2552E34252B4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5180E4-8C4C-68B2-B5D5-746B223EE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EA1813-F4AC-E6B0-9C2B-0457F36A6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4115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24526-AB47-4C7E-FD78-D48892ED8E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B5399C-3F0B-07D2-2747-478B1551AB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5848F-D25E-1DCE-7FCF-7F7DBDFCA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9E1E-4D90-4E08-BFC8-D47F362788A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3DF59-241A-2822-8356-3E79A738F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05A77-FEE7-5C22-C297-6FBD73AA1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517B7B1C-CCBA-ECAB-3785-50AA479468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2600" y="228600"/>
            <a:ext cx="1466553" cy="1466553"/>
          </a:xfrm>
          <a:prstGeom prst="rect">
            <a:avLst/>
          </a:prstGeom>
        </p:spPr>
      </p:pic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D6FAD94C-EE29-E95A-7502-FCFBB2A261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-2362200"/>
            <a:ext cx="1466553" cy="1466553"/>
          </a:xfrm>
          <a:prstGeom prst="rect">
            <a:avLst/>
          </a:prstGeom>
        </p:spPr>
      </p:pic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64EBCD98-2DEE-4281-9203-7EB694BB56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8001000"/>
            <a:ext cx="1466553" cy="1466553"/>
          </a:xfrm>
          <a:prstGeom prst="rect">
            <a:avLst/>
          </a:prstGeom>
        </p:spPr>
      </p:pic>
      <p:pic>
        <p:nvPicPr>
          <p:cNvPr id="10" name="Picture 9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CECB65D-9CB0-641F-8CA2-0793DB41A0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0600" y="5638800"/>
            <a:ext cx="1466553" cy="146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01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26E34-CAEC-053C-B7FD-CCAB9AA77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FC050-7260-008C-E700-EAAC61F98F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6AD060-F42E-0679-9932-769DB5011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9E1E-4D90-4E08-BFC8-D47F362788A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23BC71-BA8D-54EC-4D2F-BD07B8F9F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73087-24D1-B375-A05D-7D22C9981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59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8EACC-348B-7643-3E64-CF1909C51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CFB57-1230-65AD-EC40-A77DCD4154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91BD12-E915-650F-029B-69DFE0267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9E1E-4D90-4E08-BFC8-D47F362788A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B8926-2050-3C27-C9F2-600010F87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BD613A-F99D-8B07-BEED-77AB87D07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99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71B7F-B41C-C586-196F-C5F6FC384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7BB1CE-2A04-9D26-E77C-F1B9D830FE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D0EF51-5509-6C05-3408-3FE344DE06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A95257-66E4-AC71-F88E-3E1D3F668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9E1E-4D90-4E08-BFC8-D47F362788A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DD8CF3-5A36-BFFE-6E14-F87EDF7C4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2960BD-AA1B-D967-BD3E-D5C6C07D3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851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52408-A5DE-39EA-6B59-18E88FECB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CDF101-4308-974D-FDF2-2ED3AA34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1B7B0C-E059-E5C0-E57E-05654C0867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89A067-BDE3-CAB7-B049-F6FEB564CB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7A7191-EC28-BCBB-BCED-C8A39A9AB0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813714-5551-C875-7EB1-391B578A5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9E1E-4D90-4E08-BFC8-D47F362788A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01F3CFF-D529-AD30-3382-068432B4F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46B8531-CC7B-2B79-811A-91822B4B8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77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9EFDA-5440-BF09-4AB7-0D0F5029D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10D25B-5E27-F326-8AFE-536DBEA88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9E1E-4D90-4E08-BFC8-D47F362788A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8835EE-6893-5111-9926-A5EADB47A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2FA077-3D71-683F-DF76-5D2D9DEB7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91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517707-2575-6493-A3C3-CFDA5E605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9E1E-4D90-4E08-BFC8-D47F362788A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9B067-692E-7E6A-DE10-0D0B07751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724EF4-7696-00AA-8C28-1B8677EB8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7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D0918-B3BC-4D15-9AF8-385E8378AD06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38271-59F9-4398-B3B9-61938CFED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3240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E18B4-D855-84AE-A083-F2AACD9EB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3C377-9154-1008-3B1F-E33C65F795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39D192-93A9-00F3-6421-E895B5791F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6AD307-66D3-6C49-338A-F21C4A383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9E1E-4D90-4E08-BFC8-D47F362788A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BFC18-5610-B3CB-DC7E-3D35CA521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DB4676-826D-C8ED-7A61-B4741884B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34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FFC6B-8AA6-98FF-4BA9-BCFBD9242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EA64B3-4F5C-BCF3-2823-4B4337A6D6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C7E76A-15AE-E893-3902-77FD3330D4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F0FDDE-78C5-7B63-39E5-CC449D3D9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9E1E-4D90-4E08-BFC8-D47F362788A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4B82A9-08C7-900A-D5F6-451E1DC21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3E0C21-545E-CD78-B2EA-C1D01EC8A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FAEF5-210F-45A8-C14E-9AC08AC73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8CDBE6-9D73-A883-71A9-8D033AD0FD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99E93E-46F1-563B-9D63-4AD187FCC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9E1E-4D90-4E08-BFC8-D47F362788A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5FF5C9-BD55-EBB6-AF32-FAAE2A06F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924FE8-9083-DEA9-FC4F-9C1927E2F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61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38B8BC-ADAE-D764-D3B6-1191803059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2A0ACD-5218-0FFD-6118-94E9672E3F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9327A-1107-B704-FB62-D6B4105C8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F9E1E-4D90-4E08-BFC8-D47F362788A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E9FBA-DC2A-11F3-78A5-E33689874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F163C1-D5CD-7A49-22F1-A855C347E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15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0684" y="1600202"/>
            <a:ext cx="71945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08433" y="1600202"/>
            <a:ext cx="719666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D0918-B3BC-4D15-9AF8-385E8378AD06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38271-59F9-4398-B3B9-61938CFED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347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D0918-B3BC-4D15-9AF8-385E8378AD06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38271-59F9-4398-B3B9-61938CFED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994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D0918-B3BC-4D15-9AF8-385E8378AD06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38271-59F9-4398-B3B9-61938CFED463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9AEF897-2C89-7FF9-1177-2CBC8918D5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2600" y="228600"/>
            <a:ext cx="1466553" cy="1466553"/>
          </a:xfrm>
          <a:prstGeom prst="rect">
            <a:avLst/>
          </a:prstGeom>
        </p:spPr>
      </p:pic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EB25F1E3-84A5-1AB8-0F5B-4CABAE26D7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-2362200"/>
            <a:ext cx="1466553" cy="1466553"/>
          </a:xfrm>
          <a:prstGeom prst="rect">
            <a:avLst/>
          </a:prstGeom>
        </p:spPr>
      </p:pic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3186100-73E4-9260-0281-25CCF07F72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8001000"/>
            <a:ext cx="1466553" cy="1466553"/>
          </a:xfrm>
          <a:prstGeom prst="rect">
            <a:avLst/>
          </a:prstGeom>
        </p:spPr>
      </p:pic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F151CF34-4D4A-DC75-1F6F-5723589498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0600" y="5638800"/>
            <a:ext cx="1466553" cy="146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036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D0918-B3BC-4D15-9AF8-385E8378AD06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38271-59F9-4398-B3B9-61938CFED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3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D0918-B3BC-4D15-9AF8-385E8378AD06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38271-59F9-4398-B3B9-61938CFED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835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D0918-B3BC-4D15-9AF8-385E8378AD06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38271-59F9-4398-B3B9-61938CFED4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292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D0918-B3BC-4D15-9AF8-385E8378AD06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638271-59F9-4398-B3B9-61938CFED46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white rectangular object with yellow edges&#10;&#10;Description automatically generated with medium confidence">
            <a:extLst>
              <a:ext uri="{FF2B5EF4-FFF2-40B4-BE49-F238E27FC236}">
                <a16:creationId xmlns:a16="http://schemas.microsoft.com/office/drawing/2014/main" id="{1711F322-532D-2804-9006-9543E97932CF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534417E-2D07-45FD-BB4B-19EC098C6182}"/>
              </a:ext>
            </a:extLst>
          </p:cNvPr>
          <p:cNvSpPr/>
          <p:nvPr userDrawn="1"/>
        </p:nvSpPr>
        <p:spPr>
          <a:xfrm>
            <a:off x="304800" y="304800"/>
            <a:ext cx="11430000" cy="62484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F2033EE8-A6C1-2719-DF08-19E0F3073CFC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2600" y="228600"/>
            <a:ext cx="1466553" cy="1466553"/>
          </a:xfrm>
          <a:prstGeom prst="rect">
            <a:avLst/>
          </a:prstGeom>
        </p:spPr>
      </p:pic>
      <p:pic>
        <p:nvPicPr>
          <p:cNvPr id="10" name="Picture 9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97DC073B-A83D-2C9A-16AF-96041F28AD97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-2362200"/>
            <a:ext cx="1466553" cy="1466553"/>
          </a:xfrm>
          <a:prstGeom prst="rect">
            <a:avLst/>
          </a:prstGeom>
        </p:spPr>
      </p:pic>
      <p:pic>
        <p:nvPicPr>
          <p:cNvPr id="11" name="Picture 10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89EA2FFF-A742-3515-B558-4EE4F878394D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8001000"/>
            <a:ext cx="1466553" cy="1466553"/>
          </a:xfrm>
          <a:prstGeom prst="rect">
            <a:avLst/>
          </a:prstGeom>
        </p:spPr>
      </p:pic>
      <p:pic>
        <p:nvPicPr>
          <p:cNvPr id="12" name="Picture 1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70BF2B33-4272-F321-EE9F-27BA2FE198F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0600" y="5638800"/>
            <a:ext cx="1466553" cy="146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017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67280E-3606-4F07-B48E-BEBC6301C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80368-EC8F-20F5-7D78-3E38AE9E2C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A5E17B-B4A5-0DA1-A35A-8EF9DA9596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B04BA-638F-48EA-A6C1-2552E34252B4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7A89D5-2D57-CF0E-2ECF-99F706F3E6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9F354-1532-5625-8002-6B51A71653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32A0A-668B-4BA3-A1D4-CAEC26AE557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59A392C-D6F5-0622-61C6-CD79D28D2545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2600" y="228600"/>
            <a:ext cx="1466553" cy="1466553"/>
          </a:xfrm>
          <a:prstGeom prst="rect">
            <a:avLst/>
          </a:prstGeom>
        </p:spPr>
      </p:pic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5DF97BC0-EF82-E38D-070F-139117F2C27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-2362200"/>
            <a:ext cx="1466553" cy="1466553"/>
          </a:xfrm>
          <a:prstGeom prst="rect">
            <a:avLst/>
          </a:prstGeom>
        </p:spPr>
      </p:pic>
      <p:pic>
        <p:nvPicPr>
          <p:cNvPr id="10" name="Picture 9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DB2D5BC2-8791-2C68-2F6C-FDF20BF8DD45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8001000"/>
            <a:ext cx="1466553" cy="1466553"/>
          </a:xfrm>
          <a:prstGeom prst="rect">
            <a:avLst/>
          </a:prstGeom>
        </p:spPr>
      </p:pic>
      <p:pic>
        <p:nvPicPr>
          <p:cNvPr id="11" name="Picture 10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E703B14F-FE3A-CF27-7BF5-B5F210673C17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0600" y="5638800"/>
            <a:ext cx="1466553" cy="146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47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39E1EB-DD79-79EA-3B93-C354A3548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5FFD5-D7BB-C434-8D33-D42BA0F80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CC5751-7A6A-D4A4-9674-2D70DAF719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F9E1E-4D90-4E08-BFC8-D47F362788A0}" type="datetimeFigureOut">
              <a:rPr lang="en-US" smtClean="0"/>
              <a:t>10/8/2025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147AF-5CDD-31B1-5BEB-C88E5D6A1A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D8224-83CB-96FC-2D80-8AFE6B6413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8369F-1CE7-43CE-AD09-DC6AAE3D894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E6656F4D-9A2F-ACA7-8F2F-F2FB606216D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2600" y="228600"/>
            <a:ext cx="1466553" cy="1466553"/>
          </a:xfrm>
          <a:prstGeom prst="rect">
            <a:avLst/>
          </a:prstGeom>
        </p:spPr>
      </p:pic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1077F04B-E270-BF32-C8D7-DA5FC77F7D4F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-2362200"/>
            <a:ext cx="1466553" cy="1466553"/>
          </a:xfrm>
          <a:prstGeom prst="rect">
            <a:avLst/>
          </a:prstGeom>
        </p:spPr>
      </p:pic>
      <p:pic>
        <p:nvPicPr>
          <p:cNvPr id="9" name="Picture 8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DE01AB20-22AE-E9E6-2B14-33887B3111C5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8001000"/>
            <a:ext cx="1466553" cy="1466553"/>
          </a:xfrm>
          <a:prstGeom prst="rect">
            <a:avLst/>
          </a:prstGeom>
        </p:spPr>
      </p:pic>
      <p:pic>
        <p:nvPicPr>
          <p:cNvPr id="10" name="Picture 9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819308E2-11DF-601C-DE44-AA47C36AEEB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0600" y="5638800"/>
            <a:ext cx="1466553" cy="146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560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5" Type="http://schemas.openxmlformats.org/officeDocument/2006/relationships/image" Target="../media/image39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1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29.xml"/><Relationship Id="rId4" Type="http://schemas.openxmlformats.org/officeDocument/2006/relationships/audio" Target="../media/media2.mp3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7638A85-6F51-F455-66F6-A34CFCCFEC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b="967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DA9F1F-0F55-A584-E30B-30082F652E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4767" y="3049592"/>
            <a:ext cx="2799365" cy="3660163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E5BBA6D-C9A7-0F8E-3265-7A29C05EB8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5642" y="3042777"/>
            <a:ext cx="2540759" cy="375608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 descr="A green and yellow text&#10;&#10;AI-generated content may be incorrect.">
            <a:extLst>
              <a:ext uri="{FF2B5EF4-FFF2-40B4-BE49-F238E27FC236}">
                <a16:creationId xmlns:a16="http://schemas.microsoft.com/office/drawing/2014/main" id="{4A774FC3-A231-0330-6B75-D4B83E1CF7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038056"/>
            <a:ext cx="6556902" cy="1827246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BB729C96-05A2-F484-E10E-3BAE37EB4DB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1343" y="152400"/>
            <a:ext cx="1390353" cy="1390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01835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581400" y="5257801"/>
            <a:ext cx="4953000" cy="656495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96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ngõ nhỏ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790950" y="5261563"/>
            <a:ext cx="1634238" cy="656495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9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</a:t>
            </a:r>
          </a:p>
        </p:txBody>
      </p:sp>
      <p:pic>
        <p:nvPicPr>
          <p:cNvPr id="8" name="Picture 4" descr="Small Alley in Fes el Bali at Fez, Morocco - Encircle Photo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1" y="533400"/>
            <a:ext cx="3243977" cy="4325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Ngõ nhỏ, phố nhỏ Thủ đô mang theo nỗi lo lớn về phòng cháy chữa cháy |  baotintuc.v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415" y="533401"/>
            <a:ext cx="5764953" cy="432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285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356769" y="5562601"/>
            <a:ext cx="5486400" cy="656495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96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củ nghệ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72100" y="5566363"/>
            <a:ext cx="2305050" cy="656495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9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</a:p>
        </p:txBody>
      </p:sp>
      <p:pic>
        <p:nvPicPr>
          <p:cNvPr id="7" name="Picture 2" descr="Sử dụng nghệ không đúng cách có thể gây chảy máu - Tinh bột nghệ nguyên  chất 20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65" y="919741"/>
            <a:ext cx="5684608" cy="378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Turmeric: How to grow, harvest, use and store - Our Permaculture Lif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619" y="955877"/>
            <a:ext cx="5147974" cy="3706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Triển vọng từ cây nghệ ở huyện vùng cao Ba Bể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7516" y="938791"/>
            <a:ext cx="5135077" cy="3851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TINH BỘT NGHỆ NGUYÊN CHẤT HỒNG LAM: Tinh bột nghệ Lam Hồng - Organic 100%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66" y="769881"/>
            <a:ext cx="5707627" cy="4020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81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em nghệ và vitamin Thái Dương có tốt không? Công dụng &amp; giá bán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22"/>
          <a:stretch/>
        </p:blipFill>
        <p:spPr bwMode="auto">
          <a:xfrm>
            <a:off x="583407" y="152401"/>
            <a:ext cx="3505200" cy="307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ướng dẫn cách uống tinh bột nghệ trắng da sạch mụn - Top10tphcm.co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607" y="1690794"/>
            <a:ext cx="3733800" cy="280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á kho nghệ miền Trung thơm ngon béo ngậy với cách làm đơn giả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4117381"/>
            <a:ext cx="3821112" cy="238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2520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7684" y="5744306"/>
            <a:ext cx="4333494" cy="656495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96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nghỉ hè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937032" y="5744255"/>
            <a:ext cx="2292319" cy="656495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9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</a:p>
        </p:txBody>
      </p:sp>
      <p:sp>
        <p:nvSpPr>
          <p:cNvPr id="6" name="AutoShape 2" descr="hình ảnh : thực vật, giống nho, trái cây, Lá, món ăn, Sản xuất, Nông  nghiệp, Cây bụi, những chiếc lá xanh, thực vật có hoa, Vitis, lá nho, Tím  và xanh"/>
          <p:cNvSpPr>
            <a:spLocks noChangeAspect="1" noChangeArrowheads="1"/>
          </p:cNvSpPr>
          <p:nvPr/>
        </p:nvSpPr>
        <p:spPr bwMode="auto">
          <a:xfrm>
            <a:off x="2104903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Picture 2" descr="4 điều cần nhớ để cho kỳ nghỉ hè không phí phạm – Cuối Tuầ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009" y="1218230"/>
            <a:ext cx="3842045" cy="277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Top 12 bài văn tả cảnh mùa hè hay nhất - Toplist.v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0" y="1238250"/>
            <a:ext cx="3679522" cy="275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BÍ QUYẾT GIÚP TRẺ TRẢI QUA KỲ NGHỈ HÈ LÀNH MẠNH | Thư Viện Sức Khỏ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758" y="7938"/>
            <a:ext cx="7988114" cy="5307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41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Top 12 bài văn tả cảnh mùa hè hay nhất - Toplist.v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9598" y="1666875"/>
            <a:ext cx="2667000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Road Rules Awareness Week - Campaigns - NSW Centre for Road Safet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99" y="1675031"/>
            <a:ext cx="2728119" cy="199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Small Alley in Fes el Bali at Fez, Morocco - Encircle Photos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98"/>
          <a:stretch/>
        </p:blipFill>
        <p:spPr bwMode="auto">
          <a:xfrm>
            <a:off x="3607000" y="1675031"/>
            <a:ext cx="1837685" cy="199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Turmeric: How to grow, harvest, use and store - Our Permaculture Lif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199" y="1671707"/>
            <a:ext cx="2771415" cy="1995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3858" y="3886200"/>
            <a:ext cx="3278480" cy="1593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394" y="3904238"/>
            <a:ext cx="3459851" cy="1593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425" y="3941326"/>
            <a:ext cx="3543637" cy="1593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6" y="3926556"/>
            <a:ext cx="3183851" cy="1593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3578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194" y="5211764"/>
            <a:ext cx="12084050" cy="164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" y="3810000"/>
            <a:ext cx="11239500" cy="1617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864" y="-141688"/>
            <a:ext cx="8701075" cy="422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382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g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39445"/>
          <a:stretch/>
        </p:blipFill>
        <p:spPr>
          <a:xfrm>
            <a:off x="2590800" y="457200"/>
            <a:ext cx="6604567" cy="5476415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273" y="5145658"/>
            <a:ext cx="2709556" cy="171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73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ngh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19552"/>
          <a:stretch/>
        </p:blipFill>
        <p:spPr>
          <a:xfrm>
            <a:off x="2133600" y="304801"/>
            <a:ext cx="7976620" cy="4978559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725" y="5145657"/>
            <a:ext cx="2709556" cy="1712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4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49A6666-0700-4E9B-97FD-1E30F78B74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61392" y="213975"/>
            <a:ext cx="11913128" cy="670113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ABD6859F-B372-4045-E571-768EA39998FC}"/>
              </a:ext>
            </a:extLst>
          </p:cNvPr>
          <p:cNvSpPr txBox="1">
            <a:spLocks/>
          </p:cNvSpPr>
          <p:nvPr/>
        </p:nvSpPr>
        <p:spPr>
          <a:xfrm>
            <a:off x="1066800" y="1828800"/>
            <a:ext cx="10717370" cy="1501088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0"/>
              </a:spcAft>
            </a:pPr>
            <a:r>
              <a:rPr lang="en-US" sz="6600" b="1" dirty="0">
                <a:solidFill>
                  <a:prstClr val="white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 Ng </a:t>
            </a:r>
            <a:r>
              <a:rPr lang="en-US" sz="6600" b="1" dirty="0" err="1">
                <a:solidFill>
                  <a:prstClr val="white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</a:t>
            </a:r>
            <a:r>
              <a:rPr lang="en-US" sz="6600" b="1" dirty="0">
                <a:solidFill>
                  <a:prstClr val="white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 </a:t>
            </a:r>
            <a:r>
              <a:rPr lang="en-US" sz="6600" b="1" dirty="0" err="1">
                <a:solidFill>
                  <a:prstClr val="white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  <a:r>
              <a:rPr lang="en-US" sz="6600" b="1" dirty="0">
                <a:solidFill>
                  <a:prstClr val="white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 </a:t>
            </a:r>
            <a:r>
              <a:rPr lang="en-US" sz="6600" b="1" dirty="0" err="1">
                <a:solidFill>
                  <a:prstClr val="white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  <a:r>
              <a:rPr lang="en-US" sz="6600" b="1" dirty="0">
                <a:solidFill>
                  <a:prstClr val="white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EDB0DB3-E266-90D3-90B7-1DE2F13D0C17}"/>
              </a:ext>
            </a:extLst>
          </p:cNvPr>
          <p:cNvSpPr txBox="1">
            <a:spLocks/>
          </p:cNvSpPr>
          <p:nvPr/>
        </p:nvSpPr>
        <p:spPr>
          <a:xfrm>
            <a:off x="5105400" y="685800"/>
            <a:ext cx="2438400" cy="1501088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0"/>
              </a:spcAft>
            </a:pPr>
            <a:r>
              <a:rPr lang="en-US" sz="6600" b="1" dirty="0" err="1">
                <a:solidFill>
                  <a:srgbClr val="FFFF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Bài</a:t>
            </a:r>
            <a:r>
              <a:rPr lang="en-US" sz="6600" b="1" dirty="0">
                <a:solidFill>
                  <a:srgbClr val="FFFF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19</a:t>
            </a:r>
          </a:p>
        </p:txBody>
      </p:sp>
    </p:spTree>
    <p:extLst>
      <p:ext uri="{BB962C8B-B14F-4D97-AF65-F5344CB8AC3E}">
        <p14:creationId xmlns:p14="http://schemas.microsoft.com/office/powerpoint/2010/main" val="38922255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7638A85-6F51-F455-66F6-A34CFCCFEC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"/>
                    </a14:imgEffect>
                    <a14:imgEffect>
                      <a14:saturation sat="150000"/>
                    </a14:imgEffect>
                  </a14:imgLayer>
                </a14:imgProps>
              </a:ext>
            </a:extLst>
          </a:blip>
          <a:srcRect b="967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DA9F1F-0F55-A584-E30B-30082F652E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4767" y="3049592"/>
            <a:ext cx="2799365" cy="3660163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E5BBA6D-C9A7-0F8E-3265-7A29C05EB8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5642" y="3042777"/>
            <a:ext cx="2540759" cy="375608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D482FA5-BA8B-0AF5-9680-DF95006DF7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3000" y="762000"/>
            <a:ext cx="7023201" cy="198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70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xverse2Fmedia2F1b869d73-f294-483b-a77f-fad01d34d344_seed624759126">
            <a:hlinkClick r:id="" action="ppaction://media"/>
            <a:extLst>
              <a:ext uri="{FF2B5EF4-FFF2-40B4-BE49-F238E27FC236}">
                <a16:creationId xmlns:a16="http://schemas.microsoft.com/office/drawing/2014/main" id="{D9AA9AA3-72A2-3C52-0090-EB20B479A76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4" cy="6705600"/>
          </a:xfrm>
          <a:prstGeom prst="rect">
            <a:avLst/>
          </a:prstGeom>
        </p:spPr>
      </p:pic>
      <p:pic>
        <p:nvPicPr>
          <p:cNvPr id="3" name="[hanhtrangso.nxbgd.vn] Audio_ Nghé theo mẹ ra ngõ_HTS">
            <a:hlinkClick r:id="" action="ppaction://media"/>
            <a:extLst>
              <a:ext uri="{FF2B5EF4-FFF2-40B4-BE49-F238E27FC236}">
                <a16:creationId xmlns:a16="http://schemas.microsoft.com/office/drawing/2014/main" id="{43B3862D-8D4D-A4DD-36DC-E8DDD0D7B51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85800" y="1524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03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68"/>
          <a:stretch/>
        </p:blipFill>
        <p:spPr>
          <a:xfrm>
            <a:off x="228601" y="0"/>
            <a:ext cx="11693765" cy="54102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69376" y="-281610"/>
            <a:ext cx="11739552" cy="2228647"/>
          </a:xfrm>
          <a:custGeom>
            <a:avLst/>
            <a:gdLst>
              <a:gd name="connsiteX0" fmla="*/ 0 w 9144000"/>
              <a:gd name="connsiteY0" fmla="*/ 0 h 1373524"/>
              <a:gd name="connsiteX1" fmla="*/ 9144000 w 9144000"/>
              <a:gd name="connsiteY1" fmla="*/ 0 h 1373524"/>
              <a:gd name="connsiteX2" fmla="*/ 9144000 w 9144000"/>
              <a:gd name="connsiteY2" fmla="*/ 1373524 h 1373524"/>
              <a:gd name="connsiteX3" fmla="*/ 0 w 9144000"/>
              <a:gd name="connsiteY3" fmla="*/ 1373524 h 1373524"/>
              <a:gd name="connsiteX4" fmla="*/ 0 w 9144000"/>
              <a:gd name="connsiteY4" fmla="*/ 0 h 1373524"/>
              <a:gd name="connsiteX0" fmla="*/ 63500 w 9207500"/>
              <a:gd name="connsiteY0" fmla="*/ 0 h 1373524"/>
              <a:gd name="connsiteX1" fmla="*/ 9207500 w 9207500"/>
              <a:gd name="connsiteY1" fmla="*/ 0 h 1373524"/>
              <a:gd name="connsiteX2" fmla="*/ 9207500 w 9207500"/>
              <a:gd name="connsiteY2" fmla="*/ 1373524 h 1373524"/>
              <a:gd name="connsiteX3" fmla="*/ 0 w 9207500"/>
              <a:gd name="connsiteY3" fmla="*/ 992524 h 1373524"/>
              <a:gd name="connsiteX4" fmla="*/ 63500 w 9207500"/>
              <a:gd name="connsiteY4" fmla="*/ 0 h 1373524"/>
              <a:gd name="connsiteX0" fmla="*/ 63500 w 9207500"/>
              <a:gd name="connsiteY0" fmla="*/ 0 h 1373524"/>
              <a:gd name="connsiteX1" fmla="*/ 9207500 w 9207500"/>
              <a:gd name="connsiteY1" fmla="*/ 0 h 1373524"/>
              <a:gd name="connsiteX2" fmla="*/ 9207500 w 9207500"/>
              <a:gd name="connsiteY2" fmla="*/ 1373524 h 1373524"/>
              <a:gd name="connsiteX3" fmla="*/ 0 w 9207500"/>
              <a:gd name="connsiteY3" fmla="*/ 992524 h 1373524"/>
              <a:gd name="connsiteX4" fmla="*/ 63500 w 9207500"/>
              <a:gd name="connsiteY4" fmla="*/ 0 h 1373524"/>
              <a:gd name="connsiteX0" fmla="*/ 63500 w 9207500"/>
              <a:gd name="connsiteY0" fmla="*/ 0 h 1373524"/>
              <a:gd name="connsiteX1" fmla="*/ 9207500 w 9207500"/>
              <a:gd name="connsiteY1" fmla="*/ 0 h 1373524"/>
              <a:gd name="connsiteX2" fmla="*/ 9207500 w 9207500"/>
              <a:gd name="connsiteY2" fmla="*/ 1373524 h 1373524"/>
              <a:gd name="connsiteX3" fmla="*/ 0 w 9207500"/>
              <a:gd name="connsiteY3" fmla="*/ 992524 h 1373524"/>
              <a:gd name="connsiteX4" fmla="*/ 63500 w 9207500"/>
              <a:gd name="connsiteY4" fmla="*/ 0 h 1373524"/>
              <a:gd name="connsiteX0" fmla="*/ 63500 w 9207500"/>
              <a:gd name="connsiteY0" fmla="*/ 0 h 1373524"/>
              <a:gd name="connsiteX1" fmla="*/ 9207500 w 9207500"/>
              <a:gd name="connsiteY1" fmla="*/ 0 h 1373524"/>
              <a:gd name="connsiteX2" fmla="*/ 9207500 w 9207500"/>
              <a:gd name="connsiteY2" fmla="*/ 1373524 h 1373524"/>
              <a:gd name="connsiteX3" fmla="*/ 0 w 9207500"/>
              <a:gd name="connsiteY3" fmla="*/ 992524 h 1373524"/>
              <a:gd name="connsiteX4" fmla="*/ 63500 w 9207500"/>
              <a:gd name="connsiteY4" fmla="*/ 0 h 1373524"/>
              <a:gd name="connsiteX0" fmla="*/ 63500 w 9207500"/>
              <a:gd name="connsiteY0" fmla="*/ 0 h 1373524"/>
              <a:gd name="connsiteX1" fmla="*/ 9207500 w 9207500"/>
              <a:gd name="connsiteY1" fmla="*/ 0 h 1373524"/>
              <a:gd name="connsiteX2" fmla="*/ 9207500 w 9207500"/>
              <a:gd name="connsiteY2" fmla="*/ 1373524 h 1373524"/>
              <a:gd name="connsiteX3" fmla="*/ 1905000 w 9207500"/>
              <a:gd name="connsiteY3" fmla="*/ 1143000 h 1373524"/>
              <a:gd name="connsiteX4" fmla="*/ 0 w 9207500"/>
              <a:gd name="connsiteY4" fmla="*/ 992524 h 1373524"/>
              <a:gd name="connsiteX5" fmla="*/ 63500 w 9207500"/>
              <a:gd name="connsiteY5" fmla="*/ 0 h 1373524"/>
              <a:gd name="connsiteX0" fmla="*/ 63500 w 9207500"/>
              <a:gd name="connsiteY0" fmla="*/ 0 h 1373524"/>
              <a:gd name="connsiteX1" fmla="*/ 9207500 w 9207500"/>
              <a:gd name="connsiteY1" fmla="*/ 0 h 1373524"/>
              <a:gd name="connsiteX2" fmla="*/ 9207500 w 9207500"/>
              <a:gd name="connsiteY2" fmla="*/ 1373524 h 1373524"/>
              <a:gd name="connsiteX3" fmla="*/ 1930400 w 9207500"/>
              <a:gd name="connsiteY3" fmla="*/ 1079500 h 1373524"/>
              <a:gd name="connsiteX4" fmla="*/ 0 w 9207500"/>
              <a:gd name="connsiteY4" fmla="*/ 992524 h 1373524"/>
              <a:gd name="connsiteX5" fmla="*/ 63500 w 9207500"/>
              <a:gd name="connsiteY5" fmla="*/ 0 h 1373524"/>
              <a:gd name="connsiteX0" fmla="*/ 63500 w 9207500"/>
              <a:gd name="connsiteY0" fmla="*/ 0 h 1373524"/>
              <a:gd name="connsiteX1" fmla="*/ 9207500 w 9207500"/>
              <a:gd name="connsiteY1" fmla="*/ 0 h 1373524"/>
              <a:gd name="connsiteX2" fmla="*/ 9207500 w 9207500"/>
              <a:gd name="connsiteY2" fmla="*/ 1373524 h 1373524"/>
              <a:gd name="connsiteX3" fmla="*/ 3098800 w 9207500"/>
              <a:gd name="connsiteY3" fmla="*/ 1181100 h 1373524"/>
              <a:gd name="connsiteX4" fmla="*/ 1930400 w 9207500"/>
              <a:gd name="connsiteY4" fmla="*/ 1079500 h 1373524"/>
              <a:gd name="connsiteX5" fmla="*/ 0 w 9207500"/>
              <a:gd name="connsiteY5" fmla="*/ 992524 h 1373524"/>
              <a:gd name="connsiteX6" fmla="*/ 63500 w 9207500"/>
              <a:gd name="connsiteY6" fmla="*/ 0 h 1373524"/>
              <a:gd name="connsiteX0" fmla="*/ 63500 w 9207500"/>
              <a:gd name="connsiteY0" fmla="*/ 0 h 1373524"/>
              <a:gd name="connsiteX1" fmla="*/ 9207500 w 9207500"/>
              <a:gd name="connsiteY1" fmla="*/ 0 h 1373524"/>
              <a:gd name="connsiteX2" fmla="*/ 9207500 w 9207500"/>
              <a:gd name="connsiteY2" fmla="*/ 1373524 h 1373524"/>
              <a:gd name="connsiteX3" fmla="*/ 3733800 w 9207500"/>
              <a:gd name="connsiteY3" fmla="*/ 1244600 h 1373524"/>
              <a:gd name="connsiteX4" fmla="*/ 3098800 w 9207500"/>
              <a:gd name="connsiteY4" fmla="*/ 1181100 h 1373524"/>
              <a:gd name="connsiteX5" fmla="*/ 1930400 w 9207500"/>
              <a:gd name="connsiteY5" fmla="*/ 1079500 h 1373524"/>
              <a:gd name="connsiteX6" fmla="*/ 0 w 9207500"/>
              <a:gd name="connsiteY6" fmla="*/ 992524 h 1373524"/>
              <a:gd name="connsiteX7" fmla="*/ 63500 w 9207500"/>
              <a:gd name="connsiteY7" fmla="*/ 0 h 1373524"/>
              <a:gd name="connsiteX0" fmla="*/ 63500 w 9207500"/>
              <a:gd name="connsiteY0" fmla="*/ 0 h 1373524"/>
              <a:gd name="connsiteX1" fmla="*/ 9207500 w 9207500"/>
              <a:gd name="connsiteY1" fmla="*/ 0 h 1373524"/>
              <a:gd name="connsiteX2" fmla="*/ 9207500 w 9207500"/>
              <a:gd name="connsiteY2" fmla="*/ 1373524 h 1373524"/>
              <a:gd name="connsiteX3" fmla="*/ 4318000 w 9207500"/>
              <a:gd name="connsiteY3" fmla="*/ 1282700 h 1373524"/>
              <a:gd name="connsiteX4" fmla="*/ 3733800 w 9207500"/>
              <a:gd name="connsiteY4" fmla="*/ 1244600 h 1373524"/>
              <a:gd name="connsiteX5" fmla="*/ 3098800 w 9207500"/>
              <a:gd name="connsiteY5" fmla="*/ 1181100 h 1373524"/>
              <a:gd name="connsiteX6" fmla="*/ 1930400 w 9207500"/>
              <a:gd name="connsiteY6" fmla="*/ 1079500 h 1373524"/>
              <a:gd name="connsiteX7" fmla="*/ 0 w 9207500"/>
              <a:gd name="connsiteY7" fmla="*/ 992524 h 1373524"/>
              <a:gd name="connsiteX8" fmla="*/ 63500 w 9207500"/>
              <a:gd name="connsiteY8" fmla="*/ 0 h 1373524"/>
              <a:gd name="connsiteX0" fmla="*/ 63500 w 9207500"/>
              <a:gd name="connsiteY0" fmla="*/ 0 h 1373524"/>
              <a:gd name="connsiteX1" fmla="*/ 9207500 w 9207500"/>
              <a:gd name="connsiteY1" fmla="*/ 0 h 1373524"/>
              <a:gd name="connsiteX2" fmla="*/ 9207500 w 9207500"/>
              <a:gd name="connsiteY2" fmla="*/ 1373524 h 1373524"/>
              <a:gd name="connsiteX3" fmla="*/ 5080000 w 9207500"/>
              <a:gd name="connsiteY3" fmla="*/ 1308100 h 1373524"/>
              <a:gd name="connsiteX4" fmla="*/ 4318000 w 9207500"/>
              <a:gd name="connsiteY4" fmla="*/ 1282700 h 1373524"/>
              <a:gd name="connsiteX5" fmla="*/ 3733800 w 9207500"/>
              <a:gd name="connsiteY5" fmla="*/ 1244600 h 1373524"/>
              <a:gd name="connsiteX6" fmla="*/ 3098800 w 9207500"/>
              <a:gd name="connsiteY6" fmla="*/ 1181100 h 1373524"/>
              <a:gd name="connsiteX7" fmla="*/ 1930400 w 9207500"/>
              <a:gd name="connsiteY7" fmla="*/ 1079500 h 1373524"/>
              <a:gd name="connsiteX8" fmla="*/ 0 w 9207500"/>
              <a:gd name="connsiteY8" fmla="*/ 992524 h 1373524"/>
              <a:gd name="connsiteX9" fmla="*/ 63500 w 9207500"/>
              <a:gd name="connsiteY9" fmla="*/ 0 h 1373524"/>
              <a:gd name="connsiteX0" fmla="*/ 63500 w 9207500"/>
              <a:gd name="connsiteY0" fmla="*/ 0 h 1373524"/>
              <a:gd name="connsiteX1" fmla="*/ 9207500 w 9207500"/>
              <a:gd name="connsiteY1" fmla="*/ 0 h 1373524"/>
              <a:gd name="connsiteX2" fmla="*/ 9207500 w 9207500"/>
              <a:gd name="connsiteY2" fmla="*/ 1373524 h 1373524"/>
              <a:gd name="connsiteX3" fmla="*/ 6070600 w 9207500"/>
              <a:gd name="connsiteY3" fmla="*/ 1270000 h 1373524"/>
              <a:gd name="connsiteX4" fmla="*/ 5080000 w 9207500"/>
              <a:gd name="connsiteY4" fmla="*/ 1308100 h 1373524"/>
              <a:gd name="connsiteX5" fmla="*/ 4318000 w 9207500"/>
              <a:gd name="connsiteY5" fmla="*/ 1282700 h 1373524"/>
              <a:gd name="connsiteX6" fmla="*/ 3733800 w 9207500"/>
              <a:gd name="connsiteY6" fmla="*/ 1244600 h 1373524"/>
              <a:gd name="connsiteX7" fmla="*/ 3098800 w 9207500"/>
              <a:gd name="connsiteY7" fmla="*/ 1181100 h 1373524"/>
              <a:gd name="connsiteX8" fmla="*/ 1930400 w 9207500"/>
              <a:gd name="connsiteY8" fmla="*/ 1079500 h 1373524"/>
              <a:gd name="connsiteX9" fmla="*/ 0 w 9207500"/>
              <a:gd name="connsiteY9" fmla="*/ 992524 h 1373524"/>
              <a:gd name="connsiteX10" fmla="*/ 63500 w 9207500"/>
              <a:gd name="connsiteY10" fmla="*/ 0 h 1373524"/>
              <a:gd name="connsiteX0" fmla="*/ 63500 w 9207500"/>
              <a:gd name="connsiteY0" fmla="*/ 0 h 1436045"/>
              <a:gd name="connsiteX1" fmla="*/ 9207500 w 9207500"/>
              <a:gd name="connsiteY1" fmla="*/ 0 h 1436045"/>
              <a:gd name="connsiteX2" fmla="*/ 9207500 w 9207500"/>
              <a:gd name="connsiteY2" fmla="*/ 1373524 h 1436045"/>
              <a:gd name="connsiteX3" fmla="*/ 6731000 w 9207500"/>
              <a:gd name="connsiteY3" fmla="*/ 1168400 h 1436045"/>
              <a:gd name="connsiteX4" fmla="*/ 6070600 w 9207500"/>
              <a:gd name="connsiteY4" fmla="*/ 1270000 h 1436045"/>
              <a:gd name="connsiteX5" fmla="*/ 5080000 w 9207500"/>
              <a:gd name="connsiteY5" fmla="*/ 1308100 h 1436045"/>
              <a:gd name="connsiteX6" fmla="*/ 4318000 w 9207500"/>
              <a:gd name="connsiteY6" fmla="*/ 1282700 h 1436045"/>
              <a:gd name="connsiteX7" fmla="*/ 3733800 w 9207500"/>
              <a:gd name="connsiteY7" fmla="*/ 1244600 h 1436045"/>
              <a:gd name="connsiteX8" fmla="*/ 3098800 w 9207500"/>
              <a:gd name="connsiteY8" fmla="*/ 1181100 h 1436045"/>
              <a:gd name="connsiteX9" fmla="*/ 1930400 w 9207500"/>
              <a:gd name="connsiteY9" fmla="*/ 1079500 h 1436045"/>
              <a:gd name="connsiteX10" fmla="*/ 0 w 9207500"/>
              <a:gd name="connsiteY10" fmla="*/ 992524 h 1436045"/>
              <a:gd name="connsiteX11" fmla="*/ 63500 w 9207500"/>
              <a:gd name="connsiteY11" fmla="*/ 0 h 1436045"/>
              <a:gd name="connsiteX0" fmla="*/ 63500 w 9207500"/>
              <a:gd name="connsiteY0" fmla="*/ 0 h 1373524"/>
              <a:gd name="connsiteX1" fmla="*/ 9207500 w 9207500"/>
              <a:gd name="connsiteY1" fmla="*/ 0 h 1373524"/>
              <a:gd name="connsiteX2" fmla="*/ 9207500 w 9207500"/>
              <a:gd name="connsiteY2" fmla="*/ 1373524 h 1373524"/>
              <a:gd name="connsiteX3" fmla="*/ 6731000 w 9207500"/>
              <a:gd name="connsiteY3" fmla="*/ 1168400 h 1373524"/>
              <a:gd name="connsiteX4" fmla="*/ 6070600 w 9207500"/>
              <a:gd name="connsiteY4" fmla="*/ 1270000 h 1373524"/>
              <a:gd name="connsiteX5" fmla="*/ 5080000 w 9207500"/>
              <a:gd name="connsiteY5" fmla="*/ 1308100 h 1373524"/>
              <a:gd name="connsiteX6" fmla="*/ 4318000 w 9207500"/>
              <a:gd name="connsiteY6" fmla="*/ 1282700 h 1373524"/>
              <a:gd name="connsiteX7" fmla="*/ 3733800 w 9207500"/>
              <a:gd name="connsiteY7" fmla="*/ 1244600 h 1373524"/>
              <a:gd name="connsiteX8" fmla="*/ 3098800 w 9207500"/>
              <a:gd name="connsiteY8" fmla="*/ 1181100 h 1373524"/>
              <a:gd name="connsiteX9" fmla="*/ 1930400 w 9207500"/>
              <a:gd name="connsiteY9" fmla="*/ 1079500 h 1373524"/>
              <a:gd name="connsiteX10" fmla="*/ 0 w 9207500"/>
              <a:gd name="connsiteY10" fmla="*/ 992524 h 1373524"/>
              <a:gd name="connsiteX11" fmla="*/ 63500 w 9207500"/>
              <a:gd name="connsiteY11" fmla="*/ 0 h 1373524"/>
              <a:gd name="connsiteX0" fmla="*/ 63500 w 9245600"/>
              <a:gd name="connsiteY0" fmla="*/ 0 h 1308100"/>
              <a:gd name="connsiteX1" fmla="*/ 9207500 w 9245600"/>
              <a:gd name="connsiteY1" fmla="*/ 0 h 1308100"/>
              <a:gd name="connsiteX2" fmla="*/ 9245600 w 9245600"/>
              <a:gd name="connsiteY2" fmla="*/ 662324 h 1308100"/>
              <a:gd name="connsiteX3" fmla="*/ 6731000 w 9245600"/>
              <a:gd name="connsiteY3" fmla="*/ 1168400 h 1308100"/>
              <a:gd name="connsiteX4" fmla="*/ 6070600 w 9245600"/>
              <a:gd name="connsiteY4" fmla="*/ 1270000 h 1308100"/>
              <a:gd name="connsiteX5" fmla="*/ 5080000 w 9245600"/>
              <a:gd name="connsiteY5" fmla="*/ 1308100 h 1308100"/>
              <a:gd name="connsiteX6" fmla="*/ 4318000 w 9245600"/>
              <a:gd name="connsiteY6" fmla="*/ 1282700 h 1308100"/>
              <a:gd name="connsiteX7" fmla="*/ 3733800 w 9245600"/>
              <a:gd name="connsiteY7" fmla="*/ 1244600 h 1308100"/>
              <a:gd name="connsiteX8" fmla="*/ 3098800 w 9245600"/>
              <a:gd name="connsiteY8" fmla="*/ 1181100 h 1308100"/>
              <a:gd name="connsiteX9" fmla="*/ 1930400 w 9245600"/>
              <a:gd name="connsiteY9" fmla="*/ 1079500 h 1308100"/>
              <a:gd name="connsiteX10" fmla="*/ 0 w 9245600"/>
              <a:gd name="connsiteY10" fmla="*/ 992524 h 1308100"/>
              <a:gd name="connsiteX11" fmla="*/ 63500 w 9245600"/>
              <a:gd name="connsiteY11" fmla="*/ 0 h 1308100"/>
              <a:gd name="connsiteX0" fmla="*/ 63500 w 9245600"/>
              <a:gd name="connsiteY0" fmla="*/ 0 h 1308100"/>
              <a:gd name="connsiteX1" fmla="*/ 9207500 w 9245600"/>
              <a:gd name="connsiteY1" fmla="*/ 0 h 1308100"/>
              <a:gd name="connsiteX2" fmla="*/ 9245600 w 9245600"/>
              <a:gd name="connsiteY2" fmla="*/ 662324 h 1308100"/>
              <a:gd name="connsiteX3" fmla="*/ 6731000 w 9245600"/>
              <a:gd name="connsiteY3" fmla="*/ 1168400 h 1308100"/>
              <a:gd name="connsiteX4" fmla="*/ 6070600 w 9245600"/>
              <a:gd name="connsiteY4" fmla="*/ 1270000 h 1308100"/>
              <a:gd name="connsiteX5" fmla="*/ 5080000 w 9245600"/>
              <a:gd name="connsiteY5" fmla="*/ 1308100 h 1308100"/>
              <a:gd name="connsiteX6" fmla="*/ 4318000 w 9245600"/>
              <a:gd name="connsiteY6" fmla="*/ 1282700 h 1308100"/>
              <a:gd name="connsiteX7" fmla="*/ 3733800 w 9245600"/>
              <a:gd name="connsiteY7" fmla="*/ 1244600 h 1308100"/>
              <a:gd name="connsiteX8" fmla="*/ 3098800 w 9245600"/>
              <a:gd name="connsiteY8" fmla="*/ 1181100 h 1308100"/>
              <a:gd name="connsiteX9" fmla="*/ 1930400 w 9245600"/>
              <a:gd name="connsiteY9" fmla="*/ 1079500 h 1308100"/>
              <a:gd name="connsiteX10" fmla="*/ 0 w 9245600"/>
              <a:gd name="connsiteY10" fmla="*/ 992524 h 1308100"/>
              <a:gd name="connsiteX11" fmla="*/ 63500 w 9245600"/>
              <a:gd name="connsiteY11" fmla="*/ 0 h 1308100"/>
              <a:gd name="connsiteX0" fmla="*/ 63500 w 9207500"/>
              <a:gd name="connsiteY0" fmla="*/ 0 h 1308100"/>
              <a:gd name="connsiteX1" fmla="*/ 9207500 w 9207500"/>
              <a:gd name="connsiteY1" fmla="*/ 0 h 1308100"/>
              <a:gd name="connsiteX2" fmla="*/ 9004300 w 9207500"/>
              <a:gd name="connsiteY2" fmla="*/ 649624 h 1308100"/>
              <a:gd name="connsiteX3" fmla="*/ 6731000 w 9207500"/>
              <a:gd name="connsiteY3" fmla="*/ 1168400 h 1308100"/>
              <a:gd name="connsiteX4" fmla="*/ 6070600 w 9207500"/>
              <a:gd name="connsiteY4" fmla="*/ 1270000 h 1308100"/>
              <a:gd name="connsiteX5" fmla="*/ 5080000 w 9207500"/>
              <a:gd name="connsiteY5" fmla="*/ 1308100 h 1308100"/>
              <a:gd name="connsiteX6" fmla="*/ 4318000 w 9207500"/>
              <a:gd name="connsiteY6" fmla="*/ 1282700 h 1308100"/>
              <a:gd name="connsiteX7" fmla="*/ 3733800 w 9207500"/>
              <a:gd name="connsiteY7" fmla="*/ 1244600 h 1308100"/>
              <a:gd name="connsiteX8" fmla="*/ 3098800 w 9207500"/>
              <a:gd name="connsiteY8" fmla="*/ 1181100 h 1308100"/>
              <a:gd name="connsiteX9" fmla="*/ 1930400 w 9207500"/>
              <a:gd name="connsiteY9" fmla="*/ 1079500 h 1308100"/>
              <a:gd name="connsiteX10" fmla="*/ 0 w 9207500"/>
              <a:gd name="connsiteY10" fmla="*/ 992524 h 1308100"/>
              <a:gd name="connsiteX11" fmla="*/ 63500 w 9207500"/>
              <a:gd name="connsiteY11" fmla="*/ 0 h 1308100"/>
              <a:gd name="connsiteX0" fmla="*/ 63500 w 9207500"/>
              <a:gd name="connsiteY0" fmla="*/ 0 h 1308100"/>
              <a:gd name="connsiteX1" fmla="*/ 9207500 w 9207500"/>
              <a:gd name="connsiteY1" fmla="*/ 0 h 1308100"/>
              <a:gd name="connsiteX2" fmla="*/ 9004300 w 9207500"/>
              <a:gd name="connsiteY2" fmla="*/ 649624 h 1308100"/>
              <a:gd name="connsiteX3" fmla="*/ 6731000 w 9207500"/>
              <a:gd name="connsiteY3" fmla="*/ 1168400 h 1308100"/>
              <a:gd name="connsiteX4" fmla="*/ 6070600 w 9207500"/>
              <a:gd name="connsiteY4" fmla="*/ 1270000 h 1308100"/>
              <a:gd name="connsiteX5" fmla="*/ 5080000 w 9207500"/>
              <a:gd name="connsiteY5" fmla="*/ 1308100 h 1308100"/>
              <a:gd name="connsiteX6" fmla="*/ 4318000 w 9207500"/>
              <a:gd name="connsiteY6" fmla="*/ 1282700 h 1308100"/>
              <a:gd name="connsiteX7" fmla="*/ 3733800 w 9207500"/>
              <a:gd name="connsiteY7" fmla="*/ 1244600 h 1308100"/>
              <a:gd name="connsiteX8" fmla="*/ 3098800 w 9207500"/>
              <a:gd name="connsiteY8" fmla="*/ 1181100 h 1308100"/>
              <a:gd name="connsiteX9" fmla="*/ 1930400 w 9207500"/>
              <a:gd name="connsiteY9" fmla="*/ 1079500 h 1308100"/>
              <a:gd name="connsiteX10" fmla="*/ 0 w 9207500"/>
              <a:gd name="connsiteY10" fmla="*/ 992524 h 1308100"/>
              <a:gd name="connsiteX11" fmla="*/ 63500 w 9207500"/>
              <a:gd name="connsiteY11" fmla="*/ 0 h 1308100"/>
              <a:gd name="connsiteX0" fmla="*/ 63500 w 9024326"/>
              <a:gd name="connsiteY0" fmla="*/ 12700 h 1320800"/>
              <a:gd name="connsiteX1" fmla="*/ 8826500 w 9024326"/>
              <a:gd name="connsiteY1" fmla="*/ 0 h 1320800"/>
              <a:gd name="connsiteX2" fmla="*/ 9004300 w 9024326"/>
              <a:gd name="connsiteY2" fmla="*/ 662324 h 1320800"/>
              <a:gd name="connsiteX3" fmla="*/ 6731000 w 9024326"/>
              <a:gd name="connsiteY3" fmla="*/ 1181100 h 1320800"/>
              <a:gd name="connsiteX4" fmla="*/ 6070600 w 9024326"/>
              <a:gd name="connsiteY4" fmla="*/ 1282700 h 1320800"/>
              <a:gd name="connsiteX5" fmla="*/ 5080000 w 9024326"/>
              <a:gd name="connsiteY5" fmla="*/ 1320800 h 1320800"/>
              <a:gd name="connsiteX6" fmla="*/ 4318000 w 9024326"/>
              <a:gd name="connsiteY6" fmla="*/ 1295400 h 1320800"/>
              <a:gd name="connsiteX7" fmla="*/ 3733800 w 9024326"/>
              <a:gd name="connsiteY7" fmla="*/ 1257300 h 1320800"/>
              <a:gd name="connsiteX8" fmla="*/ 3098800 w 9024326"/>
              <a:gd name="connsiteY8" fmla="*/ 1193800 h 1320800"/>
              <a:gd name="connsiteX9" fmla="*/ 1930400 w 9024326"/>
              <a:gd name="connsiteY9" fmla="*/ 1092200 h 1320800"/>
              <a:gd name="connsiteX10" fmla="*/ 0 w 9024326"/>
              <a:gd name="connsiteY10" fmla="*/ 1005224 h 1320800"/>
              <a:gd name="connsiteX11" fmla="*/ 63500 w 9024326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585200 w 8826500"/>
              <a:gd name="connsiteY2" fmla="*/ 700424 h 1320800"/>
              <a:gd name="connsiteX3" fmla="*/ 6731000 w 8826500"/>
              <a:gd name="connsiteY3" fmla="*/ 1181100 h 1320800"/>
              <a:gd name="connsiteX4" fmla="*/ 6070600 w 8826500"/>
              <a:gd name="connsiteY4" fmla="*/ 12827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96300 w 8826500"/>
              <a:gd name="connsiteY2" fmla="*/ 700424 h 1320800"/>
              <a:gd name="connsiteX3" fmla="*/ 6731000 w 8826500"/>
              <a:gd name="connsiteY3" fmla="*/ 1181100 h 1320800"/>
              <a:gd name="connsiteX4" fmla="*/ 6070600 w 8826500"/>
              <a:gd name="connsiteY4" fmla="*/ 12827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96300 w 8826500"/>
              <a:gd name="connsiteY2" fmla="*/ 700424 h 1320800"/>
              <a:gd name="connsiteX3" fmla="*/ 6731000 w 8826500"/>
              <a:gd name="connsiteY3" fmla="*/ 1181100 h 1320800"/>
              <a:gd name="connsiteX4" fmla="*/ 6070600 w 8826500"/>
              <a:gd name="connsiteY4" fmla="*/ 12827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96300 w 8826500"/>
              <a:gd name="connsiteY2" fmla="*/ 700424 h 1320800"/>
              <a:gd name="connsiteX3" fmla="*/ 6731000 w 8826500"/>
              <a:gd name="connsiteY3" fmla="*/ 1181100 h 1320800"/>
              <a:gd name="connsiteX4" fmla="*/ 6070600 w 8826500"/>
              <a:gd name="connsiteY4" fmla="*/ 12827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96300 w 8826500"/>
              <a:gd name="connsiteY2" fmla="*/ 700424 h 1320800"/>
              <a:gd name="connsiteX3" fmla="*/ 6731000 w 8826500"/>
              <a:gd name="connsiteY3" fmla="*/ 1181100 h 1320800"/>
              <a:gd name="connsiteX4" fmla="*/ 6070600 w 8826500"/>
              <a:gd name="connsiteY4" fmla="*/ 12827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96300 w 8826500"/>
              <a:gd name="connsiteY2" fmla="*/ 700424 h 1320800"/>
              <a:gd name="connsiteX3" fmla="*/ 6731000 w 8826500"/>
              <a:gd name="connsiteY3" fmla="*/ 1181100 h 1320800"/>
              <a:gd name="connsiteX4" fmla="*/ 6070600 w 8826500"/>
              <a:gd name="connsiteY4" fmla="*/ 12827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96300 w 8826500"/>
              <a:gd name="connsiteY2" fmla="*/ 700424 h 1320800"/>
              <a:gd name="connsiteX3" fmla="*/ 6731000 w 8826500"/>
              <a:gd name="connsiteY3" fmla="*/ 1181100 h 1320800"/>
              <a:gd name="connsiteX4" fmla="*/ 6070600 w 8826500"/>
              <a:gd name="connsiteY4" fmla="*/ 12827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96300 w 8826500"/>
              <a:gd name="connsiteY2" fmla="*/ 700424 h 1320800"/>
              <a:gd name="connsiteX3" fmla="*/ 6781800 w 8826500"/>
              <a:gd name="connsiteY3" fmla="*/ 1206500 h 1320800"/>
              <a:gd name="connsiteX4" fmla="*/ 6070600 w 8826500"/>
              <a:gd name="connsiteY4" fmla="*/ 12827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96300 w 8826500"/>
              <a:gd name="connsiteY2" fmla="*/ 700424 h 1320800"/>
              <a:gd name="connsiteX3" fmla="*/ 6781800 w 8826500"/>
              <a:gd name="connsiteY3" fmla="*/ 1206500 h 1320800"/>
              <a:gd name="connsiteX4" fmla="*/ 6070600 w 8826500"/>
              <a:gd name="connsiteY4" fmla="*/ 12827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96300 w 8826500"/>
              <a:gd name="connsiteY2" fmla="*/ 700424 h 1320800"/>
              <a:gd name="connsiteX3" fmla="*/ 6781800 w 8826500"/>
              <a:gd name="connsiteY3" fmla="*/ 1206500 h 1320800"/>
              <a:gd name="connsiteX4" fmla="*/ 6070600 w 8826500"/>
              <a:gd name="connsiteY4" fmla="*/ 12827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96300 w 8826500"/>
              <a:gd name="connsiteY2" fmla="*/ 700424 h 1320800"/>
              <a:gd name="connsiteX3" fmla="*/ 6781800 w 8826500"/>
              <a:gd name="connsiteY3" fmla="*/ 1206500 h 1320800"/>
              <a:gd name="connsiteX4" fmla="*/ 6057900 w 8826500"/>
              <a:gd name="connsiteY4" fmla="*/ 12700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96300 w 8826500"/>
              <a:gd name="connsiteY2" fmla="*/ 700424 h 1320800"/>
              <a:gd name="connsiteX3" fmla="*/ 6781800 w 8826500"/>
              <a:gd name="connsiteY3" fmla="*/ 1206500 h 1320800"/>
              <a:gd name="connsiteX4" fmla="*/ 6070600 w 8826500"/>
              <a:gd name="connsiteY4" fmla="*/ 13081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96300 w 8826500"/>
              <a:gd name="connsiteY2" fmla="*/ 700424 h 1320800"/>
              <a:gd name="connsiteX3" fmla="*/ 6781800 w 8826500"/>
              <a:gd name="connsiteY3" fmla="*/ 1206500 h 1320800"/>
              <a:gd name="connsiteX4" fmla="*/ 6070600 w 8826500"/>
              <a:gd name="connsiteY4" fmla="*/ 13081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96300 w 8826500"/>
              <a:gd name="connsiteY2" fmla="*/ 700424 h 1320800"/>
              <a:gd name="connsiteX3" fmla="*/ 6781800 w 8826500"/>
              <a:gd name="connsiteY3" fmla="*/ 1206500 h 1320800"/>
              <a:gd name="connsiteX4" fmla="*/ 6070600 w 8826500"/>
              <a:gd name="connsiteY4" fmla="*/ 13081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96300 w 8826500"/>
              <a:gd name="connsiteY2" fmla="*/ 700424 h 1320800"/>
              <a:gd name="connsiteX3" fmla="*/ 6781800 w 8826500"/>
              <a:gd name="connsiteY3" fmla="*/ 1206500 h 1320800"/>
              <a:gd name="connsiteX4" fmla="*/ 6070600 w 8826500"/>
              <a:gd name="connsiteY4" fmla="*/ 13081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83600 w 8826500"/>
              <a:gd name="connsiteY2" fmla="*/ 662324 h 1320800"/>
              <a:gd name="connsiteX3" fmla="*/ 6781800 w 8826500"/>
              <a:gd name="connsiteY3" fmla="*/ 1206500 h 1320800"/>
              <a:gd name="connsiteX4" fmla="*/ 6070600 w 8826500"/>
              <a:gd name="connsiteY4" fmla="*/ 13081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83600 w 8826500"/>
              <a:gd name="connsiteY2" fmla="*/ 662324 h 1320800"/>
              <a:gd name="connsiteX3" fmla="*/ 6781800 w 8826500"/>
              <a:gd name="connsiteY3" fmla="*/ 1206500 h 1320800"/>
              <a:gd name="connsiteX4" fmla="*/ 6070600 w 8826500"/>
              <a:gd name="connsiteY4" fmla="*/ 13081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83600 w 8826500"/>
              <a:gd name="connsiteY2" fmla="*/ 662324 h 1320800"/>
              <a:gd name="connsiteX3" fmla="*/ 6781800 w 8826500"/>
              <a:gd name="connsiteY3" fmla="*/ 1206500 h 1320800"/>
              <a:gd name="connsiteX4" fmla="*/ 6070600 w 8826500"/>
              <a:gd name="connsiteY4" fmla="*/ 13081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  <a:gd name="connsiteX0" fmla="*/ 63500 w 8826500"/>
              <a:gd name="connsiteY0" fmla="*/ 12700 h 1320800"/>
              <a:gd name="connsiteX1" fmla="*/ 8826500 w 8826500"/>
              <a:gd name="connsiteY1" fmla="*/ 0 h 1320800"/>
              <a:gd name="connsiteX2" fmla="*/ 8483600 w 8826500"/>
              <a:gd name="connsiteY2" fmla="*/ 662324 h 1320800"/>
              <a:gd name="connsiteX3" fmla="*/ 6781800 w 8826500"/>
              <a:gd name="connsiteY3" fmla="*/ 1206500 h 1320800"/>
              <a:gd name="connsiteX4" fmla="*/ 6070600 w 8826500"/>
              <a:gd name="connsiteY4" fmla="*/ 1308100 h 1320800"/>
              <a:gd name="connsiteX5" fmla="*/ 5080000 w 8826500"/>
              <a:gd name="connsiteY5" fmla="*/ 1320800 h 1320800"/>
              <a:gd name="connsiteX6" fmla="*/ 4318000 w 8826500"/>
              <a:gd name="connsiteY6" fmla="*/ 1295400 h 1320800"/>
              <a:gd name="connsiteX7" fmla="*/ 3733800 w 8826500"/>
              <a:gd name="connsiteY7" fmla="*/ 1257300 h 1320800"/>
              <a:gd name="connsiteX8" fmla="*/ 3098800 w 8826500"/>
              <a:gd name="connsiteY8" fmla="*/ 1193800 h 1320800"/>
              <a:gd name="connsiteX9" fmla="*/ 1930400 w 8826500"/>
              <a:gd name="connsiteY9" fmla="*/ 1092200 h 1320800"/>
              <a:gd name="connsiteX10" fmla="*/ 0 w 8826500"/>
              <a:gd name="connsiteY10" fmla="*/ 1005224 h 1320800"/>
              <a:gd name="connsiteX11" fmla="*/ 63500 w 8826500"/>
              <a:gd name="connsiteY11" fmla="*/ 1270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826500" h="1320800">
                <a:moveTo>
                  <a:pt x="63500" y="12700"/>
                </a:moveTo>
                <a:lnTo>
                  <a:pt x="8826500" y="0"/>
                </a:lnTo>
                <a:cubicBezTo>
                  <a:pt x="8758767" y="216541"/>
                  <a:pt x="8652933" y="534683"/>
                  <a:pt x="8483600" y="662324"/>
                </a:cubicBezTo>
                <a:cubicBezTo>
                  <a:pt x="8034867" y="1015807"/>
                  <a:pt x="7304617" y="1096754"/>
                  <a:pt x="6781800" y="1206500"/>
                </a:cubicBezTo>
                <a:cubicBezTo>
                  <a:pt x="6462183" y="1278146"/>
                  <a:pt x="6335183" y="1278467"/>
                  <a:pt x="6070600" y="1308100"/>
                </a:cubicBezTo>
                <a:lnTo>
                  <a:pt x="5080000" y="1320800"/>
                </a:lnTo>
                <a:lnTo>
                  <a:pt x="4318000" y="1295400"/>
                </a:lnTo>
                <a:lnTo>
                  <a:pt x="3733800" y="1257300"/>
                </a:lnTo>
                <a:lnTo>
                  <a:pt x="3098800" y="1193800"/>
                </a:lnTo>
                <a:lnTo>
                  <a:pt x="1930400" y="1092200"/>
                </a:lnTo>
                <a:lnTo>
                  <a:pt x="0" y="1005224"/>
                </a:lnTo>
                <a:lnTo>
                  <a:pt x="63500" y="12700"/>
                </a:lnTo>
                <a:close/>
              </a:path>
            </a:pathLst>
          </a:custGeom>
          <a:solidFill>
            <a:srgbClr val="8ADB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25" tIns="60862" rIns="121725" bIns="60862" spcCol="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589904" y="2030616"/>
            <a:ext cx="3448696" cy="941185"/>
            <a:chOff x="63500" y="1429216"/>
            <a:chExt cx="2592937" cy="705889"/>
          </a:xfrm>
        </p:grpSpPr>
        <p:sp>
          <p:nvSpPr>
            <p:cNvPr id="4" name="Rounded Rectangle 3"/>
            <p:cNvSpPr/>
            <p:nvPr/>
          </p:nvSpPr>
          <p:spPr>
            <a:xfrm>
              <a:off x="384358" y="1429216"/>
              <a:ext cx="2272079" cy="705889"/>
            </a:xfrm>
            <a:prstGeom prst="roundRect">
              <a:avLst/>
            </a:prstGeom>
            <a:solidFill>
              <a:srgbClr val="61DC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3700">
                  <a:solidFill>
                    <a:prstClr val="white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Nhận biết</a:t>
              </a:r>
            </a:p>
          </p:txBody>
        </p:sp>
        <p:sp>
          <p:nvSpPr>
            <p:cNvPr id="3" name="Oval 2"/>
            <p:cNvSpPr/>
            <p:nvPr/>
          </p:nvSpPr>
          <p:spPr>
            <a:xfrm>
              <a:off x="63500" y="1458734"/>
              <a:ext cx="641717" cy="64171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4300" dirty="0">
                  <a:solidFill>
                    <a:prstClr val="black"/>
                  </a:solidFill>
                  <a:latin typeface="Arial Rounded MT Bold" pitchFamily="34" charset="0"/>
                  <a:ea typeface="Arial-Rounded" pitchFamily="34" charset="0"/>
                  <a:cs typeface="Arial-Rounded" pitchFamily="34" charset="0"/>
                </a:rPr>
                <a:t>1</a:t>
              </a:r>
            </a:p>
          </p:txBody>
        </p:sp>
      </p:grpSp>
      <p:sp>
        <p:nvSpPr>
          <p:cNvPr id="34" name="Title 1"/>
          <p:cNvSpPr txBox="1">
            <a:spLocks/>
          </p:cNvSpPr>
          <p:nvPr/>
        </p:nvSpPr>
        <p:spPr>
          <a:xfrm>
            <a:off x="-79082" y="5105400"/>
            <a:ext cx="12246294" cy="1501088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20000"/>
              </a:lnSpc>
              <a:spcAft>
                <a:spcPts val="0"/>
              </a:spcAft>
            </a:pPr>
            <a:r>
              <a:rPr lang="en-US" sz="6000" b="1" dirty="0" err="1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  <a:r>
              <a:rPr lang="en-US" sz="6000" b="1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é</a:t>
            </a:r>
            <a:r>
              <a:rPr lang="en-US" sz="6000" b="1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6000" b="1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theo</a:t>
            </a:r>
            <a:r>
              <a:rPr lang="en-US" sz="6000" b="1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6000" b="1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mẹ</a:t>
            </a:r>
            <a:r>
              <a:rPr lang="en-US" sz="6000" b="1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6000" b="1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ra</a:t>
            </a:r>
            <a:r>
              <a:rPr lang="en-US" sz="6000" b="1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 </a:t>
            </a:r>
            <a:r>
              <a:rPr lang="en-US" sz="6000" b="1" dirty="0" err="1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</a:t>
            </a:r>
            <a:r>
              <a:rPr lang="en-US" sz="6000" b="1" dirty="0" err="1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õ</a:t>
            </a:r>
            <a:r>
              <a:rPr lang="en-US" sz="6000" b="1" dirty="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3371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282836" y="1143000"/>
            <a:ext cx="1595393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88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046658" y="2348584"/>
            <a:ext cx="2123468" cy="12709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20000"/>
              </a:lnSpc>
              <a:spcBef>
                <a:spcPts val="799"/>
              </a:spcBef>
              <a:spcAft>
                <a:spcPts val="0"/>
              </a:spcAft>
            </a:pPr>
            <a:r>
              <a:rPr lang="en-US" sz="88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243471" y="2348584"/>
            <a:ext cx="2123468" cy="12709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20000"/>
              </a:lnSpc>
              <a:spcBef>
                <a:spcPts val="799"/>
              </a:spcBef>
              <a:spcAft>
                <a:spcPts val="0"/>
              </a:spcAft>
            </a:pPr>
            <a:r>
              <a:rPr lang="en-US" sz="88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o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047966" y="3682086"/>
            <a:ext cx="4295089" cy="12709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20000"/>
              </a:lnSpc>
              <a:spcBef>
                <a:spcPts val="799"/>
              </a:spcBef>
              <a:spcAft>
                <a:spcPts val="0"/>
              </a:spcAft>
            </a:pPr>
            <a:r>
              <a:rPr lang="en-US" sz="88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</a:t>
            </a:r>
            <a:r>
              <a:rPr lang="en-US" sz="88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õ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7031376" y="2348584"/>
            <a:ext cx="2123468" cy="12709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20000"/>
              </a:lnSpc>
              <a:spcBef>
                <a:spcPts val="799"/>
              </a:spcBef>
              <a:spcAft>
                <a:spcPts val="0"/>
              </a:spcAft>
            </a:pPr>
            <a:r>
              <a:rPr lang="en-US" sz="88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9230332" y="2348584"/>
            <a:ext cx="2123468" cy="12709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20000"/>
              </a:lnSpc>
              <a:spcBef>
                <a:spcPts val="799"/>
              </a:spcBef>
              <a:spcAft>
                <a:spcPts val="0"/>
              </a:spcAft>
            </a:pPr>
            <a:r>
              <a:rPr lang="en-US" sz="88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e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7032651" y="3682086"/>
            <a:ext cx="4295803" cy="12709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20000"/>
              </a:lnSpc>
              <a:spcBef>
                <a:spcPts val="799"/>
              </a:spcBef>
              <a:spcAft>
                <a:spcPts val="0"/>
              </a:spcAft>
            </a:pPr>
            <a:r>
              <a:rPr lang="en-US" sz="88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  <a:r>
              <a:rPr lang="en-US" sz="88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é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84640" y="5589050"/>
            <a:ext cx="2123468" cy="542558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ngã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2219932" y="5589050"/>
            <a:ext cx="2123468" cy="542558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ngủ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4331193" y="5592534"/>
            <a:ext cx="1754932" cy="542558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ngự</a:t>
            </a: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6149040" y="5592534"/>
            <a:ext cx="2123468" cy="542558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nghe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8064070" y="5592534"/>
            <a:ext cx="2123468" cy="542558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nghé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9964587" y="5592534"/>
            <a:ext cx="2123468" cy="542558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nghĩ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113889" y="5412766"/>
            <a:ext cx="1595393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</a:t>
            </a: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2255695" y="5412766"/>
            <a:ext cx="1595393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</a:t>
            </a: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4177206" y="5412766"/>
            <a:ext cx="1595393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</a:t>
            </a: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6200822" y="5412766"/>
            <a:ext cx="1595393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8114437" y="5412766"/>
            <a:ext cx="1595393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230477" y="203423"/>
            <a:ext cx="2621250" cy="941185"/>
            <a:chOff x="63500" y="1429216"/>
            <a:chExt cx="1970813" cy="705889"/>
          </a:xfrm>
        </p:grpSpPr>
        <p:sp>
          <p:nvSpPr>
            <p:cNvPr id="35" name="Rounded Rectangle 34"/>
            <p:cNvSpPr/>
            <p:nvPr/>
          </p:nvSpPr>
          <p:spPr>
            <a:xfrm>
              <a:off x="384358" y="1429216"/>
              <a:ext cx="1649955" cy="705889"/>
            </a:xfrm>
            <a:prstGeom prst="roundRect">
              <a:avLst/>
            </a:prstGeom>
            <a:solidFill>
              <a:srgbClr val="61DC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4800">
                  <a:solidFill>
                    <a:prstClr val="white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Đọc</a:t>
              </a:r>
            </a:p>
          </p:txBody>
        </p:sp>
        <p:sp>
          <p:nvSpPr>
            <p:cNvPr id="36" name="Oval 35"/>
            <p:cNvSpPr/>
            <p:nvPr/>
          </p:nvSpPr>
          <p:spPr>
            <a:xfrm>
              <a:off x="63500" y="1458734"/>
              <a:ext cx="641717" cy="64171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4800" dirty="0">
                  <a:solidFill>
                    <a:prstClr val="black"/>
                  </a:solidFill>
                  <a:latin typeface="Arial Rounded MT Bold" pitchFamily="34" charset="0"/>
                  <a:ea typeface="Arial-Rounded" pitchFamily="34" charset="0"/>
                  <a:cs typeface="Arial-Rounded" pitchFamily="34" charset="0"/>
                </a:rPr>
                <a:t>2</a:t>
              </a:r>
            </a:p>
          </p:txBody>
        </p:sp>
      </p:grpSp>
      <p:sp>
        <p:nvSpPr>
          <p:cNvPr id="32" name="Title 1"/>
          <p:cNvSpPr txBox="1">
            <a:spLocks/>
          </p:cNvSpPr>
          <p:nvPr/>
        </p:nvSpPr>
        <p:spPr>
          <a:xfrm>
            <a:off x="10139408" y="5419483"/>
            <a:ext cx="1595393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8229600" y="1143000"/>
            <a:ext cx="2057400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88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</a:p>
        </p:txBody>
      </p:sp>
    </p:spTree>
    <p:extLst>
      <p:ext uri="{BB962C8B-B14F-4D97-AF65-F5344CB8AC3E}">
        <p14:creationId xmlns:p14="http://schemas.microsoft.com/office/powerpoint/2010/main" val="76175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9" grpId="0"/>
      <p:bldP spid="21" grpId="0"/>
      <p:bldP spid="22" grpId="0"/>
      <p:bldP spid="23" grpId="0"/>
      <p:bldP spid="24" grpId="0"/>
      <p:bldP spid="25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230477" y="203423"/>
            <a:ext cx="2621250" cy="941185"/>
            <a:chOff x="63500" y="1429216"/>
            <a:chExt cx="1970813" cy="705889"/>
          </a:xfrm>
        </p:grpSpPr>
        <p:sp>
          <p:nvSpPr>
            <p:cNvPr id="35" name="Rounded Rectangle 34"/>
            <p:cNvSpPr/>
            <p:nvPr/>
          </p:nvSpPr>
          <p:spPr>
            <a:xfrm>
              <a:off x="384358" y="1429216"/>
              <a:ext cx="1649955" cy="705889"/>
            </a:xfrm>
            <a:prstGeom prst="roundRect">
              <a:avLst/>
            </a:prstGeom>
            <a:solidFill>
              <a:srgbClr val="61DC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4800">
                  <a:solidFill>
                    <a:prstClr val="white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Đọc</a:t>
              </a:r>
            </a:p>
          </p:txBody>
        </p:sp>
        <p:sp>
          <p:nvSpPr>
            <p:cNvPr id="36" name="Oval 35"/>
            <p:cNvSpPr/>
            <p:nvPr/>
          </p:nvSpPr>
          <p:spPr>
            <a:xfrm>
              <a:off x="63500" y="1458734"/>
              <a:ext cx="641717" cy="64171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4800" dirty="0">
                  <a:solidFill>
                    <a:prstClr val="black"/>
                  </a:solidFill>
                  <a:latin typeface="Arial Rounded MT Bold" pitchFamily="34" charset="0"/>
                  <a:ea typeface="Arial-Rounded" pitchFamily="34" charset="0"/>
                  <a:cs typeface="Arial-Rounded" pitchFamily="34" charset="0"/>
                </a:rPr>
                <a:t>2</a:t>
              </a:r>
            </a:p>
          </p:txBody>
        </p:sp>
      </p:grpSp>
      <p:sp>
        <p:nvSpPr>
          <p:cNvPr id="37" name="Title 1"/>
          <p:cNvSpPr txBox="1">
            <a:spLocks/>
          </p:cNvSpPr>
          <p:nvPr/>
        </p:nvSpPr>
        <p:spPr>
          <a:xfrm>
            <a:off x="2282836" y="1143000"/>
            <a:ext cx="1595393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88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</a:t>
            </a:r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1046658" y="2348584"/>
            <a:ext cx="2123468" cy="12709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20000"/>
              </a:lnSpc>
              <a:spcBef>
                <a:spcPts val="799"/>
              </a:spcBef>
              <a:spcAft>
                <a:spcPts val="0"/>
              </a:spcAft>
            </a:pPr>
            <a:r>
              <a:rPr lang="en-US" sz="88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</a:t>
            </a: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3243471" y="2348584"/>
            <a:ext cx="2123468" cy="12709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20000"/>
              </a:lnSpc>
              <a:spcBef>
                <a:spcPts val="799"/>
              </a:spcBef>
              <a:spcAft>
                <a:spcPts val="0"/>
              </a:spcAft>
            </a:pPr>
            <a:r>
              <a:rPr lang="en-US" sz="88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o</a:t>
            </a: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1047966" y="3682086"/>
            <a:ext cx="4295089" cy="12709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20000"/>
              </a:lnSpc>
              <a:spcBef>
                <a:spcPts val="799"/>
              </a:spcBef>
              <a:spcAft>
                <a:spcPts val="0"/>
              </a:spcAft>
            </a:pPr>
            <a:r>
              <a:rPr lang="en-US" sz="88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</a:t>
            </a:r>
            <a:r>
              <a:rPr lang="en-US" sz="88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õ</a:t>
            </a: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7031376" y="2348584"/>
            <a:ext cx="2123468" cy="12709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20000"/>
              </a:lnSpc>
              <a:spcBef>
                <a:spcPts val="799"/>
              </a:spcBef>
              <a:spcAft>
                <a:spcPts val="0"/>
              </a:spcAft>
            </a:pPr>
            <a:r>
              <a:rPr lang="en-US" sz="88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9230332" y="2348584"/>
            <a:ext cx="2123468" cy="12709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20000"/>
              </a:lnSpc>
              <a:spcBef>
                <a:spcPts val="799"/>
              </a:spcBef>
              <a:spcAft>
                <a:spcPts val="0"/>
              </a:spcAft>
            </a:pPr>
            <a:r>
              <a:rPr lang="en-US" sz="88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e</a:t>
            </a:r>
          </a:p>
        </p:txBody>
      </p:sp>
      <p:sp>
        <p:nvSpPr>
          <p:cNvPr id="43" name="Title 1"/>
          <p:cNvSpPr txBox="1">
            <a:spLocks/>
          </p:cNvSpPr>
          <p:nvPr/>
        </p:nvSpPr>
        <p:spPr>
          <a:xfrm>
            <a:off x="7032651" y="3682086"/>
            <a:ext cx="4295803" cy="12709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ct val="120000"/>
              </a:lnSpc>
              <a:spcBef>
                <a:spcPts val="799"/>
              </a:spcBef>
              <a:spcAft>
                <a:spcPts val="0"/>
              </a:spcAft>
            </a:pPr>
            <a:r>
              <a:rPr lang="en-US" sz="88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  <a:r>
              <a:rPr lang="en-US" sz="88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é</a:t>
            </a:r>
          </a:p>
        </p:txBody>
      </p:sp>
      <p:sp>
        <p:nvSpPr>
          <p:cNvPr id="44" name="Title 1"/>
          <p:cNvSpPr txBox="1">
            <a:spLocks/>
          </p:cNvSpPr>
          <p:nvPr/>
        </p:nvSpPr>
        <p:spPr>
          <a:xfrm>
            <a:off x="84640" y="5589050"/>
            <a:ext cx="2123468" cy="542558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ngã</a:t>
            </a:r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2219932" y="5589050"/>
            <a:ext cx="2123468" cy="542558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ngủ</a:t>
            </a:r>
          </a:p>
        </p:txBody>
      </p:sp>
      <p:sp>
        <p:nvSpPr>
          <p:cNvPr id="46" name="Title 1"/>
          <p:cNvSpPr txBox="1">
            <a:spLocks/>
          </p:cNvSpPr>
          <p:nvPr/>
        </p:nvSpPr>
        <p:spPr>
          <a:xfrm>
            <a:off x="4331193" y="5592534"/>
            <a:ext cx="1754932" cy="542558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ngự</a:t>
            </a:r>
          </a:p>
        </p:txBody>
      </p:sp>
      <p:sp>
        <p:nvSpPr>
          <p:cNvPr id="47" name="Title 1"/>
          <p:cNvSpPr txBox="1">
            <a:spLocks/>
          </p:cNvSpPr>
          <p:nvPr/>
        </p:nvSpPr>
        <p:spPr>
          <a:xfrm>
            <a:off x="6149040" y="5592534"/>
            <a:ext cx="2123468" cy="542558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nghe</a:t>
            </a:r>
          </a:p>
        </p:txBody>
      </p:sp>
      <p:sp>
        <p:nvSpPr>
          <p:cNvPr id="48" name="Title 1"/>
          <p:cNvSpPr txBox="1">
            <a:spLocks/>
          </p:cNvSpPr>
          <p:nvPr/>
        </p:nvSpPr>
        <p:spPr>
          <a:xfrm>
            <a:off x="8064070" y="5592534"/>
            <a:ext cx="2123468" cy="542558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nghé</a:t>
            </a:r>
          </a:p>
        </p:txBody>
      </p:sp>
      <p:sp>
        <p:nvSpPr>
          <p:cNvPr id="49" name="Title 1"/>
          <p:cNvSpPr txBox="1">
            <a:spLocks/>
          </p:cNvSpPr>
          <p:nvPr/>
        </p:nvSpPr>
        <p:spPr>
          <a:xfrm>
            <a:off x="9964587" y="5592534"/>
            <a:ext cx="2123468" cy="542558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nghĩ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113889" y="5412766"/>
            <a:ext cx="1595393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</a:t>
            </a: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2255695" y="5412766"/>
            <a:ext cx="1595393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>
            <a:off x="4177206" y="5412766"/>
            <a:ext cx="1595393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</a:t>
            </a:r>
          </a:p>
        </p:txBody>
      </p:sp>
      <p:sp>
        <p:nvSpPr>
          <p:cNvPr id="53" name="Title 1"/>
          <p:cNvSpPr txBox="1">
            <a:spLocks/>
          </p:cNvSpPr>
          <p:nvPr/>
        </p:nvSpPr>
        <p:spPr>
          <a:xfrm>
            <a:off x="6200822" y="5412766"/>
            <a:ext cx="1595393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8114437" y="5412766"/>
            <a:ext cx="1595393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</a:p>
        </p:txBody>
      </p:sp>
      <p:sp>
        <p:nvSpPr>
          <p:cNvPr id="55" name="Title 1"/>
          <p:cNvSpPr txBox="1">
            <a:spLocks/>
          </p:cNvSpPr>
          <p:nvPr/>
        </p:nvSpPr>
        <p:spPr>
          <a:xfrm>
            <a:off x="10139408" y="5419483"/>
            <a:ext cx="1595393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6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</a:p>
        </p:txBody>
      </p:sp>
      <p:sp>
        <p:nvSpPr>
          <p:cNvPr id="68" name="Title 1"/>
          <p:cNvSpPr txBox="1">
            <a:spLocks/>
          </p:cNvSpPr>
          <p:nvPr/>
        </p:nvSpPr>
        <p:spPr>
          <a:xfrm>
            <a:off x="8229600" y="1143000"/>
            <a:ext cx="2057400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88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</a:p>
        </p:txBody>
      </p:sp>
    </p:spTree>
    <p:extLst>
      <p:ext uri="{BB962C8B-B14F-4D97-AF65-F5344CB8AC3E}">
        <p14:creationId xmlns:p14="http://schemas.microsoft.com/office/powerpoint/2010/main" val="20778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5834" y="2914874"/>
            <a:ext cx="2569397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16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19800" y="2914874"/>
            <a:ext cx="4572000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16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ngh</a:t>
            </a:r>
          </a:p>
        </p:txBody>
      </p:sp>
      <p:sp>
        <p:nvSpPr>
          <p:cNvPr id="6" name="Rectangle 5"/>
          <p:cNvSpPr/>
          <p:nvPr/>
        </p:nvSpPr>
        <p:spPr>
          <a:xfrm>
            <a:off x="2667000" y="152400"/>
            <a:ext cx="6705600" cy="16002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88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So sánh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118520" y="4800600"/>
            <a:ext cx="1920081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763610" y="4648200"/>
            <a:ext cx="2034828" cy="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7974752" y="2916005"/>
            <a:ext cx="2123468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endParaRPr lang="en-US" sz="16600">
              <a:solidFill>
                <a:srgbClr val="00B050"/>
              </a:solidFill>
              <a:latin typeface="Arial-Rounded" pitchFamily="34" charset="0"/>
              <a:ea typeface="Arial-Rounded" pitchFamily="34" charset="0"/>
              <a:cs typeface="Arial-Rounded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9067800" y="4381500"/>
            <a:ext cx="990600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 txBox="1">
            <a:spLocks/>
          </p:cNvSpPr>
          <p:nvPr/>
        </p:nvSpPr>
        <p:spPr>
          <a:xfrm>
            <a:off x="7887431" y="2914874"/>
            <a:ext cx="3122738" cy="895126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16600">
                <a:solidFill>
                  <a:srgbClr val="7030A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426549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10000" y="5135838"/>
            <a:ext cx="4333494" cy="656495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9600">
                <a:solidFill>
                  <a:prstClr val="black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ngã ba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006799" y="5135699"/>
            <a:ext cx="1611737" cy="656495"/>
          </a:xfrm>
          <a:prstGeom prst="rect">
            <a:avLst/>
          </a:prstGeom>
        </p:spPr>
        <p:txBody>
          <a:bodyPr vert="horz" lIns="91294" tIns="45647" rIns="91294" bIns="45647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en-US" sz="9600">
                <a:solidFill>
                  <a:srgbClr val="FF000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ng</a:t>
            </a:r>
          </a:p>
        </p:txBody>
      </p:sp>
      <p:pic>
        <p:nvPicPr>
          <p:cNvPr id="5" name="Picture 2" descr="Road Rules Awareness Week - Campaigns - NSW Centre for Road Safe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100" y="417730"/>
            <a:ext cx="7504219" cy="4221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086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TiÕt 1&amp;#x0D;&amp;#x0A;&amp;quot;&quot;/&gt;&lt;property id=&quot;20307&quot; value=&quot;292&quot;/&gt;&lt;/object&gt;&lt;object type=&quot;3&quot; unique_id=&quot;10005&quot;&gt;&lt;property id=&quot;20148&quot; value=&quot;5&quot;/&gt;&lt;property id=&quot;20300&quot; value=&quot;Slide 2 - &amp;quot;KiÓm tra bµi cò&amp;quot;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282&quot;/&gt;&lt;/object&gt;&lt;object type=&quot;3&quot; unique_id=&quot;10007&quot;&gt;&lt;property id=&quot;20148&quot; value=&quot;5&quot;/&gt;&lt;property id=&quot;20300&quot; value=&quot;Slide 4&quot;/&gt;&lt;property id=&quot;20307&quot; value=&quot;272&quot;/&gt;&lt;/object&gt;&lt;object type=&quot;3&quot; unique_id=&quot;10008&quot;&gt;&lt;property id=&quot;20148&quot; value=&quot;5&quot;/&gt;&lt;property id=&quot;20300&quot; value=&quot;Slide 5&quot;/&gt;&lt;property id=&quot;20307&quot; value=&quot;289&quot;/&gt;&lt;/object&gt;&lt;object type=&quot;3&quot; unique_id=&quot;10009&quot;&gt;&lt;property id=&quot;20148&quot; value=&quot;5&quot;/&gt;&lt;property id=&quot;20300&quot; value=&quot;Slide 6&quot;/&gt;&lt;property id=&quot;20307&quot; value=&quot;278&quot;/&gt;&lt;/object&gt;&lt;object type=&quot;3&quot; unique_id=&quot;10010&quot;&gt;&lt;property id=&quot;20148&quot; value=&quot;5&quot;/&gt;&lt;property id=&quot;20300&quot; value=&quot;Slide 7 - &amp;quot;&amp;#x0D;&amp;#x0A;&amp;quot;&quot;/&gt;&lt;property id=&quot;20307&quot; value=&quot;260&quot;/&gt;&lt;/object&gt;&lt;object type=&quot;3&quot; unique_id=&quot;10011&quot;&gt;&lt;property id=&quot;20148&quot; value=&quot;5&quot;/&gt;&lt;property id=&quot;20300&quot; value=&quot;Slide 8&quot;/&gt;&lt;property id=&quot;20307&quot; value=&quot;295&quot;/&gt;&lt;/object&gt;&lt;object type=&quot;3&quot; unique_id=&quot;10012&quot;&gt;&lt;property id=&quot;20148&quot; value=&quot;5&quot;/&gt;&lt;property id=&quot;20300&quot; value=&quot;Slide 9 - &amp;quot;TiÕt 2&amp;#x0D;&amp;#x0A;&amp;quot;&quot;/&gt;&lt;property id=&quot;20307&quot; value=&quot;296&quot;/&gt;&lt;/object&gt;&lt;object type=&quot;3&quot; unique_id=&quot;10013&quot;&gt;&lt;property id=&quot;20148&quot; value=&quot;5&quot;/&gt;&lt;property id=&quot;20300&quot; value=&quot;Slide 10 - &amp;quot;&amp;#x0D;&amp;#x0A;&amp;quot;&quot;/&gt;&lt;property id=&quot;20307&quot; value=&quot;297&quot;/&gt;&lt;/object&gt;&lt;object type=&quot;3&quot; unique_id=&quot;10014&quot;&gt;&lt;property id=&quot;20148&quot; value=&quot;5&quot;/&gt;&lt;property id=&quot;20300&quot; value=&quot;Slide 11&quot;/&gt;&lt;property id=&quot;20307&quot; value=&quot;283&quot;/&gt;&lt;/object&gt;&lt;object type=&quot;3&quot; unique_id=&quot;10015&quot;&gt;&lt;property id=&quot;20148&quot; value=&quot;5&quot;/&gt;&lt;property id=&quot;20300&quot; value=&quot;Slide 12&quot;/&gt;&lt;property id=&quot;20307&quot; value=&quot;284&quot;/&gt;&lt;/object&gt;&lt;object type=&quot;3&quot; unique_id=&quot;10016&quot;&gt;&lt;property id=&quot;20148&quot; value=&quot;5&quot;/&gt;&lt;property id=&quot;20300&quot; value=&quot;Slide 13&quot;/&gt;&lt;property id=&quot;20307&quot; value=&quot;285&quot;/&gt;&lt;/object&gt;&lt;object type=&quot;3&quot; unique_id=&quot;10017&quot;&gt;&lt;property id=&quot;20148&quot; value=&quot;5&quot;/&gt;&lt;property id=&quot;20300&quot; value=&quot;Slide 14&quot;/&gt;&lt;property id=&quot;20307&quot; value=&quot;298&quot;/&gt;&lt;/object&gt;&lt;object type=&quot;3&quot; unique_id=&quot;10018&quot;&gt;&lt;property id=&quot;20148&quot; value=&quot;5&quot;/&gt;&lt;property id=&quot;20300&quot; value=&quot;Slide 15&quot;/&gt;&lt;property id=&quot;20307&quot; value=&quot;299&quot;/&gt;&lt;/object&gt;&lt;object type=&quot;3&quot; unique_id=&quot;10019&quot;&gt;&lt;property id=&quot;20148&quot; value=&quot;5&quot;/&gt;&lt;property id=&quot;20300&quot; value=&quot;Slide 16&quot;/&gt;&lt;property id=&quot;20307&quot; value=&quot;291&quot;/&gt;&lt;/object&gt;&lt;object type=&quot;3&quot; unique_id=&quot;10020&quot;&gt;&lt;property id=&quot;20148&quot; value=&quot;5&quot;/&gt;&lt;property id=&quot;20300&quot; value=&quot;Slide 17&quot;/&gt;&lt;property id=&quot;20307&quot; value=&quot;300&quot;/&gt;&lt;/object&gt;&lt;object type=&quot;3&quot; unique_id=&quot;10021&quot;&gt;&lt;property id=&quot;20148&quot; value=&quot;5&quot;/&gt;&lt;property id=&quot;20300&quot; value=&quot;Slide 18&quot;/&gt;&lt;property id=&quot;20307&quot; value=&quot;286&quot;/&gt;&lt;/object&gt;&lt;object type=&quot;3&quot; unique_id=&quot;10022&quot;&gt;&lt;property id=&quot;20148&quot; value=&quot;5&quot;/&gt;&lt;property id=&quot;20300&quot; value=&quot;Slide 19&quot;/&gt;&lt;property id=&quot;20307&quot; value=&quot;287&quot;/&gt;&lt;/object&gt;&lt;/object&gt;&lt;/object&gt;&lt;/database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148</TotalTime>
  <Words>112</Words>
  <Application>Microsoft Office PowerPoint</Application>
  <PresentationFormat>Widescreen</PresentationFormat>
  <Paragraphs>72</Paragraphs>
  <Slides>17</Slides>
  <Notes>8</Notes>
  <HiddenSlides>0</HiddenSlides>
  <MMClips>4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.VnAvant</vt:lpstr>
      <vt:lpstr>Arial</vt:lpstr>
      <vt:lpstr>Arial Rounded MT Bold</vt:lpstr>
      <vt:lpstr>Arial-Rounded</vt:lpstr>
      <vt:lpstr>Calibri</vt:lpstr>
      <vt:lpstr>Calibri Light</vt:lpstr>
      <vt:lpstr>Office Theme</vt:lpstr>
      <vt:lpstr>3_Office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123456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Thø s¸u ngµy 14 th¸ng 9 n¨m 2007 Häc vÇn Bµi 13:</dc:title>
  <dc:creator>yen&amp;van</dc:creator>
  <cp:lastModifiedBy>STD</cp:lastModifiedBy>
  <cp:revision>148</cp:revision>
  <dcterms:created xsi:type="dcterms:W3CDTF">2002-08-27T21:28:00Z</dcterms:created>
  <dcterms:modified xsi:type="dcterms:W3CDTF">2025-10-08T00:38:59Z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1033-11.2.0.9635</vt:lpwstr>
  </property>
</Properties>
</file>