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4" r:id="rId7"/>
    <p:sldId id="261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780" y="6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2383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88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885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675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1345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960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77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559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945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435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A306A-0DC0-4A04-AF67-DF19A49080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580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3A306A-0DC0-4A04-AF67-DF19A490800E}" type="datetimeFigureOut">
              <a:rPr lang="en-US" smtClean="0"/>
              <a:t>2/10/2025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07D27-AD44-40CD-BED4-65DC6342BB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49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3825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41502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6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259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282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191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68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7335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582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474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391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6256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3319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971600" y="22837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590397" y="22652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6516216" y="2283718"/>
            <a:ext cx="1584176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63688" y="2067694"/>
            <a:ext cx="2160240" cy="1368152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6516216" y="2067694"/>
            <a:ext cx="1043608" cy="1152128"/>
          </a:xfrm>
          <a:prstGeom prst="line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382485" y="162372"/>
            <a:ext cx="2557667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/>
              <a:t>TRÒ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CHƠI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072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3724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3941649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HÌNH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TRÒN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56" y="39346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KHỐI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CẦU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32240" y="3934631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KHỐI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err="1" smtClean="0">
                <a:solidFill>
                  <a:srgbClr val="0000FF"/>
                </a:solidFill>
              </a:rPr>
              <a:t>CẦU</a:t>
            </a:r>
            <a:endParaRPr 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0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318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</Words>
  <Application>Microsoft Office PowerPoint</Application>
  <PresentationFormat>On-screen Show (16:9)</PresentationFormat>
  <Paragraphs>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</cp:revision>
  <dcterms:created xsi:type="dcterms:W3CDTF">2022-12-17T14:31:51Z</dcterms:created>
  <dcterms:modified xsi:type="dcterms:W3CDTF">2025-02-10T09:04:52Z</dcterms:modified>
</cp:coreProperties>
</file>