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49" r:id="rId4"/>
    <p:sldMasterId id="2147483761" r:id="rId5"/>
    <p:sldMasterId id="2147483766" r:id="rId6"/>
  </p:sldMasterIdLst>
  <p:notesMasterIdLst>
    <p:notesMasterId r:id="rId36"/>
  </p:notesMasterIdLst>
  <p:sldIdLst>
    <p:sldId id="2007577106" r:id="rId7"/>
    <p:sldId id="257" r:id="rId8"/>
    <p:sldId id="2007577104" r:id="rId9"/>
    <p:sldId id="2007577105" r:id="rId10"/>
    <p:sldId id="303" r:id="rId11"/>
    <p:sldId id="304" r:id="rId12"/>
    <p:sldId id="305" r:id="rId13"/>
    <p:sldId id="256" r:id="rId14"/>
    <p:sldId id="286" r:id="rId15"/>
    <p:sldId id="513" r:id="rId16"/>
    <p:sldId id="258" r:id="rId17"/>
    <p:sldId id="282" r:id="rId18"/>
    <p:sldId id="259" r:id="rId19"/>
    <p:sldId id="283" r:id="rId20"/>
    <p:sldId id="514" r:id="rId21"/>
    <p:sldId id="515" r:id="rId22"/>
    <p:sldId id="285" r:id="rId23"/>
    <p:sldId id="517" r:id="rId24"/>
    <p:sldId id="294" r:id="rId25"/>
    <p:sldId id="519" r:id="rId26"/>
    <p:sldId id="516" r:id="rId27"/>
    <p:sldId id="287" r:id="rId28"/>
    <p:sldId id="518" r:id="rId29"/>
    <p:sldId id="520" r:id="rId30"/>
    <p:sldId id="524" r:id="rId31"/>
    <p:sldId id="300" r:id="rId32"/>
    <p:sldId id="298" r:id="rId33"/>
    <p:sldId id="525" r:id="rId34"/>
    <p:sldId id="2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24" autoAdjust="0"/>
    <p:restoredTop sz="94660"/>
  </p:normalViewPr>
  <p:slideViewPr>
    <p:cSldViewPr snapToGrid="0">
      <p:cViewPr varScale="1">
        <p:scale>
          <a:sx n="63" d="100"/>
          <a:sy n="63" d="100"/>
        </p:scale>
        <p:origin x="44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5C074-7C4C-4989-AAD7-0208E62B4D07}"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EA4BA-9C9D-4763-B8F6-1C760A4D7427}" type="slidenum">
              <a:rPr lang="en-US" smtClean="0"/>
              <a:t>‹#›</a:t>
            </a:fld>
            <a:endParaRPr lang="en-US"/>
          </a:p>
        </p:txBody>
      </p:sp>
    </p:spTree>
    <p:extLst>
      <p:ext uri="{BB962C8B-B14F-4D97-AF65-F5344CB8AC3E}">
        <p14:creationId xmlns:p14="http://schemas.microsoft.com/office/powerpoint/2010/main" val="418001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1164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3263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7754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B5FEA4BA-9C9D-4763-B8F6-1C760A4D7427}" type="slidenum">
              <a:rPr lang="en-US" smtClean="0"/>
              <a:t>26</a:t>
            </a:fld>
            <a:endParaRPr lang="en-US"/>
          </a:p>
        </p:txBody>
      </p:sp>
    </p:spTree>
    <p:extLst>
      <p:ext uri="{BB962C8B-B14F-4D97-AF65-F5344CB8AC3E}">
        <p14:creationId xmlns:p14="http://schemas.microsoft.com/office/powerpoint/2010/main" val="2585541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919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691C5-2D26-48F6-BA0F-A1A4CABC57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9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361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267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583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842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448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6973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715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326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16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1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3474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2744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1277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98220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642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977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E6F7"/>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CDBB519-FA32-4AD1-AF4B-01D1A49EE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051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4894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D9E6F7"/>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42CFDD8-7A76-4E73-9270-16B782C2D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52F9EB49-3E9A-4065-92D7-24E7BF0B6F8D}"/>
              </a:ext>
            </a:extLst>
          </p:cNvPr>
          <p:cNvGrpSpPr/>
          <p:nvPr userDrawn="1"/>
        </p:nvGrpSpPr>
        <p:grpSpPr>
          <a:xfrm>
            <a:off x="0" y="52877"/>
            <a:ext cx="12192001" cy="6805123"/>
            <a:chOff x="0" y="52877"/>
            <a:chExt cx="12192001" cy="6805123"/>
          </a:xfrm>
        </p:grpSpPr>
        <p:pic>
          <p:nvPicPr>
            <p:cNvPr id="9" name="图片 8">
              <a:extLst>
                <a:ext uri="{FF2B5EF4-FFF2-40B4-BE49-F238E27FC236}">
                  <a16:creationId xmlns:a16="http://schemas.microsoft.com/office/drawing/2014/main" id="{5D99DB93-DD5E-45A9-8E4C-35F16F550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502" y="246879"/>
              <a:ext cx="856730" cy="1000037"/>
            </a:xfrm>
            <a:prstGeom prst="rect">
              <a:avLst/>
            </a:prstGeom>
          </p:spPr>
        </p:pic>
        <p:grpSp>
          <p:nvGrpSpPr>
            <p:cNvPr id="10" name="组合 9">
              <a:extLst>
                <a:ext uri="{FF2B5EF4-FFF2-40B4-BE49-F238E27FC236}">
                  <a16:creationId xmlns:a16="http://schemas.microsoft.com/office/drawing/2014/main" id="{346D93C6-1773-4609-9712-CAF27B8502BF}"/>
                </a:ext>
              </a:extLst>
            </p:cNvPr>
            <p:cNvGrpSpPr/>
            <p:nvPr/>
          </p:nvGrpSpPr>
          <p:grpSpPr>
            <a:xfrm>
              <a:off x="0" y="531447"/>
              <a:ext cx="12192001" cy="6326553"/>
              <a:chOff x="0" y="531447"/>
              <a:chExt cx="12192001" cy="6326553"/>
            </a:xfrm>
          </p:grpSpPr>
          <p:pic>
            <p:nvPicPr>
              <p:cNvPr id="15" name="图片 14">
                <a:extLst>
                  <a:ext uri="{FF2B5EF4-FFF2-40B4-BE49-F238E27FC236}">
                    <a16:creationId xmlns:a16="http://schemas.microsoft.com/office/drawing/2014/main" id="{34C3EF4A-6C6A-4ACA-8260-0B9A65EFBC68}"/>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1447"/>
                <a:ext cx="12192000" cy="1533524"/>
              </a:xfrm>
              <a:prstGeom prst="rect">
                <a:avLst/>
              </a:prstGeom>
            </p:spPr>
          </p:pic>
          <p:sp>
            <p:nvSpPr>
              <p:cNvPr id="16" name="矩形 15">
                <a:extLst>
                  <a:ext uri="{FF2B5EF4-FFF2-40B4-BE49-F238E27FC236}">
                    <a16:creationId xmlns:a16="http://schemas.microsoft.com/office/drawing/2014/main" id="{B8AA45D8-73E6-4A27-ACD0-DA1056F2169E}"/>
                  </a:ext>
                </a:extLst>
              </p:cNvPr>
              <p:cNvSpPr/>
              <p:nvPr/>
            </p:nvSpPr>
            <p:spPr>
              <a:xfrm>
                <a:off x="1" y="1977292"/>
                <a:ext cx="12192000" cy="4880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grpSp>
        <p:pic>
          <p:nvPicPr>
            <p:cNvPr id="11" name="图片 10">
              <a:extLst>
                <a:ext uri="{FF2B5EF4-FFF2-40B4-BE49-F238E27FC236}">
                  <a16:creationId xmlns:a16="http://schemas.microsoft.com/office/drawing/2014/main" id="{954A5DFA-C092-4A78-BCD6-57DFD1E78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20" y="114250"/>
              <a:ext cx="888760" cy="549826"/>
            </a:xfrm>
            <a:prstGeom prst="rect">
              <a:avLst/>
            </a:prstGeom>
          </p:spPr>
        </p:pic>
        <p:pic>
          <p:nvPicPr>
            <p:cNvPr id="12" name="图片 11">
              <a:extLst>
                <a:ext uri="{FF2B5EF4-FFF2-40B4-BE49-F238E27FC236}">
                  <a16:creationId xmlns:a16="http://schemas.microsoft.com/office/drawing/2014/main" id="{88484A9F-EC57-44E6-B567-2E84F82719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5437" y="1077967"/>
              <a:ext cx="1031656" cy="683874"/>
            </a:xfrm>
            <a:prstGeom prst="rect">
              <a:avLst/>
            </a:prstGeom>
          </p:spPr>
        </p:pic>
        <p:pic>
          <p:nvPicPr>
            <p:cNvPr id="13" name="图片 12">
              <a:extLst>
                <a:ext uri="{FF2B5EF4-FFF2-40B4-BE49-F238E27FC236}">
                  <a16:creationId xmlns:a16="http://schemas.microsoft.com/office/drawing/2014/main" id="{4FE537C3-168F-4F29-BACE-37745D1432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8852" y="912433"/>
              <a:ext cx="1142379" cy="683873"/>
            </a:xfrm>
            <a:prstGeom prst="rect">
              <a:avLst/>
            </a:prstGeom>
          </p:spPr>
        </p:pic>
        <p:pic>
          <p:nvPicPr>
            <p:cNvPr id="14" name="图片 13">
              <a:extLst>
                <a:ext uri="{FF2B5EF4-FFF2-40B4-BE49-F238E27FC236}">
                  <a16:creationId xmlns:a16="http://schemas.microsoft.com/office/drawing/2014/main" id="{EEEF304F-C6D5-4C2F-89BF-8E55AAB448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6009">
              <a:off x="1587655" y="52877"/>
              <a:ext cx="1132869" cy="790936"/>
            </a:xfrm>
            <a:prstGeom prst="rect">
              <a:avLst/>
            </a:prstGeom>
          </p:spPr>
        </p:pic>
      </p:grpSp>
    </p:spTree>
    <p:extLst>
      <p:ext uri="{BB962C8B-B14F-4D97-AF65-F5344CB8AC3E}">
        <p14:creationId xmlns:p14="http://schemas.microsoft.com/office/powerpoint/2010/main" val="1651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0793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32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8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03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6CCC2A3-0718-46C4-AB31-EC78C70E3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 y="2240365"/>
            <a:ext cx="4183912" cy="2701806"/>
          </a:xfrm>
          <a:prstGeom prst="rect">
            <a:avLst/>
          </a:prstGeom>
        </p:spPr>
      </p:pic>
      <p:pic>
        <p:nvPicPr>
          <p:cNvPr id="9" name="图片 8">
            <a:extLst>
              <a:ext uri="{FF2B5EF4-FFF2-40B4-BE49-F238E27FC236}">
                <a16:creationId xmlns:a16="http://schemas.microsoft.com/office/drawing/2014/main" id="{51204610-4039-4724-B741-81724C74D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13652" y="4250627"/>
            <a:ext cx="2919178" cy="1670696"/>
          </a:xfrm>
          <a:prstGeom prst="rect">
            <a:avLst/>
          </a:prstGeom>
        </p:spPr>
      </p:pic>
      <p:pic>
        <p:nvPicPr>
          <p:cNvPr id="10" name="图片 9">
            <a:extLst>
              <a:ext uri="{FF2B5EF4-FFF2-40B4-BE49-F238E27FC236}">
                <a16:creationId xmlns:a16="http://schemas.microsoft.com/office/drawing/2014/main" id="{468F7749-2F03-4196-9E2C-8C1295B6B7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6770" y="1122761"/>
            <a:ext cx="1601367" cy="916490"/>
          </a:xfrm>
          <a:prstGeom prst="rect">
            <a:avLst/>
          </a:prstGeom>
        </p:spPr>
      </p:pic>
      <p:pic>
        <p:nvPicPr>
          <p:cNvPr id="11" name="图片 10">
            <a:extLst>
              <a:ext uri="{FF2B5EF4-FFF2-40B4-BE49-F238E27FC236}">
                <a16:creationId xmlns:a16="http://schemas.microsoft.com/office/drawing/2014/main" id="{3DDAC6E8-F5E9-405B-8137-3AC8165144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576669" y="230104"/>
            <a:ext cx="2668625" cy="2701805"/>
          </a:xfrm>
          <a:prstGeom prst="rect">
            <a:avLst/>
          </a:prstGeom>
        </p:spPr>
      </p:pic>
      <p:pic>
        <p:nvPicPr>
          <p:cNvPr id="12" name="图片 11">
            <a:extLst>
              <a:ext uri="{FF2B5EF4-FFF2-40B4-BE49-F238E27FC236}">
                <a16:creationId xmlns:a16="http://schemas.microsoft.com/office/drawing/2014/main" id="{6EA663AE-B02B-44DD-9555-42B58968176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6425" b="43450"/>
          <a:stretch/>
        </p:blipFill>
        <p:spPr>
          <a:xfrm>
            <a:off x="1069165" y="0"/>
            <a:ext cx="10053669" cy="6858000"/>
          </a:xfrm>
          <a:prstGeom prst="rect">
            <a:avLst/>
          </a:prstGeom>
        </p:spPr>
      </p:pic>
      <p:pic>
        <p:nvPicPr>
          <p:cNvPr id="13" name="图片 12">
            <a:extLst>
              <a:ext uri="{FF2B5EF4-FFF2-40B4-BE49-F238E27FC236}">
                <a16:creationId xmlns:a16="http://schemas.microsoft.com/office/drawing/2014/main" id="{11927A7E-25A7-49EE-B9C6-659246EC81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54753" y="2806481"/>
            <a:ext cx="637247" cy="916490"/>
          </a:xfrm>
          <a:prstGeom prst="rect">
            <a:avLst/>
          </a:prstGeom>
        </p:spPr>
      </p:pic>
    </p:spTree>
    <p:extLst>
      <p:ext uri="{BB962C8B-B14F-4D97-AF65-F5344CB8AC3E}">
        <p14:creationId xmlns:p14="http://schemas.microsoft.com/office/powerpoint/2010/main" val="1435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2025/2/10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25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578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2025/2/10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6950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944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4512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110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6099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116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2025/2/10</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67355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71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805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8163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3307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5882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224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404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468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93619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8113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4500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0282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5750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2127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63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572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0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13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85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C1E07-84B6-41A9-B325-3F72C570FB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94B088-657D-40A2-BD30-715F65B0D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2603AAD-4EB6-40CF-928C-3752CFAC802A}"/>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18E3AA0C-B846-41E1-882B-16BE0C7EDE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D550EA-394E-461C-808F-87CDC091EB14}"/>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100427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1E8F0-106E-4DE4-B924-6CC8B8EA18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5AB9B8-5747-4FF6-9C39-F6F10EFA8D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BD29EB-79DA-4CB7-9FB5-3A3DA6B98FA4}"/>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A0D5FDB-89A2-4D4F-8ECC-EA7D6EC610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ABF6D4-6E17-4F10-B573-A76770DB3316}"/>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839338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EBC7CA-6007-489F-90A9-56815CE137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800938-B444-47F2-85A7-5DC23616B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13FCDC6-2D72-485D-B073-2CDEE12DA41A}"/>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41EEFCB3-B03A-49D4-ADD5-EFFACB6BC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C2CF3F-052C-4ADE-9ED2-AB6C5EC8375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40796678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7BB41-E080-4C64-A219-D3A242BD42C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C09A40-B6CB-48C4-AFC6-5877CA0CAC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4C6C54-0D57-4BAD-807A-4C95531F88F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8254034-E553-4D9C-871F-69F1B49FC4C4}"/>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64BEF7B4-6837-4E9F-AD77-2ECBB59649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C6185-137E-45D1-ABFA-710D272467F9}"/>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016338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571E9-0106-4DA5-804A-0524B536F45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A17387-FC21-4CC4-B162-B87215FEE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1A0D35-0C13-4602-B0A2-08EF95A690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DA59437-75D5-4692-B85C-D0FA558D83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6591B4-7A19-4C61-96EB-E8B9EC7FC80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9D4F447-E177-482F-943C-0D2CF1CF4011}"/>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475399D7-843C-4AF7-8D4C-919C485BDF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D892FE-7186-4104-B267-0C256D29BFCA}"/>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7943869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ADA6A-A402-449A-9925-8A85E7235E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894453-4B35-4EDF-811F-973C8FC8044E}"/>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6A37A8C8-DF51-4359-A8C9-53D96AB5B48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AACFBFF-5D83-4CA3-9CFB-F97DD3856265}"/>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965325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026046-56AB-4F62-ACFB-3C35B339EBCB}"/>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5BBCEDF1-3B47-4BC0-B1DE-0A160E020B6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D81A4-D684-45F3-A96D-9DE8C7717317}"/>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093356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E28F-7357-4534-93CD-F5683B5BC8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DF6F1E-7EA7-434A-A9B5-7CEFDE8A4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89E060-AC07-49A6-927F-6DF8E30D2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82E33F-9DCC-448A-A840-748ED0B734D1}"/>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D849719D-CC3E-4377-AE5F-A5C6933F52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469D6E-0C7C-47C3-BC4B-E728CA99BFA3}"/>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6563918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30EBD-F074-47A0-8B50-CAE1DDC9A9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3B30015-0D8C-4650-930F-78D7D176F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DD5858-C336-40BA-9E07-154D6A998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BC01F4-E046-4F01-B624-EEA4B8447D31}"/>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55B366A4-B923-44FF-8D75-827BABE777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683A12-354E-40D9-B504-CCDF538E1B9E}"/>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8995480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07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0B776C-EAD5-4B3B-A16A-7EC9BB4E42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7CB175F-627B-4A79-8336-85CD6349065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6CEDF8-DDB9-453D-A373-7A7FA6D5DD88}"/>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662F9F2-F0D9-4E3D-ADB0-D54A0CA77C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7F940D-5749-43D0-AC5E-0D071FD2171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4247715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8C52F7A-5D28-40EB-8A2F-83B26158736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6999BA0-0FE5-42EB-B70C-770A168701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1FD94D-3EFB-4C48-B998-321390E0A8A0}"/>
              </a:ext>
            </a:extLst>
          </p:cNvPr>
          <p:cNvSpPr>
            <a:spLocks noGrp="1"/>
          </p:cNvSpPr>
          <p:nvPr>
            <p:ph type="dt" sz="half" idx="10"/>
          </p:nvPr>
        </p:nvSpPr>
        <p:spPr/>
        <p:txBody>
          <a:bodyPr/>
          <a:lstStyle/>
          <a:p>
            <a:fld id="{B97A67C0-9009-4E96-AE50-45E7A5D329A5}"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7DAE7F7-EB75-4708-85F6-F6D692B8F9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F176F8-DB23-41B3-8621-639CD1F8C8B0}"/>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582557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924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26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670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ags" Target="../tags/tag1.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9.xml"/><Relationship Id="rId7" Type="http://schemas.openxmlformats.org/officeDocument/2006/relationships/image" Target="../media/image17.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theme" Target="../theme/theme5.xml"/><Relationship Id="rId10" Type="http://schemas.openxmlformats.org/officeDocument/2006/relationships/image" Target="../media/image19.png"/><Relationship Id="rId4" Type="http://schemas.openxmlformats.org/officeDocument/2006/relationships/slideLayout" Target="../slideLayouts/slideLayout50.xml"/><Relationship Id="rId9"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5">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45444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175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2236097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902646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38876756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D06273A-06FF-4A30-B083-A664F942E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D61FE9-92B1-4C48-ACCC-1176D55C2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94BD26-EE96-42DD-8348-605D6D270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A67C0-9009-4E96-AE50-45E7A5D329A5}"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901E9BD1-68C5-41DE-B9FA-ACF815C80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8541D0-F690-4801-9FE9-2C4B959FB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09851372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0.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9.xml"/><Relationship Id="rId7" Type="http://schemas.openxmlformats.org/officeDocument/2006/relationships/image" Target="../media/image37.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notesSlide" Target="../notesSlides/notesSlide10.xml"/><Relationship Id="rId7" Type="http://schemas.openxmlformats.org/officeDocument/2006/relationships/image" Target="../media/image42.pn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1.xml"/><Relationship Id="rId7" Type="http://schemas.openxmlformats.org/officeDocument/2006/relationships/image" Target="../media/image49.jpg"/><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microsoft.com/office/2007/relationships/hdphoto" Target="../media/hdphoto7.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jpg"/><Relationship Id="rId10" Type="http://schemas.openxmlformats.org/officeDocument/2006/relationships/image" Target="../media/image27.png"/><Relationship Id="rId4" Type="http://schemas.openxmlformats.org/officeDocument/2006/relationships/notesSlide" Target="../notesSlides/notesSlide2.xml"/><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jp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jp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jp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jp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3"/>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a:p>
        </p:txBody>
      </p:sp>
      <p:sp>
        <p:nvSpPr>
          <p:cNvPr id="18" name="Flowchart: Document 17"/>
          <p:cNvSpPr/>
          <p:nvPr/>
        </p:nvSpPr>
        <p:spPr>
          <a:xfrm>
            <a:off x="-57598" y="14344"/>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a:p>
        </p:txBody>
      </p:sp>
      <p:sp>
        <p:nvSpPr>
          <p:cNvPr id="5" name="Rectangle 4"/>
          <p:cNvSpPr/>
          <p:nvPr/>
        </p:nvSpPr>
        <p:spPr>
          <a:xfrm>
            <a:off x="0" y="6680200"/>
            <a:ext cx="12192000"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5" tIns="60928" rIns="121855" bIns="60928" spcCol="0" rtlCol="0" anchor="ctr"/>
          <a:lstStyle/>
          <a:p>
            <a:pPr algn="ctr"/>
            <a:endParaRPr lang="en-US" sz="2400"/>
          </a:p>
        </p:txBody>
      </p:sp>
      <p:grpSp>
        <p:nvGrpSpPr>
          <p:cNvPr id="2" name="Group 1"/>
          <p:cNvGrpSpPr/>
          <p:nvPr/>
        </p:nvGrpSpPr>
        <p:grpSpPr>
          <a:xfrm>
            <a:off x="3200873" y="2869488"/>
            <a:ext cx="8889527" cy="117626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a:p>
          </p:txBody>
        </p:sp>
      </p:grpSp>
      <p:grpSp>
        <p:nvGrpSpPr>
          <p:cNvPr id="10" name="Group 9"/>
          <p:cNvGrpSpPr/>
          <p:nvPr/>
        </p:nvGrpSpPr>
        <p:grpSpPr>
          <a:xfrm>
            <a:off x="1878446" y="2812694"/>
            <a:ext cx="1323109" cy="1323109"/>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1" name="Group 20"/>
          <p:cNvGrpSpPr/>
          <p:nvPr/>
        </p:nvGrpSpPr>
        <p:grpSpPr>
          <a:xfrm>
            <a:off x="-879513" y="-1131658"/>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8" name="TextBox 27"/>
          <p:cNvSpPr txBox="1"/>
          <p:nvPr/>
        </p:nvSpPr>
        <p:spPr>
          <a:xfrm>
            <a:off x="16933" y="237859"/>
            <a:ext cx="1788707" cy="1477263"/>
          </a:xfrm>
          <a:prstGeom prst="rect">
            <a:avLst/>
          </a:prstGeom>
          <a:noFill/>
        </p:spPr>
        <p:txBody>
          <a:bodyPr wrap="square" lIns="121855" tIns="60928" rIns="121855" bIns="60928" rtlCol="0">
            <a:spAutoFit/>
          </a:bodyPr>
          <a:lstStyle/>
          <a:p>
            <a:pPr algn="ctr"/>
            <a:r>
              <a:rPr lang="en-US" sz="8800" b="1" dirty="0">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540000" y="583615"/>
            <a:ext cx="8229600" cy="1231042"/>
          </a:xfrm>
          <a:prstGeom prst="rect">
            <a:avLst/>
          </a:prstGeom>
          <a:noFill/>
        </p:spPr>
        <p:txBody>
          <a:bodyPr wrap="square" lIns="121855" tIns="60928" rIns="121855" bIns="60928"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919519" y="2883519"/>
            <a:ext cx="1320800" cy="1272143"/>
          </a:xfrm>
          <a:prstGeom prst="rect">
            <a:avLst/>
          </a:prstGeom>
          <a:noFill/>
        </p:spPr>
        <p:txBody>
          <a:bodyPr wrap="square" lIns="121855" tIns="60928" rIns="121855" bIns="60928" rtlCol="0">
            <a:spAutoFit/>
          </a:bodyPr>
          <a:lstStyle/>
          <a:p>
            <a:pPr algn="ctr"/>
            <a:r>
              <a:rPr lang="en-US" sz="3200" b="1">
                <a:solidFill>
                  <a:schemeClr val="bg1"/>
                </a:solidFill>
                <a:latin typeface="Arial-Rounded" pitchFamily="34" charset="0"/>
                <a:ea typeface="Arial-Rounded" pitchFamily="34" charset="0"/>
                <a:cs typeface="Arial-Rounded" pitchFamily="34" charset="0"/>
              </a:rPr>
              <a:t>Bài</a:t>
            </a:r>
          </a:p>
          <a:p>
            <a:pPr algn="ctr"/>
            <a:r>
              <a:rPr lang="en-US" sz="4267"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3040595" y="3020841"/>
            <a:ext cx="8145229" cy="861710"/>
          </a:xfrm>
          <a:prstGeom prst="rect">
            <a:avLst/>
          </a:prstGeom>
          <a:noFill/>
        </p:spPr>
        <p:txBody>
          <a:bodyPr wrap="square" lIns="121855" tIns="60928" rIns="121855" bIns="60928" rtlCol="0">
            <a:spAutoFit/>
          </a:bodyPr>
          <a:lstStyle/>
          <a:p>
            <a:pPr algn="ctr"/>
            <a:r>
              <a:rPr lang="en-US" sz="4800" b="1" dirty="0">
                <a:solidFill>
                  <a:srgbClr val="F68426"/>
                </a:solidFill>
                <a:latin typeface="Arial-Rounded" pitchFamily="34" charset="0"/>
                <a:ea typeface="Arial-Rounded" pitchFamily="34" charset="0"/>
                <a:cs typeface="Arial-Rounded" pitchFamily="34" charset="0"/>
              </a:rPr>
              <a:t>NỤ HÔN TRÊN BÀN TAY</a:t>
            </a:r>
          </a:p>
        </p:txBody>
      </p:sp>
      <p:sp>
        <p:nvSpPr>
          <p:cNvPr id="20" name="TextBox 19"/>
          <p:cNvSpPr txBox="1"/>
          <p:nvPr/>
        </p:nvSpPr>
        <p:spPr>
          <a:xfrm>
            <a:off x="4452902" y="4176926"/>
            <a:ext cx="5320613" cy="707886"/>
          </a:xfrm>
          <a:prstGeom prst="rect">
            <a:avLst/>
          </a:prstGeom>
          <a:noFill/>
        </p:spPr>
        <p:txBody>
          <a:bodyPr wrap="square" rtlCol="0">
            <a:spAutoFit/>
          </a:bodyPr>
          <a:lstStyle/>
          <a:p>
            <a:pPr algn="ctr"/>
            <a:r>
              <a:rPr lang="en-US" sz="4000" dirty="0" err="1" smtClean="0">
                <a:solidFill>
                  <a:srgbClr val="FF0000"/>
                </a:solidFill>
              </a:rPr>
              <a:t>Giáo</a:t>
            </a:r>
            <a:r>
              <a:rPr lang="en-US" sz="4000" dirty="0" smtClean="0">
                <a:solidFill>
                  <a:srgbClr val="FF0000"/>
                </a:solidFill>
              </a:rPr>
              <a:t> </a:t>
            </a:r>
            <a:r>
              <a:rPr lang="en-US" sz="4000" dirty="0" err="1" smtClean="0">
                <a:solidFill>
                  <a:srgbClr val="FF0000"/>
                </a:solidFill>
              </a:rPr>
              <a:t>viên</a:t>
            </a:r>
            <a:r>
              <a:rPr lang="en-US" sz="4000" dirty="0" smtClean="0">
                <a:solidFill>
                  <a:srgbClr val="FF0000"/>
                </a:solidFill>
              </a:rPr>
              <a:t>: </a:t>
            </a:r>
            <a:r>
              <a:rPr lang="en-US" sz="4000" dirty="0" err="1" smtClean="0">
                <a:solidFill>
                  <a:srgbClr val="FF0000"/>
                </a:solidFill>
              </a:rPr>
              <a:t>Lê</a:t>
            </a:r>
            <a:r>
              <a:rPr lang="en-US" sz="4000" dirty="0" smtClean="0">
                <a:solidFill>
                  <a:srgbClr val="FF0000"/>
                </a:solidFill>
              </a:rPr>
              <a:t> Thu </a:t>
            </a:r>
            <a:r>
              <a:rPr lang="en-US" sz="4000" dirty="0" err="1" smtClean="0">
                <a:solidFill>
                  <a:srgbClr val="FF0000"/>
                </a:solidFill>
              </a:rPr>
              <a:t>Hà</a:t>
            </a:r>
            <a:endParaRPr lang="en-US" sz="4000" dirty="0">
              <a:solidFill>
                <a:srgbClr val="FF0000"/>
              </a:solidFill>
            </a:endParaRPr>
          </a:p>
        </p:txBody>
      </p:sp>
    </p:spTree>
    <p:extLst>
      <p:ext uri="{BB962C8B-B14F-4D97-AF65-F5344CB8AC3E}">
        <p14:creationId xmlns:p14="http://schemas.microsoft.com/office/powerpoint/2010/main" val="2785623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4198620" y="2625619"/>
            <a:ext cx="6065520"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15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8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66863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lt"/>
            </a:endParaRPr>
          </a:p>
        </p:txBody>
      </p:sp>
      <p:sp>
        <p:nvSpPr>
          <p:cNvPr id="24" name="Rectangle 23"/>
          <p:cNvSpPr/>
          <p:nvPr/>
        </p:nvSpPr>
        <p:spPr>
          <a:xfrm>
            <a:off x="3648461" y="565433"/>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mẫu</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pic>
        <p:nvPicPr>
          <p:cNvPr id="27" name="图片 7">
            <a:extLst>
              <a:ext uri="{FF2B5EF4-FFF2-40B4-BE49-F238E27FC236}">
                <a16:creationId xmlns:a16="http://schemas.microsoft.com/office/drawing/2014/main" id="{7FBEFBB7-4E87-4743-832D-8D53B602B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4721896" y="3005047"/>
            <a:ext cx="3186357" cy="3672913"/>
          </a:xfrm>
          <a:prstGeom prst="rect">
            <a:avLst/>
          </a:prstGeom>
        </p:spPr>
      </p:pic>
      <p:pic>
        <p:nvPicPr>
          <p:cNvPr id="28" name="图片 4">
            <a:extLst>
              <a:ext uri="{FF2B5EF4-FFF2-40B4-BE49-F238E27FC236}">
                <a16:creationId xmlns:a16="http://schemas.microsoft.com/office/drawing/2014/main" id="{1C7C6C4F-EE12-46CE-80B0-66A01A4B84E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937479" y="3692770"/>
            <a:ext cx="3672528" cy="1708312"/>
          </a:xfrm>
          <a:prstGeom prst="rect">
            <a:avLst/>
          </a:prstGeom>
        </p:spPr>
      </p:pic>
      <p:pic>
        <p:nvPicPr>
          <p:cNvPr id="31" name="图片 4">
            <a:extLst>
              <a:ext uri="{FF2B5EF4-FFF2-40B4-BE49-F238E27FC236}">
                <a16:creationId xmlns:a16="http://schemas.microsoft.com/office/drawing/2014/main" id="{CD619D95-5968-4F0F-8B72-494563AA618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8046691" y="3692770"/>
            <a:ext cx="3882638" cy="1806047"/>
          </a:xfrm>
          <a:prstGeom prst="rect">
            <a:avLst/>
          </a:prstGeom>
        </p:spPr>
      </p:pic>
      <p:pic>
        <p:nvPicPr>
          <p:cNvPr id="32" name="图片 4">
            <a:extLst>
              <a:ext uri="{FF2B5EF4-FFF2-40B4-BE49-F238E27FC236}">
                <a16:creationId xmlns:a16="http://schemas.microsoft.com/office/drawing/2014/main" id="{F11B19C5-7938-4492-ADA7-4807F29B560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2" name="TextBox 1">
            <a:extLst>
              <a:ext uri="{FF2B5EF4-FFF2-40B4-BE49-F238E27FC236}">
                <a16:creationId xmlns:a16="http://schemas.microsoft.com/office/drawing/2014/main" id="{E1CB77DA-7A77-4FBA-873F-970C0C19E995}"/>
              </a:ext>
            </a:extLst>
          </p:cNvPr>
          <p:cNvSpPr txBox="1"/>
          <p:nvPr/>
        </p:nvSpPr>
        <p:spPr>
          <a:xfrm>
            <a:off x="1887415" y="4196862"/>
            <a:ext cx="1418493" cy="584775"/>
          </a:xfrm>
          <a:prstGeom prst="rect">
            <a:avLst/>
          </a:prstGeom>
          <a:noFill/>
        </p:spPr>
        <p:txBody>
          <a:bodyPr wrap="square" rtlCol="0">
            <a:spAutoFit/>
          </a:bodyPr>
          <a:lstStyle/>
          <a:p>
            <a:r>
              <a:rPr lang="en-US" sz="3200" dirty="0"/>
              <a:t>Tay </a:t>
            </a:r>
            <a:r>
              <a:rPr lang="en-US" sz="3200" dirty="0" err="1"/>
              <a:t>dò</a:t>
            </a:r>
            <a:endParaRPr lang="en-US" sz="3200" dirty="0"/>
          </a:p>
        </p:txBody>
      </p:sp>
      <p:sp>
        <p:nvSpPr>
          <p:cNvPr id="34" name="TextBox 33">
            <a:extLst>
              <a:ext uri="{FF2B5EF4-FFF2-40B4-BE49-F238E27FC236}">
                <a16:creationId xmlns:a16="http://schemas.microsoft.com/office/drawing/2014/main" id="{180A1FE4-89BD-4E41-B106-4C4AE3AB09F0}"/>
              </a:ext>
            </a:extLst>
          </p:cNvPr>
          <p:cNvSpPr txBox="1"/>
          <p:nvPr/>
        </p:nvSpPr>
        <p:spPr>
          <a:xfrm>
            <a:off x="5318692" y="1783181"/>
            <a:ext cx="1858109" cy="584775"/>
          </a:xfrm>
          <a:prstGeom prst="rect">
            <a:avLst/>
          </a:prstGeom>
          <a:noFill/>
        </p:spPr>
        <p:txBody>
          <a:bodyPr wrap="square" rtlCol="0">
            <a:spAutoFit/>
          </a:bodyPr>
          <a:lstStyle/>
          <a:p>
            <a:r>
              <a:rPr lang="en-US" sz="3200" dirty="0" err="1"/>
              <a:t>Mắt</a:t>
            </a:r>
            <a:r>
              <a:rPr lang="en-US" sz="3200" dirty="0"/>
              <a:t> </a:t>
            </a:r>
            <a:r>
              <a:rPr lang="en-US" sz="3200" dirty="0" err="1"/>
              <a:t>dõi</a:t>
            </a:r>
            <a:endParaRPr lang="en-US" sz="3200" dirty="0"/>
          </a:p>
        </p:txBody>
      </p:sp>
      <p:sp>
        <p:nvSpPr>
          <p:cNvPr id="35" name="TextBox 34">
            <a:extLst>
              <a:ext uri="{FF2B5EF4-FFF2-40B4-BE49-F238E27FC236}">
                <a16:creationId xmlns:a16="http://schemas.microsoft.com/office/drawing/2014/main" id="{A9329D6A-7F86-4E16-9668-263A65AB4E5A}"/>
              </a:ext>
            </a:extLst>
          </p:cNvPr>
          <p:cNvSpPr txBox="1"/>
          <p:nvPr/>
        </p:nvSpPr>
        <p:spPr>
          <a:xfrm>
            <a:off x="9009499" y="4303405"/>
            <a:ext cx="2245022" cy="584775"/>
          </a:xfrm>
          <a:prstGeom prst="rect">
            <a:avLst/>
          </a:prstGeom>
          <a:noFill/>
        </p:spPr>
        <p:txBody>
          <a:bodyPr wrap="square" rtlCol="0">
            <a:spAutoFit/>
          </a:bodyPr>
          <a:lstStyle/>
          <a:p>
            <a:r>
              <a:rPr lang="en-US" sz="3200" dirty="0"/>
              <a:t>Tai </a:t>
            </a:r>
            <a:r>
              <a:rPr lang="en-US" sz="3200" dirty="0" err="1"/>
              <a:t>nghe</a:t>
            </a:r>
            <a:endParaRPr lang="en-US" sz="3200" dirty="0"/>
          </a:p>
        </p:txBody>
      </p:sp>
      <p:pic>
        <p:nvPicPr>
          <p:cNvPr id="45" name="Picture 4" descr="Check out Arrow icon created by 4B Icons | Graphic design posters, Mini  drawings, Desktop wallpaper art">
            <a:extLst>
              <a:ext uri="{FF2B5EF4-FFF2-40B4-BE49-F238E27FC236}">
                <a16:creationId xmlns:a16="http://schemas.microsoft.com/office/drawing/2014/main" id="{243DBF56-B395-42FB-808F-E7D598404F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a:extLst>
              <a:ext uri="{FF2B5EF4-FFF2-40B4-BE49-F238E27FC236}">
                <a16:creationId xmlns:a16="http://schemas.microsoft.com/office/drawing/2014/main" id="{3CDCECB4-27D8-4CDE-A693-8EE60A84FF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499798" y="411309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F727CE88-7749-4B70-BC65-C8E0D63A5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4169735" y="4123188"/>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96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indent="457200" algn="ctr"/>
            <a:r>
              <a:rPr lang="en-US" sz="3200" b="1" dirty="0" err="1">
                <a:solidFill>
                  <a:srgbClr val="C00000"/>
                </a:solidFill>
                <a:effectLst>
                  <a:outerShdw blurRad="38100" dist="38100" dir="2700000" algn="tl">
                    <a:srgbClr val="000000">
                      <a:alpha val="43137"/>
                    </a:srgbClr>
                  </a:outerShdw>
                </a:effectLst>
              </a:rPr>
              <a:t>Nụ</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hôn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trên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bàn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tay</a:t>
            </a:r>
            <a:endParaRPr lang="en-US" sz="3200" b="1" dirty="0">
              <a:solidFill>
                <a:srgbClr val="C00000"/>
              </a:solidFill>
              <a:effectLst>
                <a:outerShdw blurRad="38100" dist="38100" dir="2700000" algn="tl">
                  <a:srgbClr val="000000">
                    <a:alpha val="43137"/>
                  </a:srgbClr>
                </a:outerShdw>
              </a:effectLst>
            </a:endParaRPr>
          </a:p>
          <a:p>
            <a:pPr indent="457200" algn="just"/>
            <a:r>
              <a:rPr lang="en-US" sz="2800" dirty="0" err="1"/>
              <a:t>Ngày</a:t>
            </a:r>
            <a:r>
              <a:rPr lang="en-US" sz="2800" dirty="0"/>
              <a:t> </a:t>
            </a:r>
            <a:r>
              <a:rPr lang="en-US" sz="2800" dirty="0" err="1"/>
              <a:t>đầu</a:t>
            </a:r>
            <a:r>
              <a:rPr lang="en-US" sz="2800" dirty="0"/>
              <a:t> </a:t>
            </a:r>
            <a:r>
              <a:rPr lang="en-US" sz="2800" dirty="0" err="1"/>
              <a:t>đi</a:t>
            </a:r>
            <a:r>
              <a:rPr lang="en-US" sz="2800" dirty="0"/>
              <a:t> </a:t>
            </a:r>
            <a:r>
              <a:rPr lang="en-US" sz="2800" dirty="0" err="1"/>
              <a:t>học</a:t>
            </a:r>
            <a:r>
              <a:rPr lang="en-US" sz="2800" dirty="0"/>
              <a:t>, Nam </a:t>
            </a:r>
            <a:r>
              <a:rPr lang="en-US" sz="2800" dirty="0" err="1"/>
              <a:t>hồi</a:t>
            </a:r>
            <a:r>
              <a:rPr lang="en-US" sz="2800" dirty="0"/>
              <a:t> </a:t>
            </a:r>
            <a:r>
              <a:rPr lang="en-US" sz="2800" dirty="0" err="1"/>
              <a:t>hộp</a:t>
            </a:r>
            <a:r>
              <a:rPr lang="en-US" sz="2800" dirty="0"/>
              <a:t> </a:t>
            </a:r>
            <a:r>
              <a:rPr lang="en-US" sz="2800" dirty="0" err="1"/>
              <a:t>lắm</a:t>
            </a:r>
            <a:r>
              <a:rPr lang="en-US" sz="2800" dirty="0"/>
              <a:t>. </a:t>
            </a:r>
            <a:r>
              <a:rPr lang="en-US" sz="2800" dirty="0" err="1"/>
              <a:t>Mẹ</a:t>
            </a:r>
            <a:r>
              <a:rPr lang="en-US" sz="2800" dirty="0"/>
              <a:t> </a:t>
            </a:r>
            <a:r>
              <a:rPr lang="en-US" sz="2800" dirty="0" err="1"/>
              <a:t>nhẹ</a:t>
            </a:r>
            <a:r>
              <a:rPr lang="en-US" sz="2800" dirty="0"/>
              <a:t> </a:t>
            </a:r>
            <a:r>
              <a:rPr lang="en-US" sz="2800" dirty="0" err="1"/>
              <a:t>nhàng</a:t>
            </a:r>
            <a:r>
              <a:rPr lang="en-US" sz="2800" dirty="0"/>
              <a:t>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Nam </a:t>
            </a:r>
            <a:r>
              <a:rPr lang="en-US" sz="2800" dirty="0" err="1"/>
              <a:t>và</a:t>
            </a:r>
            <a:r>
              <a:rPr lang="en-US" sz="2800" dirty="0"/>
              <a:t> </a:t>
            </a:r>
            <a:r>
              <a:rPr lang="en-US" sz="2800" dirty="0" err="1"/>
              <a:t>dặn</a:t>
            </a:r>
            <a:r>
              <a:rPr lang="en-US" sz="2800" dirty="0"/>
              <a:t>:</a:t>
            </a:r>
          </a:p>
          <a:p>
            <a:pPr indent="457200" algn="just"/>
            <a:r>
              <a:rPr lang="en-US" sz="2800" dirty="0"/>
              <a:t>- </a:t>
            </a:r>
            <a:r>
              <a:rPr lang="en-US" sz="2800" dirty="0" err="1"/>
              <a:t>Mỗi</a:t>
            </a:r>
            <a:r>
              <a:rPr lang="en-US" sz="2800" dirty="0"/>
              <a:t> </a:t>
            </a:r>
            <a:r>
              <a:rPr lang="en-US" sz="2800" dirty="0" err="1"/>
              <a:t>khi</a:t>
            </a:r>
            <a:r>
              <a:rPr lang="en-US" sz="2800" dirty="0"/>
              <a:t> lo </a:t>
            </a:r>
            <a:r>
              <a:rPr lang="en-US" sz="2800" dirty="0" err="1"/>
              <a:t>lắng</a:t>
            </a:r>
            <a:r>
              <a:rPr lang="en-US" sz="2800" dirty="0"/>
              <a:t>, con </a:t>
            </a:r>
            <a:r>
              <a:rPr lang="en-US" sz="2800" dirty="0" err="1"/>
              <a:t>hãy</a:t>
            </a:r>
            <a:r>
              <a:rPr lang="en-US" sz="2800" dirty="0"/>
              <a:t> </a:t>
            </a:r>
            <a:r>
              <a:rPr lang="en-US" sz="2800" dirty="0" err="1"/>
              <a:t>áp</a:t>
            </a:r>
            <a:r>
              <a:rPr lang="en-US" sz="2800" dirty="0"/>
              <a:t> </a:t>
            </a:r>
            <a:r>
              <a:rPr lang="en-US" sz="2800" dirty="0" err="1"/>
              <a:t>bàn</a:t>
            </a:r>
            <a:r>
              <a:rPr lang="en-US" sz="2800" dirty="0"/>
              <a:t> </a:t>
            </a:r>
            <a:r>
              <a:rPr lang="en-US" sz="2800" dirty="0" err="1"/>
              <a:t>tay</a:t>
            </a:r>
            <a:r>
              <a:rPr lang="en-US" sz="2800" dirty="0"/>
              <a:t> </a:t>
            </a:r>
            <a:r>
              <a:rPr lang="en-US" sz="2800" dirty="0" err="1"/>
              <a:t>này</a:t>
            </a:r>
            <a:r>
              <a:rPr lang="en-US" sz="2800" dirty="0"/>
              <a:t> </a:t>
            </a:r>
            <a:r>
              <a:rPr lang="en-US" sz="2800" dirty="0" err="1"/>
              <a:t>lên</a:t>
            </a:r>
            <a:r>
              <a:rPr lang="en-US" sz="2800" dirty="0"/>
              <a:t> </a:t>
            </a:r>
            <a:r>
              <a:rPr lang="en-US" sz="2800" dirty="0" err="1"/>
              <a:t>má</a:t>
            </a:r>
            <a:r>
              <a:rPr lang="en-US" sz="2800" dirty="0"/>
              <a:t>. </a:t>
            </a:r>
            <a:r>
              <a:rPr lang="en-US" sz="2800" dirty="0" err="1"/>
              <a:t>Mẹ</a:t>
            </a:r>
            <a:r>
              <a:rPr lang="en-US" sz="2800" dirty="0"/>
              <a:t> </a:t>
            </a:r>
            <a:r>
              <a:rPr lang="en-US" sz="2800" dirty="0" err="1"/>
              <a:t>lúc</a:t>
            </a:r>
            <a:r>
              <a:rPr lang="en-US" sz="2800" dirty="0"/>
              <a:t> </a:t>
            </a:r>
            <a:r>
              <a:rPr lang="en-US" sz="2800" dirty="0" err="1"/>
              <a:t>nào</a:t>
            </a:r>
            <a:r>
              <a:rPr lang="en-US" sz="2800" dirty="0"/>
              <a:t> </a:t>
            </a:r>
            <a:r>
              <a:rPr lang="en-US" sz="2800" dirty="0" err="1"/>
              <a:t>cũng</a:t>
            </a:r>
            <a:r>
              <a:rPr lang="en-US" sz="2800" dirty="0"/>
              <a:t> ở </a:t>
            </a:r>
            <a:r>
              <a:rPr lang="en-US" sz="2800" dirty="0" err="1"/>
              <a:t>bên</a:t>
            </a:r>
            <a:r>
              <a:rPr lang="en-US" sz="2800" dirty="0"/>
              <a:t> con.</a:t>
            </a:r>
          </a:p>
          <a:p>
            <a:pPr indent="457200" algn="just"/>
            <a:r>
              <a:rPr lang="en-US" sz="2800" dirty="0"/>
              <a:t>Nam </a:t>
            </a:r>
            <a:r>
              <a:rPr lang="en-US" sz="2800" dirty="0" err="1"/>
              <a:t>cảm</a:t>
            </a:r>
            <a:r>
              <a:rPr lang="en-US" sz="2800" dirty="0"/>
              <a:t> </a:t>
            </a:r>
            <a:r>
              <a:rPr lang="en-US" sz="2800" dirty="0" err="1"/>
              <a:t>thấy</a:t>
            </a:r>
            <a:r>
              <a:rPr lang="en-US" sz="2800" dirty="0"/>
              <a:t> </a:t>
            </a:r>
            <a:r>
              <a:rPr lang="en-US" sz="2800" dirty="0" err="1"/>
              <a:t>thật</a:t>
            </a:r>
            <a:r>
              <a:rPr lang="en-US" sz="2800" dirty="0"/>
              <a:t> </a:t>
            </a:r>
            <a:r>
              <a:rPr lang="en-US" sz="2800" dirty="0" err="1"/>
              <a:t>ấm</a:t>
            </a:r>
            <a:r>
              <a:rPr lang="en-US" sz="2800" dirty="0"/>
              <a:t> </a:t>
            </a:r>
            <a:r>
              <a:rPr lang="en-US" sz="2800" dirty="0" err="1"/>
              <a:t>áp</a:t>
            </a:r>
            <a:r>
              <a:rPr lang="en-US" sz="2800" dirty="0"/>
              <a:t>. </a:t>
            </a:r>
            <a:r>
              <a:rPr lang="en-US" sz="2800" dirty="0" err="1"/>
              <a:t>Cậu</a:t>
            </a:r>
            <a:r>
              <a:rPr lang="en-US" sz="2800" dirty="0"/>
              <a:t> </a:t>
            </a:r>
            <a:r>
              <a:rPr lang="en-US" sz="2800" dirty="0" err="1"/>
              <a:t>im</a:t>
            </a:r>
            <a:r>
              <a:rPr lang="en-US" sz="2800" dirty="0"/>
              <a:t> </a:t>
            </a:r>
            <a:r>
              <a:rPr lang="en-US" sz="2800" dirty="0" err="1"/>
              <a:t>lặng</a:t>
            </a:r>
            <a:r>
              <a:rPr lang="en-US" sz="2800" dirty="0"/>
              <a:t> </a:t>
            </a:r>
            <a:r>
              <a:rPr lang="en-US" sz="2800" dirty="0" err="1"/>
              <a:t>rồi</a:t>
            </a:r>
            <a:r>
              <a:rPr lang="en-US" sz="2800" dirty="0"/>
              <a:t> </a:t>
            </a:r>
            <a:r>
              <a:rPr lang="en-US" sz="2800" dirty="0" err="1"/>
              <a:t>đột</a:t>
            </a:r>
            <a:r>
              <a:rPr lang="en-US" sz="2800" dirty="0"/>
              <a:t> </a:t>
            </a:r>
            <a:r>
              <a:rPr lang="en-US" sz="2800" dirty="0" err="1"/>
              <a:t>nhiên</a:t>
            </a:r>
            <a:r>
              <a:rPr lang="en-US" sz="2800" dirty="0"/>
              <a:t> </a:t>
            </a:r>
            <a:r>
              <a:rPr lang="en-US" sz="2800" dirty="0" err="1"/>
              <a:t>mỉm</a:t>
            </a:r>
            <a:r>
              <a:rPr lang="en-US" sz="2800" dirty="0"/>
              <a:t> </a:t>
            </a:r>
            <a:r>
              <a:rPr lang="en-US" sz="2800" dirty="0" err="1"/>
              <a:t>cười</a:t>
            </a:r>
            <a:r>
              <a:rPr lang="en-US" sz="2800" dirty="0"/>
              <a:t>:</a:t>
            </a:r>
          </a:p>
          <a:p>
            <a:pPr indent="457200" algn="just"/>
            <a:r>
              <a:rPr lang="en-US" sz="2800" dirty="0"/>
              <a:t>- </a:t>
            </a:r>
            <a:r>
              <a:rPr lang="en-US" sz="2800" dirty="0" err="1"/>
              <a:t>Mẹ</a:t>
            </a:r>
            <a:r>
              <a:rPr lang="en-US" sz="2800" dirty="0"/>
              <a:t> </a:t>
            </a:r>
            <a:r>
              <a:rPr lang="en-US" sz="2800" dirty="0" err="1"/>
              <a:t>đưa</a:t>
            </a:r>
            <a:r>
              <a:rPr lang="en-US" sz="2800" dirty="0"/>
              <a:t> </a:t>
            </a:r>
            <a:r>
              <a:rPr lang="en-US" sz="2800" dirty="0" err="1"/>
              <a:t>tay</a:t>
            </a:r>
            <a:r>
              <a:rPr lang="en-US" sz="2800" dirty="0"/>
              <a:t> </a:t>
            </a:r>
            <a:r>
              <a:rPr lang="en-US" sz="2800" dirty="0" err="1"/>
              <a:t>cho</a:t>
            </a:r>
            <a:r>
              <a:rPr lang="en-US" sz="2800" dirty="0"/>
              <a:t> con </a:t>
            </a:r>
            <a:r>
              <a:rPr lang="en-US" sz="2800" dirty="0" err="1"/>
              <a:t>nào</a:t>
            </a:r>
            <a:r>
              <a:rPr lang="en-US" sz="2800" dirty="0"/>
              <a:t>!</a:t>
            </a:r>
          </a:p>
          <a:p>
            <a:pPr indent="457200" algn="just"/>
            <a:r>
              <a:rPr lang="en-US" sz="2800" dirty="0"/>
              <a:t>Nam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a:t>
            </a:r>
            <a:r>
              <a:rPr lang="en-US" sz="2800" dirty="0" err="1"/>
              <a:t>mẹ</a:t>
            </a:r>
            <a:r>
              <a:rPr lang="en-US" sz="2800" dirty="0"/>
              <a:t> </a:t>
            </a:r>
            <a:r>
              <a:rPr lang="en-US" sz="2800" dirty="0" err="1"/>
              <a:t>rồi</a:t>
            </a:r>
            <a:r>
              <a:rPr lang="en-US" sz="2800" dirty="0"/>
              <a:t> </a:t>
            </a:r>
            <a:r>
              <a:rPr lang="en-US" sz="2800" dirty="0" err="1"/>
              <a:t>thủ</a:t>
            </a:r>
            <a:r>
              <a:rPr lang="en-US" sz="2800" dirty="0"/>
              <a:t> </a:t>
            </a:r>
            <a:r>
              <a:rPr lang="en-US" sz="2800" dirty="0" err="1"/>
              <a:t>thỉ</a:t>
            </a:r>
            <a:r>
              <a:rPr lang="en-US" sz="2800" dirty="0"/>
              <a:t>:</a:t>
            </a:r>
          </a:p>
          <a:p>
            <a:pPr marL="914400" indent="-457200" algn="just">
              <a:buFontTx/>
              <a:buChar char="-"/>
            </a:pPr>
            <a:r>
              <a:rPr lang="en-US" sz="2800" dirty="0" err="1"/>
              <a:t>Bây</a:t>
            </a:r>
            <a:r>
              <a:rPr lang="en-US" sz="2800" dirty="0"/>
              <a:t> </a:t>
            </a:r>
            <a:r>
              <a:rPr lang="en-US" sz="2800" dirty="0" err="1"/>
              <a:t>giờ</a:t>
            </a:r>
            <a:r>
              <a:rPr lang="en-US" sz="2800" dirty="0"/>
              <a:t> </a:t>
            </a:r>
            <a:r>
              <a:rPr lang="en-US" sz="2800" dirty="0" err="1"/>
              <a:t>thì</a:t>
            </a:r>
            <a:r>
              <a:rPr lang="en-US" sz="2800" dirty="0"/>
              <a:t> </a:t>
            </a:r>
            <a:r>
              <a:rPr lang="en-US" sz="2800" dirty="0" err="1"/>
              <a:t>mẹ</a:t>
            </a:r>
            <a:r>
              <a:rPr lang="en-US" sz="2800" dirty="0"/>
              <a:t> </a:t>
            </a:r>
            <a:r>
              <a:rPr lang="en-US" sz="2800" dirty="0" err="1"/>
              <a:t>cũng</a:t>
            </a:r>
            <a:r>
              <a:rPr lang="en-US" sz="2800" dirty="0"/>
              <a:t> </a:t>
            </a:r>
            <a:r>
              <a:rPr lang="en-US" sz="2800" dirty="0" err="1"/>
              <a:t>có</a:t>
            </a:r>
            <a:r>
              <a:rPr lang="en-US" sz="2800" dirty="0"/>
              <a:t> </a:t>
            </a:r>
            <a:r>
              <a:rPr lang="en-US" sz="2800" dirty="0" err="1"/>
              <a:t>nụ</a:t>
            </a:r>
            <a:r>
              <a:rPr lang="en-US" sz="2800" dirty="0"/>
              <a:t> </a:t>
            </a:r>
            <a:r>
              <a:rPr lang="en-US" sz="2800" dirty="0" err="1"/>
              <a:t>hôn</a:t>
            </a:r>
            <a:r>
              <a:rPr lang="en-US" sz="2800" dirty="0"/>
              <a:t> </a:t>
            </a:r>
            <a:r>
              <a:rPr lang="en-US" sz="2800" dirty="0" err="1"/>
              <a:t>trên</a:t>
            </a:r>
            <a:r>
              <a:rPr lang="en-US" sz="2800" dirty="0"/>
              <a:t> </a:t>
            </a:r>
            <a:r>
              <a:rPr lang="en-US" sz="2800" dirty="0" err="1"/>
              <a:t>bàn</a:t>
            </a:r>
            <a:r>
              <a:rPr lang="en-US" sz="2800" dirty="0"/>
              <a:t> </a:t>
            </a:r>
            <a:r>
              <a:rPr lang="en-US" sz="2800" dirty="0" err="1"/>
              <a:t>tay</a:t>
            </a:r>
            <a:r>
              <a:rPr lang="en-US" sz="2800" dirty="0"/>
              <a:t> </a:t>
            </a:r>
            <a:r>
              <a:rPr lang="en-US" sz="2800" dirty="0" err="1"/>
              <a:t>rồi</a:t>
            </a:r>
            <a:r>
              <a:rPr lang="en-US" sz="2800" dirty="0"/>
              <a:t>. </a:t>
            </a:r>
          </a:p>
          <a:p>
            <a:pPr marL="457200" algn="just"/>
            <a:r>
              <a:rPr lang="en-US" sz="2800" dirty="0"/>
              <a:t>Con </a:t>
            </a:r>
            <a:r>
              <a:rPr lang="en-US" sz="2800" dirty="0" err="1"/>
              <a:t>yêu</a:t>
            </a:r>
            <a:r>
              <a:rPr lang="en-US" sz="2800" dirty="0"/>
              <a:t> </a:t>
            </a:r>
            <a:r>
              <a:rPr lang="en-US" sz="2800" dirty="0" err="1"/>
              <a:t>mẹ</a:t>
            </a:r>
            <a:r>
              <a:rPr lang="en-US" sz="2800" dirty="0"/>
              <a:t>!</a:t>
            </a:r>
          </a:p>
          <a:p>
            <a:pPr indent="457200" algn="just"/>
            <a:r>
              <a:rPr lang="en-US" sz="2800" dirty="0"/>
              <a:t>Nam </a:t>
            </a:r>
            <a:r>
              <a:rPr lang="en-US" sz="2800" dirty="0" err="1"/>
              <a:t>chào</a:t>
            </a:r>
            <a:r>
              <a:rPr lang="en-US" sz="2800" dirty="0"/>
              <a:t> </a:t>
            </a:r>
            <a:r>
              <a:rPr lang="en-US" sz="2800" dirty="0" err="1"/>
              <a:t>mẹ</a:t>
            </a:r>
            <a:r>
              <a:rPr lang="en-US" sz="2800" dirty="0"/>
              <a:t> </a:t>
            </a:r>
            <a:r>
              <a:rPr lang="en-US" sz="2800" dirty="0" err="1"/>
              <a:t>và</a:t>
            </a:r>
            <a:r>
              <a:rPr lang="en-US" sz="2800" dirty="0"/>
              <a:t> tung </a:t>
            </a:r>
            <a:r>
              <a:rPr lang="en-US" sz="2800" dirty="0" err="1"/>
              <a:t>tăng</a:t>
            </a:r>
            <a:r>
              <a:rPr lang="en-US" sz="2800" dirty="0"/>
              <a:t> </a:t>
            </a:r>
            <a:r>
              <a:rPr lang="en-US" sz="2800" dirty="0" err="1"/>
              <a:t>vào</a:t>
            </a:r>
            <a:r>
              <a:rPr lang="en-US" sz="2800" dirty="0"/>
              <a:t> </a:t>
            </a:r>
            <a:r>
              <a:rPr lang="en-US" sz="2800" dirty="0" err="1"/>
              <a:t>lớp</a:t>
            </a:r>
            <a:r>
              <a:rPr lang="en-US" sz="2800" dirty="0"/>
              <a:t>.</a:t>
            </a:r>
          </a:p>
          <a:p>
            <a:pPr marL="457200" indent="457200" algn="just">
              <a:buFontTx/>
              <a:buChar char="-"/>
            </a:pPr>
            <a:endParaRPr lang="en-US" sz="2800" dirty="0"/>
          </a:p>
        </p:txBody>
      </p:sp>
      <p:sp>
        <p:nvSpPr>
          <p:cNvPr id="18" name="TextBox 17">
            <a:extLst>
              <a:ext uri="{FF2B5EF4-FFF2-40B4-BE49-F238E27FC236}">
                <a16:creationId xmlns:a16="http://schemas.microsoft.com/office/drawing/2014/main" id="{A14F894F-FAAF-42CF-AC3C-83C18AD8B584}"/>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pic>
        <p:nvPicPr>
          <p:cNvPr id="19" name="Đọc_ Nụ hôn trên bàn tay_HTS">
            <a:hlinkClick r:id="" action="ppaction://media"/>
            <a:extLst>
              <a:ext uri="{FF2B5EF4-FFF2-40B4-BE49-F238E27FC236}">
                <a16:creationId xmlns:a16="http://schemas.microsoft.com/office/drawing/2014/main" id="{C406041A-FCB5-42D6-9835-32BA4E860F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140" y="5523780"/>
            <a:ext cx="664923" cy="609600"/>
          </a:xfrm>
          <a:prstGeom prst="rect">
            <a:avLst/>
          </a:prstGeom>
        </p:spPr>
      </p:pic>
    </p:spTree>
    <p:extLst>
      <p:ext uri="{BB962C8B-B14F-4D97-AF65-F5344CB8AC3E}">
        <p14:creationId xmlns:p14="http://schemas.microsoft.com/office/powerpoint/2010/main" val="38172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2" name="Rectangle 11"/>
          <p:cNvSpPr/>
          <p:nvPr/>
        </p:nvSpPr>
        <p:spPr>
          <a:xfrm>
            <a:off x="3781103" y="900004"/>
            <a:ext cx="4629794" cy="830997"/>
          </a:xfrm>
          <a:prstGeom prst="rect">
            <a:avLst/>
          </a:prstGeom>
        </p:spPr>
        <p:txBody>
          <a:bodyPr wrap="none">
            <a:spAutoFit/>
          </a:bodyPr>
          <a:lstStyle/>
          <a:p>
            <a:pPr algn="ctr">
              <a:buClr>
                <a:srgbClr val="000000"/>
              </a:buClr>
              <a:buFont typeface="Arial"/>
              <a:buNone/>
              <a:defRPr/>
            </a:pP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Luyện</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đọc</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từ</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khó</a:t>
            </a:r>
            <a:endPar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endParaRPr>
          </a:p>
        </p:txBody>
      </p:sp>
      <p:sp>
        <p:nvSpPr>
          <p:cNvPr id="10" name="Cloud 9">
            <a:extLst>
              <a:ext uri="{FF2B5EF4-FFF2-40B4-BE49-F238E27FC236}">
                <a16:creationId xmlns:a16="http://schemas.microsoft.com/office/drawing/2014/main" id="{D90A406B-8A17-4CFB-9C02-57368A75CB1E}"/>
              </a:ext>
            </a:extLst>
          </p:cNvPr>
          <p:cNvSpPr/>
          <p:nvPr/>
        </p:nvSpPr>
        <p:spPr>
          <a:xfrm>
            <a:off x="1939938" y="1990280"/>
            <a:ext cx="3267307" cy="1427356"/>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Hồi</a:t>
            </a:r>
            <a:r>
              <a:rPr lang="en-US" sz="3600" dirty="0">
                <a:solidFill>
                  <a:schemeClr val="tx1"/>
                </a:solidFill>
              </a:rPr>
              <a:t> </a:t>
            </a:r>
            <a:r>
              <a:rPr lang="en-US" sz="3600" dirty="0" err="1">
                <a:solidFill>
                  <a:schemeClr val="tx1"/>
                </a:solidFill>
              </a:rPr>
              <a:t>hộp</a:t>
            </a:r>
            <a:r>
              <a:rPr lang="en-US" sz="3600" dirty="0">
                <a:solidFill>
                  <a:schemeClr val="tx1"/>
                </a:solidFill>
              </a:rPr>
              <a:t> </a:t>
            </a:r>
          </a:p>
        </p:txBody>
      </p:sp>
      <p:sp>
        <p:nvSpPr>
          <p:cNvPr id="11" name="Cloud 10">
            <a:extLst>
              <a:ext uri="{FF2B5EF4-FFF2-40B4-BE49-F238E27FC236}">
                <a16:creationId xmlns:a16="http://schemas.microsoft.com/office/drawing/2014/main" id="{2CC62294-CEB5-49A2-864D-76CD006822AA}"/>
              </a:ext>
            </a:extLst>
          </p:cNvPr>
          <p:cNvSpPr/>
          <p:nvPr/>
        </p:nvSpPr>
        <p:spPr>
          <a:xfrm>
            <a:off x="1939938" y="3805553"/>
            <a:ext cx="3267307" cy="142735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Nhẹ</a:t>
            </a:r>
            <a:r>
              <a:rPr lang="en-US" sz="3600" dirty="0">
                <a:solidFill>
                  <a:schemeClr val="tx1"/>
                </a:solidFill>
              </a:rPr>
              <a:t> </a:t>
            </a:r>
            <a:r>
              <a:rPr lang="en-US" sz="3600" dirty="0" err="1">
                <a:solidFill>
                  <a:schemeClr val="tx1"/>
                </a:solidFill>
              </a:rPr>
              <a:t>nhàng</a:t>
            </a:r>
            <a:endParaRPr lang="en-US" sz="3600" dirty="0">
              <a:solidFill>
                <a:schemeClr val="tx1"/>
              </a:solidFill>
            </a:endParaRPr>
          </a:p>
        </p:txBody>
      </p:sp>
      <p:sp>
        <p:nvSpPr>
          <p:cNvPr id="15" name="Cloud 14">
            <a:extLst>
              <a:ext uri="{FF2B5EF4-FFF2-40B4-BE49-F238E27FC236}">
                <a16:creationId xmlns:a16="http://schemas.microsoft.com/office/drawing/2014/main" id="{626D1E1E-DE7F-4010-82C3-04DCAC9D08CE}"/>
              </a:ext>
            </a:extLst>
          </p:cNvPr>
          <p:cNvSpPr/>
          <p:nvPr/>
        </p:nvSpPr>
        <p:spPr>
          <a:xfrm>
            <a:off x="5655897" y="2161932"/>
            <a:ext cx="3902927" cy="1427356"/>
          </a:xfrm>
          <a:prstGeom prst="cloud">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Thủ</a:t>
            </a:r>
            <a:r>
              <a:rPr lang="en-US" sz="3600" dirty="0">
                <a:solidFill>
                  <a:schemeClr val="tx1"/>
                </a:solidFill>
              </a:rPr>
              <a:t> </a:t>
            </a:r>
            <a:r>
              <a:rPr lang="en-US" sz="3600" dirty="0" err="1">
                <a:solidFill>
                  <a:schemeClr val="tx1"/>
                </a:solidFill>
              </a:rPr>
              <a:t>thỉ</a:t>
            </a:r>
            <a:endParaRPr lang="en-US" sz="3600" dirty="0">
              <a:solidFill>
                <a:schemeClr val="tx1"/>
              </a:solidFill>
            </a:endParaRPr>
          </a:p>
        </p:txBody>
      </p:sp>
      <p:sp>
        <p:nvSpPr>
          <p:cNvPr id="16" name="Cloud 15">
            <a:extLst>
              <a:ext uri="{FF2B5EF4-FFF2-40B4-BE49-F238E27FC236}">
                <a16:creationId xmlns:a16="http://schemas.microsoft.com/office/drawing/2014/main" id="{3BB1DBB0-4B3A-438C-B81F-5B4CE28D6F5A}"/>
              </a:ext>
            </a:extLst>
          </p:cNvPr>
          <p:cNvSpPr/>
          <p:nvPr/>
        </p:nvSpPr>
        <p:spPr>
          <a:xfrm>
            <a:off x="5756030" y="3814019"/>
            <a:ext cx="3902927" cy="1427356"/>
          </a:xfrm>
          <a:prstGeom prst="cloud">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Tung </a:t>
            </a:r>
            <a:r>
              <a:rPr lang="en-US" sz="3600" dirty="0" err="1">
                <a:solidFill>
                  <a:schemeClr val="tx1"/>
                </a:solidFill>
              </a:rPr>
              <a:t>tăng</a:t>
            </a:r>
            <a:endParaRPr lang="en-US" sz="3600" dirty="0">
              <a:solidFill>
                <a:schemeClr val="tx1"/>
              </a:solidFill>
            </a:endParaRPr>
          </a:p>
        </p:txBody>
      </p:sp>
    </p:spTree>
    <p:extLst>
      <p:ext uri="{BB962C8B-B14F-4D97-AF65-F5344CB8AC3E}">
        <p14:creationId xmlns:p14="http://schemas.microsoft.com/office/powerpoint/2010/main" val="54144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图片 5"/>
          <p:cNvPicPr>
            <a:picLocks noChangeAspect="1"/>
          </p:cNvPicPr>
          <p:nvPr/>
        </p:nvPicPr>
        <p:blipFill>
          <a:blip r:embed="rId3"/>
          <a:stretch>
            <a:fillRect/>
          </a:stretch>
        </p:blipFill>
        <p:spPr>
          <a:xfrm>
            <a:off x="1304386" y="383410"/>
            <a:ext cx="5126299" cy="2209053"/>
          </a:xfrm>
          <a:prstGeom prst="rect">
            <a:avLst/>
          </a:prstGeom>
        </p:spPr>
      </p:pic>
      <p:sp>
        <p:nvSpPr>
          <p:cNvPr id="24" name="Rectangle 23"/>
          <p:cNvSpPr/>
          <p:nvPr/>
        </p:nvSpPr>
        <p:spPr>
          <a:xfrm>
            <a:off x="1419997" y="920728"/>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Luyện</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câu</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dài</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sp>
        <p:nvSpPr>
          <p:cNvPr id="28" name="TextBox 27">
            <a:extLst>
              <a:ext uri="{FF2B5EF4-FFF2-40B4-BE49-F238E27FC236}">
                <a16:creationId xmlns:a16="http://schemas.microsoft.com/office/drawing/2014/main" id="{34D6149B-E8E1-437E-B433-A6938ED085DB}"/>
              </a:ext>
            </a:extLst>
          </p:cNvPr>
          <p:cNvSpPr txBox="1"/>
          <p:nvPr/>
        </p:nvSpPr>
        <p:spPr>
          <a:xfrm>
            <a:off x="2977662" y="2709173"/>
            <a:ext cx="7127631" cy="1077218"/>
          </a:xfrm>
          <a:prstGeom prst="rect">
            <a:avLst/>
          </a:prstGeom>
          <a:noFill/>
        </p:spPr>
        <p:txBody>
          <a:bodyPr wrap="square">
            <a:spAutoFit/>
          </a:bodyPr>
          <a:lstStyle/>
          <a:p>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endParaRPr lang="en-US" sz="2000" dirty="0"/>
          </a:p>
        </p:txBody>
      </p:sp>
      <p:cxnSp>
        <p:nvCxnSpPr>
          <p:cNvPr id="31" name="Straight Connector 30">
            <a:extLst>
              <a:ext uri="{FF2B5EF4-FFF2-40B4-BE49-F238E27FC236}">
                <a16:creationId xmlns:a16="http://schemas.microsoft.com/office/drawing/2014/main" id="{16016270-C1EF-493B-8D6E-5F75354177E1}"/>
              </a:ext>
            </a:extLst>
          </p:cNvPr>
          <p:cNvCxnSpPr>
            <a:cxnSpLocks/>
          </p:cNvCxnSpPr>
          <p:nvPr/>
        </p:nvCxnSpPr>
        <p:spPr>
          <a:xfrm flipH="1">
            <a:off x="5673900" y="268785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726C3C-1958-4B52-973C-E132FF8D69D7}"/>
              </a:ext>
            </a:extLst>
          </p:cNvPr>
          <p:cNvCxnSpPr>
            <a:cxnSpLocks/>
          </p:cNvCxnSpPr>
          <p:nvPr/>
        </p:nvCxnSpPr>
        <p:spPr>
          <a:xfrm flipH="1">
            <a:off x="4490764" y="324778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B1C548D-114D-4E46-9415-1F529AD992AE}"/>
              </a:ext>
            </a:extLst>
          </p:cNvPr>
          <p:cNvSpPr txBox="1"/>
          <p:nvPr/>
        </p:nvSpPr>
        <p:spPr>
          <a:xfrm>
            <a:off x="2995823" y="4105303"/>
            <a:ext cx="6869723" cy="1077218"/>
          </a:xfrm>
          <a:prstGeom prst="rect">
            <a:avLst/>
          </a:prstGeom>
          <a:noFill/>
        </p:spPr>
        <p:txBody>
          <a:bodyPr wrap="square">
            <a:spAutoFit/>
          </a:bodyPr>
          <a:lstStyle/>
          <a:p>
            <a:pPr marL="0" marR="0" lvl="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p>
        </p:txBody>
      </p:sp>
      <p:grpSp>
        <p:nvGrpSpPr>
          <p:cNvPr id="2" name="Group 1">
            <a:extLst>
              <a:ext uri="{FF2B5EF4-FFF2-40B4-BE49-F238E27FC236}">
                <a16:creationId xmlns:a16="http://schemas.microsoft.com/office/drawing/2014/main" id="{A6D73DB6-4B63-4315-B09E-EA9EE517974D}"/>
              </a:ext>
            </a:extLst>
          </p:cNvPr>
          <p:cNvGrpSpPr/>
          <p:nvPr/>
        </p:nvGrpSpPr>
        <p:grpSpPr>
          <a:xfrm>
            <a:off x="5933997" y="3273435"/>
            <a:ext cx="312873" cy="534277"/>
            <a:chOff x="5933997" y="3273435"/>
            <a:chExt cx="312873" cy="534277"/>
          </a:xfrm>
        </p:grpSpPr>
        <p:cxnSp>
          <p:nvCxnSpPr>
            <p:cNvPr id="45" name="Straight Connector 44">
              <a:extLst>
                <a:ext uri="{FF2B5EF4-FFF2-40B4-BE49-F238E27FC236}">
                  <a16:creationId xmlns:a16="http://schemas.microsoft.com/office/drawing/2014/main" id="{F7F041BC-AC92-49FB-9067-F0626F6C150D}"/>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72E54-13E2-4D3E-AF91-E38C9D00AB5B}"/>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6011FB1-9DAA-4BD2-85C9-B1F342C923DA}"/>
              </a:ext>
            </a:extLst>
          </p:cNvPr>
          <p:cNvCxnSpPr>
            <a:cxnSpLocks/>
          </p:cNvCxnSpPr>
          <p:nvPr/>
        </p:nvCxnSpPr>
        <p:spPr>
          <a:xfrm flipH="1">
            <a:off x="6850159" y="4092408"/>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A09159-BF43-4F78-BE6B-DCEE17CEAC29}"/>
              </a:ext>
            </a:extLst>
          </p:cNvPr>
          <p:cNvCxnSpPr>
            <a:cxnSpLocks/>
          </p:cNvCxnSpPr>
          <p:nvPr/>
        </p:nvCxnSpPr>
        <p:spPr>
          <a:xfrm flipH="1">
            <a:off x="9784544" y="41309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B14A7C-9C24-4F79-954D-433810ACAB86}"/>
              </a:ext>
            </a:extLst>
          </p:cNvPr>
          <p:cNvGrpSpPr/>
          <p:nvPr/>
        </p:nvGrpSpPr>
        <p:grpSpPr>
          <a:xfrm>
            <a:off x="4875758" y="4682460"/>
            <a:ext cx="312873" cy="534277"/>
            <a:chOff x="5933997" y="3273435"/>
            <a:chExt cx="312873" cy="534277"/>
          </a:xfrm>
        </p:grpSpPr>
        <p:cxnSp>
          <p:nvCxnSpPr>
            <p:cNvPr id="16" name="Straight Connector 15">
              <a:extLst>
                <a:ext uri="{FF2B5EF4-FFF2-40B4-BE49-F238E27FC236}">
                  <a16:creationId xmlns:a16="http://schemas.microsoft.com/office/drawing/2014/main" id="{0142649A-D79E-43B3-ADC2-9A9027E1412F}"/>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9A99C2-E709-4CB8-BACC-25ED3E51F369}"/>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ADBAB4E-7EC3-4ECA-B6A1-44C2B5A45EF6}"/>
              </a:ext>
            </a:extLst>
          </p:cNvPr>
          <p:cNvCxnSpPr>
            <a:cxnSpLocks/>
          </p:cNvCxnSpPr>
          <p:nvPr/>
        </p:nvCxnSpPr>
        <p:spPr>
          <a:xfrm flipH="1">
            <a:off x="8370138" y="2715574"/>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5" name="Straight Connector 4">
            <a:extLst>
              <a:ext uri="{FF2B5EF4-FFF2-40B4-BE49-F238E27FC236}">
                <a16:creationId xmlns:a16="http://schemas.microsoft.com/office/drawing/2014/main" id="{A3813A61-95CA-4082-8AF5-6ED019E7090C}"/>
              </a:ext>
            </a:extLst>
          </p:cNvPr>
          <p:cNvCxnSpPr>
            <a:cxnSpLocks/>
          </p:cNvCxnSpPr>
          <p:nvPr/>
        </p:nvCxnSpPr>
        <p:spPr>
          <a:xfrm flipH="1">
            <a:off x="7074162" y="124207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E8CB16-A006-4D70-A055-475E3E3CDF64}"/>
              </a:ext>
            </a:extLst>
          </p:cNvPr>
          <p:cNvCxnSpPr>
            <a:cxnSpLocks/>
          </p:cNvCxnSpPr>
          <p:nvPr/>
        </p:nvCxnSpPr>
        <p:spPr>
          <a:xfrm flipH="1">
            <a:off x="5554728" y="160549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CEF871-BBB6-433B-8E51-F44A8B60D1E5}"/>
              </a:ext>
            </a:extLst>
          </p:cNvPr>
          <p:cNvCxnSpPr>
            <a:cxnSpLocks/>
          </p:cNvCxnSpPr>
          <p:nvPr/>
        </p:nvCxnSpPr>
        <p:spPr>
          <a:xfrm flipH="1">
            <a:off x="9306112" y="202752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BB9B34-DF88-43F2-8072-36F503F636CC}"/>
              </a:ext>
            </a:extLst>
          </p:cNvPr>
          <p:cNvCxnSpPr>
            <a:cxnSpLocks/>
          </p:cNvCxnSpPr>
          <p:nvPr/>
        </p:nvCxnSpPr>
        <p:spPr>
          <a:xfrm flipH="1">
            <a:off x="3432850" y="2533695"/>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52EF5A-4649-4E5E-88E1-18ED369FC6C4}"/>
              </a:ext>
            </a:extLst>
          </p:cNvPr>
          <p:cNvCxnSpPr>
            <a:cxnSpLocks/>
          </p:cNvCxnSpPr>
          <p:nvPr/>
        </p:nvCxnSpPr>
        <p:spPr>
          <a:xfrm flipH="1">
            <a:off x="5493041"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AD385E-7BF0-4BB6-B167-03E8E2DD50E0}"/>
              </a:ext>
            </a:extLst>
          </p:cNvPr>
          <p:cNvCxnSpPr>
            <a:cxnSpLocks/>
          </p:cNvCxnSpPr>
          <p:nvPr/>
        </p:nvCxnSpPr>
        <p:spPr>
          <a:xfrm flipH="1">
            <a:off x="11008939"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E6EAEC-650C-4EEE-B7D4-22E8544DD0EF}"/>
              </a:ext>
            </a:extLst>
          </p:cNvPr>
          <p:cNvCxnSpPr>
            <a:cxnSpLocks/>
          </p:cNvCxnSpPr>
          <p:nvPr/>
        </p:nvCxnSpPr>
        <p:spPr>
          <a:xfrm flipH="1">
            <a:off x="5493041" y="336209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DE3084-CF50-429D-989D-7B5682A144A8}"/>
              </a:ext>
            </a:extLst>
          </p:cNvPr>
          <p:cNvCxnSpPr>
            <a:cxnSpLocks/>
          </p:cNvCxnSpPr>
          <p:nvPr/>
        </p:nvCxnSpPr>
        <p:spPr>
          <a:xfrm flipH="1">
            <a:off x="8634825" y="376330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F199DE-E260-46F2-ADBB-01CF7418A5B0}"/>
              </a:ext>
            </a:extLst>
          </p:cNvPr>
          <p:cNvCxnSpPr>
            <a:cxnSpLocks/>
          </p:cNvCxnSpPr>
          <p:nvPr/>
        </p:nvCxnSpPr>
        <p:spPr>
          <a:xfrm flipH="1">
            <a:off x="8849616" y="416301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2C18C0-5D38-44C6-A25E-E32C4AE2CF19}"/>
              </a:ext>
            </a:extLst>
          </p:cNvPr>
          <p:cNvCxnSpPr>
            <a:cxnSpLocks/>
          </p:cNvCxnSpPr>
          <p:nvPr/>
        </p:nvCxnSpPr>
        <p:spPr>
          <a:xfrm flipH="1">
            <a:off x="3432850" y="4599248"/>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FD3B3C-3174-453F-9333-D680D8BD1B4A}"/>
              </a:ext>
            </a:extLst>
          </p:cNvPr>
          <p:cNvCxnSpPr>
            <a:cxnSpLocks/>
          </p:cNvCxnSpPr>
          <p:nvPr/>
        </p:nvCxnSpPr>
        <p:spPr>
          <a:xfrm flipH="1">
            <a:off x="6912159" y="506895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E57850-0072-46BF-8299-6CD85747071C}"/>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endParaRPr lang="en-US" altLang="en-US" sz="3200" b="1" dirty="0">
              <a:solidFill>
                <a:srgbClr val="000000"/>
              </a:solidFill>
              <a:latin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38877E52-E1CF-4BE4-BE22-ADBDF55A6B62}"/>
              </a:ext>
            </a:extLst>
          </p:cNvPr>
          <p:cNvCxnSpPr>
            <a:cxnSpLocks/>
          </p:cNvCxnSpPr>
          <p:nvPr/>
        </p:nvCxnSpPr>
        <p:spPr>
          <a:xfrm flipH="1">
            <a:off x="7060347" y="511220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6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đoạn</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78737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4" name="图片 7"/>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9" name="Rectangle 8">
            <a:extLst>
              <a:ext uri="{FF2B5EF4-FFF2-40B4-BE49-F238E27FC236}">
                <a16:creationId xmlns:a16="http://schemas.microsoft.com/office/drawing/2014/main" id="{F14AB48E-1F8C-4798-A348-E6FADD506FED}"/>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356D4DAE-5373-4AC4-BF5D-CE97C404C407}"/>
              </a:ext>
            </a:extLst>
          </p:cNvPr>
          <p:cNvPicPr>
            <a:picLocks noChangeAspect="1"/>
          </p:cNvPicPr>
          <p:nvPr/>
        </p:nvPicPr>
        <p:blipFill>
          <a:blip r:embed="rId4"/>
          <a:stretch>
            <a:fillRect/>
          </a:stretch>
        </p:blipFill>
        <p:spPr>
          <a:xfrm>
            <a:off x="6870512" y="1991210"/>
            <a:ext cx="4637808" cy="2333262"/>
          </a:xfrm>
          <a:prstGeom prst="rect">
            <a:avLst/>
          </a:prstGeom>
        </p:spPr>
      </p:pic>
      <p:sp>
        <p:nvSpPr>
          <p:cNvPr id="11" name="Rectangle 10">
            <a:extLst>
              <a:ext uri="{FF2B5EF4-FFF2-40B4-BE49-F238E27FC236}">
                <a16:creationId xmlns:a16="http://schemas.microsoft.com/office/drawing/2014/main" id="{132D0689-5BE5-464C-91BD-0FF6E2A7999E}"/>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9026146-416D-4D45-A477-93E029CEDA59}"/>
              </a:ext>
            </a:extLst>
          </p:cNvPr>
          <p:cNvPicPr>
            <a:picLocks noChangeAspect="1"/>
          </p:cNvPicPr>
          <p:nvPr/>
        </p:nvPicPr>
        <p:blipFill>
          <a:blip r:embed="rId5"/>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35146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6026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8713107" y="4354711"/>
            <a:ext cx="3497942" cy="2503289"/>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06589" y="36152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sp>
        <p:nvSpPr>
          <p:cNvPr id="38" name="TextBox 37">
            <a:extLst>
              <a:ext uri="{FF2B5EF4-FFF2-40B4-BE49-F238E27FC236}">
                <a16:creationId xmlns:a16="http://schemas.microsoft.com/office/drawing/2014/main" id="{3D813A58-6D16-4D3E-AEC7-7831D9EE1D56}"/>
              </a:ext>
            </a:extLst>
          </p:cNvPr>
          <p:cNvSpPr txBox="1"/>
          <p:nvPr/>
        </p:nvSpPr>
        <p:spPr>
          <a:xfrm>
            <a:off x="3089576" y="1701807"/>
            <a:ext cx="3378820" cy="567464"/>
          </a:xfrm>
          <a:prstGeom prst="rect">
            <a:avLst/>
          </a:prstGeom>
          <a:noFill/>
        </p:spPr>
        <p:txBody>
          <a:bodyPr wrap="square" rtlCol="0">
            <a:spAutoFit/>
          </a:bodyPr>
          <a:lstStyle/>
          <a:p>
            <a:endParaRPr lang="en-US" dirty="0"/>
          </a:p>
        </p:txBody>
      </p:sp>
      <p:sp>
        <p:nvSpPr>
          <p:cNvPr id="39" name="Rounded Rectangle 19">
            <a:extLst>
              <a:ext uri="{FF2B5EF4-FFF2-40B4-BE49-F238E27FC236}">
                <a16:creationId xmlns:a16="http://schemas.microsoft.com/office/drawing/2014/main" id="{7E7658DA-7CC1-4872-83DB-5B341C97D72C}"/>
              </a:ext>
            </a:extLst>
          </p:cNvPr>
          <p:cNvSpPr/>
          <p:nvPr/>
        </p:nvSpPr>
        <p:spPr>
          <a:xfrm>
            <a:off x="2493381"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40" name="Group 39">
            <a:extLst>
              <a:ext uri="{FF2B5EF4-FFF2-40B4-BE49-F238E27FC236}">
                <a16:creationId xmlns:a16="http://schemas.microsoft.com/office/drawing/2014/main" id="{CB14334F-F3C6-4D6D-B3EB-DC3A8E8E71A2}"/>
              </a:ext>
            </a:extLst>
          </p:cNvPr>
          <p:cNvGrpSpPr/>
          <p:nvPr/>
        </p:nvGrpSpPr>
        <p:grpSpPr>
          <a:xfrm>
            <a:off x="2932775" y="1638498"/>
            <a:ext cx="6768251" cy="4220293"/>
            <a:chOff x="4157490" y="498269"/>
            <a:chExt cx="6195713" cy="4652729"/>
          </a:xfrm>
        </p:grpSpPr>
        <p:grpSp>
          <p:nvGrpSpPr>
            <p:cNvPr id="41" name="Group 40">
              <a:extLst>
                <a:ext uri="{FF2B5EF4-FFF2-40B4-BE49-F238E27FC236}">
                  <a16:creationId xmlns:a16="http://schemas.microsoft.com/office/drawing/2014/main" id="{F6E1582F-8A7D-43EE-ABDF-6462E6ADBCAF}"/>
                </a:ext>
              </a:extLst>
            </p:cNvPr>
            <p:cNvGrpSpPr/>
            <p:nvPr/>
          </p:nvGrpSpPr>
          <p:grpSpPr>
            <a:xfrm>
              <a:off x="4157490" y="498269"/>
              <a:ext cx="6195713" cy="4652729"/>
              <a:chOff x="4125651" y="476858"/>
              <a:chExt cx="6195713" cy="4652729"/>
            </a:xfrm>
          </p:grpSpPr>
          <p:grpSp>
            <p:nvGrpSpPr>
              <p:cNvPr id="43" name="Group 42">
                <a:extLst>
                  <a:ext uri="{FF2B5EF4-FFF2-40B4-BE49-F238E27FC236}">
                    <a16:creationId xmlns:a16="http://schemas.microsoft.com/office/drawing/2014/main" id="{C6A056EA-DDE5-45FF-AB41-407CAD4C9F21}"/>
                  </a:ext>
                </a:extLst>
              </p:cNvPr>
              <p:cNvGrpSpPr/>
              <p:nvPr/>
            </p:nvGrpSpPr>
            <p:grpSpPr>
              <a:xfrm>
                <a:off x="4125651" y="476858"/>
                <a:ext cx="6138785" cy="3613638"/>
                <a:chOff x="7603399" y="2452420"/>
                <a:chExt cx="3825558" cy="2575006"/>
              </a:xfrm>
            </p:grpSpPr>
            <p:grpSp>
              <p:nvGrpSpPr>
                <p:cNvPr id="48" name="Group 47">
                  <a:extLst>
                    <a:ext uri="{FF2B5EF4-FFF2-40B4-BE49-F238E27FC236}">
                      <a16:creationId xmlns:a16="http://schemas.microsoft.com/office/drawing/2014/main" id="{93E6989B-36A4-4482-AF0E-18477CCA6617}"/>
                    </a:ext>
                  </a:extLst>
                </p:cNvPr>
                <p:cNvGrpSpPr/>
                <p:nvPr/>
              </p:nvGrpSpPr>
              <p:grpSpPr>
                <a:xfrm>
                  <a:off x="7603399" y="2452420"/>
                  <a:ext cx="3825558" cy="1887473"/>
                  <a:chOff x="8047282" y="19819"/>
                  <a:chExt cx="3825558" cy="1887473"/>
                </a:xfrm>
              </p:grpSpPr>
              <p:grpSp>
                <p:nvGrpSpPr>
                  <p:cNvPr id="56" name="Group 55">
                    <a:extLst>
                      <a:ext uri="{FF2B5EF4-FFF2-40B4-BE49-F238E27FC236}">
                        <a16:creationId xmlns:a16="http://schemas.microsoft.com/office/drawing/2014/main" id="{D2B07C57-590A-4A01-9780-CD38AC97CBC0}"/>
                      </a:ext>
                    </a:extLst>
                  </p:cNvPr>
                  <p:cNvGrpSpPr/>
                  <p:nvPr/>
                </p:nvGrpSpPr>
                <p:grpSpPr>
                  <a:xfrm>
                    <a:off x="8047282" y="615259"/>
                    <a:ext cx="3825558" cy="1292033"/>
                    <a:chOff x="8047282" y="615259"/>
                    <a:chExt cx="3825558" cy="1292033"/>
                  </a:xfrm>
                </p:grpSpPr>
                <p:grpSp>
                  <p:nvGrpSpPr>
                    <p:cNvPr id="59" name="Group 58">
                      <a:extLst>
                        <a:ext uri="{FF2B5EF4-FFF2-40B4-BE49-F238E27FC236}">
                          <a16:creationId xmlns:a16="http://schemas.microsoft.com/office/drawing/2014/main" id="{14515388-F9BE-49F4-B738-C284AF3D3A62}"/>
                        </a:ext>
                      </a:extLst>
                    </p:cNvPr>
                    <p:cNvGrpSpPr/>
                    <p:nvPr/>
                  </p:nvGrpSpPr>
                  <p:grpSpPr>
                    <a:xfrm>
                      <a:off x="8063311" y="1374500"/>
                      <a:ext cx="2127217" cy="532792"/>
                      <a:chOff x="7556741" y="369679"/>
                      <a:chExt cx="1713766" cy="410161"/>
                    </a:xfrm>
                  </p:grpSpPr>
                  <p:sp>
                    <p:nvSpPr>
                      <p:cNvPr id="70" name="Rectangle: Rounded Corners 69">
                        <a:extLst>
                          <a:ext uri="{FF2B5EF4-FFF2-40B4-BE49-F238E27FC236}">
                            <a16:creationId xmlns:a16="http://schemas.microsoft.com/office/drawing/2014/main" id="{37CCE521-5BAA-4F90-ACF0-CD9DAB5816C3}"/>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1" name="Oval 70">
                        <a:extLst>
                          <a:ext uri="{FF2B5EF4-FFF2-40B4-BE49-F238E27FC236}">
                            <a16:creationId xmlns:a16="http://schemas.microsoft.com/office/drawing/2014/main" id="{4D2325CB-518C-409C-A8ED-7B3CDAD0FAD2}"/>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0" name="Group 59">
                      <a:extLst>
                        <a:ext uri="{FF2B5EF4-FFF2-40B4-BE49-F238E27FC236}">
                          <a16:creationId xmlns:a16="http://schemas.microsoft.com/office/drawing/2014/main" id="{9B5395EB-861C-4560-A099-0D147E2AF9BD}"/>
                        </a:ext>
                      </a:extLst>
                    </p:cNvPr>
                    <p:cNvGrpSpPr/>
                    <p:nvPr/>
                  </p:nvGrpSpPr>
                  <p:grpSpPr>
                    <a:xfrm>
                      <a:off x="8047282" y="615259"/>
                      <a:ext cx="3799319" cy="532791"/>
                      <a:chOff x="8047282" y="615259"/>
                      <a:chExt cx="3799319" cy="532791"/>
                    </a:xfrm>
                  </p:grpSpPr>
                  <p:grpSp>
                    <p:nvGrpSpPr>
                      <p:cNvPr id="64" name="Group 63">
                        <a:extLst>
                          <a:ext uri="{FF2B5EF4-FFF2-40B4-BE49-F238E27FC236}">
                            <a16:creationId xmlns:a16="http://schemas.microsoft.com/office/drawing/2014/main" id="{1E63E146-BBF1-4724-ADC3-7F279E1BCA4C}"/>
                          </a:ext>
                        </a:extLst>
                      </p:cNvPr>
                      <p:cNvGrpSpPr/>
                      <p:nvPr/>
                    </p:nvGrpSpPr>
                    <p:grpSpPr>
                      <a:xfrm>
                        <a:off x="8047282" y="615259"/>
                        <a:ext cx="2135285" cy="532791"/>
                        <a:chOff x="7543830" y="291306"/>
                        <a:chExt cx="1720267" cy="410161"/>
                      </a:xfrm>
                    </p:grpSpPr>
                    <p:sp>
                      <p:nvSpPr>
                        <p:cNvPr id="68" name="Rectangle: Rounded Corners 67">
                          <a:extLst>
                            <a:ext uri="{FF2B5EF4-FFF2-40B4-BE49-F238E27FC236}">
                              <a16:creationId xmlns:a16="http://schemas.microsoft.com/office/drawing/2014/main" id="{A294B644-6301-4112-A0CE-DE7B44B8C8DD}"/>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9" name="Oval 68">
                          <a:extLst>
                            <a:ext uri="{FF2B5EF4-FFF2-40B4-BE49-F238E27FC236}">
                              <a16:creationId xmlns:a16="http://schemas.microsoft.com/office/drawing/2014/main" id="{FA5204B3-DBDA-496B-B988-64C36BAAF734}"/>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65" name="Picture 64">
                        <a:extLst>
                          <a:ext uri="{FF2B5EF4-FFF2-40B4-BE49-F238E27FC236}">
                            <a16:creationId xmlns:a16="http://schemas.microsoft.com/office/drawing/2014/main" id="{E331C0C8-9D01-46EB-B799-A31F88298E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66" name="Picture 65">
                        <a:extLst>
                          <a:ext uri="{FF2B5EF4-FFF2-40B4-BE49-F238E27FC236}">
                            <a16:creationId xmlns:a16="http://schemas.microsoft.com/office/drawing/2014/main" id="{A2F53798-7A76-424B-B714-442310459E6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67" name="Picture 66">
                        <a:extLst>
                          <a:ext uri="{FF2B5EF4-FFF2-40B4-BE49-F238E27FC236}">
                            <a16:creationId xmlns:a16="http://schemas.microsoft.com/office/drawing/2014/main" id="{5B7FB17D-25C7-4DE2-A874-C69BAB6475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1" name="Picture 60">
                      <a:extLst>
                        <a:ext uri="{FF2B5EF4-FFF2-40B4-BE49-F238E27FC236}">
                          <a16:creationId xmlns:a16="http://schemas.microsoft.com/office/drawing/2014/main" id="{660BE683-DABE-4FB2-88BB-8E746ED44E3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62" name="Picture 61">
                      <a:extLst>
                        <a:ext uri="{FF2B5EF4-FFF2-40B4-BE49-F238E27FC236}">
                          <a16:creationId xmlns:a16="http://schemas.microsoft.com/office/drawing/2014/main" id="{0D8B14E4-F858-4B57-AE01-9F5BCA0615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63" name="Picture 62">
                      <a:extLst>
                        <a:ext uri="{FF2B5EF4-FFF2-40B4-BE49-F238E27FC236}">
                          <a16:creationId xmlns:a16="http://schemas.microsoft.com/office/drawing/2014/main" id="{B69276C9-047F-4EE5-8985-5A6535A506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58" name="TextBox 57">
                    <a:extLst>
                      <a:ext uri="{FF2B5EF4-FFF2-40B4-BE49-F238E27FC236}">
                        <a16:creationId xmlns:a16="http://schemas.microsoft.com/office/drawing/2014/main" id="{FB862BB6-DB27-4C5D-B8CB-78DEC76C8DCF}"/>
                      </a:ext>
                    </a:extLst>
                  </p:cNvPr>
                  <p:cNvSpPr txBox="1"/>
                  <p:nvPr/>
                </p:nvSpPr>
                <p:spPr>
                  <a:xfrm>
                    <a:off x="8963815" y="19819"/>
                    <a:ext cx="2080989" cy="467164"/>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49" name="Rectangle: Rounded Corners 48">
                  <a:extLst>
                    <a:ext uri="{FF2B5EF4-FFF2-40B4-BE49-F238E27FC236}">
                      <a16:creationId xmlns:a16="http://schemas.microsoft.com/office/drawing/2014/main" id="{17D77DA4-F77F-4DBF-9D08-233795081758}"/>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50" name="Oval 49">
                  <a:extLst>
                    <a:ext uri="{FF2B5EF4-FFF2-40B4-BE49-F238E27FC236}">
                      <a16:creationId xmlns:a16="http://schemas.microsoft.com/office/drawing/2014/main" id="{F6C409D0-83D5-49E3-BC13-727700712EE6}"/>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1" name="Picture 50">
                  <a:extLst>
                    <a:ext uri="{FF2B5EF4-FFF2-40B4-BE49-F238E27FC236}">
                      <a16:creationId xmlns:a16="http://schemas.microsoft.com/office/drawing/2014/main" id="{A31332BA-B6AE-4A82-AFF3-6BFBED0FDD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52" name="Picture 51">
                  <a:extLst>
                    <a:ext uri="{FF2B5EF4-FFF2-40B4-BE49-F238E27FC236}">
                      <a16:creationId xmlns:a16="http://schemas.microsoft.com/office/drawing/2014/main" id="{2297D3B7-1B12-40A1-99AA-4996340855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53" name="Picture 52">
                  <a:extLst>
                    <a:ext uri="{FF2B5EF4-FFF2-40B4-BE49-F238E27FC236}">
                      <a16:creationId xmlns:a16="http://schemas.microsoft.com/office/drawing/2014/main" id="{8CB603C4-45AA-497D-BDB5-DDACCB1056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44" name="Rectangle: Rounded Corners 43">
                <a:extLst>
                  <a:ext uri="{FF2B5EF4-FFF2-40B4-BE49-F238E27FC236}">
                    <a16:creationId xmlns:a16="http://schemas.microsoft.com/office/drawing/2014/main" id="{32A3910A-F982-494D-A313-05CDAA5D7ED8}"/>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45A676ED-B6E8-4563-873C-F6A4E7C9C4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46" name="Picture 45">
                <a:extLst>
                  <a:ext uri="{FF2B5EF4-FFF2-40B4-BE49-F238E27FC236}">
                    <a16:creationId xmlns:a16="http://schemas.microsoft.com/office/drawing/2014/main" id="{91018BA3-9E8B-4415-8DEC-1D84AED14B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47" name="Picture 46">
                <a:extLst>
                  <a:ext uri="{FF2B5EF4-FFF2-40B4-BE49-F238E27FC236}">
                    <a16:creationId xmlns:a16="http://schemas.microsoft.com/office/drawing/2014/main" id="{CE282743-9173-48B8-B3E1-1432F2C6B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42" name="Oval 41">
              <a:extLst>
                <a:ext uri="{FF2B5EF4-FFF2-40B4-BE49-F238E27FC236}">
                  <a16:creationId xmlns:a16="http://schemas.microsoft.com/office/drawing/2014/main" id="{48F4841A-F135-40F6-B799-951158DB23F9}"/>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2" name="Picture 2" descr="Hand,okay,thumb - Transparent Background Teacher Cartoon Png , Free  Transparent Clipart - ClipartKey">
            <a:extLst>
              <a:ext uri="{FF2B5EF4-FFF2-40B4-BE49-F238E27FC236}">
                <a16:creationId xmlns:a16="http://schemas.microsoft.com/office/drawing/2014/main" id="{C703B49D-EA1C-4F9B-B405-4A55430FA22E}"/>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656248"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9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21083" y="3505549"/>
            <a:ext cx="2540000" cy="3421222"/>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3032053"/>
            <a:ext cx="3469929" cy="3738552"/>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027408" y="4355348"/>
            <a:ext cx="2208059" cy="257606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1767" y="1470576"/>
            <a:ext cx="9650804" cy="2420322"/>
          </a:xfrm>
          <a:prstGeom prst="rect">
            <a:avLst/>
          </a:prstGeom>
        </p:spPr>
      </p:pic>
    </p:spTree>
    <p:extLst>
      <p:ext uri="{BB962C8B-B14F-4D97-AF65-F5344CB8AC3E}">
        <p14:creationId xmlns:p14="http://schemas.microsoft.com/office/powerpoint/2010/main" val="233197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80">
                                          <p:stCondLst>
                                            <p:cond delay="0"/>
                                          </p:stCondLst>
                                        </p:cTn>
                                        <p:tgtEl>
                                          <p:spTgt spid="22"/>
                                        </p:tgtEl>
                                      </p:cBhvr>
                                    </p:animEffect>
                                    <p:anim calcmode="lin" valueType="num">
                                      <p:cBhvr>
                                        <p:cTn id="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 dur="26">
                                          <p:stCondLst>
                                            <p:cond delay="650"/>
                                          </p:stCondLst>
                                        </p:cTn>
                                        <p:tgtEl>
                                          <p:spTgt spid="22"/>
                                        </p:tgtEl>
                                      </p:cBhvr>
                                      <p:to x="100000" y="60000"/>
                                    </p:animScale>
                                    <p:animScale>
                                      <p:cBhvr>
                                        <p:cTn id="22" dur="166" decel="50000">
                                          <p:stCondLst>
                                            <p:cond delay="67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5"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
                                        </p:tgtEl>
                                        <p:attrNameLst>
                                          <p:attrName>ppt_y</p:attrName>
                                        </p:attrNameLst>
                                      </p:cBhvr>
                                      <p:tavLst>
                                        <p:tav tm="0" fmla="#ppt_y+(sin(-2*pi*(1-$))*-#ppt_x+cos(-2*pi*(1-$))*(1-#ppt_y))*(1-$)">
                                          <p:val>
                                            <p:fltVal val="0"/>
                                          </p:val>
                                        </p:tav>
                                        <p:tav tm="100000">
                                          <p:val>
                                            <p:fltVal val="1"/>
                                          </p:val>
                                        </p:tav>
                                      </p:tavLst>
                                    </p:anim>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978A66D3-496D-4D73-B8E8-1CD9A73DC451}"/>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spTree>
    <p:extLst>
      <p:ext uri="{BB962C8B-B14F-4D97-AF65-F5344CB8AC3E}">
        <p14:creationId xmlns:p14="http://schemas.microsoft.com/office/powerpoint/2010/main" val="330753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5052060" y="2028616"/>
            <a:ext cx="464058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88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88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574225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12" name="Picture 11">
            <a:extLst>
              <a:ext uri="{FF2B5EF4-FFF2-40B4-BE49-F238E27FC236}">
                <a16:creationId xmlns:a16="http://schemas.microsoft.com/office/drawing/2014/main" id="{7F93F2B9-43BC-4A7F-B714-3622DAE30D9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640" y="3351080"/>
            <a:ext cx="3354731" cy="3354731"/>
          </a:xfrm>
          <a:prstGeom prst="rect">
            <a:avLst/>
          </a:prstGeom>
        </p:spPr>
      </p:pic>
      <p:sp>
        <p:nvSpPr>
          <p:cNvPr id="9" name="Rectangle: Rounded Corners 8">
            <a:extLst>
              <a:ext uri="{FF2B5EF4-FFF2-40B4-BE49-F238E27FC236}">
                <a16:creationId xmlns:a16="http://schemas.microsoft.com/office/drawing/2014/main" id="{46866ED6-46CB-4888-BD59-D2532B2BE711}"/>
              </a:ext>
            </a:extLst>
          </p:cNvPr>
          <p:cNvSpPr/>
          <p:nvPr/>
        </p:nvSpPr>
        <p:spPr>
          <a:xfrm>
            <a:off x="2090530" y="758287"/>
            <a:ext cx="8010939" cy="1160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32833D-C4EB-4F50-BA14-D03BCF838919}"/>
              </a:ext>
            </a:extLst>
          </p:cNvPr>
          <p:cNvSpPr txBox="1"/>
          <p:nvPr/>
        </p:nvSpPr>
        <p:spPr>
          <a:xfrm>
            <a:off x="2657901" y="951814"/>
            <a:ext cx="7280031" cy="646331"/>
          </a:xfrm>
          <a:prstGeom prst="rect">
            <a:avLst/>
          </a:prstGeom>
          <a:noFill/>
        </p:spPr>
        <p:txBody>
          <a:bodyPr wrap="square" rtlCol="0">
            <a:spAutoFit/>
          </a:bodyPr>
          <a:lstStyle/>
          <a:p>
            <a:r>
              <a:rPr lang="en-US" sz="3600" dirty="0">
                <a:solidFill>
                  <a:srgbClr val="FF0000"/>
                </a:solidFill>
              </a:rPr>
              <a:t>a. </a:t>
            </a:r>
            <a:r>
              <a:rPr lang="en-US" sz="3600" dirty="0" err="1">
                <a:solidFill>
                  <a:srgbClr val="FF0000"/>
                </a:solidFill>
              </a:rPr>
              <a:t>Ngày</a:t>
            </a:r>
            <a:r>
              <a:rPr lang="en-US" sz="3600" dirty="0">
                <a:solidFill>
                  <a:srgbClr val="FF0000"/>
                </a:solidFill>
              </a:rPr>
              <a:t> </a:t>
            </a:r>
            <a:r>
              <a:rPr lang="en-US" sz="3600" dirty="0" err="1">
                <a:solidFill>
                  <a:srgbClr val="FF0000"/>
                </a:solidFill>
              </a:rPr>
              <a:t>đầu</a:t>
            </a:r>
            <a:r>
              <a:rPr lang="en-US" sz="3600" dirty="0">
                <a:solidFill>
                  <a:srgbClr val="FF0000"/>
                </a:solidFill>
              </a:rPr>
              <a:t> </a:t>
            </a:r>
            <a:r>
              <a:rPr lang="en-US" sz="3600" dirty="0" err="1">
                <a:solidFill>
                  <a:srgbClr val="FF0000"/>
                </a:solidFill>
              </a:rPr>
              <a:t>đi</a:t>
            </a:r>
            <a:r>
              <a:rPr lang="en-US" sz="3600" dirty="0">
                <a:solidFill>
                  <a:srgbClr val="FF0000"/>
                </a:solidFill>
              </a:rPr>
              <a:t> </a:t>
            </a:r>
            <a:r>
              <a:rPr lang="en-US" sz="3600" dirty="0" err="1">
                <a:solidFill>
                  <a:srgbClr val="FF0000"/>
                </a:solidFill>
              </a:rPr>
              <a:t>học</a:t>
            </a:r>
            <a:r>
              <a:rPr lang="en-US" sz="3600" dirty="0">
                <a:solidFill>
                  <a:srgbClr val="FF0000"/>
                </a:solidFill>
              </a:rPr>
              <a:t>, Nam </a:t>
            </a:r>
            <a:r>
              <a:rPr lang="en-US" sz="3600" dirty="0" err="1">
                <a:solidFill>
                  <a:srgbClr val="FF0000"/>
                </a:solidFill>
              </a:rPr>
              <a:t>thế</a:t>
            </a:r>
            <a:r>
              <a:rPr lang="en-US" sz="3600" dirty="0">
                <a:solidFill>
                  <a:srgbClr val="FF0000"/>
                </a:solidFill>
              </a:rPr>
              <a:t> </a:t>
            </a:r>
            <a:r>
              <a:rPr lang="en-US" sz="3600" dirty="0" err="1">
                <a:solidFill>
                  <a:srgbClr val="FF0000"/>
                </a:solidFill>
              </a:rPr>
              <a:t>nào</a:t>
            </a:r>
            <a:r>
              <a:rPr lang="en-US" sz="3600" dirty="0">
                <a:solidFill>
                  <a:srgbClr val="FF0000"/>
                </a:solidFill>
              </a:rPr>
              <a:t>?</a:t>
            </a:r>
          </a:p>
        </p:txBody>
      </p:sp>
      <p:sp>
        <p:nvSpPr>
          <p:cNvPr id="10" name="TextBox 9">
            <a:extLst>
              <a:ext uri="{FF2B5EF4-FFF2-40B4-BE49-F238E27FC236}">
                <a16:creationId xmlns:a16="http://schemas.microsoft.com/office/drawing/2014/main" id="{6BB9A4F1-BACD-4D96-8D22-B7E3C2A64090}"/>
              </a:ext>
            </a:extLst>
          </p:cNvPr>
          <p:cNvSpPr txBox="1"/>
          <p:nvPr/>
        </p:nvSpPr>
        <p:spPr>
          <a:xfrm>
            <a:off x="3242016" y="2104353"/>
            <a:ext cx="6695916" cy="584775"/>
          </a:xfrm>
          <a:prstGeom prst="rect">
            <a:avLst/>
          </a:prstGeom>
          <a:noFill/>
        </p:spPr>
        <p:txBody>
          <a:bodyPr wrap="square" rtlCol="0">
            <a:spAutoFit/>
          </a:bodyPr>
          <a:lstStyle/>
          <a:p>
            <a:r>
              <a:rPr lang="en-US" sz="3200" dirty="0" err="1"/>
              <a:t>Ngày</a:t>
            </a:r>
            <a:r>
              <a:rPr lang="en-US" sz="3200" dirty="0"/>
              <a:t> </a:t>
            </a:r>
            <a:r>
              <a:rPr lang="en-US" sz="3200" dirty="0" err="1"/>
              <a:t>đầu</a:t>
            </a:r>
            <a:r>
              <a:rPr lang="en-US" sz="3200" dirty="0"/>
              <a:t> </a:t>
            </a:r>
            <a:r>
              <a:rPr lang="en-US" sz="3200" dirty="0" err="1"/>
              <a:t>đi</a:t>
            </a:r>
            <a:r>
              <a:rPr lang="en-US" sz="3200" dirty="0"/>
              <a:t> </a:t>
            </a:r>
            <a:r>
              <a:rPr lang="en-US" sz="3200" dirty="0" err="1"/>
              <a:t>học</a:t>
            </a:r>
            <a:r>
              <a:rPr lang="en-US" sz="3200" dirty="0"/>
              <a:t>, Nam </a:t>
            </a:r>
            <a:r>
              <a:rPr lang="en-US" sz="3200" dirty="0" err="1"/>
              <a:t>hồi</a:t>
            </a:r>
            <a:r>
              <a:rPr lang="en-US" sz="3200" dirty="0"/>
              <a:t> </a:t>
            </a:r>
            <a:r>
              <a:rPr lang="en-US" sz="3200" dirty="0" err="1"/>
              <a:t>hộp</a:t>
            </a:r>
            <a:r>
              <a:rPr lang="en-US" sz="3200" dirty="0"/>
              <a:t> </a:t>
            </a:r>
            <a:r>
              <a:rPr lang="en-US" sz="3200" dirty="0" err="1"/>
              <a:t>lắm</a:t>
            </a:r>
            <a:endParaRPr lang="en-US" sz="3200" dirty="0"/>
          </a:p>
        </p:txBody>
      </p:sp>
      <p:pic>
        <p:nvPicPr>
          <p:cNvPr id="16" name="Picture 15">
            <a:extLst>
              <a:ext uri="{FF2B5EF4-FFF2-40B4-BE49-F238E27FC236}">
                <a16:creationId xmlns:a16="http://schemas.microsoft.com/office/drawing/2014/main" id="{D9848183-ACED-4412-A5B2-1463FAB6D8D3}"/>
              </a:ext>
            </a:extLst>
          </p:cNvPr>
          <p:cNvPicPr>
            <a:picLocks noChangeAspect="1"/>
          </p:cNvPicPr>
          <p:nvPr/>
        </p:nvPicPr>
        <p:blipFill>
          <a:blip r:embed="rId7"/>
          <a:stretch>
            <a:fillRect/>
          </a:stretch>
        </p:blipFill>
        <p:spPr>
          <a:xfrm>
            <a:off x="3039079" y="3095309"/>
            <a:ext cx="6055692" cy="3036760"/>
          </a:xfrm>
          <a:prstGeom prst="rect">
            <a:avLst/>
          </a:prstGeom>
        </p:spPr>
      </p:pic>
      <p:pic>
        <p:nvPicPr>
          <p:cNvPr id="21" name="Picture 4" descr="Check out Arrow icon created by 4B Icons | Graphic design posters, Mini  drawings, Desktop wallpaper art">
            <a:extLst>
              <a:ext uri="{FF2B5EF4-FFF2-40B4-BE49-F238E27FC236}">
                <a16:creationId xmlns:a16="http://schemas.microsoft.com/office/drawing/2014/main" id="{5135EC7E-11EF-445C-9421-68FFFFBF34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404352" y="1945250"/>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5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870237" y="522565"/>
            <a:ext cx="6656823" cy="902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3741333" y="607589"/>
            <a:ext cx="5843548" cy="646331"/>
          </a:xfrm>
          <a:prstGeom prst="rect">
            <a:avLst/>
          </a:prstGeom>
          <a:noFill/>
        </p:spPr>
        <p:txBody>
          <a:bodyPr wrap="square" rtlCol="0">
            <a:spAutoFit/>
          </a:bodyPr>
          <a:lstStyle/>
          <a:p>
            <a:r>
              <a:rPr lang="en-US" sz="3600" dirty="0">
                <a:solidFill>
                  <a:srgbClr val="FF0000"/>
                </a:solidFill>
              </a:rPr>
              <a:t>b. </a:t>
            </a:r>
            <a:r>
              <a:rPr lang="en-US" sz="3600" dirty="0" err="1">
                <a:solidFill>
                  <a:srgbClr val="FF0000"/>
                </a:solidFill>
              </a:rPr>
              <a:t>Mẹ</a:t>
            </a:r>
            <a:r>
              <a:rPr lang="en-US" sz="3600" dirty="0">
                <a:solidFill>
                  <a:srgbClr val="FF0000"/>
                </a:solidFill>
              </a:rPr>
              <a:t> </a:t>
            </a:r>
            <a:r>
              <a:rPr lang="en-US" sz="3600" dirty="0" err="1">
                <a:solidFill>
                  <a:srgbClr val="FF0000"/>
                </a:solidFill>
              </a:rPr>
              <a:t>dặn</a:t>
            </a:r>
            <a:r>
              <a:rPr lang="en-US" sz="3600" dirty="0">
                <a:solidFill>
                  <a:srgbClr val="FF0000"/>
                </a:solidFill>
              </a:rPr>
              <a:t> Nam </a:t>
            </a:r>
            <a:r>
              <a:rPr lang="en-US" sz="3600" dirty="0" err="1">
                <a:solidFill>
                  <a:srgbClr val="FF0000"/>
                </a:solidFill>
              </a:rPr>
              <a:t>điều</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5" name="Picture 4">
            <a:extLst>
              <a:ext uri="{FF2B5EF4-FFF2-40B4-BE49-F238E27FC236}">
                <a16:creationId xmlns:a16="http://schemas.microsoft.com/office/drawing/2014/main" id="{1495C810-37D2-4653-9A1A-EC088C87B63D}"/>
              </a:ext>
            </a:extLst>
          </p:cNvPr>
          <p:cNvPicPr>
            <a:picLocks noChangeAspect="1"/>
          </p:cNvPicPr>
          <p:nvPr/>
        </p:nvPicPr>
        <p:blipFill>
          <a:blip r:embed="rId6"/>
          <a:stretch>
            <a:fillRect/>
          </a:stretch>
        </p:blipFill>
        <p:spPr>
          <a:xfrm>
            <a:off x="2383130" y="2919789"/>
            <a:ext cx="7143930" cy="3530908"/>
          </a:xfrm>
          <a:prstGeom prst="rect">
            <a:avLst/>
          </a:prstGeom>
          <a:ln>
            <a:noFill/>
          </a:ln>
          <a:effectLst>
            <a:softEdge rad="112500"/>
          </a:effectLst>
        </p:spPr>
      </p:pic>
      <p:sp>
        <p:nvSpPr>
          <p:cNvPr id="15" name="TextBox 14">
            <a:extLst>
              <a:ext uri="{FF2B5EF4-FFF2-40B4-BE49-F238E27FC236}">
                <a16:creationId xmlns:a16="http://schemas.microsoft.com/office/drawing/2014/main" id="{82424C68-29A7-4221-B18F-3A7A85DE40B0}"/>
              </a:ext>
            </a:extLst>
          </p:cNvPr>
          <p:cNvSpPr txBox="1"/>
          <p:nvPr/>
        </p:nvSpPr>
        <p:spPr>
          <a:xfrm>
            <a:off x="1388707" y="1565333"/>
            <a:ext cx="9132775" cy="1384995"/>
          </a:xfrm>
          <a:prstGeom prst="rect">
            <a:avLst/>
          </a:prstGeom>
          <a:noFill/>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405617BD-79AD-4104-A179-CFDC9140C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485194" flipH="1" flipV="1">
            <a:off x="954876" y="138272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EC0E77A-994C-4707-9C88-880BD3F1F54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756" y="3287614"/>
            <a:ext cx="3354731" cy="3354731"/>
          </a:xfrm>
          <a:prstGeom prst="rect">
            <a:avLst/>
          </a:prstGeom>
        </p:spPr>
      </p:pic>
    </p:spTree>
    <p:extLst>
      <p:ext uri="{BB962C8B-B14F-4D97-AF65-F5344CB8AC3E}">
        <p14:creationId xmlns:p14="http://schemas.microsoft.com/office/powerpoint/2010/main" val="145808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4" name="Picture 3">
            <a:extLst>
              <a:ext uri="{FF2B5EF4-FFF2-40B4-BE49-F238E27FC236}">
                <a16:creationId xmlns:a16="http://schemas.microsoft.com/office/drawing/2014/main" id="{66A14179-EF39-4508-AB4A-0E271D1951BD}"/>
              </a:ext>
            </a:extLst>
          </p:cNvPr>
          <p:cNvPicPr>
            <a:picLocks noChangeAspect="1"/>
          </p:cNvPicPr>
          <p:nvPr/>
        </p:nvPicPr>
        <p:blipFill>
          <a:blip r:embed="rId6"/>
          <a:stretch>
            <a:fillRect/>
          </a:stretch>
        </p:blipFill>
        <p:spPr>
          <a:xfrm>
            <a:off x="3444648" y="2902228"/>
            <a:ext cx="4752975" cy="3381375"/>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090530" y="758288"/>
            <a:ext cx="8010939" cy="902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2821438" y="859422"/>
            <a:ext cx="7280031" cy="646331"/>
          </a:xfrm>
          <a:prstGeom prst="rect">
            <a:avLst/>
          </a:prstGeom>
          <a:noFill/>
        </p:spPr>
        <p:txBody>
          <a:bodyPr wrap="square" rtlCol="0">
            <a:spAutoFit/>
          </a:bodyPr>
          <a:lstStyle/>
          <a:p>
            <a:r>
              <a:rPr lang="en-US" sz="3600" dirty="0">
                <a:solidFill>
                  <a:srgbClr val="FF0000"/>
                </a:solidFill>
              </a:rPr>
              <a:t>c. Sau </a:t>
            </a:r>
            <a:r>
              <a:rPr lang="en-US" sz="3600" dirty="0" err="1">
                <a:solidFill>
                  <a:srgbClr val="FF0000"/>
                </a:solidFill>
              </a:rPr>
              <a:t>khi</a:t>
            </a:r>
            <a:r>
              <a:rPr lang="en-US" sz="3600" dirty="0">
                <a:solidFill>
                  <a:srgbClr val="FF0000"/>
                </a:solidFill>
              </a:rPr>
              <a:t> </a:t>
            </a:r>
            <a:r>
              <a:rPr lang="en-US" sz="3600" dirty="0" err="1">
                <a:solidFill>
                  <a:srgbClr val="FF0000"/>
                </a:solidFill>
              </a:rPr>
              <a:t>chào</a:t>
            </a:r>
            <a:r>
              <a:rPr lang="en-US" sz="3600" dirty="0">
                <a:solidFill>
                  <a:srgbClr val="FF0000"/>
                </a:solidFill>
              </a:rPr>
              <a:t> </a:t>
            </a:r>
            <a:r>
              <a:rPr lang="en-US" sz="3600" dirty="0" err="1">
                <a:solidFill>
                  <a:srgbClr val="FF0000"/>
                </a:solidFill>
              </a:rPr>
              <a:t>mẹ</a:t>
            </a:r>
            <a:r>
              <a:rPr lang="en-US" sz="3600" dirty="0">
                <a:solidFill>
                  <a:srgbClr val="FF0000"/>
                </a:solidFill>
              </a:rPr>
              <a:t>, Nam </a:t>
            </a:r>
            <a:r>
              <a:rPr lang="en-US" sz="3600" dirty="0" err="1">
                <a:solidFill>
                  <a:srgbClr val="FF0000"/>
                </a:solidFill>
              </a:rPr>
              <a:t>làm</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11" name="Picture 10">
            <a:extLst>
              <a:ext uri="{FF2B5EF4-FFF2-40B4-BE49-F238E27FC236}">
                <a16:creationId xmlns:a16="http://schemas.microsoft.com/office/drawing/2014/main" id="{E23E0119-CBFB-4CCC-B51A-2366356DAE2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460" y="3300025"/>
            <a:ext cx="3354731" cy="3354731"/>
          </a:xfrm>
          <a:prstGeom prst="rect">
            <a:avLst/>
          </a:prstGeom>
        </p:spPr>
      </p:pic>
      <p:sp>
        <p:nvSpPr>
          <p:cNvPr id="15" name="TextBox 14">
            <a:extLst>
              <a:ext uri="{FF2B5EF4-FFF2-40B4-BE49-F238E27FC236}">
                <a16:creationId xmlns:a16="http://schemas.microsoft.com/office/drawing/2014/main" id="{52B131B6-1357-4165-BB92-85F691FE8837}"/>
              </a:ext>
            </a:extLst>
          </p:cNvPr>
          <p:cNvSpPr txBox="1"/>
          <p:nvPr/>
        </p:nvSpPr>
        <p:spPr>
          <a:xfrm>
            <a:off x="2986453" y="1983690"/>
            <a:ext cx="6219092"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lớp</a:t>
            </a:r>
            <a:endParaRPr lang="en-US" sz="2000" dirty="0"/>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FB727048-D0ED-4D4B-B4BF-D67D1788E6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129565" y="176156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07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5052060" y="2028616"/>
            <a:ext cx="464058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8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zh-CN" alt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158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042354" cy="6370797"/>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1276350" y="375835"/>
            <a:ext cx="9725512"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7513054" y="2668966"/>
            <a:ext cx="4618704" cy="4324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67524" y="1468637"/>
            <a:ext cx="5401067" cy="1200329"/>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Viết</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vào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vở</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trả</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lời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cho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hỏi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 ở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mục</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3</a:t>
            </a:r>
          </a:p>
        </p:txBody>
      </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306419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25178" y="239552"/>
            <a:ext cx="11559822" cy="6427947"/>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79" name="图片 10">
            <a:extLst>
              <a:ext uri="{FF2B5EF4-FFF2-40B4-BE49-F238E27FC236}">
                <a16:creationId xmlns:a16="http://schemas.microsoft.com/office/drawing/2014/main" id="{8DBD4881-78A2-416D-92D0-39801A60A0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72" t="24726" b="33517"/>
          <a:stretch/>
        </p:blipFill>
        <p:spPr>
          <a:xfrm>
            <a:off x="11197126" y="797583"/>
            <a:ext cx="887874" cy="650240"/>
          </a:xfrm>
          <a:prstGeom prst="rect">
            <a:avLst/>
          </a:prstGeom>
        </p:spPr>
      </p:pic>
      <p:grpSp>
        <p:nvGrpSpPr>
          <p:cNvPr id="80" name="Group 79">
            <a:extLst>
              <a:ext uri="{FF2B5EF4-FFF2-40B4-BE49-F238E27FC236}">
                <a16:creationId xmlns:a16="http://schemas.microsoft.com/office/drawing/2014/main" id="{5D6CD3DF-A7C3-467F-90E5-5AF01376BDAE}"/>
              </a:ext>
            </a:extLst>
          </p:cNvPr>
          <p:cNvGrpSpPr/>
          <p:nvPr/>
        </p:nvGrpSpPr>
        <p:grpSpPr>
          <a:xfrm>
            <a:off x="1128068" y="1687375"/>
            <a:ext cx="10354042" cy="2634961"/>
            <a:chOff x="605323" y="3012305"/>
            <a:chExt cx="7419326" cy="2634961"/>
          </a:xfrm>
        </p:grpSpPr>
        <p:pic>
          <p:nvPicPr>
            <p:cNvPr id="81" name="Picture 2">
              <a:extLst>
                <a:ext uri="{FF2B5EF4-FFF2-40B4-BE49-F238E27FC236}">
                  <a16:creationId xmlns:a16="http://schemas.microsoft.com/office/drawing/2014/main" id="{3EDBE71F-05F3-49A1-831B-9B8DE0474D8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149"/>
            <a:stretch/>
          </p:blipFill>
          <p:spPr bwMode="auto">
            <a:xfrm>
              <a:off x="605323" y="3012305"/>
              <a:ext cx="7419326" cy="26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a:extLst>
                <a:ext uri="{FF2B5EF4-FFF2-40B4-BE49-F238E27FC236}">
                  <a16:creationId xmlns:a16="http://schemas.microsoft.com/office/drawing/2014/main" id="{36B14449-2A74-42B8-BC0E-F01A792A8872}"/>
                </a:ext>
              </a:extLst>
            </p:cNvPr>
            <p:cNvSpPr/>
            <p:nvPr/>
          </p:nvSpPr>
          <p:spPr>
            <a:xfrm>
              <a:off x="1200068" y="3583300"/>
              <a:ext cx="6592991" cy="746486"/>
            </a:xfrm>
            <a:prstGeom prst="rect">
              <a:avLst/>
            </a:prstGeom>
          </p:spPr>
          <p:txBody>
            <a:bodyPr wrap="square">
              <a:spAutoFit/>
            </a:bodyPr>
            <a:lstStyle/>
            <a:p>
              <a:pPr algn="ctr" defTabSz="914377"/>
              <a:r>
                <a:rPr lang="vi-VN" sz="4251" b="1" dirty="0">
                  <a:solidFill>
                    <a:srgbClr val="1F497D"/>
                  </a:solidFill>
                  <a:latin typeface="HP001 4 hàng" pitchFamily="34" charset="0"/>
                  <a:ea typeface="Arial-Rounded" pitchFamily="34" charset="0"/>
                  <a:cs typeface="Arial-Rounded" pitchFamily="34" charset="0"/>
                </a:rPr>
                <a:t>Ngày đầu đi học, Nam hồi hộp lắm</a:t>
              </a:r>
              <a:r>
                <a:rPr lang="en-US" sz="4251" b="1" dirty="0">
                  <a:solidFill>
                    <a:srgbClr val="1F497D"/>
                  </a:solidFill>
                  <a:latin typeface="HP001 4 hàng" pitchFamily="34" charset="0"/>
                  <a:ea typeface="Arial-Rounded" pitchFamily="34" charset="0"/>
                  <a:cs typeface="Arial-Rounded" pitchFamily="34" charset="0"/>
                </a:rPr>
                <a:t>.</a:t>
              </a:r>
              <a:endParaRPr lang="vi-VN" sz="4251" b="1" dirty="0">
                <a:solidFill>
                  <a:srgbClr val="1F497D"/>
                </a:solidFill>
                <a:latin typeface="HP001 4 hàng" pitchFamily="34" charset="0"/>
                <a:ea typeface="Arial-Rounded" pitchFamily="34" charset="0"/>
                <a:cs typeface="Arial-Rounded" pitchFamily="34" charset="0"/>
              </a:endParaRPr>
            </a:p>
          </p:txBody>
        </p:sp>
      </p:grpSp>
      <p:sp>
        <p:nvSpPr>
          <p:cNvPr id="86" name="TextBox 85">
            <a:extLst>
              <a:ext uri="{FF2B5EF4-FFF2-40B4-BE49-F238E27FC236}">
                <a16:creationId xmlns:a16="http://schemas.microsoft.com/office/drawing/2014/main" id="{A3CC28F9-E423-417A-8A54-69DBE798653E}"/>
              </a:ext>
            </a:extLst>
          </p:cNvPr>
          <p:cNvSpPr txBox="1"/>
          <p:nvPr/>
        </p:nvSpPr>
        <p:spPr>
          <a:xfrm>
            <a:off x="2303309" y="4486328"/>
            <a:ext cx="8002540" cy="1077184"/>
          </a:xfrm>
          <a:prstGeom prst="rect">
            <a:avLst/>
          </a:prstGeom>
          <a:solidFill>
            <a:schemeClr val="accent4">
              <a:lumMod val="40000"/>
              <a:lumOff val="60000"/>
            </a:schemeClr>
          </a:solidFill>
        </p:spPr>
        <p:txBody>
          <a:bodyPr wrap="square" lIns="91403" tIns="45703" rIns="91403" bIns="45703" rtlCol="0">
            <a:spAutoFit/>
          </a:bodyPr>
          <a:lstStyle/>
          <a:p>
            <a:pPr algn="ctr" defTabSz="914377"/>
            <a:r>
              <a:rPr lang="en-US" sz="3200" dirty="0" err="1">
                <a:solidFill>
                  <a:prstClr val="black"/>
                </a:solidFill>
                <a:latin typeface="Arial-Rounded" pitchFamily="34" charset="0"/>
                <a:ea typeface="Arial-Rounded" pitchFamily="34" charset="0"/>
                <a:cs typeface="Arial-Rounded" pitchFamily="34" charset="0"/>
              </a:rPr>
              <a:t>Chú</a:t>
            </a:r>
            <a:r>
              <a:rPr lang="en-US" sz="3200" dirty="0">
                <a:solidFill>
                  <a:prstClr val="black"/>
                </a:solidFill>
                <a:latin typeface="Arial-Rounded" pitchFamily="34" charset="0"/>
                <a:ea typeface="Arial-Rounded" pitchFamily="34" charset="0"/>
                <a:cs typeface="Arial-Rounded" pitchFamily="34" charset="0"/>
              </a:rPr>
              <a:t> ý: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lùi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dòng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chữ</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cái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thúc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câu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có</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dấu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chấm</a:t>
            </a:r>
            <a:r>
              <a:rPr lang="en-US" sz="3200" dirty="0">
                <a:solidFill>
                  <a:prstClr val="black"/>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54354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in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1623443"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Luyện</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đọc</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toàn</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bài</a:t>
            </a:r>
            <a:endParaRPr kumimoji="0" lang="en-US" alt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endParaRPr>
          </a:p>
        </p:txBody>
      </p:sp>
    </p:spTree>
    <p:extLst>
      <p:ext uri="{BB962C8B-B14F-4D97-AF65-F5344CB8AC3E}">
        <p14:creationId xmlns:p14="http://schemas.microsoft.com/office/powerpoint/2010/main" val="417649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96" y="2150773"/>
            <a:ext cx="10089754" cy="2712955"/>
          </a:xfrm>
          <a:prstGeom prst="rect">
            <a:avLst/>
          </a:prstGeom>
        </p:spPr>
      </p:pic>
    </p:spTree>
    <p:extLst>
      <p:ext uri="{BB962C8B-B14F-4D97-AF65-F5344CB8AC3E}">
        <p14:creationId xmlns:p14="http://schemas.microsoft.com/office/powerpoint/2010/main" val="423494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A73EBC17-CA70-4B85-95F2-B1FC2FF1D7B9}"/>
              </a:ext>
            </a:extLst>
          </p:cNvPr>
          <p:cNvSpPr/>
          <p:nvPr/>
        </p:nvSpPr>
        <p:spPr>
          <a:xfrm>
            <a:off x="3215811" y="3965825"/>
            <a:ext cx="5722706" cy="5959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722998"/>
            <a:ext cx="8579594" cy="615553"/>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400">
                <a:solidFill>
                  <a:srgbClr val="C00000"/>
                </a:solidFill>
              </a:rPr>
              <a:t>Bài đọc trước là bài gì?</a:t>
            </a:r>
            <a:endParaRPr lang="vi-VN" sz="3400" dirty="0" err="1">
              <a:solidFill>
                <a:srgbClr val="C00000"/>
              </a:solidFill>
            </a:endParaRPr>
          </a:p>
        </p:txBody>
      </p:sp>
      <p:sp>
        <p:nvSpPr>
          <p:cNvPr id="9" name="TextBox 8"/>
          <p:cNvSpPr txBox="1"/>
          <p:nvPr/>
        </p:nvSpPr>
        <p:spPr>
          <a:xfrm>
            <a:off x="2941224" y="4323565"/>
            <a:ext cx="680895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it-IT" sz="4400">
                <a:solidFill>
                  <a:srgbClr val="FFFFFF"/>
                </a:solidFill>
              </a:rPr>
              <a:t>Sinh nhật của voi con</a:t>
            </a:r>
            <a:endParaRPr lang="it-IT" sz="4400" dirty="0" err="1">
              <a:solidFill>
                <a:srgbClr val="FFFFFF"/>
              </a:solidFill>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64633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Hôm sinh nhật voi con bị sao?</a:t>
            </a:r>
            <a:endParaRPr lang="vi-VN" dirty="0">
              <a:solidFill>
                <a:srgbClr val="C00000"/>
              </a:solidFill>
            </a:endParaRPr>
          </a:p>
        </p:txBody>
      </p:sp>
      <p:sp>
        <p:nvSpPr>
          <p:cNvPr id="9" name="TextBox 8"/>
          <p:cNvSpPr txBox="1"/>
          <p:nvPr/>
        </p:nvSpPr>
        <p:spPr>
          <a:xfrm>
            <a:off x="4068566" y="4323565"/>
            <a:ext cx="4685016"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Voi con bị ốm</a:t>
            </a:r>
            <a:endParaRPr lang="en-US" sz="4400" dirty="0" err="1">
              <a:solidFill>
                <a:srgbClr val="FFFFFF"/>
              </a:solidFill>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200">
                <a:solidFill>
                  <a:srgbClr val="C00000"/>
                </a:solidFill>
              </a:rPr>
              <a:t>Những bạn nào đến sinh nhật voi con?</a:t>
            </a:r>
            <a:endParaRPr lang="vi-VN" sz="3200" dirty="0">
              <a:solidFill>
                <a:srgbClr val="C00000"/>
              </a:solidFill>
            </a:endParaRPr>
          </a:p>
        </p:txBody>
      </p:sp>
      <p:sp>
        <p:nvSpPr>
          <p:cNvPr id="9" name="TextBox 8"/>
          <p:cNvSpPr txBox="1"/>
          <p:nvPr/>
        </p:nvSpPr>
        <p:spPr>
          <a:xfrm>
            <a:off x="2406571" y="3858424"/>
            <a:ext cx="7551505" cy="144655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Thỏ trắng, gấu đen, khỉ vàng, vẹt mỏ khoằm </a:t>
            </a:r>
            <a:endParaRPr lang="en-US" sz="4400" dirty="0" err="1">
              <a:solidFill>
                <a:srgbClr val="FFFFFF"/>
              </a:solidFill>
            </a:endParaRPr>
          </a:p>
        </p:txBody>
      </p:sp>
      <p:grpSp>
        <p:nvGrpSpPr>
          <p:cNvPr id="6" name="Group 5"/>
          <p:cNvGrpSpPr/>
          <p:nvPr/>
        </p:nvGrpSpPr>
        <p:grpSpPr>
          <a:xfrm>
            <a:off x="8962698" y="5246838"/>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075607" y="1503541"/>
            <a:ext cx="6175169" cy="1200329"/>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Sinh nhật của voi con như thế nào?</a:t>
            </a:r>
            <a:endParaRPr lang="vi-VN" dirty="0">
              <a:solidFill>
                <a:srgbClr val="C00000"/>
              </a:solidFill>
            </a:endParaRPr>
          </a:p>
        </p:txBody>
      </p:sp>
      <p:sp>
        <p:nvSpPr>
          <p:cNvPr id="9" name="TextBox 8"/>
          <p:cNvSpPr txBox="1"/>
          <p:nvPr/>
        </p:nvSpPr>
        <p:spPr>
          <a:xfrm>
            <a:off x="3062514" y="4004786"/>
            <a:ext cx="6066971"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vi-VN" sz="3200" dirty="0">
                <a:solidFill>
                  <a:srgbClr val="FFFFFF"/>
                </a:solidFill>
              </a:rPr>
              <a:t>Sinh nhật của voi con rất vui vẻ vì có những người bạn tốt ở bên cạnh</a:t>
            </a: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CA2869-213D-4929-977B-5F60221E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BC22DF16-4BEC-49F5-BF6B-BF9275615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90491"/>
            <a:ext cx="12192000" cy="4867509"/>
          </a:xfrm>
          <a:prstGeom prst="rect">
            <a:avLst/>
          </a:prstGeom>
        </p:spPr>
      </p:pic>
      <p:sp>
        <p:nvSpPr>
          <p:cNvPr id="2" name="Rectangle: Rounded Corners 1">
            <a:extLst>
              <a:ext uri="{FF2B5EF4-FFF2-40B4-BE49-F238E27FC236}">
                <a16:creationId xmlns:a16="http://schemas.microsoft.com/office/drawing/2014/main" id="{AA840610-EED5-42D9-8577-203BF93691A0}"/>
              </a:ext>
            </a:extLst>
          </p:cNvPr>
          <p:cNvSpPr/>
          <p:nvPr/>
        </p:nvSpPr>
        <p:spPr>
          <a:xfrm>
            <a:off x="2766956" y="1346188"/>
            <a:ext cx="6563656" cy="354305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7" name="Picture 16" descr="A picture containing tree, plant&#10;&#10;Description automatically generated">
            <a:extLst>
              <a:ext uri="{FF2B5EF4-FFF2-40B4-BE49-F238E27FC236}">
                <a16:creationId xmlns:a16="http://schemas.microsoft.com/office/drawing/2014/main" id="{51EB5DCF-FF5B-4E53-B0EC-F54515829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057"/>
            <a:ext cx="2199867" cy="2199867"/>
          </a:xfrm>
          <a:prstGeom prst="rect">
            <a:avLst/>
          </a:prstGeom>
        </p:spPr>
      </p:pic>
      <p:pic>
        <p:nvPicPr>
          <p:cNvPr id="18" name="Picture 17" descr="Icon&#10;&#10;Description automatically generated">
            <a:extLst>
              <a:ext uri="{FF2B5EF4-FFF2-40B4-BE49-F238E27FC236}">
                <a16:creationId xmlns:a16="http://schemas.microsoft.com/office/drawing/2014/main" id="{137CF6F5-24B0-4A8D-9BC8-2FEA60C5B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5618" y="-793397"/>
            <a:ext cx="2536382" cy="2536382"/>
          </a:xfrm>
          <a:prstGeom prst="rect">
            <a:avLst/>
          </a:prstGeom>
        </p:spPr>
      </p:pic>
      <p:pic>
        <p:nvPicPr>
          <p:cNvPr id="4" name="Picture 3">
            <a:extLst>
              <a:ext uri="{FF2B5EF4-FFF2-40B4-BE49-F238E27FC236}">
                <a16:creationId xmlns:a16="http://schemas.microsoft.com/office/drawing/2014/main" id="{2B632164-3BEA-4EE8-8997-786BB1E43D59}"/>
              </a:ext>
            </a:extLst>
          </p:cNvPr>
          <p:cNvPicPr>
            <a:picLocks noChangeAspect="1"/>
          </p:cNvPicPr>
          <p:nvPr/>
        </p:nvPicPr>
        <p:blipFill>
          <a:blip r:embed="rId7"/>
          <a:stretch>
            <a:fillRect/>
          </a:stretch>
        </p:blipFill>
        <p:spPr>
          <a:xfrm>
            <a:off x="2590836" y="1990491"/>
            <a:ext cx="6834208" cy="2523963"/>
          </a:xfrm>
          <a:prstGeom prst="rect">
            <a:avLst/>
          </a:prstGeom>
        </p:spPr>
      </p:pic>
    </p:spTree>
    <p:extLst>
      <p:ext uri="{BB962C8B-B14F-4D97-AF65-F5344CB8AC3E}">
        <p14:creationId xmlns:p14="http://schemas.microsoft.com/office/powerpoint/2010/main" val="10734349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3" name="Rectangle 12"/>
          <p:cNvSpPr/>
          <p:nvPr/>
        </p:nvSpPr>
        <p:spPr>
          <a:xfrm>
            <a:off x="476250" y="29027"/>
            <a:ext cx="11334750" cy="674914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3" name="Picture 32">
            <a:extLst>
              <a:ext uri="{FF2B5EF4-FFF2-40B4-BE49-F238E27FC236}">
                <a16:creationId xmlns:a16="http://schemas.microsoft.com/office/drawing/2014/main" id="{8A2267C5-3F39-446F-83EC-6A9ED411B6E2}"/>
              </a:ext>
            </a:extLst>
          </p:cNvPr>
          <p:cNvPicPr>
            <a:picLocks noChangeAspect="1"/>
          </p:cNvPicPr>
          <p:nvPr/>
        </p:nvPicPr>
        <p:blipFill>
          <a:blip r:embed="rId4"/>
          <a:stretch>
            <a:fillRect/>
          </a:stretch>
        </p:blipFill>
        <p:spPr>
          <a:xfrm>
            <a:off x="2398284" y="1725929"/>
            <a:ext cx="7490679" cy="3756366"/>
          </a:xfrm>
          <a:prstGeom prst="rect">
            <a:avLst/>
          </a:prstGeom>
        </p:spPr>
      </p:pic>
      <p:sp>
        <p:nvSpPr>
          <p:cNvPr id="5" name="TextBox 4">
            <a:extLst>
              <a:ext uri="{FF2B5EF4-FFF2-40B4-BE49-F238E27FC236}">
                <a16:creationId xmlns:a16="http://schemas.microsoft.com/office/drawing/2014/main" id="{662DBD26-1D57-453C-8D72-D04233501B5C}"/>
              </a:ext>
            </a:extLst>
          </p:cNvPr>
          <p:cNvSpPr txBox="1"/>
          <p:nvPr/>
        </p:nvSpPr>
        <p:spPr>
          <a:xfrm>
            <a:off x="2843761" y="873679"/>
            <a:ext cx="8135815" cy="523220"/>
          </a:xfrm>
          <a:prstGeom prst="rect">
            <a:avLst/>
          </a:prstGeom>
          <a:noFill/>
        </p:spPr>
        <p:txBody>
          <a:bodyPr wrap="square" rtlCol="0">
            <a:spAutoFit/>
          </a:bodyPr>
          <a:lstStyle/>
          <a:p>
            <a:r>
              <a:rPr lang="en-US" sz="2800" b="1" dirty="0"/>
              <a:t> </a:t>
            </a:r>
            <a:r>
              <a:rPr lang="en-US" sz="2800" b="1" dirty="0" err="1"/>
              <a:t>Nói</a:t>
            </a:r>
            <a:r>
              <a:rPr lang="en-US" sz="2800" b="1" dirty="0"/>
              <a:t> </a:t>
            </a:r>
            <a:r>
              <a:rPr lang="en-US" sz="2800" b="1" dirty="0" err="1"/>
              <a:t>về</a:t>
            </a:r>
            <a:r>
              <a:rPr lang="en-US" sz="2800" b="1" dirty="0"/>
              <a:t> </a:t>
            </a:r>
            <a:r>
              <a:rPr lang="en-US" sz="2800" b="1" dirty="0" err="1"/>
              <a:t>những</a:t>
            </a:r>
            <a:r>
              <a:rPr lang="en-US" sz="2800" b="1" dirty="0"/>
              <a:t> </a:t>
            </a:r>
            <a:r>
              <a:rPr lang="en-US" sz="2800" b="1" dirty="0" err="1"/>
              <a:t>gì</a:t>
            </a:r>
            <a:r>
              <a:rPr lang="en-US" sz="2800" b="1" dirty="0"/>
              <a:t> </a:t>
            </a:r>
            <a:r>
              <a:rPr lang="en-US" sz="2800" b="1" dirty="0" err="1"/>
              <a:t>em</a:t>
            </a:r>
            <a:r>
              <a:rPr lang="en-US" sz="2800" b="1" dirty="0"/>
              <a:t> </a:t>
            </a:r>
            <a:r>
              <a:rPr lang="en-US" sz="2800" b="1" dirty="0" err="1"/>
              <a:t>quan</a:t>
            </a:r>
            <a:r>
              <a:rPr lang="en-US" sz="2800" b="1" dirty="0"/>
              <a:t> </a:t>
            </a:r>
            <a:r>
              <a:rPr lang="en-US" sz="2800" b="1" dirty="0" err="1"/>
              <a:t>sát</a:t>
            </a:r>
            <a:r>
              <a:rPr lang="en-US" sz="2800" b="1" dirty="0"/>
              <a:t> </a:t>
            </a:r>
            <a:r>
              <a:rPr lang="en-US" sz="2800" b="1" dirty="0" err="1"/>
              <a:t>được</a:t>
            </a:r>
            <a:r>
              <a:rPr lang="en-US" sz="2800" b="1" dirty="0"/>
              <a:t> </a:t>
            </a:r>
            <a:r>
              <a:rPr lang="en-US" sz="2800" b="1" dirty="0" err="1"/>
              <a:t>trong</a:t>
            </a:r>
            <a:r>
              <a:rPr lang="en-US" sz="2800" b="1" dirty="0"/>
              <a:t> </a:t>
            </a:r>
            <a:r>
              <a:rPr lang="en-US" sz="2800" b="1" dirty="0" err="1"/>
              <a:t>tranh</a:t>
            </a:r>
            <a:endParaRPr lang="en-US" sz="2800" b="1" dirty="0"/>
          </a:p>
        </p:txBody>
      </p:sp>
      <p:sp>
        <p:nvSpPr>
          <p:cNvPr id="6" name="Oval 5">
            <a:extLst>
              <a:ext uri="{FF2B5EF4-FFF2-40B4-BE49-F238E27FC236}">
                <a16:creationId xmlns:a16="http://schemas.microsoft.com/office/drawing/2014/main" id="{B3FDF40E-6266-4E89-8313-B1A2452EBCA2}"/>
              </a:ext>
            </a:extLst>
          </p:cNvPr>
          <p:cNvSpPr/>
          <p:nvPr/>
        </p:nvSpPr>
        <p:spPr>
          <a:xfrm>
            <a:off x="2280139" y="834348"/>
            <a:ext cx="645684" cy="62903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343231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676</TotalTime>
  <Words>1152</Words>
  <Application>Microsoft Office PowerPoint</Application>
  <PresentationFormat>Widescreen</PresentationFormat>
  <Paragraphs>135</Paragraphs>
  <Slides>29</Slides>
  <Notes>13</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29</vt:i4>
      </vt:variant>
    </vt:vector>
  </HeadingPairs>
  <TitlesOfParts>
    <vt:vector size="49" baseType="lpstr">
      <vt:lpstr>微软雅黑</vt:lpstr>
      <vt:lpstr>宋体</vt:lpstr>
      <vt:lpstr>Arial</vt:lpstr>
      <vt:lpstr>Arial Rounded MT Bold</vt:lpstr>
      <vt:lpstr>Arial-Rounded</vt:lpstr>
      <vt:lpstr>Calibri</vt:lpstr>
      <vt:lpstr>等线</vt:lpstr>
      <vt:lpstr>等线 Light</vt:lpstr>
      <vt:lpstr>HP001 4 hàng</vt:lpstr>
      <vt:lpstr>inpin heiti</vt:lpstr>
      <vt:lpstr>Times New Roman</vt:lpstr>
      <vt:lpstr>华康少女文字W5(P)</vt:lpstr>
      <vt:lpstr>字魂107号-萌趣欢乐体</vt:lpstr>
      <vt:lpstr>杨任东竹石体-Semibold</vt:lpstr>
      <vt:lpstr>Office 主题​​</vt:lpstr>
      <vt:lpstr>Office 主题</vt:lpstr>
      <vt:lpstr>1_Office 主题</vt:lpstr>
      <vt:lpstr>1_Office 主题​​</vt:lpstr>
      <vt:lpstr>包图主题2</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44</cp:revision>
  <dcterms:created xsi:type="dcterms:W3CDTF">2021-07-17T13:21:04Z</dcterms:created>
  <dcterms:modified xsi:type="dcterms:W3CDTF">2025-02-10T08:05:33Z</dcterms:modified>
</cp:coreProperties>
</file>