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_512" ContentType="image/gi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8.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8" r:id="rId2"/>
    <p:sldMasterId id="2147483703" r:id="rId3"/>
    <p:sldMasterId id="2147483716" r:id="rId4"/>
    <p:sldMasterId id="2147483734" r:id="rId5"/>
    <p:sldMasterId id="2147483773" r:id="rId6"/>
    <p:sldMasterId id="2147483782" r:id="rId7"/>
    <p:sldMasterId id="2147483789" r:id="rId8"/>
    <p:sldMasterId id="2147483796" r:id="rId9"/>
  </p:sldMasterIdLst>
  <p:notesMasterIdLst>
    <p:notesMasterId r:id="rId43"/>
  </p:notesMasterIdLst>
  <p:sldIdLst>
    <p:sldId id="2007577108" r:id="rId10"/>
    <p:sldId id="331" r:id="rId11"/>
    <p:sldId id="332" r:id="rId12"/>
    <p:sldId id="333" r:id="rId13"/>
    <p:sldId id="334" r:id="rId14"/>
    <p:sldId id="335" r:id="rId15"/>
    <p:sldId id="336" r:id="rId16"/>
    <p:sldId id="2007577095" r:id="rId17"/>
    <p:sldId id="369" r:id="rId18"/>
    <p:sldId id="265" r:id="rId19"/>
    <p:sldId id="2007577104" r:id="rId20"/>
    <p:sldId id="2007577105" r:id="rId21"/>
    <p:sldId id="2007577106" r:id="rId22"/>
    <p:sldId id="3397" r:id="rId23"/>
    <p:sldId id="2007577097" r:id="rId24"/>
    <p:sldId id="258" r:id="rId25"/>
    <p:sldId id="264" r:id="rId26"/>
    <p:sldId id="261" r:id="rId27"/>
    <p:sldId id="262" r:id="rId28"/>
    <p:sldId id="2007577096" r:id="rId29"/>
    <p:sldId id="415" r:id="rId30"/>
    <p:sldId id="2007577098" r:id="rId31"/>
    <p:sldId id="283" r:id="rId32"/>
    <p:sldId id="284" r:id="rId33"/>
    <p:sldId id="577" r:id="rId34"/>
    <p:sldId id="285" r:id="rId35"/>
    <p:sldId id="578" r:id="rId36"/>
    <p:sldId id="2007577099" r:id="rId37"/>
    <p:sldId id="2007577100" r:id="rId38"/>
    <p:sldId id="576" r:id="rId39"/>
    <p:sldId id="2007577101" r:id="rId40"/>
    <p:sldId id="2007577102" r:id="rId41"/>
    <p:sldId id="2007577103"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E8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6" d="100"/>
          <a:sy n="76" d="100"/>
        </p:scale>
        <p:origin x="22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notesMaster" Target="notesMasters/notesMaster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theme" Target="theme/theme1.xml"/><Relationship Id="rId20" Type="http://schemas.openxmlformats.org/officeDocument/2006/relationships/slide" Target="slides/slide11.xml"/><Relationship Id="rId41"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1EF906-3A64-4079-A524-1A40D9EB0B5E}" type="datetimeFigureOut">
              <a:rPr lang="en-US" smtClean="0"/>
              <a:t>2/10/2025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2FABE2-D22B-46C4-983F-4F153D903AED}" type="slidenum">
              <a:rPr lang="en-US" smtClean="0"/>
              <a:t>‹#›</a:t>
            </a:fld>
            <a:endParaRPr lang="en-US"/>
          </a:p>
        </p:txBody>
      </p:sp>
    </p:spTree>
    <p:extLst>
      <p:ext uri="{BB962C8B-B14F-4D97-AF65-F5344CB8AC3E}">
        <p14:creationId xmlns:p14="http://schemas.microsoft.com/office/powerpoint/2010/main" val="28627133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a:t>
            </a:r>
            <a:r>
              <a:rPr lang="en-US" baseline="0"/>
              <a:t> vào quả khế để đi đến câu hỏi</a:t>
            </a:r>
          </a:p>
          <a:p>
            <a:r>
              <a:rPr lang="en-US" baseline="0"/>
              <a:t>Tại slide câu hỏi, click vào con chim để quay về slide này</a:t>
            </a:r>
          </a:p>
          <a:p>
            <a:r>
              <a:rPr lang="en-US" baseline="0"/>
              <a:t>Chơi xong thì enter để xuất hiên người nông dân hạnh phúc</a:t>
            </a:r>
          </a:p>
          <a:p>
            <a:r>
              <a:rPr lang="en-US" baseline="0"/>
              <a:t>Click vào người nông dân để đi đến bài mới</a:t>
            </a:r>
            <a:endParaRPr lang="en-US"/>
          </a:p>
        </p:txBody>
      </p:sp>
    </p:spTree>
    <p:extLst>
      <p:ext uri="{BB962C8B-B14F-4D97-AF65-F5344CB8AC3E}">
        <p14:creationId xmlns:p14="http://schemas.microsoft.com/office/powerpoint/2010/main" val="4087561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4256851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DC5C0A-0D26-4132-B61F-2E06C1498EC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80918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DC5C0A-0D26-4132-B61F-2E06C1498EC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13092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1B2AA4F-B828-4D7C-AFD3-893933DAFCB4}"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66035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610450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8673735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482126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1943587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0453059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2025/2/10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1796485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1097342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2025/2/10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78" y="-1"/>
            <a:ext cx="12179121" cy="6914345"/>
          </a:xfrm>
          <a:prstGeom prst="rect">
            <a:avLst/>
          </a:prstGeom>
        </p:spPr>
      </p:pic>
    </p:spTree>
    <p:extLst>
      <p:ext uri="{BB962C8B-B14F-4D97-AF65-F5344CB8AC3E}">
        <p14:creationId xmlns:p14="http://schemas.microsoft.com/office/powerpoint/2010/main" val="377456146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rgbClr val="7DD7CE"/>
        </a:solidFill>
        <a:effectLst/>
      </p:bgPr>
    </p:bg>
    <p:spTree>
      <p:nvGrpSpPr>
        <p:cNvPr id="1" name=""/>
        <p:cNvGrpSpPr/>
        <p:nvPr/>
      </p:nvGrpSpPr>
      <p:grpSpPr>
        <a:xfrm>
          <a:off x="0" y="0"/>
          <a:ext cx="0" cy="0"/>
          <a:chOff x="0" y="0"/>
          <a:chExt cx="0" cy="0"/>
        </a:xfrm>
      </p:grpSpPr>
      <p:sp>
        <p:nvSpPr>
          <p:cNvPr id="7" name="矩形 6"/>
          <p:cNvSpPr/>
          <p:nvPr userDrawn="1"/>
        </p:nvSpPr>
        <p:spPr>
          <a:xfrm>
            <a:off x="261257" y="261257"/>
            <a:ext cx="11683093" cy="6357257"/>
          </a:xfrm>
          <a:prstGeom prst="rect">
            <a:avLst/>
          </a:prstGeom>
          <a:solidFill>
            <a:schemeClr val="bg1"/>
          </a:solidFill>
          <a:ln>
            <a:noFill/>
          </a:ln>
          <a:effectLst>
            <a:outerShdw blurRad="1143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8328197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8566235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8580097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标题和内容">
    <p:bg>
      <p:bgPr>
        <a:solidFill>
          <a:srgbClr val="68BCE1"/>
        </a:solidFill>
        <a:effectLst/>
      </p:bgPr>
    </p:bg>
    <p:spTree>
      <p:nvGrpSpPr>
        <p:cNvPr id="1" name=""/>
        <p:cNvGrpSpPr/>
        <p:nvPr/>
      </p:nvGrpSpPr>
      <p:grpSpPr>
        <a:xfrm>
          <a:off x="0" y="0"/>
          <a:ext cx="0" cy="0"/>
          <a:chOff x="0" y="0"/>
          <a:chExt cx="0" cy="0"/>
        </a:xfrm>
      </p:grpSpPr>
      <p:pic>
        <p:nvPicPr>
          <p:cNvPr id="13" name="图片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797954"/>
            <a:ext cx="12192000" cy="3923805"/>
          </a:xfrm>
          <a:prstGeom prst="rect">
            <a:avLst/>
          </a:prstGeom>
        </p:spPr>
      </p:pic>
      <p:pic>
        <p:nvPicPr>
          <p:cNvPr id="15" name="图片 14"/>
          <p:cNvPicPr>
            <a:picLocks noChangeAspect="1"/>
          </p:cNvPicPr>
          <p:nvPr userDrawn="1"/>
        </p:nvPicPr>
        <p:blipFill rotWithShape="1">
          <a:blip r:embed="rId2">
            <a:extLst>
              <a:ext uri="{28A0092B-C50C-407E-A947-70E740481C1C}">
                <a14:useLocalDpi xmlns:a14="http://schemas.microsoft.com/office/drawing/2010/main" val="0"/>
              </a:ext>
            </a:extLst>
          </a:blip>
          <a:srcRect t="39410"/>
          <a:stretch/>
        </p:blipFill>
        <p:spPr>
          <a:xfrm>
            <a:off x="27026" y="-12700"/>
            <a:ext cx="12192000" cy="2377442"/>
          </a:xfrm>
          <a:prstGeom prst="rect">
            <a:avLst/>
          </a:prstGeom>
        </p:spPr>
      </p:pic>
    </p:spTree>
    <p:extLst>
      <p:ext uri="{BB962C8B-B14F-4D97-AF65-F5344CB8AC3E}">
        <p14:creationId xmlns:p14="http://schemas.microsoft.com/office/powerpoint/2010/main" val="53900699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0651758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2278454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E6307-B339-4BB6-917D-3C23473274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072071-EDC3-4497-9CF5-D380D82635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60F51E2-6110-42B6-AD1C-2A061E700915}"/>
              </a:ext>
            </a:extLst>
          </p:cNvPr>
          <p:cNvSpPr>
            <a:spLocks noGrp="1"/>
          </p:cNvSpPr>
          <p:nvPr>
            <p:ph type="dt" sz="half" idx="10"/>
          </p:nvPr>
        </p:nvSpPr>
        <p:spPr/>
        <p:txBody>
          <a:bodyPr/>
          <a:lstStyle/>
          <a:p>
            <a:fld id="{851456EF-EDA7-466D-90A9-97D47B7037CB}" type="datetimeFigureOut">
              <a:rPr lang="zh-CN" altLang="en-US" smtClean="0"/>
              <a:t>2025/2/10</a:t>
            </a:fld>
            <a:endParaRPr lang="zh-CN" altLang="en-US"/>
          </a:p>
        </p:txBody>
      </p:sp>
      <p:sp>
        <p:nvSpPr>
          <p:cNvPr id="5" name="页脚占位符 4">
            <a:extLst>
              <a:ext uri="{FF2B5EF4-FFF2-40B4-BE49-F238E27FC236}">
                <a16:creationId xmlns:a16="http://schemas.microsoft.com/office/drawing/2014/main" id="{0FB077BF-E70D-46F2-806A-019D5E9D853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90F3DE-A7B7-4C33-862E-179405C3ACF5}"/>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11521368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EF77EB-7B1C-4797-B807-1B765A21622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7EB334-C061-42FA-A5AE-07BFA35371E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147535A-CA5C-4FEB-8741-595DAEBF8813}"/>
              </a:ext>
            </a:extLst>
          </p:cNvPr>
          <p:cNvSpPr>
            <a:spLocks noGrp="1"/>
          </p:cNvSpPr>
          <p:nvPr>
            <p:ph type="dt" sz="half" idx="10"/>
          </p:nvPr>
        </p:nvSpPr>
        <p:spPr/>
        <p:txBody>
          <a:bodyPr/>
          <a:lstStyle/>
          <a:p>
            <a:fld id="{851456EF-EDA7-466D-90A9-97D47B7037CB}" type="datetimeFigureOut">
              <a:rPr lang="zh-CN" altLang="en-US" smtClean="0"/>
              <a:t>2025/2/10</a:t>
            </a:fld>
            <a:endParaRPr lang="zh-CN" altLang="en-US"/>
          </a:p>
        </p:txBody>
      </p:sp>
      <p:sp>
        <p:nvSpPr>
          <p:cNvPr id="5" name="页脚占位符 4">
            <a:extLst>
              <a:ext uri="{FF2B5EF4-FFF2-40B4-BE49-F238E27FC236}">
                <a16:creationId xmlns:a16="http://schemas.microsoft.com/office/drawing/2014/main" id="{0E5168A3-DC42-4431-B2A4-33DDF8F9422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8EB0B5-8941-4C75-B707-5940D44EDB0D}"/>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81179120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05127F-20D8-4068-878F-48890575BF3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B98F518-0D22-4132-8C68-ED1D54680E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A1F2D2F-B897-46FD-A83C-A03ED06B7A11}"/>
              </a:ext>
            </a:extLst>
          </p:cNvPr>
          <p:cNvSpPr>
            <a:spLocks noGrp="1"/>
          </p:cNvSpPr>
          <p:nvPr>
            <p:ph type="dt" sz="half" idx="10"/>
          </p:nvPr>
        </p:nvSpPr>
        <p:spPr/>
        <p:txBody>
          <a:bodyPr/>
          <a:lstStyle/>
          <a:p>
            <a:fld id="{851456EF-EDA7-466D-90A9-97D47B7037CB}" type="datetimeFigureOut">
              <a:rPr lang="zh-CN" altLang="en-US" smtClean="0"/>
              <a:t>2025/2/10</a:t>
            </a:fld>
            <a:endParaRPr lang="zh-CN" altLang="en-US"/>
          </a:p>
        </p:txBody>
      </p:sp>
      <p:sp>
        <p:nvSpPr>
          <p:cNvPr id="5" name="页脚占位符 4">
            <a:extLst>
              <a:ext uri="{FF2B5EF4-FFF2-40B4-BE49-F238E27FC236}">
                <a16:creationId xmlns:a16="http://schemas.microsoft.com/office/drawing/2014/main" id="{BE6671F4-D60B-47B4-BB35-3100C47437F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E45399D-A2E8-4CAD-B3BB-26E911D8EAC7}"/>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99948283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94A8BC-975A-4B24-8DA5-BFD4085B51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B4331B-1258-49A7-A448-BA619BD2CBF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832F10-E7A1-4918-9586-614F89310C75}"/>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6315400-E657-44A6-9431-0775D1338014}"/>
              </a:ext>
            </a:extLst>
          </p:cNvPr>
          <p:cNvSpPr>
            <a:spLocks noGrp="1"/>
          </p:cNvSpPr>
          <p:nvPr>
            <p:ph type="dt" sz="half" idx="10"/>
          </p:nvPr>
        </p:nvSpPr>
        <p:spPr/>
        <p:txBody>
          <a:bodyPr/>
          <a:lstStyle/>
          <a:p>
            <a:fld id="{851456EF-EDA7-466D-90A9-97D47B7037CB}" type="datetimeFigureOut">
              <a:rPr lang="zh-CN" altLang="en-US" smtClean="0"/>
              <a:t>2025/2/10</a:t>
            </a:fld>
            <a:endParaRPr lang="zh-CN" altLang="en-US"/>
          </a:p>
        </p:txBody>
      </p:sp>
      <p:sp>
        <p:nvSpPr>
          <p:cNvPr id="6" name="页脚占位符 5">
            <a:extLst>
              <a:ext uri="{FF2B5EF4-FFF2-40B4-BE49-F238E27FC236}">
                <a16:creationId xmlns:a16="http://schemas.microsoft.com/office/drawing/2014/main" id="{894BE32A-A4EE-4002-9DA3-2E867BA7937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905ECE8-9536-4F2A-A2C6-F24A7E3A8A3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3337877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28D4C-61C7-4860-85A6-A3F6A9C47BB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5DC5404-67DA-47BC-BDC7-CFE0371E0D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DC7319B-9EFD-4F2B-AFB4-6F8FF9B70EC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BA08BC7-5813-4F8F-A400-9C517B3D3C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2A17C35-FA6D-40CF-817E-CED56FC4744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C908C43-40B8-47E0-BEE5-4D569B395DA2}"/>
              </a:ext>
            </a:extLst>
          </p:cNvPr>
          <p:cNvSpPr>
            <a:spLocks noGrp="1"/>
          </p:cNvSpPr>
          <p:nvPr>
            <p:ph type="dt" sz="half" idx="10"/>
          </p:nvPr>
        </p:nvSpPr>
        <p:spPr/>
        <p:txBody>
          <a:bodyPr/>
          <a:lstStyle/>
          <a:p>
            <a:fld id="{851456EF-EDA7-466D-90A9-97D47B7037CB}" type="datetimeFigureOut">
              <a:rPr lang="zh-CN" altLang="en-US" smtClean="0"/>
              <a:t>2025/2/10</a:t>
            </a:fld>
            <a:endParaRPr lang="zh-CN" altLang="en-US"/>
          </a:p>
        </p:txBody>
      </p:sp>
      <p:sp>
        <p:nvSpPr>
          <p:cNvPr id="8" name="页脚占位符 7">
            <a:extLst>
              <a:ext uri="{FF2B5EF4-FFF2-40B4-BE49-F238E27FC236}">
                <a16:creationId xmlns:a16="http://schemas.microsoft.com/office/drawing/2014/main" id="{5B9C5204-5B7E-43D5-BD5A-EE4E20494E9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9D37292-8C9A-410B-BA66-F18700020CD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00093241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D604C9-D928-41DE-A839-3EAEC1FAB62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5DAC134-AFFB-4EBC-8577-3763C77156F6}"/>
              </a:ext>
            </a:extLst>
          </p:cNvPr>
          <p:cNvSpPr>
            <a:spLocks noGrp="1"/>
          </p:cNvSpPr>
          <p:nvPr>
            <p:ph type="dt" sz="half" idx="10"/>
          </p:nvPr>
        </p:nvSpPr>
        <p:spPr/>
        <p:txBody>
          <a:bodyPr/>
          <a:lstStyle/>
          <a:p>
            <a:fld id="{851456EF-EDA7-466D-90A9-97D47B7037CB}" type="datetimeFigureOut">
              <a:rPr lang="zh-CN" altLang="en-US" smtClean="0"/>
              <a:t>2025/2/10</a:t>
            </a:fld>
            <a:endParaRPr lang="zh-CN" altLang="en-US"/>
          </a:p>
        </p:txBody>
      </p:sp>
      <p:sp>
        <p:nvSpPr>
          <p:cNvPr id="4" name="页脚占位符 3">
            <a:extLst>
              <a:ext uri="{FF2B5EF4-FFF2-40B4-BE49-F238E27FC236}">
                <a16:creationId xmlns:a16="http://schemas.microsoft.com/office/drawing/2014/main" id="{65D0B644-513C-4606-84A6-087331DB59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AF4FFAE-F259-4982-A5E1-51E875184446}"/>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49830502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8FB671-D110-4C75-BC20-D71012F4A82D}"/>
              </a:ext>
            </a:extLst>
          </p:cNvPr>
          <p:cNvSpPr>
            <a:spLocks noGrp="1"/>
          </p:cNvSpPr>
          <p:nvPr>
            <p:ph type="dt" sz="half" idx="10"/>
          </p:nvPr>
        </p:nvSpPr>
        <p:spPr/>
        <p:txBody>
          <a:bodyPr/>
          <a:lstStyle/>
          <a:p>
            <a:fld id="{851456EF-EDA7-466D-90A9-97D47B7037CB}" type="datetimeFigureOut">
              <a:rPr lang="zh-CN" altLang="en-US" smtClean="0"/>
              <a:t>2025/2/10</a:t>
            </a:fld>
            <a:endParaRPr lang="zh-CN" altLang="en-US"/>
          </a:p>
        </p:txBody>
      </p:sp>
      <p:sp>
        <p:nvSpPr>
          <p:cNvPr id="3" name="页脚占位符 2">
            <a:extLst>
              <a:ext uri="{FF2B5EF4-FFF2-40B4-BE49-F238E27FC236}">
                <a16:creationId xmlns:a16="http://schemas.microsoft.com/office/drawing/2014/main" id="{14D5A602-2A66-4B9D-AC99-DCA045FC370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AFDC037-E85D-4B1C-AAF2-707E200379B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35267624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68E56B-88A9-4A63-AA39-EEC66F4BBF1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DAD1967-9EA4-49D8-B47A-A4928B9BDA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B30B7C7-9F69-405B-A724-A56FFE8CF0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5A3FB0E-9CF1-484B-B4E7-EDED727E82EA}"/>
              </a:ext>
            </a:extLst>
          </p:cNvPr>
          <p:cNvSpPr>
            <a:spLocks noGrp="1"/>
          </p:cNvSpPr>
          <p:nvPr>
            <p:ph type="dt" sz="half" idx="10"/>
          </p:nvPr>
        </p:nvSpPr>
        <p:spPr/>
        <p:txBody>
          <a:bodyPr/>
          <a:lstStyle/>
          <a:p>
            <a:fld id="{851456EF-EDA7-466D-90A9-97D47B7037CB}" type="datetimeFigureOut">
              <a:rPr lang="zh-CN" altLang="en-US" smtClean="0"/>
              <a:t>2025/2/10</a:t>
            </a:fld>
            <a:endParaRPr lang="zh-CN" altLang="en-US"/>
          </a:p>
        </p:txBody>
      </p:sp>
      <p:sp>
        <p:nvSpPr>
          <p:cNvPr id="6" name="页脚占位符 5">
            <a:extLst>
              <a:ext uri="{FF2B5EF4-FFF2-40B4-BE49-F238E27FC236}">
                <a16:creationId xmlns:a16="http://schemas.microsoft.com/office/drawing/2014/main" id="{A0058464-C1D5-4E69-91AB-FEEADBE5E5F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FD4698F-D47F-464C-8A82-581E076C7912}"/>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44021267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自定义版式">
    <p:bg>
      <p:bgPr>
        <a:solidFill>
          <a:srgbClr val="68BCE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483326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ACE7E5-5001-424A-AA19-22C73E2924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37281FE-6EDA-43D6-9015-553BF16EDF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30C39A6-BBC0-4016-B558-EF17FDE349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9C7275C6-0447-48E4-871A-D2274E6D9624}"/>
              </a:ext>
            </a:extLst>
          </p:cNvPr>
          <p:cNvSpPr>
            <a:spLocks noGrp="1"/>
          </p:cNvSpPr>
          <p:nvPr>
            <p:ph type="dt" sz="half" idx="10"/>
          </p:nvPr>
        </p:nvSpPr>
        <p:spPr/>
        <p:txBody>
          <a:bodyPr/>
          <a:lstStyle/>
          <a:p>
            <a:fld id="{851456EF-EDA7-466D-90A9-97D47B7037CB}" type="datetimeFigureOut">
              <a:rPr lang="zh-CN" altLang="en-US" smtClean="0"/>
              <a:t>2025/2/10</a:t>
            </a:fld>
            <a:endParaRPr lang="zh-CN" altLang="en-US"/>
          </a:p>
        </p:txBody>
      </p:sp>
      <p:sp>
        <p:nvSpPr>
          <p:cNvPr id="6" name="页脚占位符 5">
            <a:extLst>
              <a:ext uri="{FF2B5EF4-FFF2-40B4-BE49-F238E27FC236}">
                <a16:creationId xmlns:a16="http://schemas.microsoft.com/office/drawing/2014/main" id="{4EAF0A44-B67C-432B-AF7A-A261D75E71C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54500BC-68D8-47FB-87BF-3CAD99BFFBC4}"/>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82951064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DF56CA-60B2-41D2-9BC1-9F491180B7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D036413-0D1F-49C6-ABC3-E88B00AA9D1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90967AC-5B2E-4CE5-B02B-28F41E919F81}"/>
              </a:ext>
            </a:extLst>
          </p:cNvPr>
          <p:cNvSpPr>
            <a:spLocks noGrp="1"/>
          </p:cNvSpPr>
          <p:nvPr>
            <p:ph type="dt" sz="half" idx="10"/>
          </p:nvPr>
        </p:nvSpPr>
        <p:spPr/>
        <p:txBody>
          <a:bodyPr/>
          <a:lstStyle/>
          <a:p>
            <a:fld id="{851456EF-EDA7-466D-90A9-97D47B7037CB}" type="datetimeFigureOut">
              <a:rPr lang="zh-CN" altLang="en-US" smtClean="0"/>
              <a:t>2025/2/10</a:t>
            </a:fld>
            <a:endParaRPr lang="zh-CN" altLang="en-US"/>
          </a:p>
        </p:txBody>
      </p:sp>
      <p:sp>
        <p:nvSpPr>
          <p:cNvPr id="5" name="页脚占位符 4">
            <a:extLst>
              <a:ext uri="{FF2B5EF4-FFF2-40B4-BE49-F238E27FC236}">
                <a16:creationId xmlns:a16="http://schemas.microsoft.com/office/drawing/2014/main" id="{8E7432D6-B28E-4415-90A8-1491910D2A2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D1B169-DE41-4C59-B264-6376E14F05E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34137812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F2B3E7E-5BF0-4A59-8E75-85A611782CB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8194D29-58BB-4975-B376-EF1A5BC29E8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08C711-39DA-4EF0-8F62-5B958554AD34}"/>
              </a:ext>
            </a:extLst>
          </p:cNvPr>
          <p:cNvSpPr>
            <a:spLocks noGrp="1"/>
          </p:cNvSpPr>
          <p:nvPr>
            <p:ph type="dt" sz="half" idx="10"/>
          </p:nvPr>
        </p:nvSpPr>
        <p:spPr/>
        <p:txBody>
          <a:bodyPr/>
          <a:lstStyle/>
          <a:p>
            <a:fld id="{851456EF-EDA7-466D-90A9-97D47B7037CB}" type="datetimeFigureOut">
              <a:rPr lang="zh-CN" altLang="en-US" smtClean="0"/>
              <a:t>2025/2/10</a:t>
            </a:fld>
            <a:endParaRPr lang="zh-CN" altLang="en-US"/>
          </a:p>
        </p:txBody>
      </p:sp>
      <p:sp>
        <p:nvSpPr>
          <p:cNvPr id="5" name="页脚占位符 4">
            <a:extLst>
              <a:ext uri="{FF2B5EF4-FFF2-40B4-BE49-F238E27FC236}">
                <a16:creationId xmlns:a16="http://schemas.microsoft.com/office/drawing/2014/main" id="{E334A974-65FE-4464-B01A-02E8F7EFEA5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5120632-8296-4676-AD40-600AE63B59EE}"/>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39646867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233760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A404991-DC8B-44E9-97DB-783310D506B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5" name="矩形 4">
            <a:extLst>
              <a:ext uri="{FF2B5EF4-FFF2-40B4-BE49-F238E27FC236}">
                <a16:creationId xmlns:a16="http://schemas.microsoft.com/office/drawing/2014/main" id="{925B1FBD-A72F-4401-8221-9042861C1EB0}"/>
              </a:ext>
            </a:extLst>
          </p:cNvPr>
          <p:cNvSpPr/>
          <p:nvPr userDrawn="1"/>
        </p:nvSpPr>
        <p:spPr>
          <a:xfrm>
            <a:off x="192910" y="196770"/>
            <a:ext cx="11806177" cy="6464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0F73B100-4B5E-4F9E-8674-58E9344AFC50}"/>
              </a:ext>
            </a:extLst>
          </p:cNvPr>
          <p:cNvSpPr/>
          <p:nvPr userDrawn="1"/>
        </p:nvSpPr>
        <p:spPr>
          <a:xfrm>
            <a:off x="360742" y="344346"/>
            <a:ext cx="11470511" cy="6169306"/>
          </a:xfrm>
          <a:prstGeom prst="rect">
            <a:avLst/>
          </a:prstGeom>
          <a:noFill/>
          <a:ln w="38100">
            <a:solidFill>
              <a:schemeClr val="accent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51536395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0274277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710929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文本框 32"/>
          <p:cNvSpPr txBox="1"/>
          <p:nvPr userDrawn="1"/>
        </p:nvSpPr>
        <p:spPr>
          <a:xfrm>
            <a:off x="353484" y="342796"/>
            <a:ext cx="1521524" cy="358987"/>
          </a:xfrm>
          <a:prstGeom prst="rect">
            <a:avLst/>
          </a:prstGeom>
          <a:noFill/>
        </p:spPr>
        <p:txBody>
          <a:bodyPr wrap="none" lIns="91417" tIns="45709" rIns="91417" bIns="45709">
            <a:spAutoFit/>
          </a:bodyPr>
          <a:lstStyle/>
          <a:p>
            <a:pPr defTabSz="914096">
              <a:defRPr/>
            </a:pPr>
            <a:r>
              <a:rPr lang="zh-CN" altLang="en-US" sz="1733"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年度工作概述</a:t>
            </a:r>
          </a:p>
        </p:txBody>
      </p:sp>
      <p:sp>
        <p:nvSpPr>
          <p:cNvPr id="4" name="文本框 33"/>
          <p:cNvSpPr txBox="1"/>
          <p:nvPr userDrawn="1"/>
        </p:nvSpPr>
        <p:spPr>
          <a:xfrm>
            <a:off x="353485" y="619994"/>
            <a:ext cx="1899833" cy="276977"/>
          </a:xfrm>
          <a:prstGeom prst="rect">
            <a:avLst/>
          </a:prstGeom>
          <a:noFill/>
        </p:spPr>
        <p:txBody>
          <a:bodyPr wrap="none" lIns="91417" tIns="45709" rIns="91417" bIns="45709">
            <a:spAutoFit/>
          </a:bodyPr>
          <a:lstStyle/>
          <a:p>
            <a:pPr defTabSz="914096">
              <a:defRPr/>
            </a:pPr>
            <a:r>
              <a:rPr lang="en-US" altLang="zh-CN" sz="1200" dirty="0">
                <a:solidFill>
                  <a:schemeClr val="tx1">
                    <a:lumMod val="50000"/>
                    <a:lumOff val="50000"/>
                  </a:schemeClr>
                </a:solidFill>
                <a:cs typeface="+mn-ea"/>
                <a:sym typeface="+mn-lt"/>
              </a:rPr>
              <a:t>Annual work summary</a:t>
            </a:r>
            <a:endParaRPr lang="zh-CN" altLang="en-US" sz="1200" dirty="0">
              <a:solidFill>
                <a:schemeClr val="tx1">
                  <a:lumMod val="50000"/>
                  <a:lumOff val="50000"/>
                </a:schemeClr>
              </a:solidFill>
              <a:cs typeface="+mn-ea"/>
              <a:sym typeface="+mn-lt"/>
            </a:endParaRPr>
          </a:p>
        </p:txBody>
      </p:sp>
      <p:sp>
        <p:nvSpPr>
          <p:cNvPr id="5" name="矩形 4"/>
          <p:cNvSpPr/>
          <p:nvPr userDrawn="1"/>
        </p:nvSpPr>
        <p:spPr>
          <a:xfrm>
            <a:off x="0" y="342796"/>
            <a:ext cx="213784"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algn="ctr" defTabSz="914096">
              <a:defRPr/>
            </a:pPr>
            <a:endParaRPr lang="zh-CN" altLang="en-US" sz="1866" dirty="0">
              <a:solidFill>
                <a:srgbClr val="E7E6E6">
                  <a:lumMod val="50000"/>
                </a:srgbClr>
              </a:solidFill>
              <a:cs typeface="+mn-ea"/>
              <a:sym typeface="+mn-lt"/>
            </a:endParaRPr>
          </a:p>
        </p:txBody>
      </p:sp>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pPr>
                <a:defRPr/>
              </a:pPr>
              <a:t>2025/2/10</a:t>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pPr>
                <a:defRPr/>
              </a:pPr>
              <a:t>‹#›</a:t>
            </a:fld>
            <a:endParaRPr lang="zh-CN" altLang="en-US"/>
          </a:p>
        </p:txBody>
      </p:sp>
    </p:spTree>
    <p:extLst>
      <p:ext uri="{BB962C8B-B14F-4D97-AF65-F5344CB8AC3E}">
        <p14:creationId xmlns:p14="http://schemas.microsoft.com/office/powerpoint/2010/main" val="229663063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704587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62756646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0B98-6806-4E5A-AF36-1A599EA8F35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B575B3-456E-4BC5-9E8A-935920C8A54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70E6E-3D3A-4094-B7AB-5E51EF91889C}"/>
              </a:ext>
            </a:extLst>
          </p:cNvPr>
          <p:cNvSpPr>
            <a:spLocks noGrp="1"/>
          </p:cNvSpPr>
          <p:nvPr>
            <p:ph type="dt" sz="half" idx="10"/>
          </p:nvPr>
        </p:nvSpPr>
        <p:spPr>
          <a:xfrm>
            <a:off x="838200" y="6356350"/>
            <a:ext cx="2743200" cy="365125"/>
          </a:xfrm>
          <a:prstGeom prst="rect">
            <a:avLst/>
          </a:prstGeom>
        </p:spPr>
        <p:txBody>
          <a:bodyPr/>
          <a:lstStyle/>
          <a:p>
            <a:fld id="{C0CCC1F2-EC4C-438A-A626-EF38FEB19E62}" type="datetimeFigureOut">
              <a:rPr lang="en-US" smtClean="0"/>
              <a:t>2/10/2025</a:t>
            </a:fld>
            <a:endParaRPr lang="en-US"/>
          </a:p>
        </p:txBody>
      </p:sp>
      <p:sp>
        <p:nvSpPr>
          <p:cNvPr id="5" name="Footer Placeholder 4">
            <a:extLst>
              <a:ext uri="{FF2B5EF4-FFF2-40B4-BE49-F238E27FC236}">
                <a16:creationId xmlns:a16="http://schemas.microsoft.com/office/drawing/2014/main" id="{158DAD1E-B1EC-4442-91F3-A1B93E7004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BFAE14-20AD-4F99-B50F-F8A5DB4E2993}"/>
              </a:ext>
            </a:extLst>
          </p:cNvPr>
          <p:cNvSpPr>
            <a:spLocks noGrp="1"/>
          </p:cNvSpPr>
          <p:nvPr>
            <p:ph type="sldNum" sz="quarter" idx="12"/>
          </p:nvPr>
        </p:nvSpPr>
        <p:spPr>
          <a:xfrm>
            <a:off x="8610600" y="6356350"/>
            <a:ext cx="2743200" cy="365125"/>
          </a:xfrm>
          <a:prstGeom prst="rect">
            <a:avLst/>
          </a:prstGeom>
        </p:spPr>
        <p:txBody>
          <a:bodyPr/>
          <a:lstStyle/>
          <a:p>
            <a:fld id="{F9B525D6-B33C-4B02-B16B-D7EC1E9A098D}" type="slidenum">
              <a:rPr lang="en-US" smtClean="0"/>
              <a:t>‹#›</a:t>
            </a:fld>
            <a:endParaRPr lang="en-US"/>
          </a:p>
        </p:txBody>
      </p:sp>
      <p:pic>
        <p:nvPicPr>
          <p:cNvPr id="7" name="image 101">
            <a:extLst>
              <a:ext uri="{FF2B5EF4-FFF2-40B4-BE49-F238E27FC236}">
                <a16:creationId xmlns:a16="http://schemas.microsoft.com/office/drawing/2014/main" id="{F5619E5B-F788-4415-BCE7-377433451BE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任意形状 34">
            <a:extLst>
              <a:ext uri="{FF2B5EF4-FFF2-40B4-BE49-F238E27FC236}">
                <a16:creationId xmlns:a16="http://schemas.microsoft.com/office/drawing/2014/main" id="{C14C9137-2D10-424B-A009-7AC8617014CB}"/>
              </a:ext>
            </a:extLst>
          </p:cNvPr>
          <p:cNvSpPr/>
          <p:nvPr userDrawn="1"/>
        </p:nvSpPr>
        <p:spPr>
          <a:xfrm>
            <a:off x="10059219" y="4741024"/>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7">
            <a:extLst>
              <a:ext uri="{FF2B5EF4-FFF2-40B4-BE49-F238E27FC236}">
                <a16:creationId xmlns:a16="http://schemas.microsoft.com/office/drawing/2014/main" id="{9716026E-F2E9-43B9-ACD3-D607B1334955}"/>
              </a:ext>
            </a:extLst>
          </p:cNvPr>
          <p:cNvSpPr/>
          <p:nvPr userDrawn="1"/>
        </p:nvSpPr>
        <p:spPr>
          <a:xfrm>
            <a:off x="1538273" y="1186048"/>
            <a:ext cx="9398018" cy="47744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5">
            <a:extLst>
              <a:ext uri="{FF2B5EF4-FFF2-40B4-BE49-F238E27FC236}">
                <a16:creationId xmlns:a16="http://schemas.microsoft.com/office/drawing/2014/main" id="{80AB0848-6063-41B9-888E-A6A8F3A902CB}"/>
              </a:ext>
            </a:extLst>
          </p:cNvPr>
          <p:cNvSpPr/>
          <p:nvPr userDrawn="1"/>
        </p:nvSpPr>
        <p:spPr>
          <a:xfrm>
            <a:off x="1247965" y="885551"/>
            <a:ext cx="9531354"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矩形 8">
            <a:extLst>
              <a:ext uri="{FF2B5EF4-FFF2-40B4-BE49-F238E27FC236}">
                <a16:creationId xmlns:a16="http://schemas.microsoft.com/office/drawing/2014/main" id="{05E1C943-43C2-45EC-9F62-0A38D90A0B7F}"/>
              </a:ext>
            </a:extLst>
          </p:cNvPr>
          <p:cNvSpPr/>
          <p:nvPr userDrawn="1"/>
        </p:nvSpPr>
        <p:spPr>
          <a:xfrm>
            <a:off x="867966"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3">
            <a:extLst>
              <a:ext uri="{FF2B5EF4-FFF2-40B4-BE49-F238E27FC236}">
                <a16:creationId xmlns:a16="http://schemas.microsoft.com/office/drawing/2014/main" id="{E35B7810-C6CA-4B43-BF87-92A05633EE75}"/>
              </a:ext>
            </a:extLst>
          </p:cNvPr>
          <p:cNvPicPr>
            <a:picLocks noChangeAspect="1"/>
          </p:cNvPicPr>
          <p:nvPr userDrawn="1"/>
        </p:nvPicPr>
        <p:blipFill>
          <a:blip r:embed="rId3"/>
          <a:stretch>
            <a:fillRect/>
          </a:stretch>
        </p:blipFill>
        <p:spPr>
          <a:xfrm rot="8100000">
            <a:off x="1457379" y="5086237"/>
            <a:ext cx="971344" cy="972754"/>
          </a:xfrm>
          <a:prstGeom prst="rect">
            <a:avLst/>
          </a:prstGeom>
        </p:spPr>
      </p:pic>
      <p:sp>
        <p:nvSpPr>
          <p:cNvPr id="13" name="椭圆 14">
            <a:extLst>
              <a:ext uri="{FF2B5EF4-FFF2-40B4-BE49-F238E27FC236}">
                <a16:creationId xmlns:a16="http://schemas.microsoft.com/office/drawing/2014/main" id="{6047DAB5-B329-4A18-A0D9-69C5C3BD7D3C}"/>
              </a:ext>
            </a:extLst>
          </p:cNvPr>
          <p:cNvSpPr/>
          <p:nvPr userDrawn="1"/>
        </p:nvSpPr>
        <p:spPr>
          <a:xfrm>
            <a:off x="193568" y="344264"/>
            <a:ext cx="947231" cy="947231"/>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9">
            <a:extLst>
              <a:ext uri="{FF2B5EF4-FFF2-40B4-BE49-F238E27FC236}">
                <a16:creationId xmlns:a16="http://schemas.microsoft.com/office/drawing/2014/main" id="{EACEA673-F397-42C2-840F-E109E4EC8730}"/>
              </a:ext>
            </a:extLst>
          </p:cNvPr>
          <p:cNvPicPr>
            <a:picLocks noChangeAspect="1"/>
          </p:cNvPicPr>
          <p:nvPr userDrawn="1"/>
        </p:nvPicPr>
        <p:blipFill>
          <a:blip r:embed="rId4"/>
          <a:stretch>
            <a:fillRect/>
          </a:stretch>
        </p:blipFill>
        <p:spPr>
          <a:xfrm rot="2700000">
            <a:off x="10352336" y="4602419"/>
            <a:ext cx="602779" cy="1767959"/>
          </a:xfrm>
          <a:prstGeom prst="rect">
            <a:avLst/>
          </a:prstGeom>
        </p:spPr>
      </p:pic>
      <p:pic>
        <p:nvPicPr>
          <p:cNvPr id="15" name="image 102">
            <a:extLst>
              <a:ext uri="{FF2B5EF4-FFF2-40B4-BE49-F238E27FC236}">
                <a16:creationId xmlns:a16="http://schemas.microsoft.com/office/drawing/2014/main" id="{8DFADF00-A5EA-4AA8-88EF-F98171658C84}"/>
              </a:ext>
            </a:extLst>
          </p:cNvPr>
          <p:cNvPicPr>
            <a:picLocks noChangeAspect="1"/>
          </p:cNvPicPr>
          <p:nvPr userDrawn="1"/>
        </p:nvPicPr>
        <p:blipFill>
          <a:blip r:embed="rId5"/>
          <a:srcRect/>
          <a:stretch>
            <a:fillRect/>
          </a:stretch>
        </p:blipFill>
        <p:spPr>
          <a:xfrm>
            <a:off x="11213302" y="343752"/>
            <a:ext cx="933436" cy="698048"/>
          </a:xfrm>
          <a:prstGeom prst="rect">
            <a:avLst/>
          </a:prstGeom>
        </p:spPr>
      </p:pic>
      <p:sp>
        <p:nvSpPr>
          <p:cNvPr id="16" name="椭圆 24">
            <a:extLst>
              <a:ext uri="{FF2B5EF4-FFF2-40B4-BE49-F238E27FC236}">
                <a16:creationId xmlns:a16="http://schemas.microsoft.com/office/drawing/2014/main" id="{EA6C425B-7238-4DD9-B228-6700E4407813}"/>
              </a:ext>
            </a:extLst>
          </p:cNvPr>
          <p:cNvSpPr/>
          <p:nvPr userDrawn="1"/>
        </p:nvSpPr>
        <p:spPr>
          <a:xfrm>
            <a:off x="11539852" y="750714"/>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椭圆 36">
            <a:extLst>
              <a:ext uri="{FF2B5EF4-FFF2-40B4-BE49-F238E27FC236}">
                <a16:creationId xmlns:a16="http://schemas.microsoft.com/office/drawing/2014/main" id="{4EC2650B-0F3B-447D-83AA-A966A9988A02}"/>
              </a:ext>
            </a:extLst>
          </p:cNvPr>
          <p:cNvSpPr/>
          <p:nvPr userDrawn="1"/>
        </p:nvSpPr>
        <p:spPr>
          <a:xfrm>
            <a:off x="254897" y="6059218"/>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椭圆 37">
            <a:extLst>
              <a:ext uri="{FF2B5EF4-FFF2-40B4-BE49-F238E27FC236}">
                <a16:creationId xmlns:a16="http://schemas.microsoft.com/office/drawing/2014/main" id="{481AEDB8-B1A6-4129-BC93-70B0544013BB}"/>
              </a:ext>
            </a:extLst>
          </p:cNvPr>
          <p:cNvSpPr/>
          <p:nvPr userDrawn="1"/>
        </p:nvSpPr>
        <p:spPr>
          <a:xfrm>
            <a:off x="689352" y="4237643"/>
            <a:ext cx="359356"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9" name="组合 6">
            <a:extLst>
              <a:ext uri="{FF2B5EF4-FFF2-40B4-BE49-F238E27FC236}">
                <a16:creationId xmlns:a16="http://schemas.microsoft.com/office/drawing/2014/main" id="{A0BC39FD-4813-49FA-9DA6-0CF2EBE8656C}"/>
              </a:ext>
            </a:extLst>
          </p:cNvPr>
          <p:cNvGrpSpPr/>
          <p:nvPr userDrawn="1"/>
        </p:nvGrpSpPr>
        <p:grpSpPr>
          <a:xfrm>
            <a:off x="2843213" y="5216309"/>
            <a:ext cx="1014412" cy="414337"/>
            <a:chOff x="2843213" y="5216309"/>
            <a:chExt cx="1014412" cy="414337"/>
          </a:xfrm>
        </p:grpSpPr>
        <p:sp>
          <p:nvSpPr>
            <p:cNvPr id="20" name="圆角矩形 38">
              <a:extLst>
                <a:ext uri="{FF2B5EF4-FFF2-40B4-BE49-F238E27FC236}">
                  <a16:creationId xmlns:a16="http://schemas.microsoft.com/office/drawing/2014/main" id="{AA2D5A7F-B74D-494D-813D-6361C99C4569}"/>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圆角矩形 39">
              <a:extLst>
                <a:ext uri="{FF2B5EF4-FFF2-40B4-BE49-F238E27FC236}">
                  <a16:creationId xmlns:a16="http://schemas.microsoft.com/office/drawing/2014/main" id="{D7894BD1-88DD-4FC8-BCB6-2922907AA46A}"/>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2" name="圆角矩形 40">
            <a:extLst>
              <a:ext uri="{FF2B5EF4-FFF2-40B4-BE49-F238E27FC236}">
                <a16:creationId xmlns:a16="http://schemas.microsoft.com/office/drawing/2014/main" id="{3B8CAB01-2B7D-4D0B-9578-C612F98A27B9}"/>
              </a:ext>
            </a:extLst>
          </p:cNvPr>
          <p:cNvSpPr/>
          <p:nvPr userDrawn="1"/>
        </p:nvSpPr>
        <p:spPr>
          <a:xfrm>
            <a:off x="4064370" y="5437766"/>
            <a:ext cx="528638"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圆角矩形 41">
            <a:extLst>
              <a:ext uri="{FF2B5EF4-FFF2-40B4-BE49-F238E27FC236}">
                <a16:creationId xmlns:a16="http://schemas.microsoft.com/office/drawing/2014/main" id="{0C186285-9E91-4691-86D3-E46A74193EC4}"/>
              </a:ext>
            </a:extLst>
          </p:cNvPr>
          <p:cNvSpPr/>
          <p:nvPr userDrawn="1"/>
        </p:nvSpPr>
        <p:spPr>
          <a:xfrm>
            <a:off x="4764458" y="5437766"/>
            <a:ext cx="528638"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圆角矩形 42">
            <a:extLst>
              <a:ext uri="{FF2B5EF4-FFF2-40B4-BE49-F238E27FC236}">
                <a16:creationId xmlns:a16="http://schemas.microsoft.com/office/drawing/2014/main" id="{A2705D01-A040-4E4A-883D-4BD5C29C021A}"/>
              </a:ext>
            </a:extLst>
          </p:cNvPr>
          <p:cNvSpPr/>
          <p:nvPr userDrawn="1"/>
        </p:nvSpPr>
        <p:spPr>
          <a:xfrm>
            <a:off x="8536358" y="5437766"/>
            <a:ext cx="528638"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椭圆 23">
            <a:extLst>
              <a:ext uri="{FF2B5EF4-FFF2-40B4-BE49-F238E27FC236}">
                <a16:creationId xmlns:a16="http://schemas.microsoft.com/office/drawing/2014/main" id="{9EEF6288-0955-47AE-970F-1BDC347335AB}"/>
              </a:ext>
            </a:extLst>
          </p:cNvPr>
          <p:cNvSpPr/>
          <p:nvPr userDrawn="1"/>
        </p:nvSpPr>
        <p:spPr>
          <a:xfrm>
            <a:off x="1864528" y="304122"/>
            <a:ext cx="359136"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8" name="椭圆 25">
            <a:extLst>
              <a:ext uri="{FF2B5EF4-FFF2-40B4-BE49-F238E27FC236}">
                <a16:creationId xmlns:a16="http://schemas.microsoft.com/office/drawing/2014/main" id="{88A16611-3149-4D32-ADB6-394BBDB68EAE}"/>
              </a:ext>
            </a:extLst>
          </p:cNvPr>
          <p:cNvSpPr/>
          <p:nvPr userDrawn="1"/>
        </p:nvSpPr>
        <p:spPr>
          <a:xfrm>
            <a:off x="10059219" y="483690"/>
            <a:ext cx="359136"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788902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95073357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47384583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2025/2/10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82027576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4A63A4E-F370-4E43-88DF-FF35117A42C8}" type="datetimeFigureOut">
              <a:rPr lang="zh-CN" altLang="en-US" smtClean="0"/>
              <a:t>2025/2/10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53512142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4A63A4E-F370-4E43-88DF-FF35117A42C8}" type="datetimeFigureOut">
              <a:rPr lang="zh-CN" altLang="en-US" smtClean="0"/>
              <a:t>2025/2/10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72250270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4A63A4E-F370-4E43-88DF-FF35117A42C8}" type="datetimeFigureOut">
              <a:rPr lang="zh-CN" altLang="en-US" smtClean="0"/>
              <a:t>2025/2/10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45272631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2025/2/10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19475175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2025/2/10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71336960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53368277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88440871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3F98D75-F6E4-46DE-AC22-ED8BA6801B42}" type="datetimeFigureOut">
              <a:rPr lang="en-US" smtClean="0"/>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8E3B4C-A63B-4033-A31B-622097890D5D}" type="slidenum">
              <a:rPr lang="en-US" smtClean="0"/>
              <a:t>‹#›</a:t>
            </a:fld>
            <a:endParaRPr lang="en-US"/>
          </a:p>
        </p:txBody>
      </p:sp>
    </p:spTree>
    <p:extLst>
      <p:ext uri="{BB962C8B-B14F-4D97-AF65-F5344CB8AC3E}">
        <p14:creationId xmlns:p14="http://schemas.microsoft.com/office/powerpoint/2010/main" val="23896944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5"/>
        </a:solidFill>
        <a:effectLst/>
      </p:bgPr>
    </p:bg>
    <p:spTree>
      <p:nvGrpSpPr>
        <p:cNvPr id="1" name="Shape 97"/>
        <p:cNvGrpSpPr/>
        <p:nvPr/>
      </p:nvGrpSpPr>
      <p:grpSpPr>
        <a:xfrm>
          <a:off x="0" y="0"/>
          <a:ext cx="0" cy="0"/>
          <a:chOff x="0" y="0"/>
          <a:chExt cx="0" cy="0"/>
        </a:xfrm>
      </p:grpSpPr>
      <p:sp>
        <p:nvSpPr>
          <p:cNvPr id="98" name="Google Shape;98;p4"/>
          <p:cNvSpPr txBox="1">
            <a:spLocks noGrp="1"/>
          </p:cNvSpPr>
          <p:nvPr>
            <p:ph type="title"/>
          </p:nvPr>
        </p:nvSpPr>
        <p:spPr>
          <a:xfrm>
            <a:off x="2146467" y="560933"/>
            <a:ext cx="7886800" cy="763600"/>
          </a:xfrm>
          <a:prstGeom prst="rect">
            <a:avLst/>
          </a:prstGeom>
        </p:spPr>
        <p:txBody>
          <a:bodyPr spcFirstLastPara="1" wrap="square" lIns="121705" tIns="121705" rIns="121705" bIns="121705" anchor="t" anchorCtr="0">
            <a:noAutofit/>
          </a:bodyPr>
          <a:lstStyle>
            <a:lvl1pPr lvl="0">
              <a:spcBef>
                <a:spcPts val="0"/>
              </a:spcBef>
              <a:spcAft>
                <a:spcPts val="0"/>
              </a:spcAft>
              <a:buSzPts val="2700"/>
              <a:buNone/>
              <a:defRPr sz="4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9" name="Google Shape;99;p4"/>
          <p:cNvSpPr txBox="1">
            <a:spLocks noGrp="1"/>
          </p:cNvSpPr>
          <p:nvPr>
            <p:ph type="body" idx="1"/>
          </p:nvPr>
        </p:nvSpPr>
        <p:spPr>
          <a:xfrm>
            <a:off x="889600" y="1571767"/>
            <a:ext cx="10412800" cy="4475200"/>
          </a:xfrm>
          <a:prstGeom prst="rect">
            <a:avLst/>
          </a:prstGeom>
        </p:spPr>
        <p:txBody>
          <a:bodyPr spcFirstLastPara="1" wrap="square" lIns="121705" tIns="121705" rIns="121705" bIns="121705" anchor="t" anchorCtr="0">
            <a:noAutofit/>
          </a:bodyPr>
          <a:lstStyle>
            <a:lvl1pPr marL="608625" lvl="0" indent="-422656" rtl="0">
              <a:spcBef>
                <a:spcPts val="0"/>
              </a:spcBef>
              <a:spcAft>
                <a:spcPts val="0"/>
              </a:spcAft>
              <a:buClr>
                <a:schemeClr val="accent3"/>
              </a:buClr>
              <a:buSzPts val="1400"/>
              <a:buAutoNum type="arabicPeriod"/>
              <a:defRPr sz="1600"/>
            </a:lvl1pPr>
            <a:lvl2pPr marL="1217249" lvl="1" indent="-422656" rtl="0">
              <a:spcBef>
                <a:spcPts val="0"/>
              </a:spcBef>
              <a:spcAft>
                <a:spcPts val="0"/>
              </a:spcAft>
              <a:buSzPts val="1400"/>
              <a:buAutoNum type="alphaLcPeriod"/>
              <a:defRPr/>
            </a:lvl2pPr>
            <a:lvl3pPr marL="1825874" lvl="2" indent="-422656" rtl="0">
              <a:spcBef>
                <a:spcPts val="0"/>
              </a:spcBef>
              <a:spcAft>
                <a:spcPts val="0"/>
              </a:spcAft>
              <a:buSzPts val="1400"/>
              <a:buAutoNum type="romanLcPeriod"/>
              <a:defRPr/>
            </a:lvl3pPr>
            <a:lvl4pPr marL="2434499" lvl="3" indent="-422656" rtl="0">
              <a:spcBef>
                <a:spcPts val="0"/>
              </a:spcBef>
              <a:spcAft>
                <a:spcPts val="0"/>
              </a:spcAft>
              <a:buSzPts val="1400"/>
              <a:buAutoNum type="arabicPeriod"/>
              <a:defRPr/>
            </a:lvl4pPr>
            <a:lvl5pPr marL="3043123" lvl="4" indent="-422656" rtl="0">
              <a:spcBef>
                <a:spcPts val="0"/>
              </a:spcBef>
              <a:spcAft>
                <a:spcPts val="0"/>
              </a:spcAft>
              <a:buSzPts val="1400"/>
              <a:buAutoNum type="alphaLcPeriod"/>
              <a:defRPr/>
            </a:lvl5pPr>
            <a:lvl6pPr marL="3651748" lvl="5" indent="-422656" rtl="0">
              <a:spcBef>
                <a:spcPts val="0"/>
              </a:spcBef>
              <a:spcAft>
                <a:spcPts val="0"/>
              </a:spcAft>
              <a:buSzPts val="1400"/>
              <a:buAutoNum type="romanLcPeriod"/>
              <a:defRPr/>
            </a:lvl6pPr>
            <a:lvl7pPr marL="4260372" lvl="6" indent="-422656" rtl="0">
              <a:spcBef>
                <a:spcPts val="0"/>
              </a:spcBef>
              <a:spcAft>
                <a:spcPts val="0"/>
              </a:spcAft>
              <a:buSzPts val="1400"/>
              <a:buAutoNum type="arabicPeriod"/>
              <a:defRPr/>
            </a:lvl7pPr>
            <a:lvl8pPr marL="4868997" lvl="7" indent="-422656" rtl="0">
              <a:spcBef>
                <a:spcPts val="0"/>
              </a:spcBef>
              <a:spcAft>
                <a:spcPts val="0"/>
              </a:spcAft>
              <a:buSzPts val="1400"/>
              <a:buAutoNum type="alphaLcPeriod"/>
              <a:defRPr/>
            </a:lvl8pPr>
            <a:lvl9pPr marL="5477622" lvl="8" indent="-422656" rtl="0">
              <a:spcBef>
                <a:spcPts val="0"/>
              </a:spcBef>
              <a:spcAft>
                <a:spcPts val="0"/>
              </a:spcAft>
              <a:buSzPts val="1400"/>
              <a:buAutoNum type="romanLcPeriod"/>
              <a:defRPr/>
            </a:lvl9pPr>
          </a:lstStyle>
          <a:p>
            <a:endParaRPr/>
          </a:p>
        </p:txBody>
      </p:sp>
      <p:sp>
        <p:nvSpPr>
          <p:cNvPr id="100" name="Google Shape;100;p4"/>
          <p:cNvSpPr/>
          <p:nvPr/>
        </p:nvSpPr>
        <p:spPr>
          <a:xfrm>
            <a:off x="-100967" y="5553936"/>
            <a:ext cx="1474899" cy="135635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01" name="Google Shape;101;p4"/>
          <p:cNvSpPr/>
          <p:nvPr/>
        </p:nvSpPr>
        <p:spPr>
          <a:xfrm rot="10800000">
            <a:off x="10845037" y="-91483"/>
            <a:ext cx="1448331" cy="1332616"/>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grpSp>
        <p:nvGrpSpPr>
          <p:cNvPr id="102" name="Google Shape;102;p4"/>
          <p:cNvGrpSpPr/>
          <p:nvPr/>
        </p:nvGrpSpPr>
        <p:grpSpPr>
          <a:xfrm>
            <a:off x="45864" y="15432"/>
            <a:ext cx="4687196" cy="4712224"/>
            <a:chOff x="34399" y="11580"/>
            <a:chExt cx="4024035" cy="4045522"/>
          </a:xfrm>
        </p:grpSpPr>
        <p:sp>
          <p:nvSpPr>
            <p:cNvPr id="103" name="Google Shape;103;p4"/>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 name="Google Shape;104;p4"/>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 name="Google Shape;105;p4"/>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 name="Google Shape;106;p4"/>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 name="Google Shape;107;p4"/>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 name="Google Shape;108;p4"/>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 name="Google Shape;109;p4"/>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 name="Google Shape;110;p4"/>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 name="Google Shape;111;p4"/>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 name="Google Shape;112;p4"/>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 name="Google Shape;113;p4"/>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 name="Google Shape;114;p4"/>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 name="Google Shape;115;p4"/>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 name="Google Shape;116;p4"/>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 name="Google Shape;117;p4"/>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 name="Google Shape;118;p4"/>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 name="Google Shape;119;p4"/>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 name="Google Shape;120;p4"/>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 name="Google Shape;121;p4"/>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 name="Google Shape;122;p4"/>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 name="Google Shape;123;p4"/>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 name="Google Shape;124;p4"/>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5" name="Google Shape;125;p4"/>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26" name="Google Shape;126;p4"/>
          <p:cNvSpPr/>
          <p:nvPr/>
        </p:nvSpPr>
        <p:spPr>
          <a:xfrm rot="10800000">
            <a:off x="11596106" y="1373908"/>
            <a:ext cx="116554" cy="7685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grpSp>
        <p:nvGrpSpPr>
          <p:cNvPr id="127" name="Google Shape;127;p4"/>
          <p:cNvGrpSpPr/>
          <p:nvPr/>
        </p:nvGrpSpPr>
        <p:grpSpPr>
          <a:xfrm>
            <a:off x="7654140" y="2346808"/>
            <a:ext cx="4461187" cy="4421127"/>
            <a:chOff x="5740605" y="1760105"/>
            <a:chExt cx="3345890" cy="3315845"/>
          </a:xfrm>
        </p:grpSpPr>
        <p:sp>
          <p:nvSpPr>
            <p:cNvPr id="128" name="Google Shape;128;p4"/>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 name="Google Shape;129;p4"/>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 name="Google Shape;130;p4"/>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 name="Google Shape;131;p4"/>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 name="Google Shape;132;p4"/>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 name="Google Shape;133;p4"/>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 name="Google Shape;134;p4"/>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 name="Google Shape;135;p4"/>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 name="Google Shape;136;p4"/>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 name="Google Shape;137;p4"/>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8" name="Google Shape;138;p4"/>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9" name="Google Shape;139;p4"/>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0" name="Google Shape;140;p4"/>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1" name="Google Shape;141;p4"/>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2" name="Google Shape;142;p4"/>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3" name="Google Shape;143;p4"/>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4" name="Google Shape;144;p4"/>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5" name="Google Shape;145;p4"/>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 name="Google Shape;146;p4"/>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7" name="Google Shape;147;p4"/>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8" name="Google Shape;148;p4"/>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 name="Google Shape;149;p4"/>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63539957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5"/>
        </a:solidFill>
        <a:effectLst/>
      </p:bgPr>
    </p:bg>
    <p:spTree>
      <p:nvGrpSpPr>
        <p:cNvPr id="1" name="Shape 234"/>
        <p:cNvGrpSpPr/>
        <p:nvPr/>
      </p:nvGrpSpPr>
      <p:grpSpPr>
        <a:xfrm>
          <a:off x="0" y="0"/>
          <a:ext cx="0" cy="0"/>
          <a:chOff x="0" y="0"/>
          <a:chExt cx="0" cy="0"/>
        </a:xfrm>
      </p:grpSpPr>
      <p:sp>
        <p:nvSpPr>
          <p:cNvPr id="235" name="Google Shape;235;p7"/>
          <p:cNvSpPr/>
          <p:nvPr/>
        </p:nvSpPr>
        <p:spPr>
          <a:xfrm rot="5400000">
            <a:off x="-234016" y="-38689"/>
            <a:ext cx="3327063" cy="305964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36" name="Google Shape;236;p7"/>
          <p:cNvSpPr txBox="1">
            <a:spLocks noGrp="1"/>
          </p:cNvSpPr>
          <p:nvPr>
            <p:ph type="title"/>
          </p:nvPr>
        </p:nvSpPr>
        <p:spPr>
          <a:xfrm>
            <a:off x="6452200" y="410333"/>
            <a:ext cx="4368800" cy="1007600"/>
          </a:xfrm>
          <a:prstGeom prst="rect">
            <a:avLst/>
          </a:prstGeom>
        </p:spPr>
        <p:txBody>
          <a:bodyPr spcFirstLastPara="1" wrap="square" lIns="121705" tIns="121705" rIns="121705" bIns="121705" anchor="b" anchorCtr="0">
            <a:noAutofit/>
          </a:bodyPr>
          <a:lstStyle>
            <a:lvl1pPr lvl="0" algn="l">
              <a:spcBef>
                <a:spcPts val="0"/>
              </a:spcBef>
              <a:spcAft>
                <a:spcPts val="0"/>
              </a:spcAft>
              <a:buSzPts val="2400"/>
              <a:buNone/>
              <a:defRPr sz="40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237" name="Google Shape;237;p7"/>
          <p:cNvSpPr/>
          <p:nvPr/>
        </p:nvSpPr>
        <p:spPr>
          <a:xfrm>
            <a:off x="-100966" y="1290835"/>
            <a:ext cx="6186529" cy="568927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38" name="Google Shape;238;p7"/>
          <p:cNvSpPr txBox="1">
            <a:spLocks noGrp="1"/>
          </p:cNvSpPr>
          <p:nvPr>
            <p:ph type="subTitle" idx="1"/>
          </p:nvPr>
        </p:nvSpPr>
        <p:spPr>
          <a:xfrm>
            <a:off x="6452200" y="1523200"/>
            <a:ext cx="4368800" cy="3811600"/>
          </a:xfrm>
          <a:prstGeom prst="rect">
            <a:avLst/>
          </a:prstGeom>
        </p:spPr>
        <p:txBody>
          <a:bodyPr spcFirstLastPara="1" wrap="square" lIns="121705" tIns="121705" rIns="121705" bIns="121705" anchor="t" anchorCtr="0">
            <a:noAutofit/>
          </a:bodyPr>
          <a:lstStyle>
            <a:lvl1pPr lvl="0">
              <a:spcBef>
                <a:spcPts val="0"/>
              </a:spcBef>
              <a:spcAft>
                <a:spcPts val="0"/>
              </a:spcAft>
              <a:buClr>
                <a:schemeClr val="accent3"/>
              </a:buClr>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grpSp>
        <p:nvGrpSpPr>
          <p:cNvPr id="239" name="Google Shape;239;p7"/>
          <p:cNvGrpSpPr/>
          <p:nvPr/>
        </p:nvGrpSpPr>
        <p:grpSpPr>
          <a:xfrm rot="10800000">
            <a:off x="9359226" y="4257201"/>
            <a:ext cx="2654262" cy="2466445"/>
            <a:chOff x="817100" y="238125"/>
            <a:chExt cx="5912375" cy="5495644"/>
          </a:xfrm>
        </p:grpSpPr>
        <p:sp>
          <p:nvSpPr>
            <p:cNvPr id="240" name="Google Shape;240;p7"/>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1" name="Google Shape;241;p7"/>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2" name="Google Shape;242;p7"/>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3" name="Google Shape;243;p7"/>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4" name="Google Shape;244;p7"/>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5" name="Google Shape;245;p7"/>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6" name="Google Shape;246;p7"/>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7" name="Google Shape;247;p7"/>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8" name="Google Shape;248;p7"/>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9" name="Google Shape;249;p7"/>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 name="Google Shape;250;p7"/>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 name="Google Shape;251;p7"/>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2" name="Google Shape;252;p7"/>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3" name="Google Shape;253;p7"/>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4" name="Google Shape;254;p7"/>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5" name="Google Shape;255;p7"/>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6" name="Google Shape;256;p7"/>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64895068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35"/>
        <p:cNvGrpSpPr/>
        <p:nvPr/>
      </p:nvGrpSpPr>
      <p:grpSpPr>
        <a:xfrm>
          <a:off x="0" y="0"/>
          <a:ext cx="0" cy="0"/>
          <a:chOff x="0" y="0"/>
          <a:chExt cx="0" cy="0"/>
        </a:xfrm>
      </p:grpSpPr>
      <p:sp>
        <p:nvSpPr>
          <p:cNvPr id="336" name="Google Shape;336;p12"/>
          <p:cNvSpPr txBox="1">
            <a:spLocks noGrp="1"/>
          </p:cNvSpPr>
          <p:nvPr>
            <p:ph type="sldNum" idx="12"/>
          </p:nvPr>
        </p:nvSpPr>
        <p:spPr>
          <a:xfrm>
            <a:off x="11296611" y="6217623"/>
            <a:ext cx="731600" cy="524800"/>
          </a:xfrm>
          <a:prstGeom prst="rect">
            <a:avLst/>
          </a:prstGeom>
        </p:spPr>
        <p:txBody>
          <a:bodyPr spcFirstLastPara="1" wrap="square" lIns="121705" tIns="121705" rIns="121705" bIns="12170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1352423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accent4"/>
        </a:solidFill>
        <a:effectLst/>
      </p:bgPr>
    </p:bg>
    <p:spTree>
      <p:nvGrpSpPr>
        <p:cNvPr id="1" name="Shape 378"/>
        <p:cNvGrpSpPr/>
        <p:nvPr/>
      </p:nvGrpSpPr>
      <p:grpSpPr>
        <a:xfrm>
          <a:off x="0" y="0"/>
          <a:ext cx="0" cy="0"/>
          <a:chOff x="0" y="0"/>
          <a:chExt cx="0" cy="0"/>
        </a:xfrm>
      </p:grpSpPr>
      <p:grpSp>
        <p:nvGrpSpPr>
          <p:cNvPr id="379" name="Google Shape;379;p14"/>
          <p:cNvGrpSpPr/>
          <p:nvPr/>
        </p:nvGrpSpPr>
        <p:grpSpPr>
          <a:xfrm rot="10800000">
            <a:off x="5511635" y="-112633"/>
            <a:ext cx="6816033" cy="7047333"/>
            <a:chOff x="258350" y="-84478"/>
            <a:chExt cx="5112025" cy="5285500"/>
          </a:xfrm>
        </p:grpSpPr>
        <p:sp>
          <p:nvSpPr>
            <p:cNvPr id="380" name="Google Shape;380;p14"/>
            <p:cNvSpPr/>
            <p:nvPr/>
          </p:nvSpPr>
          <p:spPr>
            <a:xfrm rot="5400000">
              <a:off x="297296" y="127943"/>
              <a:ext cx="5285497" cy="486066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1" name="Google Shape;381;p14"/>
            <p:cNvSpPr/>
            <p:nvPr/>
          </p:nvSpPr>
          <p:spPr>
            <a:xfrm>
              <a:off x="258350" y="-84478"/>
              <a:ext cx="1585800" cy="52854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82" name="Google Shape;382;p14"/>
          <p:cNvSpPr txBox="1">
            <a:spLocks noGrp="1"/>
          </p:cNvSpPr>
          <p:nvPr>
            <p:ph type="ctrTitle"/>
          </p:nvPr>
        </p:nvSpPr>
        <p:spPr>
          <a:xfrm>
            <a:off x="6607767" y="3790567"/>
            <a:ext cx="4077600" cy="754000"/>
          </a:xfrm>
          <a:prstGeom prst="rect">
            <a:avLst/>
          </a:prstGeom>
        </p:spPr>
        <p:txBody>
          <a:bodyPr spcFirstLastPara="1" wrap="square" lIns="121705" tIns="121705" rIns="121705" bIns="121705" anchor="b" anchorCtr="0">
            <a:noAutofit/>
          </a:bodyPr>
          <a:lstStyle>
            <a:lvl1pPr lvl="0" algn="ctr" rtl="0">
              <a:spcBef>
                <a:spcPts val="0"/>
              </a:spcBef>
              <a:spcAft>
                <a:spcPts val="0"/>
              </a:spcAft>
              <a:buSzPts val="5200"/>
              <a:buNone/>
              <a:defRPr sz="4000"/>
            </a:lvl1pPr>
            <a:lvl2pPr lvl="1" algn="ctr" rtl="0">
              <a:spcBef>
                <a:spcPts val="0"/>
              </a:spcBef>
              <a:spcAft>
                <a:spcPts val="0"/>
              </a:spcAft>
              <a:buSzPts val="5200"/>
              <a:buNone/>
              <a:defRPr sz="6900"/>
            </a:lvl2pPr>
            <a:lvl3pPr lvl="2" algn="ctr" rtl="0">
              <a:spcBef>
                <a:spcPts val="0"/>
              </a:spcBef>
              <a:spcAft>
                <a:spcPts val="0"/>
              </a:spcAft>
              <a:buSzPts val="5200"/>
              <a:buNone/>
              <a:defRPr sz="6900"/>
            </a:lvl3pPr>
            <a:lvl4pPr lvl="3" algn="ctr" rtl="0">
              <a:spcBef>
                <a:spcPts val="0"/>
              </a:spcBef>
              <a:spcAft>
                <a:spcPts val="0"/>
              </a:spcAft>
              <a:buSzPts val="5200"/>
              <a:buNone/>
              <a:defRPr sz="6900"/>
            </a:lvl4pPr>
            <a:lvl5pPr lvl="4" algn="ctr" rtl="0">
              <a:spcBef>
                <a:spcPts val="0"/>
              </a:spcBef>
              <a:spcAft>
                <a:spcPts val="0"/>
              </a:spcAft>
              <a:buSzPts val="5200"/>
              <a:buNone/>
              <a:defRPr sz="6900"/>
            </a:lvl5pPr>
            <a:lvl6pPr lvl="5" algn="ctr" rtl="0">
              <a:spcBef>
                <a:spcPts val="0"/>
              </a:spcBef>
              <a:spcAft>
                <a:spcPts val="0"/>
              </a:spcAft>
              <a:buSzPts val="5200"/>
              <a:buNone/>
              <a:defRPr sz="6900"/>
            </a:lvl6pPr>
            <a:lvl7pPr lvl="6" algn="ctr" rtl="0">
              <a:spcBef>
                <a:spcPts val="0"/>
              </a:spcBef>
              <a:spcAft>
                <a:spcPts val="0"/>
              </a:spcAft>
              <a:buSzPts val="5200"/>
              <a:buNone/>
              <a:defRPr sz="6900"/>
            </a:lvl7pPr>
            <a:lvl8pPr lvl="7" algn="ctr" rtl="0">
              <a:spcBef>
                <a:spcPts val="0"/>
              </a:spcBef>
              <a:spcAft>
                <a:spcPts val="0"/>
              </a:spcAft>
              <a:buSzPts val="5200"/>
              <a:buNone/>
              <a:defRPr sz="6900"/>
            </a:lvl8pPr>
            <a:lvl9pPr lvl="8" algn="ctr" rtl="0">
              <a:spcBef>
                <a:spcPts val="0"/>
              </a:spcBef>
              <a:spcAft>
                <a:spcPts val="0"/>
              </a:spcAft>
              <a:buSzPts val="5200"/>
              <a:buNone/>
              <a:defRPr sz="6900"/>
            </a:lvl9pPr>
          </a:lstStyle>
          <a:p>
            <a:endParaRPr/>
          </a:p>
        </p:txBody>
      </p:sp>
      <p:sp>
        <p:nvSpPr>
          <p:cNvPr id="383" name="Google Shape;383;p14"/>
          <p:cNvSpPr txBox="1">
            <a:spLocks noGrp="1"/>
          </p:cNvSpPr>
          <p:nvPr>
            <p:ph type="subTitle" idx="1"/>
          </p:nvPr>
        </p:nvSpPr>
        <p:spPr>
          <a:xfrm>
            <a:off x="6718167" y="4385600"/>
            <a:ext cx="3856800" cy="7944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SzPts val="1400"/>
              <a:buFont typeface="Karla Regular"/>
              <a:buNone/>
              <a:defRPr sz="2100">
                <a:latin typeface="Karla Regular"/>
                <a:ea typeface="Karla Regular"/>
                <a:cs typeface="Karla Regular"/>
                <a:sym typeface="Karla Regular"/>
              </a:defRPr>
            </a:lvl1pPr>
            <a:lvl2pPr lvl="1" algn="ctr" rtl="0">
              <a:lnSpc>
                <a:spcPct val="100000"/>
              </a:lnSpc>
              <a:spcBef>
                <a:spcPts val="0"/>
              </a:spcBef>
              <a:spcAft>
                <a:spcPts val="0"/>
              </a:spcAft>
              <a:buSzPts val="2800"/>
              <a:buNone/>
              <a:defRPr sz="3700"/>
            </a:lvl2pPr>
            <a:lvl3pPr lvl="2" algn="ctr" rtl="0">
              <a:lnSpc>
                <a:spcPct val="100000"/>
              </a:lnSpc>
              <a:spcBef>
                <a:spcPts val="0"/>
              </a:spcBef>
              <a:spcAft>
                <a:spcPts val="0"/>
              </a:spcAft>
              <a:buSzPts val="2800"/>
              <a:buNone/>
              <a:defRPr sz="3700"/>
            </a:lvl3pPr>
            <a:lvl4pPr lvl="3" algn="ctr" rtl="0">
              <a:lnSpc>
                <a:spcPct val="100000"/>
              </a:lnSpc>
              <a:spcBef>
                <a:spcPts val="0"/>
              </a:spcBef>
              <a:spcAft>
                <a:spcPts val="0"/>
              </a:spcAft>
              <a:buSzPts val="2800"/>
              <a:buNone/>
              <a:defRPr sz="3700"/>
            </a:lvl4pPr>
            <a:lvl5pPr lvl="4" algn="ctr" rtl="0">
              <a:lnSpc>
                <a:spcPct val="100000"/>
              </a:lnSpc>
              <a:spcBef>
                <a:spcPts val="0"/>
              </a:spcBef>
              <a:spcAft>
                <a:spcPts val="0"/>
              </a:spcAft>
              <a:buSzPts val="2800"/>
              <a:buNone/>
              <a:defRPr sz="3700"/>
            </a:lvl5pPr>
            <a:lvl6pPr lvl="5" algn="ctr" rtl="0">
              <a:lnSpc>
                <a:spcPct val="100000"/>
              </a:lnSpc>
              <a:spcBef>
                <a:spcPts val="0"/>
              </a:spcBef>
              <a:spcAft>
                <a:spcPts val="0"/>
              </a:spcAft>
              <a:buSzPts val="2800"/>
              <a:buNone/>
              <a:defRPr sz="3700"/>
            </a:lvl6pPr>
            <a:lvl7pPr lvl="6" algn="ctr" rtl="0">
              <a:lnSpc>
                <a:spcPct val="100000"/>
              </a:lnSpc>
              <a:spcBef>
                <a:spcPts val="0"/>
              </a:spcBef>
              <a:spcAft>
                <a:spcPts val="0"/>
              </a:spcAft>
              <a:buSzPts val="2800"/>
              <a:buNone/>
              <a:defRPr sz="3700"/>
            </a:lvl7pPr>
            <a:lvl8pPr lvl="7" algn="ctr" rtl="0">
              <a:lnSpc>
                <a:spcPct val="100000"/>
              </a:lnSpc>
              <a:spcBef>
                <a:spcPts val="0"/>
              </a:spcBef>
              <a:spcAft>
                <a:spcPts val="0"/>
              </a:spcAft>
              <a:buSzPts val="2800"/>
              <a:buNone/>
              <a:defRPr sz="3700"/>
            </a:lvl8pPr>
            <a:lvl9pPr lvl="8" algn="ctr" rtl="0">
              <a:lnSpc>
                <a:spcPct val="100000"/>
              </a:lnSpc>
              <a:spcBef>
                <a:spcPts val="0"/>
              </a:spcBef>
              <a:spcAft>
                <a:spcPts val="0"/>
              </a:spcAft>
              <a:buSzPts val="2800"/>
              <a:buNone/>
              <a:defRPr sz="3700"/>
            </a:lvl9pPr>
          </a:lstStyle>
          <a:p>
            <a:endParaRPr/>
          </a:p>
        </p:txBody>
      </p:sp>
      <p:sp>
        <p:nvSpPr>
          <p:cNvPr id="384" name="Google Shape;384;p14"/>
          <p:cNvSpPr txBox="1">
            <a:spLocks noGrp="1"/>
          </p:cNvSpPr>
          <p:nvPr>
            <p:ph type="title" idx="2" hasCustomPrompt="1"/>
          </p:nvPr>
        </p:nvSpPr>
        <p:spPr>
          <a:xfrm>
            <a:off x="7240567" y="2407333"/>
            <a:ext cx="2812000" cy="1450400"/>
          </a:xfrm>
          <a:prstGeom prst="rect">
            <a:avLst/>
          </a:prstGeom>
        </p:spPr>
        <p:txBody>
          <a:bodyPr spcFirstLastPara="1" wrap="square" lIns="121705" tIns="121705" rIns="121705" bIns="121705" anchor="b" anchorCtr="0">
            <a:noAutofit/>
          </a:bodyPr>
          <a:lstStyle>
            <a:lvl1pPr lvl="0" algn="ctr" rtl="0">
              <a:spcBef>
                <a:spcPts val="0"/>
              </a:spcBef>
              <a:spcAft>
                <a:spcPts val="0"/>
              </a:spcAft>
              <a:buSzPts val="12000"/>
              <a:buNone/>
              <a:defRPr sz="93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85" name="Google Shape;385;p14"/>
          <p:cNvGrpSpPr/>
          <p:nvPr/>
        </p:nvGrpSpPr>
        <p:grpSpPr>
          <a:xfrm rot="10800000">
            <a:off x="124007" y="123442"/>
            <a:ext cx="4461187" cy="4421127"/>
            <a:chOff x="5740605" y="1760105"/>
            <a:chExt cx="3345890" cy="3315845"/>
          </a:xfrm>
        </p:grpSpPr>
        <p:sp>
          <p:nvSpPr>
            <p:cNvPr id="386" name="Google Shape;386;p14"/>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7" name="Google Shape;387;p14"/>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8" name="Google Shape;388;p14"/>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9" name="Google Shape;389;p14"/>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0" name="Google Shape;390;p14"/>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1" name="Google Shape;391;p14"/>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2" name="Google Shape;392;p14"/>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3" name="Google Shape;393;p14"/>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4" name="Google Shape;394;p14"/>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5" name="Google Shape;395;p14"/>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6" name="Google Shape;396;p14"/>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7" name="Google Shape;397;p14"/>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8" name="Google Shape;398;p14"/>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9" name="Google Shape;399;p14"/>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0" name="Google Shape;400;p14"/>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1" name="Google Shape;401;p14"/>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2" name="Google Shape;402;p14"/>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3" name="Google Shape;403;p14"/>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4" name="Google Shape;404;p14"/>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5" name="Google Shape;405;p14"/>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6" name="Google Shape;406;p14"/>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7" name="Google Shape;407;p14"/>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5904331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5"/>
        </a:solidFill>
        <a:effectLst/>
      </p:bgPr>
    </p:bg>
    <p:spTree>
      <p:nvGrpSpPr>
        <p:cNvPr id="1" name="Shape 898"/>
        <p:cNvGrpSpPr/>
        <p:nvPr/>
      </p:nvGrpSpPr>
      <p:grpSpPr>
        <a:xfrm>
          <a:off x="0" y="0"/>
          <a:ext cx="0" cy="0"/>
          <a:chOff x="0" y="0"/>
          <a:chExt cx="0" cy="0"/>
        </a:xfrm>
      </p:grpSpPr>
      <p:grpSp>
        <p:nvGrpSpPr>
          <p:cNvPr id="899" name="Google Shape;899;p27"/>
          <p:cNvGrpSpPr/>
          <p:nvPr/>
        </p:nvGrpSpPr>
        <p:grpSpPr>
          <a:xfrm flipH="1">
            <a:off x="7428132" y="15432"/>
            <a:ext cx="4687196" cy="4712224"/>
            <a:chOff x="34399" y="11580"/>
            <a:chExt cx="4024035" cy="4045522"/>
          </a:xfrm>
        </p:grpSpPr>
        <p:sp>
          <p:nvSpPr>
            <p:cNvPr id="900" name="Google Shape;900;p27"/>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1" name="Google Shape;901;p27"/>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2" name="Google Shape;902;p27"/>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3" name="Google Shape;903;p27"/>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4" name="Google Shape;904;p27"/>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5" name="Google Shape;905;p27"/>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6" name="Google Shape;906;p27"/>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7" name="Google Shape;907;p27"/>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8" name="Google Shape;908;p27"/>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9" name="Google Shape;909;p27"/>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0" name="Google Shape;910;p27"/>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1" name="Google Shape;911;p27"/>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2" name="Google Shape;912;p27"/>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3" name="Google Shape;913;p27"/>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4" name="Google Shape;914;p27"/>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5" name="Google Shape;915;p27"/>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6" name="Google Shape;916;p27"/>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7" name="Google Shape;917;p27"/>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8" name="Google Shape;918;p27"/>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9" name="Google Shape;919;p27"/>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0" name="Google Shape;920;p27"/>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1" name="Google Shape;921;p27"/>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2" name="Google Shape;922;p27"/>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923" name="Google Shape;923;p27"/>
          <p:cNvGrpSpPr/>
          <p:nvPr/>
        </p:nvGrpSpPr>
        <p:grpSpPr>
          <a:xfrm flipH="1">
            <a:off x="45864" y="2346808"/>
            <a:ext cx="4461187" cy="4421127"/>
            <a:chOff x="5740605" y="1760105"/>
            <a:chExt cx="3345890" cy="3315845"/>
          </a:xfrm>
        </p:grpSpPr>
        <p:sp>
          <p:nvSpPr>
            <p:cNvPr id="924" name="Google Shape;924;p27"/>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5" name="Google Shape;925;p27"/>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6" name="Google Shape;926;p27"/>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7" name="Google Shape;927;p27"/>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8" name="Google Shape;928;p27"/>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9" name="Google Shape;929;p27"/>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0" name="Google Shape;930;p27"/>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1" name="Google Shape;931;p27"/>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2" name="Google Shape;932;p27"/>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3" name="Google Shape;933;p27"/>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4" name="Google Shape;934;p27"/>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5" name="Google Shape;935;p27"/>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6" name="Google Shape;936;p27"/>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7" name="Google Shape;937;p27"/>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8" name="Google Shape;938;p27"/>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9" name="Google Shape;939;p27"/>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0" name="Google Shape;940;p27"/>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1" name="Google Shape;941;p27"/>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2" name="Google Shape;942;p27"/>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3" name="Google Shape;943;p27"/>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4" name="Google Shape;944;p27"/>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5" name="Google Shape;945;p27"/>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49785395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4"/>
        </a:solidFill>
        <a:effectLst/>
      </p:bgPr>
    </p:bg>
    <p:spTree>
      <p:nvGrpSpPr>
        <p:cNvPr id="1" name="Shape 946"/>
        <p:cNvGrpSpPr/>
        <p:nvPr/>
      </p:nvGrpSpPr>
      <p:grpSpPr>
        <a:xfrm>
          <a:off x="0" y="0"/>
          <a:ext cx="0" cy="0"/>
          <a:chOff x="0" y="0"/>
          <a:chExt cx="0" cy="0"/>
        </a:xfrm>
      </p:grpSpPr>
      <p:sp>
        <p:nvSpPr>
          <p:cNvPr id="947" name="Google Shape;947;p28"/>
          <p:cNvSpPr/>
          <p:nvPr/>
        </p:nvSpPr>
        <p:spPr>
          <a:xfrm rot="10800000">
            <a:off x="7024335" y="-93795"/>
            <a:ext cx="5235397" cy="481458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48" name="Google Shape;948;p28"/>
          <p:cNvSpPr/>
          <p:nvPr/>
        </p:nvSpPr>
        <p:spPr>
          <a:xfrm>
            <a:off x="-100966" y="2057629"/>
            <a:ext cx="5321933" cy="489416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49" name="Google Shape;949;p28"/>
          <p:cNvSpPr/>
          <p:nvPr/>
        </p:nvSpPr>
        <p:spPr>
          <a:xfrm rot="-2368478">
            <a:off x="10693012" y="2140320"/>
            <a:ext cx="278024" cy="29155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0" name="Google Shape;950;p28"/>
          <p:cNvSpPr/>
          <p:nvPr/>
        </p:nvSpPr>
        <p:spPr>
          <a:xfrm rot="10800000">
            <a:off x="11555764" y="3694386"/>
            <a:ext cx="432120"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1" name="Google Shape;951;p28"/>
          <p:cNvSpPr/>
          <p:nvPr/>
        </p:nvSpPr>
        <p:spPr>
          <a:xfrm rot="10800000">
            <a:off x="9996836" y="6182998"/>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2" name="Google Shape;952;p28"/>
          <p:cNvSpPr/>
          <p:nvPr/>
        </p:nvSpPr>
        <p:spPr>
          <a:xfrm rot="10800000">
            <a:off x="1651496" y="363853"/>
            <a:ext cx="432120"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3" name="Google Shape;953;p28"/>
          <p:cNvSpPr/>
          <p:nvPr/>
        </p:nvSpPr>
        <p:spPr>
          <a:xfrm rot="10800000">
            <a:off x="160669" y="2940698"/>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4" name="Google Shape;954;p28"/>
          <p:cNvSpPr/>
          <p:nvPr/>
        </p:nvSpPr>
        <p:spPr>
          <a:xfrm rot="10800000">
            <a:off x="1581469" y="4203631"/>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5" name="Google Shape;955;p28"/>
          <p:cNvSpPr/>
          <p:nvPr/>
        </p:nvSpPr>
        <p:spPr>
          <a:xfrm rot="10800000">
            <a:off x="10300302" y="1859931"/>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6" name="Google Shape;956;p28"/>
          <p:cNvSpPr/>
          <p:nvPr/>
        </p:nvSpPr>
        <p:spPr>
          <a:xfrm rot="10800000" flipH="1">
            <a:off x="1326417" y="2616865"/>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7" name="Google Shape;957;p28"/>
          <p:cNvSpPr/>
          <p:nvPr/>
        </p:nvSpPr>
        <p:spPr>
          <a:xfrm rot="10800000" flipH="1">
            <a:off x="1529617" y="2820065"/>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8" name="Google Shape;958;p28"/>
          <p:cNvSpPr/>
          <p:nvPr/>
        </p:nvSpPr>
        <p:spPr>
          <a:xfrm rot="10800000" flipH="1">
            <a:off x="261484" y="1697213"/>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9" name="Google Shape;959;p28"/>
          <p:cNvSpPr/>
          <p:nvPr/>
        </p:nvSpPr>
        <p:spPr>
          <a:xfrm rot="10800000" flipH="1">
            <a:off x="940251" y="556814"/>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0" name="Google Shape;960;p28"/>
          <p:cNvSpPr/>
          <p:nvPr/>
        </p:nvSpPr>
        <p:spPr>
          <a:xfrm rot="10800000" flipH="1">
            <a:off x="424550" y="4933031"/>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1" name="Google Shape;961;p28"/>
          <p:cNvSpPr/>
          <p:nvPr/>
        </p:nvSpPr>
        <p:spPr>
          <a:xfrm rot="10800000" flipH="1">
            <a:off x="643151" y="5154847"/>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2" name="Google Shape;962;p28"/>
          <p:cNvSpPr/>
          <p:nvPr/>
        </p:nvSpPr>
        <p:spPr>
          <a:xfrm rot="10800000" flipH="1">
            <a:off x="363284" y="5579881"/>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3" name="Google Shape;963;p28"/>
          <p:cNvSpPr/>
          <p:nvPr/>
        </p:nvSpPr>
        <p:spPr>
          <a:xfrm rot="10800000" flipH="1">
            <a:off x="11352150" y="6115847"/>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4" name="Google Shape;964;p28"/>
          <p:cNvSpPr/>
          <p:nvPr/>
        </p:nvSpPr>
        <p:spPr>
          <a:xfrm rot="10800000" flipH="1">
            <a:off x="10697884" y="3887347"/>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5" name="Google Shape;965;p28"/>
          <p:cNvSpPr/>
          <p:nvPr/>
        </p:nvSpPr>
        <p:spPr>
          <a:xfrm rot="10800000" flipH="1">
            <a:off x="11830417" y="1493214"/>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6" name="Google Shape;966;p28"/>
          <p:cNvSpPr/>
          <p:nvPr/>
        </p:nvSpPr>
        <p:spPr>
          <a:xfrm rot="10800000" flipH="1">
            <a:off x="11555751" y="1141081"/>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7" name="Google Shape;967;p28"/>
          <p:cNvSpPr/>
          <p:nvPr/>
        </p:nvSpPr>
        <p:spPr>
          <a:xfrm rot="10800000" flipH="1">
            <a:off x="11453951" y="5438414"/>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86757921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5"/>
        </a:solidFill>
        <a:effectLst/>
      </p:bgPr>
    </p:bg>
    <p:spTree>
      <p:nvGrpSpPr>
        <p:cNvPr id="1" name="Shape 968"/>
        <p:cNvGrpSpPr/>
        <p:nvPr/>
      </p:nvGrpSpPr>
      <p:grpSpPr>
        <a:xfrm>
          <a:off x="0" y="0"/>
          <a:ext cx="0" cy="0"/>
          <a:chOff x="0" y="0"/>
          <a:chExt cx="0" cy="0"/>
        </a:xfrm>
      </p:grpSpPr>
      <p:grpSp>
        <p:nvGrpSpPr>
          <p:cNvPr id="969" name="Google Shape;969;p29"/>
          <p:cNvGrpSpPr/>
          <p:nvPr/>
        </p:nvGrpSpPr>
        <p:grpSpPr>
          <a:xfrm rot="5400000">
            <a:off x="9547636" y="171174"/>
            <a:ext cx="2654263" cy="2466446"/>
            <a:chOff x="817100" y="238125"/>
            <a:chExt cx="5912375" cy="5495644"/>
          </a:xfrm>
        </p:grpSpPr>
        <p:sp>
          <p:nvSpPr>
            <p:cNvPr id="970" name="Google Shape;970;p29"/>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1" name="Google Shape;971;p29"/>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2" name="Google Shape;972;p29"/>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3" name="Google Shape;973;p29"/>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4" name="Google Shape;974;p29"/>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5" name="Google Shape;975;p29"/>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6" name="Google Shape;976;p29"/>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7" name="Google Shape;977;p29"/>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8" name="Google Shape;978;p29"/>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9" name="Google Shape;979;p29"/>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0" name="Google Shape;980;p29"/>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1" name="Google Shape;981;p29"/>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2" name="Google Shape;982;p29"/>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3" name="Google Shape;983;p29"/>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4" name="Google Shape;984;p29"/>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5" name="Google Shape;985;p29"/>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6" name="Google Shape;986;p29"/>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987" name="Google Shape;987;p29"/>
          <p:cNvGrpSpPr/>
          <p:nvPr/>
        </p:nvGrpSpPr>
        <p:grpSpPr>
          <a:xfrm rot="10800000" flipH="1">
            <a:off x="90369" y="4316776"/>
            <a:ext cx="2654262" cy="2466445"/>
            <a:chOff x="817100" y="238125"/>
            <a:chExt cx="5912375" cy="5495644"/>
          </a:xfrm>
        </p:grpSpPr>
        <p:sp>
          <p:nvSpPr>
            <p:cNvPr id="988" name="Google Shape;988;p29"/>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9" name="Google Shape;989;p29"/>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0" name="Google Shape;990;p29"/>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1" name="Google Shape;991;p29"/>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2" name="Google Shape;992;p29"/>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3" name="Google Shape;993;p29"/>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4" name="Google Shape;994;p29"/>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5" name="Google Shape;995;p29"/>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6" name="Google Shape;996;p29"/>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7" name="Google Shape;997;p29"/>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8" name="Google Shape;998;p29"/>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9" name="Google Shape;999;p29"/>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0" name="Google Shape;1000;p29"/>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1" name="Google Shape;1001;p29"/>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2" name="Google Shape;1002;p29"/>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3" name="Google Shape;1003;p29"/>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4" name="Google Shape;1004;p29"/>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005" name="Google Shape;1005;p29"/>
          <p:cNvSpPr/>
          <p:nvPr/>
        </p:nvSpPr>
        <p:spPr>
          <a:xfrm flipH="1">
            <a:off x="7024335" y="2137208"/>
            <a:ext cx="5235397" cy="481458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006" name="Google Shape;1006;p29"/>
          <p:cNvSpPr/>
          <p:nvPr/>
        </p:nvSpPr>
        <p:spPr>
          <a:xfrm rot="10800000" flipH="1">
            <a:off x="-100966" y="-93794"/>
            <a:ext cx="5321933" cy="489416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80331887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2/10/2025</a:t>
            </a:fld>
            <a:endParaRPr lang="en-US"/>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9853743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2/10/2025</a:t>
            </a:fld>
            <a:endParaRPr lang="en-US"/>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1298480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2/10/2025</a:t>
            </a:fld>
            <a:endParaRPr lang="en-US"/>
          </a:p>
        </p:txBody>
      </p:sp>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Tree>
    <p:extLst>
      <p:ext uri="{BB962C8B-B14F-4D97-AF65-F5344CB8AC3E}">
        <p14:creationId xmlns:p14="http://schemas.microsoft.com/office/powerpoint/2010/main" val="2135788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189485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2/10/2025</a:t>
            </a:fld>
            <a:endParaRPr lang="en-US"/>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Tree>
    <p:extLst>
      <p:ext uri="{BB962C8B-B14F-4D97-AF65-F5344CB8AC3E}">
        <p14:creationId xmlns:p14="http://schemas.microsoft.com/office/powerpoint/2010/main" val="23782413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2/10/2025</a:t>
            </a:fld>
            <a:endParaRPr lang="en-US"/>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Tree>
    <p:extLst>
      <p:ext uri="{BB962C8B-B14F-4D97-AF65-F5344CB8AC3E}">
        <p14:creationId xmlns:p14="http://schemas.microsoft.com/office/powerpoint/2010/main" val="6072459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934481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223136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2/10/2025</a:t>
            </a:fld>
            <a:endParaRPr lang="en-US"/>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8686965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pic>
        <p:nvPicPr>
          <p:cNvPr id="20" name="Google Shape;20;p8"/>
          <p:cNvPicPr preferRelativeResize="0"/>
          <p:nvPr/>
        </p:nvPicPr>
        <p:blipFill rotWithShape="1">
          <a:blip r:embed="rId2">
            <a:alphaModFix/>
          </a:blip>
          <a:srcRect/>
          <a:stretch/>
        </p:blipFill>
        <p:spPr>
          <a:xfrm>
            <a:off x="0" y="0"/>
            <a:ext cx="12192000" cy="6857999"/>
          </a:xfrm>
          <a:prstGeom prst="rect">
            <a:avLst/>
          </a:prstGeom>
          <a:noFill/>
          <a:ln>
            <a:noFill/>
          </a:ln>
        </p:spPr>
      </p:pic>
      <p:sp>
        <p:nvSpPr>
          <p:cNvPr id="23" name="Google Shape;2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2/10/2025</a:t>
            </a:fld>
            <a:endParaRPr lang="en-US"/>
          </a:p>
        </p:txBody>
      </p:sp>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Tree>
    <p:extLst>
      <p:ext uri="{BB962C8B-B14F-4D97-AF65-F5344CB8AC3E}">
        <p14:creationId xmlns:p14="http://schemas.microsoft.com/office/powerpoint/2010/main" val="32621700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2/10/2025</a:t>
            </a:fld>
            <a:endParaRPr lang="en-US"/>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Tree>
    <p:extLst>
      <p:ext uri="{BB962C8B-B14F-4D97-AF65-F5344CB8AC3E}">
        <p14:creationId xmlns:p14="http://schemas.microsoft.com/office/powerpoint/2010/main" val="9204882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2/10/2025</a:t>
            </a:fld>
            <a:endParaRPr lang="en-US"/>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Tree>
    <p:extLst>
      <p:ext uri="{BB962C8B-B14F-4D97-AF65-F5344CB8AC3E}">
        <p14:creationId xmlns:p14="http://schemas.microsoft.com/office/powerpoint/2010/main" val="9176966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922149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70240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833376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805BF-682A-40E7-A8E6-EFFF65BEC2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5ACBDF3-D54A-4F8A-9ACC-26F0AF5421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DE62C5-69E7-4A83-8593-1781013135A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624EA7C-0BEB-441A-8A40-755387E10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DC6656-9747-40E9-A931-748DC0D7F7A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8" name="Oval 7">
            <a:extLst>
              <a:ext uri="{FF2B5EF4-FFF2-40B4-BE49-F238E27FC236}">
                <a16:creationId xmlns:a16="http://schemas.microsoft.com/office/drawing/2014/main" id="{E36E4766-883B-4D27-9EF0-95A9BD22266C}"/>
              </a:ext>
            </a:extLst>
          </p:cNvPr>
          <p:cNvSpPr/>
          <p:nvPr/>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07582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225737916"/>
      </p:ext>
    </p:extLst>
  </p:cSld>
  <p:clrMapOvr>
    <a:masterClrMapping/>
  </p:clrMapOvr>
  <p:hf sldNum="0"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941589428"/>
      </p:ext>
    </p:extLst>
  </p:cSld>
  <p:clrMapOvr>
    <a:masterClrMapping/>
  </p:clrMapOvr>
  <p:hf sldNum="0"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endParaRPr lang="en-US"/>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618306438"/>
      </p:ext>
    </p:extLst>
  </p:cSld>
  <p:clrMapOvr>
    <a:masterClrMapping/>
  </p:clrMapOvr>
  <p:hf sldNum="0"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632968186"/>
      </p:ext>
    </p:extLst>
  </p:cSld>
  <p:clrMapOvr>
    <a:masterClrMapping/>
  </p:clrMapOvr>
  <p:hf sldNum="0"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149D5-D9AD-4ACB-B6FF-2DAC3709B9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4FFB89-B9BD-4AE7-AEE1-E3D3BB9C45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55F649-BCD4-4DF4-9D3A-5A1788C1E30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077461-4DD8-41EB-BB6D-74D8AE1E75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960BD7-E350-4338-AE4E-097AA1748B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C91111-8CC6-49E8-AFF4-460D7AA5C404}"/>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AEB47E37-C210-4655-8E14-302E21E832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78A9EA-D7E5-4BBD-AB42-C9A78E6B660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4064399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4" name="Google Shape;24;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01043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600156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072784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theme" Target="../theme/theme2.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3.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theme" Target="../theme/theme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5" Type="http://schemas.openxmlformats.org/officeDocument/2006/relationships/slideLayout" Target="../slideLayouts/slideLayout54.xml"/><Relationship Id="rId4" Type="http://schemas.openxmlformats.org/officeDocument/2006/relationships/slideLayout" Target="../slideLayouts/slideLayout53.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0.xml"/><Relationship Id="rId7" Type="http://schemas.openxmlformats.org/officeDocument/2006/relationships/theme" Target="../theme/theme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5" Type="http://schemas.openxmlformats.org/officeDocument/2006/relationships/slideLayout" Target="../slideLayouts/slideLayout62.xml"/><Relationship Id="rId4" Type="http://schemas.openxmlformats.org/officeDocument/2006/relationships/slideLayout" Target="../slideLayouts/slideLayout61.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66.xml"/><Relationship Id="rId7" Type="http://schemas.openxmlformats.org/officeDocument/2006/relationships/theme" Target="../theme/theme8.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5" Type="http://schemas.openxmlformats.org/officeDocument/2006/relationships/slideLayout" Target="../slideLayouts/slideLayout68.xml"/><Relationship Id="rId4" Type="http://schemas.openxmlformats.org/officeDocument/2006/relationships/slideLayout" Target="../slideLayouts/slideLayout67.xml"/></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72.xml"/><Relationship Id="rId7" Type="http://schemas.openxmlformats.org/officeDocument/2006/relationships/slideLayout" Target="../slideLayouts/slideLayout76.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5" Type="http://schemas.openxmlformats.org/officeDocument/2006/relationships/slideLayout" Target="../slideLayouts/slideLayout74.xml"/><Relationship Id="rId4"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3285CA-3D3B-499B-A815-2AD862AD2232}" type="datetimeFigureOut">
              <a:rPr lang="zh-CN" altLang="en-US" smtClean="0"/>
              <a:t>2025/2/10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130D7C-B902-4C8A-813F-8FDDF456C496}" type="slidenum">
              <a:rPr lang="zh-CN" altLang="en-US" smtClean="0"/>
              <a:t>‹#›</a:t>
            </a:fld>
            <a:endParaRPr lang="zh-CN" altLang="en-US"/>
          </a:p>
        </p:txBody>
      </p:sp>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spTree>
    <p:extLst>
      <p:ext uri="{BB962C8B-B14F-4D97-AF65-F5344CB8AC3E}">
        <p14:creationId xmlns:p14="http://schemas.microsoft.com/office/powerpoint/2010/main" val="20729877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804" r:id="rId5"/>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765786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2025/2/10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07944925"/>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F7264FB-0618-4E18-959B-77CB113B8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6F56141-EDC8-4561-B210-A15B1651A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B2B7860-1501-44BF-BDA2-4ECAC48F4C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456EF-EDA7-466D-90A9-97D47B7037CB}" type="datetimeFigureOut">
              <a:rPr lang="zh-CN" altLang="en-US" smtClean="0"/>
              <a:t>2025/2/10</a:t>
            </a:fld>
            <a:endParaRPr lang="zh-CN" altLang="en-US"/>
          </a:p>
        </p:txBody>
      </p:sp>
      <p:sp>
        <p:nvSpPr>
          <p:cNvPr id="5" name="页脚占位符 4">
            <a:extLst>
              <a:ext uri="{FF2B5EF4-FFF2-40B4-BE49-F238E27FC236}">
                <a16:creationId xmlns:a16="http://schemas.microsoft.com/office/drawing/2014/main" id="{E21586E5-F721-4A39-860D-941C9E93EA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93DB4B5-A198-4FFC-8349-20B0234F0F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502545888"/>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A63A4E-F370-4E43-88DF-FF35117A42C8}" type="datetimeFigureOut">
              <a:rPr lang="zh-CN" altLang="en-US" smtClean="0"/>
              <a:t>2025/2/10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964269841"/>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121705" tIns="121705" rIns="121705" bIns="121705" anchor="t" anchorCtr="0">
            <a:noAutofit/>
          </a:bodyPr>
          <a:lstStyle>
            <a:lvl1pPr lvl="0" algn="ctr">
              <a:spcBef>
                <a:spcPts val="0"/>
              </a:spcBef>
              <a:spcAft>
                <a:spcPts val="0"/>
              </a:spcAft>
              <a:buClr>
                <a:schemeClr val="dk1"/>
              </a:buClr>
              <a:buSzPts val="2700"/>
              <a:buFont typeface="Luckiest Guy"/>
              <a:buNone/>
              <a:defRPr sz="2700">
                <a:solidFill>
                  <a:schemeClr val="dk1"/>
                </a:solidFill>
                <a:latin typeface="Luckiest Guy"/>
                <a:ea typeface="Luckiest Guy"/>
                <a:cs typeface="Luckiest Guy"/>
                <a:sym typeface="Luckiest Gu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2397867"/>
            <a:ext cx="11360800" cy="3298800"/>
          </a:xfrm>
          <a:prstGeom prst="rect">
            <a:avLst/>
          </a:prstGeom>
          <a:noFill/>
          <a:ln>
            <a:noFill/>
          </a:ln>
        </p:spPr>
        <p:txBody>
          <a:bodyPr spcFirstLastPara="1" wrap="square" lIns="121705" tIns="121705" rIns="121705" bIns="121705" anchor="t" anchorCtr="0">
            <a:noAutofit/>
          </a:bodyPr>
          <a:lstStyle>
            <a:lvl1pPr marL="457200" lvl="0"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1pPr>
            <a:lvl2pPr marL="914400" lvl="1"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2pPr>
            <a:lvl3pPr marL="1371600" lvl="2"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3pPr>
            <a:lvl4pPr marL="1828800" lvl="3"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4pPr>
            <a:lvl5pPr marL="2286000" lvl="4"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5pPr>
            <a:lvl6pPr marL="2743200" lvl="5"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6pPr>
            <a:lvl7pPr marL="3200400" lvl="6"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7pPr>
            <a:lvl8pPr marL="3657600" lvl="7"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8pPr>
            <a:lvl9pPr marL="4114800" lvl="8"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121705" tIns="121705" rIns="121705" bIns="121705" anchor="ctr" anchorCtr="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94579320"/>
      </p:ext>
    </p:extLst>
  </p:cSld>
  <p:clrMap bg1="lt1" tx1="dk1" bg2="dk2" tx2="lt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9"/>
        <p:cNvGrpSpPr/>
        <p:nvPr/>
      </p:nvGrpSpPr>
      <p:grpSpPr>
        <a:xfrm>
          <a:off x="0" y="0"/>
          <a:ext cx="0" cy="0"/>
          <a:chOff x="0" y="0"/>
          <a:chExt cx="0" cy="0"/>
        </a:xfrm>
      </p:grpSpPr>
      <p:sp>
        <p:nvSpPr>
          <p:cNvPr id="90" name="Google Shape;90;p20"/>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5865"/>
              <a:buFont typeface="Calibri"/>
              <a:buNone/>
              <a:defRPr sz="5865"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1" name="Google Shape;91;p20"/>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99427" algn="l" rtl="0">
              <a:spcBef>
                <a:spcPts val="853"/>
              </a:spcBef>
              <a:spcAft>
                <a:spcPts val="0"/>
              </a:spcAft>
              <a:buClr>
                <a:schemeClr val="dk1"/>
              </a:buClr>
              <a:buSzPts val="4265"/>
              <a:buFont typeface="Arial"/>
              <a:buChar char="•"/>
              <a:defRPr sz="4265" b="0" i="0" u="none" strike="noStrike" cap="none">
                <a:solidFill>
                  <a:schemeClr val="dk1"/>
                </a:solidFill>
                <a:latin typeface="Calibri"/>
                <a:ea typeface="Calibri"/>
                <a:cs typeface="Calibri"/>
                <a:sym typeface="Calibri"/>
              </a:defRPr>
            </a:lvl1pPr>
            <a:lvl2pPr marL="914400" marR="0" lvl="1" indent="-465772" algn="l" rtl="0">
              <a:spcBef>
                <a:spcPts val="747"/>
              </a:spcBef>
              <a:spcAft>
                <a:spcPts val="0"/>
              </a:spcAft>
              <a:buClr>
                <a:schemeClr val="dk1"/>
              </a:buClr>
              <a:buSzPts val="3735"/>
              <a:buFont typeface="Arial"/>
              <a:buChar char="–"/>
              <a:defRPr sz="3734" b="0" i="0" u="none" strike="noStrike" cap="none">
                <a:solidFill>
                  <a:schemeClr val="dk1"/>
                </a:solidFill>
                <a:latin typeface="Calibri"/>
                <a:ea typeface="Calibri"/>
                <a:cs typeface="Calibri"/>
                <a:sym typeface="Calibri"/>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4pPr>
            <a:lvl5pPr marL="2286000" marR="0" lvl="4"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5pPr>
            <a:lvl6pPr marL="2743200" marR="0" lvl="5"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6pPr>
            <a:lvl7pPr marL="3200400" marR="0" lvl="6"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7pPr>
            <a:lvl8pPr marL="3657600" marR="0" lvl="7"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8pPr>
            <a:lvl9pPr marL="4114800" marR="0" lvl="8"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9pPr>
          </a:lstStyle>
          <a:p>
            <a:endParaRPr/>
          </a:p>
        </p:txBody>
      </p:sp>
      <p:sp>
        <p:nvSpPr>
          <p:cNvPr id="92" name="Google Shape;92;p2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3" name="Google Shape;93;p2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4" name="Google Shape;94;p2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0" i="0" u="none" strike="noStrike" cap="none">
                <a:solidFill>
                  <a:srgbClr val="888888"/>
                </a:solidFill>
                <a:latin typeface="Calibri"/>
                <a:ea typeface="Calibri"/>
                <a:cs typeface="Calibri"/>
                <a:sym typeface="Calibri"/>
              </a:defRPr>
            </a:lvl1pPr>
            <a:lvl2pPr marL="0" marR="0" lvl="1" indent="0" algn="r" rtl="0">
              <a:spcBef>
                <a:spcPts val="0"/>
              </a:spcBef>
              <a:buNone/>
              <a:defRPr sz="1600" b="0" i="0" u="none" strike="noStrike" cap="none">
                <a:solidFill>
                  <a:srgbClr val="888888"/>
                </a:solidFill>
                <a:latin typeface="Calibri"/>
                <a:ea typeface="Calibri"/>
                <a:cs typeface="Calibri"/>
                <a:sym typeface="Calibri"/>
              </a:defRPr>
            </a:lvl2pPr>
            <a:lvl3pPr marL="0" marR="0" lvl="2" indent="0" algn="r" rtl="0">
              <a:spcBef>
                <a:spcPts val="0"/>
              </a:spcBef>
              <a:buNone/>
              <a:defRPr sz="1600" b="0" i="0" u="none" strike="noStrike" cap="none">
                <a:solidFill>
                  <a:srgbClr val="888888"/>
                </a:solidFill>
                <a:latin typeface="Calibri"/>
                <a:ea typeface="Calibri"/>
                <a:cs typeface="Calibri"/>
                <a:sym typeface="Calibri"/>
              </a:defRPr>
            </a:lvl3pPr>
            <a:lvl4pPr marL="0" marR="0" lvl="3" indent="0" algn="r" rtl="0">
              <a:spcBef>
                <a:spcPts val="0"/>
              </a:spcBef>
              <a:buNone/>
              <a:defRPr sz="1600" b="0" i="0" u="none" strike="noStrike" cap="none">
                <a:solidFill>
                  <a:srgbClr val="888888"/>
                </a:solidFill>
                <a:latin typeface="Calibri"/>
                <a:ea typeface="Calibri"/>
                <a:cs typeface="Calibri"/>
                <a:sym typeface="Calibri"/>
              </a:defRPr>
            </a:lvl4pPr>
            <a:lvl5pPr marL="0" marR="0" lvl="4" indent="0" algn="r" rtl="0">
              <a:spcBef>
                <a:spcPts val="0"/>
              </a:spcBef>
              <a:buNone/>
              <a:defRPr sz="1600" b="0" i="0" u="none" strike="noStrike" cap="none">
                <a:solidFill>
                  <a:srgbClr val="888888"/>
                </a:solidFill>
                <a:latin typeface="Calibri"/>
                <a:ea typeface="Calibri"/>
                <a:cs typeface="Calibri"/>
                <a:sym typeface="Calibri"/>
              </a:defRPr>
            </a:lvl5pPr>
            <a:lvl6pPr marL="0" marR="0" lvl="5" indent="0" algn="r" rtl="0">
              <a:spcBef>
                <a:spcPts val="0"/>
              </a:spcBef>
              <a:buNone/>
              <a:defRPr sz="1600" b="0" i="0" u="none" strike="noStrike" cap="none">
                <a:solidFill>
                  <a:srgbClr val="888888"/>
                </a:solidFill>
                <a:latin typeface="Calibri"/>
                <a:ea typeface="Calibri"/>
                <a:cs typeface="Calibri"/>
                <a:sym typeface="Calibri"/>
              </a:defRPr>
            </a:lvl6pPr>
            <a:lvl7pPr marL="0" marR="0" lvl="6" indent="0" algn="r" rtl="0">
              <a:spcBef>
                <a:spcPts val="0"/>
              </a:spcBef>
              <a:buNone/>
              <a:defRPr sz="1600" b="0" i="0" u="none" strike="noStrike" cap="none">
                <a:solidFill>
                  <a:srgbClr val="888888"/>
                </a:solidFill>
                <a:latin typeface="Calibri"/>
                <a:ea typeface="Calibri"/>
                <a:cs typeface="Calibri"/>
                <a:sym typeface="Calibri"/>
              </a:defRPr>
            </a:lvl7pPr>
            <a:lvl8pPr marL="0" marR="0" lvl="7" indent="0" algn="r" rtl="0">
              <a:spcBef>
                <a:spcPts val="0"/>
              </a:spcBef>
              <a:buNone/>
              <a:defRPr sz="1600" b="0" i="0" u="none" strike="noStrike" cap="none">
                <a:solidFill>
                  <a:srgbClr val="888888"/>
                </a:solidFill>
                <a:latin typeface="Calibri"/>
                <a:ea typeface="Calibri"/>
                <a:cs typeface="Calibri"/>
                <a:sym typeface="Calibri"/>
              </a:defRPr>
            </a:lvl8pPr>
            <a:lvl9pPr marL="0" marR="0" lvl="8" indent="0" algn="r" rtl="0">
              <a:spcBef>
                <a:spcPts val="0"/>
              </a:spcBef>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00156585"/>
      </p:ext>
    </p:extLst>
  </p:cSld>
  <p:clrMap bg1="lt1" tx1="dk1" bg2="dk2" tx2="lt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9"/>
        <p:cNvGrpSpPr/>
        <p:nvPr/>
      </p:nvGrpSpPr>
      <p:grpSpPr>
        <a:xfrm>
          <a:off x="0" y="0"/>
          <a:ext cx="0" cy="0"/>
          <a:chOff x="0" y="0"/>
          <a:chExt cx="0" cy="0"/>
        </a:xfrm>
      </p:grpSpPr>
      <p:sp>
        <p:nvSpPr>
          <p:cNvPr id="90" name="Google Shape;90;p20"/>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5865"/>
              <a:buFont typeface="Calibri"/>
              <a:buNone/>
              <a:defRPr sz="5865"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1" name="Google Shape;91;p20"/>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99427" algn="l" rtl="0">
              <a:spcBef>
                <a:spcPts val="853"/>
              </a:spcBef>
              <a:spcAft>
                <a:spcPts val="0"/>
              </a:spcAft>
              <a:buClr>
                <a:schemeClr val="dk1"/>
              </a:buClr>
              <a:buSzPts val="4265"/>
              <a:buFont typeface="Arial"/>
              <a:buChar char="•"/>
              <a:defRPr sz="4265" b="0" i="0" u="none" strike="noStrike" cap="none">
                <a:solidFill>
                  <a:schemeClr val="dk1"/>
                </a:solidFill>
                <a:latin typeface="Calibri"/>
                <a:ea typeface="Calibri"/>
                <a:cs typeface="Calibri"/>
                <a:sym typeface="Calibri"/>
              </a:defRPr>
            </a:lvl1pPr>
            <a:lvl2pPr marL="914400" marR="0" lvl="1" indent="-465772" algn="l" rtl="0">
              <a:spcBef>
                <a:spcPts val="747"/>
              </a:spcBef>
              <a:spcAft>
                <a:spcPts val="0"/>
              </a:spcAft>
              <a:buClr>
                <a:schemeClr val="dk1"/>
              </a:buClr>
              <a:buSzPts val="3735"/>
              <a:buFont typeface="Arial"/>
              <a:buChar char="–"/>
              <a:defRPr sz="3734" b="0" i="0" u="none" strike="noStrike" cap="none">
                <a:solidFill>
                  <a:schemeClr val="dk1"/>
                </a:solidFill>
                <a:latin typeface="Calibri"/>
                <a:ea typeface="Calibri"/>
                <a:cs typeface="Calibri"/>
                <a:sym typeface="Calibri"/>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4pPr>
            <a:lvl5pPr marL="2286000" marR="0" lvl="4"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5pPr>
            <a:lvl6pPr marL="2743200" marR="0" lvl="5"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6pPr>
            <a:lvl7pPr marL="3200400" marR="0" lvl="6"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7pPr>
            <a:lvl8pPr marL="3657600" marR="0" lvl="7"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8pPr>
            <a:lvl9pPr marL="4114800" marR="0" lvl="8"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9pPr>
          </a:lstStyle>
          <a:p>
            <a:endParaRPr/>
          </a:p>
        </p:txBody>
      </p:sp>
      <p:sp>
        <p:nvSpPr>
          <p:cNvPr id="92" name="Google Shape;92;p2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3" name="Google Shape;93;p2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4" name="Google Shape;94;p2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0" i="0" u="none" strike="noStrike" cap="none">
                <a:solidFill>
                  <a:srgbClr val="888888"/>
                </a:solidFill>
                <a:latin typeface="Calibri"/>
                <a:ea typeface="Calibri"/>
                <a:cs typeface="Calibri"/>
                <a:sym typeface="Calibri"/>
              </a:defRPr>
            </a:lvl1pPr>
            <a:lvl2pPr marL="0" marR="0" lvl="1" indent="0" algn="r" rtl="0">
              <a:spcBef>
                <a:spcPts val="0"/>
              </a:spcBef>
              <a:buNone/>
              <a:defRPr sz="1600" b="0" i="0" u="none" strike="noStrike" cap="none">
                <a:solidFill>
                  <a:srgbClr val="888888"/>
                </a:solidFill>
                <a:latin typeface="Calibri"/>
                <a:ea typeface="Calibri"/>
                <a:cs typeface="Calibri"/>
                <a:sym typeface="Calibri"/>
              </a:defRPr>
            </a:lvl2pPr>
            <a:lvl3pPr marL="0" marR="0" lvl="2" indent="0" algn="r" rtl="0">
              <a:spcBef>
                <a:spcPts val="0"/>
              </a:spcBef>
              <a:buNone/>
              <a:defRPr sz="1600" b="0" i="0" u="none" strike="noStrike" cap="none">
                <a:solidFill>
                  <a:srgbClr val="888888"/>
                </a:solidFill>
                <a:latin typeface="Calibri"/>
                <a:ea typeface="Calibri"/>
                <a:cs typeface="Calibri"/>
                <a:sym typeface="Calibri"/>
              </a:defRPr>
            </a:lvl3pPr>
            <a:lvl4pPr marL="0" marR="0" lvl="3" indent="0" algn="r" rtl="0">
              <a:spcBef>
                <a:spcPts val="0"/>
              </a:spcBef>
              <a:buNone/>
              <a:defRPr sz="1600" b="0" i="0" u="none" strike="noStrike" cap="none">
                <a:solidFill>
                  <a:srgbClr val="888888"/>
                </a:solidFill>
                <a:latin typeface="Calibri"/>
                <a:ea typeface="Calibri"/>
                <a:cs typeface="Calibri"/>
                <a:sym typeface="Calibri"/>
              </a:defRPr>
            </a:lvl4pPr>
            <a:lvl5pPr marL="0" marR="0" lvl="4" indent="0" algn="r" rtl="0">
              <a:spcBef>
                <a:spcPts val="0"/>
              </a:spcBef>
              <a:buNone/>
              <a:defRPr sz="1600" b="0" i="0" u="none" strike="noStrike" cap="none">
                <a:solidFill>
                  <a:srgbClr val="888888"/>
                </a:solidFill>
                <a:latin typeface="Calibri"/>
                <a:ea typeface="Calibri"/>
                <a:cs typeface="Calibri"/>
                <a:sym typeface="Calibri"/>
              </a:defRPr>
            </a:lvl5pPr>
            <a:lvl6pPr marL="0" marR="0" lvl="5" indent="0" algn="r" rtl="0">
              <a:spcBef>
                <a:spcPts val="0"/>
              </a:spcBef>
              <a:buNone/>
              <a:defRPr sz="1600" b="0" i="0" u="none" strike="noStrike" cap="none">
                <a:solidFill>
                  <a:srgbClr val="888888"/>
                </a:solidFill>
                <a:latin typeface="Calibri"/>
                <a:ea typeface="Calibri"/>
                <a:cs typeface="Calibri"/>
                <a:sym typeface="Calibri"/>
              </a:defRPr>
            </a:lvl6pPr>
            <a:lvl7pPr marL="0" marR="0" lvl="6" indent="0" algn="r" rtl="0">
              <a:spcBef>
                <a:spcPts val="0"/>
              </a:spcBef>
              <a:buNone/>
              <a:defRPr sz="1600" b="0" i="0" u="none" strike="noStrike" cap="none">
                <a:solidFill>
                  <a:srgbClr val="888888"/>
                </a:solidFill>
                <a:latin typeface="Calibri"/>
                <a:ea typeface="Calibri"/>
                <a:cs typeface="Calibri"/>
                <a:sym typeface="Calibri"/>
              </a:defRPr>
            </a:lvl7pPr>
            <a:lvl8pPr marL="0" marR="0" lvl="7" indent="0" algn="r" rtl="0">
              <a:spcBef>
                <a:spcPts val="0"/>
              </a:spcBef>
              <a:buNone/>
              <a:defRPr sz="1600" b="0" i="0" u="none" strike="noStrike" cap="none">
                <a:solidFill>
                  <a:srgbClr val="888888"/>
                </a:solidFill>
                <a:latin typeface="Calibri"/>
                <a:ea typeface="Calibri"/>
                <a:cs typeface="Calibri"/>
                <a:sym typeface="Calibri"/>
              </a:defRPr>
            </a:lvl8pPr>
            <a:lvl9pPr marL="0" marR="0" lvl="8" indent="0" algn="r" rtl="0">
              <a:spcBef>
                <a:spcPts val="0"/>
              </a:spcBef>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98912942"/>
      </p:ext>
    </p:extLst>
  </p:cSld>
  <p:clrMap bg1="lt1" tx1="dk1" bg2="dk2" tx2="lt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EE5A00-8F8E-42AF-90E2-066651466F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D880EE-B25B-4758-91EB-EBD635871C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255D9-F2D3-47EC-8DB1-5B378E86D5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FC92A118-F643-4454-B34F-A87946B13F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A72231-B6D0-41EB-A4EC-39B7F5689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807523684"/>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8.jpeg"/><Relationship Id="rId7" Type="http://schemas.microsoft.com/office/2007/relationships/hdphoto" Target="../media/hdphoto5.wdp"/><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40.png"/><Relationship Id="rId5" Type="http://schemas.microsoft.com/office/2007/relationships/hdphoto" Target="../media/hdphoto4.wdp"/><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1.wav"/><Relationship Id="rId7" Type="http://schemas.openxmlformats.org/officeDocument/2006/relationships/image" Target="../media/image43.png"/><Relationship Id="rId2" Type="http://schemas.openxmlformats.org/officeDocument/2006/relationships/audio" Target="../media/audio2.wav"/><Relationship Id="rId1" Type="http://schemas.openxmlformats.org/officeDocument/2006/relationships/slideLayout" Target="../slideLayouts/slideLayout17.xml"/><Relationship Id="rId6" Type="http://schemas.microsoft.com/office/2007/relationships/hdphoto" Target="../media/hdphoto4.wdp"/><Relationship Id="rId5" Type="http://schemas.openxmlformats.org/officeDocument/2006/relationships/image" Target="../media/image39.png"/><Relationship Id="rId4" Type="http://schemas.openxmlformats.org/officeDocument/2006/relationships/image" Target="../media/image38.jpeg"/></Relationships>
</file>

<file path=ppt/slides/_rels/slide1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34.xml"/><Relationship Id="rId4" Type="http://schemas.microsoft.com/office/2007/relationships/hdphoto" Target="../media/hdphoto6.wdp"/></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34.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58.gif"/><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7.png"/><Relationship Id="rId2" Type="http://schemas.openxmlformats.org/officeDocument/2006/relationships/image" Target="../media/image48.png"/><Relationship Id="rId1" Type="http://schemas.openxmlformats.org/officeDocument/2006/relationships/slideLayout" Target="../slideLayouts/slideLayout61.xml"/><Relationship Id="rId6" Type="http://schemas.openxmlformats.org/officeDocument/2006/relationships/image" Target="../media/image52.png"/><Relationship Id="rId11" Type="http://schemas.openxmlformats.org/officeDocument/2006/relationships/image" Target="../media/image56.gif_512"/><Relationship Id="rId5" Type="http://schemas.openxmlformats.org/officeDocument/2006/relationships/image" Target="../media/image51.gif"/><Relationship Id="rId10" Type="http://schemas.openxmlformats.org/officeDocument/2006/relationships/image" Target="../media/image55.gif"/><Relationship Id="rId4" Type="http://schemas.openxmlformats.org/officeDocument/2006/relationships/image" Target="../media/image50.png"/><Relationship Id="rId9" Type="http://schemas.openxmlformats.org/officeDocument/2006/relationships/image" Target="../media/image54.png"/></Relationships>
</file>

<file path=ppt/slides/_rels/slide17.xml.rels><?xml version="1.0" encoding="UTF-8" standalone="yes"?>
<Relationships xmlns="http://schemas.openxmlformats.org/package/2006/relationships"><Relationship Id="rId8" Type="http://schemas.openxmlformats.org/officeDocument/2006/relationships/image" Target="../media/image62.gif"/><Relationship Id="rId13" Type="http://schemas.microsoft.com/office/2007/relationships/hdphoto" Target="../media/hdphoto9.wdp"/><Relationship Id="rId3" Type="http://schemas.openxmlformats.org/officeDocument/2006/relationships/image" Target="../media/image59.png"/><Relationship Id="rId7" Type="http://schemas.openxmlformats.org/officeDocument/2006/relationships/image" Target="../media/image58.gif"/><Relationship Id="rId12" Type="http://schemas.openxmlformats.org/officeDocument/2006/relationships/image" Target="../media/image64.png"/><Relationship Id="rId2" Type="http://schemas.openxmlformats.org/officeDocument/2006/relationships/audio" Target="../media/audio3.wav"/><Relationship Id="rId1" Type="http://schemas.openxmlformats.org/officeDocument/2006/relationships/slideLayout" Target="../slideLayouts/slideLayout61.xml"/><Relationship Id="rId6" Type="http://schemas.openxmlformats.org/officeDocument/2006/relationships/image" Target="../media/image55.gif"/><Relationship Id="rId11" Type="http://schemas.openxmlformats.org/officeDocument/2006/relationships/image" Target="../media/image54.png"/><Relationship Id="rId5" Type="http://schemas.openxmlformats.org/officeDocument/2006/relationships/image" Target="../media/image61.png"/><Relationship Id="rId15" Type="http://schemas.openxmlformats.org/officeDocument/2006/relationships/image" Target="../media/image66.png"/><Relationship Id="rId10" Type="http://schemas.microsoft.com/office/2007/relationships/hdphoto" Target="../media/hdphoto8.wdp"/><Relationship Id="rId4" Type="http://schemas.openxmlformats.org/officeDocument/2006/relationships/image" Target="../media/image60.png"/><Relationship Id="rId9" Type="http://schemas.openxmlformats.org/officeDocument/2006/relationships/image" Target="../media/image63.png"/><Relationship Id="rId14" Type="http://schemas.openxmlformats.org/officeDocument/2006/relationships/image" Target="../media/image65.png"/></Relationships>
</file>

<file path=ppt/slides/_rels/slide18.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4.gif"/><Relationship Id="rId18" Type="http://schemas.openxmlformats.org/officeDocument/2006/relationships/image" Target="../media/image76.png"/><Relationship Id="rId3" Type="http://schemas.openxmlformats.org/officeDocument/2006/relationships/image" Target="../media/image68.png"/><Relationship Id="rId7" Type="http://schemas.openxmlformats.org/officeDocument/2006/relationships/image" Target="../media/image71.png"/><Relationship Id="rId12" Type="http://schemas.openxmlformats.org/officeDocument/2006/relationships/image" Target="../media/image61.png"/><Relationship Id="rId17" Type="http://schemas.microsoft.com/office/2007/relationships/hdphoto" Target="../media/hdphoto9.wdp"/><Relationship Id="rId2" Type="http://schemas.openxmlformats.org/officeDocument/2006/relationships/image" Target="../media/image67.png"/><Relationship Id="rId16" Type="http://schemas.openxmlformats.org/officeDocument/2006/relationships/image" Target="../media/image64.png"/><Relationship Id="rId1" Type="http://schemas.openxmlformats.org/officeDocument/2006/relationships/slideLayout" Target="../slideLayouts/slideLayout61.xml"/><Relationship Id="rId6" Type="http://schemas.microsoft.com/office/2007/relationships/hdphoto" Target="../media/hdphoto10.wdp"/><Relationship Id="rId11" Type="http://schemas.openxmlformats.org/officeDocument/2006/relationships/image" Target="../media/image55.gif"/><Relationship Id="rId5" Type="http://schemas.openxmlformats.org/officeDocument/2006/relationships/image" Target="../media/image70.png"/><Relationship Id="rId15" Type="http://schemas.openxmlformats.org/officeDocument/2006/relationships/image" Target="../media/image54.png"/><Relationship Id="rId10" Type="http://schemas.openxmlformats.org/officeDocument/2006/relationships/image" Target="../media/image73.gif"/><Relationship Id="rId19" Type="http://schemas.openxmlformats.org/officeDocument/2006/relationships/image" Target="../media/image77.png"/><Relationship Id="rId4" Type="http://schemas.openxmlformats.org/officeDocument/2006/relationships/image" Target="../media/image69.png"/><Relationship Id="rId9" Type="http://schemas.microsoft.com/office/2007/relationships/hdphoto" Target="../media/hdphoto11.wdp"/><Relationship Id="rId14" Type="http://schemas.openxmlformats.org/officeDocument/2006/relationships/image" Target="../media/image75.gif"/></Relationships>
</file>

<file path=ppt/slides/_rels/slide19.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58.gif"/><Relationship Id="rId18" Type="http://schemas.openxmlformats.org/officeDocument/2006/relationships/image" Target="../media/image83.png"/><Relationship Id="rId3" Type="http://schemas.openxmlformats.org/officeDocument/2006/relationships/image" Target="../media/image79.png"/><Relationship Id="rId7" Type="http://schemas.microsoft.com/office/2007/relationships/hdphoto" Target="../media/hdphoto12.wdp"/><Relationship Id="rId12" Type="http://schemas.openxmlformats.org/officeDocument/2006/relationships/image" Target="../media/image55.gif"/><Relationship Id="rId17" Type="http://schemas.openxmlformats.org/officeDocument/2006/relationships/image" Target="../media/image82.png"/><Relationship Id="rId2" Type="http://schemas.openxmlformats.org/officeDocument/2006/relationships/image" Target="../media/image78.png"/><Relationship Id="rId16" Type="http://schemas.microsoft.com/office/2007/relationships/hdphoto" Target="../media/hdphoto9.wdp"/><Relationship Id="rId1" Type="http://schemas.openxmlformats.org/officeDocument/2006/relationships/slideLayout" Target="../slideLayouts/slideLayout61.xml"/><Relationship Id="rId6" Type="http://schemas.openxmlformats.org/officeDocument/2006/relationships/image" Target="../media/image80.png"/><Relationship Id="rId11" Type="http://schemas.openxmlformats.org/officeDocument/2006/relationships/image" Target="../media/image75.gif"/><Relationship Id="rId5" Type="http://schemas.openxmlformats.org/officeDocument/2006/relationships/image" Target="../media/image62.gif"/><Relationship Id="rId15" Type="http://schemas.openxmlformats.org/officeDocument/2006/relationships/image" Target="../media/image64.png"/><Relationship Id="rId10" Type="http://schemas.openxmlformats.org/officeDocument/2006/relationships/image" Target="../media/image61.png"/><Relationship Id="rId4" Type="http://schemas.openxmlformats.org/officeDocument/2006/relationships/image" Target="../media/image69.png"/><Relationship Id="rId9" Type="http://schemas.microsoft.com/office/2007/relationships/hdphoto" Target="../media/hdphoto13.wdp"/><Relationship Id="rId14" Type="http://schemas.openxmlformats.org/officeDocument/2006/relationships/image" Target="../media/image54.png"/></Relationships>
</file>

<file path=ppt/slides/_rels/slide2.xml.rels><?xml version="1.0" encoding="UTF-8" standalone="yes"?>
<Relationships xmlns="http://schemas.openxmlformats.org/package/2006/relationships"><Relationship Id="rId8" Type="http://schemas.openxmlformats.org/officeDocument/2006/relationships/image" Target="../media/image15.gif"/><Relationship Id="rId13" Type="http://schemas.openxmlformats.org/officeDocument/2006/relationships/image" Target="../media/image19.png"/><Relationship Id="rId18" Type="http://schemas.openxmlformats.org/officeDocument/2006/relationships/image" Target="../media/image22.png"/><Relationship Id="rId26" Type="http://schemas.microsoft.com/office/2007/relationships/hdphoto" Target="../media/hdphoto2.wdp"/><Relationship Id="rId3" Type="http://schemas.openxmlformats.org/officeDocument/2006/relationships/slideLayout" Target="../slideLayouts/slideLayout52.xml"/><Relationship Id="rId21" Type="http://schemas.openxmlformats.org/officeDocument/2006/relationships/slide" Target="slide6.xml"/><Relationship Id="rId7" Type="http://schemas.openxmlformats.org/officeDocument/2006/relationships/image" Target="../media/image14.gif"/><Relationship Id="rId12" Type="http://schemas.openxmlformats.org/officeDocument/2006/relationships/image" Target="../media/image18.png"/><Relationship Id="rId17" Type="http://schemas.openxmlformats.org/officeDocument/2006/relationships/slide" Target="slide4.xml"/><Relationship Id="rId25" Type="http://schemas.openxmlformats.org/officeDocument/2006/relationships/image" Target="../media/image26.png"/><Relationship Id="rId2" Type="http://schemas.openxmlformats.org/officeDocument/2006/relationships/audio" Target="../media/media1.mp3"/><Relationship Id="rId16" Type="http://schemas.openxmlformats.org/officeDocument/2006/relationships/image" Target="../media/image21.png"/><Relationship Id="rId20" Type="http://schemas.openxmlformats.org/officeDocument/2006/relationships/image" Target="../media/image23.png"/><Relationship Id="rId29" Type="http://schemas.openxmlformats.org/officeDocument/2006/relationships/slide" Target="slide9.xml"/><Relationship Id="rId1" Type="http://schemas.microsoft.com/office/2007/relationships/media" Target="../media/media1.mp3"/><Relationship Id="rId6" Type="http://schemas.openxmlformats.org/officeDocument/2006/relationships/image" Target="../media/image13.png"/><Relationship Id="rId11" Type="http://schemas.openxmlformats.org/officeDocument/2006/relationships/image" Target="../media/image17.gif"/><Relationship Id="rId24" Type="http://schemas.openxmlformats.org/officeDocument/2006/relationships/image" Target="../media/image25.png"/><Relationship Id="rId5" Type="http://schemas.openxmlformats.org/officeDocument/2006/relationships/image" Target="../media/image12.jpg"/><Relationship Id="rId15" Type="http://schemas.openxmlformats.org/officeDocument/2006/relationships/slide" Target="slide3.xml"/><Relationship Id="rId23" Type="http://schemas.openxmlformats.org/officeDocument/2006/relationships/slide" Target="slide7.xml"/><Relationship Id="rId28" Type="http://schemas.microsoft.com/office/2007/relationships/hdphoto" Target="../media/hdphoto3.wdp"/><Relationship Id="rId10" Type="http://schemas.microsoft.com/office/2007/relationships/hdphoto" Target="../media/hdphoto1.wdp"/><Relationship Id="rId19" Type="http://schemas.openxmlformats.org/officeDocument/2006/relationships/slide" Target="slide5.xml"/><Relationship Id="rId4" Type="http://schemas.openxmlformats.org/officeDocument/2006/relationships/notesSlide" Target="../notesSlides/notesSlide1.xml"/><Relationship Id="rId9" Type="http://schemas.openxmlformats.org/officeDocument/2006/relationships/image" Target="../media/image16.png"/><Relationship Id="rId14" Type="http://schemas.openxmlformats.org/officeDocument/2006/relationships/image" Target="../media/image20.png"/><Relationship Id="rId22" Type="http://schemas.openxmlformats.org/officeDocument/2006/relationships/image" Target="../media/image24.png"/><Relationship Id="rId27" Type="http://schemas.openxmlformats.org/officeDocument/2006/relationships/image" Target="../media/image27.png"/><Relationship Id="rId30" Type="http://schemas.openxmlformats.org/officeDocument/2006/relationships/image" Target="../media/image28.png"/></Relationships>
</file>

<file path=ppt/slides/_rels/slide2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8.gif"/><Relationship Id="rId2" Type="http://schemas.openxmlformats.org/officeDocument/2006/relationships/image" Target="../media/image48.png"/><Relationship Id="rId1" Type="http://schemas.openxmlformats.org/officeDocument/2006/relationships/slideLayout" Target="../slideLayouts/slideLayout61.xml"/><Relationship Id="rId6" Type="http://schemas.openxmlformats.org/officeDocument/2006/relationships/image" Target="../media/image56.gif_512"/><Relationship Id="rId5" Type="http://schemas.openxmlformats.org/officeDocument/2006/relationships/image" Target="../media/image55.gif"/><Relationship Id="rId4" Type="http://schemas.openxmlformats.org/officeDocument/2006/relationships/image" Target="../media/image50.png"/><Relationship Id="rId9"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audio" Target="../media/audio3.wav"/><Relationship Id="rId1" Type="http://schemas.openxmlformats.org/officeDocument/2006/relationships/slideLayout" Target="../slideLayouts/slideLayout67.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2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audio" Target="../media/audio4.wav"/><Relationship Id="rId1" Type="http://schemas.openxmlformats.org/officeDocument/2006/relationships/slideLayout" Target="../slideLayouts/slideLayout67.xml"/><Relationship Id="rId5" Type="http://schemas.openxmlformats.org/officeDocument/2006/relationships/image" Target="../media/image89.png"/><Relationship Id="rId4" Type="http://schemas.openxmlformats.org/officeDocument/2006/relationships/image" Target="../media/image85.png"/></Relationships>
</file>

<file path=ppt/slides/_rels/slide23.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slideLayout" Target="../slideLayouts/slideLayout73.xml"/><Relationship Id="rId7" Type="http://schemas.openxmlformats.org/officeDocument/2006/relationships/image" Target="../media/image9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91.png"/><Relationship Id="rId5" Type="http://schemas.openxmlformats.org/officeDocument/2006/relationships/image" Target="../media/image90.jpeg"/><Relationship Id="rId4" Type="http://schemas.openxmlformats.org/officeDocument/2006/relationships/notesSlide" Target="../notesSlides/notesSlide5.xml"/><Relationship Id="rId9" Type="http://schemas.openxmlformats.org/officeDocument/2006/relationships/image" Target="../media/image93.png"/></Relationships>
</file>

<file path=ppt/slides/_rels/slide24.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95.png"/><Relationship Id="rId18" Type="http://schemas.openxmlformats.org/officeDocument/2006/relationships/image" Target="../media/image92.png"/><Relationship Id="rId3" Type="http://schemas.microsoft.com/office/2007/relationships/media" Target="../media/media2.mp3"/><Relationship Id="rId7" Type="http://schemas.microsoft.com/office/2007/relationships/media" Target="../media/media5.mp3"/><Relationship Id="rId12" Type="http://schemas.openxmlformats.org/officeDocument/2006/relationships/image" Target="../media/image94.png"/><Relationship Id="rId17" Type="http://schemas.microsoft.com/office/2007/relationships/hdphoto" Target="../media/hdphoto15.wdp"/><Relationship Id="rId2" Type="http://schemas.openxmlformats.org/officeDocument/2006/relationships/audio" Target="../media/media3.mp3"/><Relationship Id="rId16" Type="http://schemas.openxmlformats.org/officeDocument/2006/relationships/image" Target="../media/image96.png"/><Relationship Id="rId1" Type="http://schemas.microsoft.com/office/2007/relationships/media" Target="../media/media3.mp3"/><Relationship Id="rId6" Type="http://schemas.microsoft.com/office/2007/relationships/media" Target="../media/media4.mp3"/><Relationship Id="rId11" Type="http://schemas.openxmlformats.org/officeDocument/2006/relationships/audio" Target="../media/audio5.wav"/><Relationship Id="rId5" Type="http://schemas.openxmlformats.org/officeDocument/2006/relationships/audio" Target="NULL" TargetMode="External"/><Relationship Id="rId15" Type="http://schemas.openxmlformats.org/officeDocument/2006/relationships/image" Target="../media/image90.jpeg"/><Relationship Id="rId10" Type="http://schemas.openxmlformats.org/officeDocument/2006/relationships/audio" Target="../media/audio3.wav"/><Relationship Id="rId19" Type="http://schemas.microsoft.com/office/2007/relationships/hdphoto" Target="../media/hdphoto14.wdp"/><Relationship Id="rId4" Type="http://schemas.openxmlformats.org/officeDocument/2006/relationships/audio" Target="../media/media2.mp3"/><Relationship Id="rId9" Type="http://schemas.openxmlformats.org/officeDocument/2006/relationships/slideLayout" Target="../slideLayouts/slideLayout73.xml"/><Relationship Id="rId14" Type="http://schemas.openxmlformats.org/officeDocument/2006/relationships/image" Target="../media/image93.png"/></Relationships>
</file>

<file path=ppt/slides/_rels/slide25.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98.png"/><Relationship Id="rId18" Type="http://schemas.microsoft.com/office/2007/relationships/hdphoto" Target="../media/hdphoto14.wdp"/><Relationship Id="rId3" Type="http://schemas.microsoft.com/office/2007/relationships/media" Target="../media/media2.mp3"/><Relationship Id="rId7" Type="http://schemas.microsoft.com/office/2007/relationships/media" Target="../media/media5.mp3"/><Relationship Id="rId12" Type="http://schemas.openxmlformats.org/officeDocument/2006/relationships/image" Target="../media/image97.png"/><Relationship Id="rId17" Type="http://schemas.openxmlformats.org/officeDocument/2006/relationships/image" Target="../media/image92.png"/><Relationship Id="rId2" Type="http://schemas.openxmlformats.org/officeDocument/2006/relationships/audio" Target="../media/media3.mp3"/><Relationship Id="rId16" Type="http://schemas.openxmlformats.org/officeDocument/2006/relationships/image" Target="../media/image93.png"/><Relationship Id="rId1" Type="http://schemas.microsoft.com/office/2007/relationships/media" Target="../media/media3.mp3"/><Relationship Id="rId6" Type="http://schemas.microsoft.com/office/2007/relationships/media" Target="../media/media4.mp3"/><Relationship Id="rId11" Type="http://schemas.openxmlformats.org/officeDocument/2006/relationships/audio" Target="../media/audio5.wav"/><Relationship Id="rId5" Type="http://schemas.openxmlformats.org/officeDocument/2006/relationships/audio" Target="NULL" TargetMode="External"/><Relationship Id="rId15" Type="http://schemas.openxmlformats.org/officeDocument/2006/relationships/image" Target="../media/image95.png"/><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slideLayout" Target="../slideLayouts/slideLayout73.xml"/><Relationship Id="rId14" Type="http://schemas.microsoft.com/office/2007/relationships/hdphoto" Target="../media/hdphoto16.wdp"/></Relationships>
</file>

<file path=ppt/slides/_rels/slide26.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90.jpeg"/><Relationship Id="rId18" Type="http://schemas.openxmlformats.org/officeDocument/2006/relationships/image" Target="../media/image92.png"/><Relationship Id="rId3" Type="http://schemas.microsoft.com/office/2007/relationships/media" Target="../media/media2.mp3"/><Relationship Id="rId7" Type="http://schemas.microsoft.com/office/2007/relationships/media" Target="../media/media5.mp3"/><Relationship Id="rId12" Type="http://schemas.openxmlformats.org/officeDocument/2006/relationships/image" Target="../media/image99.png"/><Relationship Id="rId17" Type="http://schemas.openxmlformats.org/officeDocument/2006/relationships/image" Target="../media/image93.png"/><Relationship Id="rId2" Type="http://schemas.openxmlformats.org/officeDocument/2006/relationships/audio" Target="../media/media3.mp3"/><Relationship Id="rId16" Type="http://schemas.openxmlformats.org/officeDocument/2006/relationships/image" Target="../media/image95.png"/><Relationship Id="rId1" Type="http://schemas.microsoft.com/office/2007/relationships/media" Target="../media/media3.mp3"/><Relationship Id="rId6" Type="http://schemas.microsoft.com/office/2007/relationships/media" Target="../media/media4.mp3"/><Relationship Id="rId11" Type="http://schemas.openxmlformats.org/officeDocument/2006/relationships/audio" Target="../media/audio5.wav"/><Relationship Id="rId5" Type="http://schemas.openxmlformats.org/officeDocument/2006/relationships/audio" Target="NULL" TargetMode="External"/><Relationship Id="rId15" Type="http://schemas.microsoft.com/office/2007/relationships/hdphoto" Target="../media/hdphoto17.wdp"/><Relationship Id="rId10" Type="http://schemas.openxmlformats.org/officeDocument/2006/relationships/audio" Target="../media/audio3.wav"/><Relationship Id="rId19" Type="http://schemas.microsoft.com/office/2007/relationships/hdphoto" Target="../media/hdphoto14.wdp"/><Relationship Id="rId4" Type="http://schemas.openxmlformats.org/officeDocument/2006/relationships/audio" Target="../media/media2.mp3"/><Relationship Id="rId9" Type="http://schemas.openxmlformats.org/officeDocument/2006/relationships/slideLayout" Target="../slideLayouts/slideLayout73.xml"/><Relationship Id="rId14" Type="http://schemas.openxmlformats.org/officeDocument/2006/relationships/image" Target="../media/image100.png"/></Relationships>
</file>

<file path=ppt/slides/_rels/slide27.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101.png"/><Relationship Id="rId3" Type="http://schemas.microsoft.com/office/2007/relationships/media" Target="../media/media2.mp3"/><Relationship Id="rId7" Type="http://schemas.microsoft.com/office/2007/relationships/media" Target="../media/media5.mp3"/><Relationship Id="rId12" Type="http://schemas.openxmlformats.org/officeDocument/2006/relationships/image" Target="../media/image97.png"/><Relationship Id="rId17" Type="http://schemas.microsoft.com/office/2007/relationships/hdphoto" Target="../media/hdphoto14.wdp"/><Relationship Id="rId2" Type="http://schemas.openxmlformats.org/officeDocument/2006/relationships/audio" Target="../media/media3.mp3"/><Relationship Id="rId16" Type="http://schemas.openxmlformats.org/officeDocument/2006/relationships/image" Target="../media/image92.png"/><Relationship Id="rId1" Type="http://schemas.microsoft.com/office/2007/relationships/media" Target="../media/media3.mp3"/><Relationship Id="rId6" Type="http://schemas.microsoft.com/office/2007/relationships/media" Target="../media/media4.mp3"/><Relationship Id="rId11" Type="http://schemas.openxmlformats.org/officeDocument/2006/relationships/audio" Target="../media/audio5.wav"/><Relationship Id="rId5" Type="http://schemas.openxmlformats.org/officeDocument/2006/relationships/audio" Target="NULL" TargetMode="External"/><Relationship Id="rId15" Type="http://schemas.openxmlformats.org/officeDocument/2006/relationships/image" Target="../media/image93.png"/><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slideLayout" Target="../slideLayouts/slideLayout73.xml"/><Relationship Id="rId14" Type="http://schemas.openxmlformats.org/officeDocument/2006/relationships/image" Target="../media/image95.png"/></Relationships>
</file>

<file path=ppt/slides/_rels/slide28.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98.png"/><Relationship Id="rId18" Type="http://schemas.microsoft.com/office/2007/relationships/hdphoto" Target="../media/hdphoto14.wdp"/><Relationship Id="rId3" Type="http://schemas.microsoft.com/office/2007/relationships/media" Target="../media/media2.mp3"/><Relationship Id="rId7" Type="http://schemas.microsoft.com/office/2007/relationships/media" Target="../media/media5.mp3"/><Relationship Id="rId12" Type="http://schemas.openxmlformats.org/officeDocument/2006/relationships/image" Target="../media/image97.png"/><Relationship Id="rId17" Type="http://schemas.openxmlformats.org/officeDocument/2006/relationships/image" Target="../media/image92.png"/><Relationship Id="rId2" Type="http://schemas.openxmlformats.org/officeDocument/2006/relationships/audio" Target="../media/media3.mp3"/><Relationship Id="rId16" Type="http://schemas.openxmlformats.org/officeDocument/2006/relationships/image" Target="../media/image93.png"/><Relationship Id="rId1" Type="http://schemas.microsoft.com/office/2007/relationships/media" Target="../media/media3.mp3"/><Relationship Id="rId6" Type="http://schemas.microsoft.com/office/2007/relationships/media" Target="../media/media4.mp3"/><Relationship Id="rId11" Type="http://schemas.openxmlformats.org/officeDocument/2006/relationships/audio" Target="../media/audio5.wav"/><Relationship Id="rId5" Type="http://schemas.openxmlformats.org/officeDocument/2006/relationships/audio" Target="NULL" TargetMode="External"/><Relationship Id="rId15" Type="http://schemas.openxmlformats.org/officeDocument/2006/relationships/image" Target="../media/image95.png"/><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slideLayout" Target="../slideLayouts/slideLayout73.xml"/><Relationship Id="rId14" Type="http://schemas.microsoft.com/office/2007/relationships/hdphoto" Target="../media/hdphoto16.wdp"/></Relationships>
</file>

<file path=ppt/slides/_rels/slide29.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95.png"/><Relationship Id="rId18" Type="http://schemas.openxmlformats.org/officeDocument/2006/relationships/image" Target="../media/image92.png"/><Relationship Id="rId3" Type="http://schemas.microsoft.com/office/2007/relationships/media" Target="../media/media2.mp3"/><Relationship Id="rId7" Type="http://schemas.microsoft.com/office/2007/relationships/media" Target="../media/media5.mp3"/><Relationship Id="rId12" Type="http://schemas.openxmlformats.org/officeDocument/2006/relationships/image" Target="../media/image94.png"/><Relationship Id="rId17" Type="http://schemas.microsoft.com/office/2007/relationships/hdphoto" Target="../media/hdphoto18.wdp"/><Relationship Id="rId2" Type="http://schemas.openxmlformats.org/officeDocument/2006/relationships/audio" Target="../media/media3.mp3"/><Relationship Id="rId16" Type="http://schemas.openxmlformats.org/officeDocument/2006/relationships/image" Target="../media/image102.png"/><Relationship Id="rId1" Type="http://schemas.microsoft.com/office/2007/relationships/media" Target="../media/media3.mp3"/><Relationship Id="rId6" Type="http://schemas.microsoft.com/office/2007/relationships/media" Target="../media/media4.mp3"/><Relationship Id="rId11" Type="http://schemas.openxmlformats.org/officeDocument/2006/relationships/audio" Target="../media/audio5.wav"/><Relationship Id="rId5" Type="http://schemas.openxmlformats.org/officeDocument/2006/relationships/audio" Target="NULL" TargetMode="External"/><Relationship Id="rId15" Type="http://schemas.openxmlformats.org/officeDocument/2006/relationships/image" Target="../media/image90.jpeg"/><Relationship Id="rId10" Type="http://schemas.openxmlformats.org/officeDocument/2006/relationships/audio" Target="../media/audio3.wav"/><Relationship Id="rId19" Type="http://schemas.microsoft.com/office/2007/relationships/hdphoto" Target="../media/hdphoto14.wdp"/><Relationship Id="rId4" Type="http://schemas.openxmlformats.org/officeDocument/2006/relationships/audio" Target="../media/media2.mp3"/><Relationship Id="rId9" Type="http://schemas.openxmlformats.org/officeDocument/2006/relationships/slideLayout" Target="../slideLayouts/slideLayout73.xml"/><Relationship Id="rId14" Type="http://schemas.openxmlformats.org/officeDocument/2006/relationships/image" Target="../media/image93.png"/></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2.jpg"/><Relationship Id="rId1" Type="http://schemas.openxmlformats.org/officeDocument/2006/relationships/slideLayout" Target="../slideLayouts/slideLayout52.xml"/><Relationship Id="rId4" Type="http://schemas.openxmlformats.org/officeDocument/2006/relationships/image" Target="../media/image17.gif"/></Relationships>
</file>

<file path=ppt/slides/_rels/slide30.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audio" Target="NULL" TargetMode="External"/><Relationship Id="rId7" Type="http://schemas.openxmlformats.org/officeDocument/2006/relationships/image" Target="../media/image9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90.jpeg"/><Relationship Id="rId5" Type="http://schemas.openxmlformats.org/officeDocument/2006/relationships/slideLayout" Target="../slideLayouts/slideLayout73.xml"/><Relationship Id="rId10" Type="http://schemas.microsoft.com/office/2007/relationships/hdphoto" Target="../media/hdphoto14.wdp"/><Relationship Id="rId4" Type="http://schemas.microsoft.com/office/2007/relationships/media" Target="../media/media4.mp3"/><Relationship Id="rId9" Type="http://schemas.openxmlformats.org/officeDocument/2006/relationships/image" Target="../media/image92.png"/></Relationships>
</file>

<file path=ppt/slides/_rels/slide3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67.xml"/><Relationship Id="rId5" Type="http://schemas.microsoft.com/office/2007/relationships/hdphoto" Target="../media/hdphoto19.wdp"/><Relationship Id="rId4" Type="http://schemas.openxmlformats.org/officeDocument/2006/relationships/image" Target="../media/image103.png"/></Relationships>
</file>

<file path=ppt/slides/_rels/slide3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2.jpg"/><Relationship Id="rId1" Type="http://schemas.openxmlformats.org/officeDocument/2006/relationships/slideLayout" Target="../slideLayouts/slideLayout52.xml"/><Relationship Id="rId5" Type="http://schemas.openxmlformats.org/officeDocument/2006/relationships/image" Target="../media/image29.png"/><Relationship Id="rId4" Type="http://schemas.openxmlformats.org/officeDocument/2006/relationships/image" Target="../media/image17.gif"/></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2.jpg"/><Relationship Id="rId1" Type="http://schemas.openxmlformats.org/officeDocument/2006/relationships/slideLayout" Target="../slideLayouts/slideLayout52.xml"/><Relationship Id="rId5" Type="http://schemas.openxmlformats.org/officeDocument/2006/relationships/image" Target="../media/image30.png"/><Relationship Id="rId4" Type="http://schemas.openxmlformats.org/officeDocument/2006/relationships/image" Target="../media/image17.gif"/></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2.jpg"/><Relationship Id="rId1" Type="http://schemas.openxmlformats.org/officeDocument/2006/relationships/slideLayout" Target="../slideLayouts/slideLayout52.xml"/><Relationship Id="rId4" Type="http://schemas.openxmlformats.org/officeDocument/2006/relationships/image" Target="../media/image17.gif"/></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2.jpg"/><Relationship Id="rId1" Type="http://schemas.openxmlformats.org/officeDocument/2006/relationships/slideLayout" Target="../slideLayouts/slideLayout52.xml"/><Relationship Id="rId5" Type="http://schemas.openxmlformats.org/officeDocument/2006/relationships/image" Target="../media/image31.png"/><Relationship Id="rId4" Type="http://schemas.openxmlformats.org/officeDocument/2006/relationships/image" Target="../media/image17.gif"/></Relationships>
</file>

<file path=ppt/slides/_rels/slide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WordArt 5"/>
          <p:cNvSpPr>
            <a:spLocks noChangeArrowheads="1" noChangeShapeType="1" noTextEdit="1"/>
          </p:cNvSpPr>
          <p:nvPr/>
        </p:nvSpPr>
        <p:spPr bwMode="auto">
          <a:xfrm>
            <a:off x="2233613" y="1066800"/>
            <a:ext cx="6657975" cy="4000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800" b="1" i="0" u="none" strike="noStrike" kern="10" cap="none" spc="0" normalizeH="0" baseline="0" noProof="0" smtClean="0">
                <a:ln>
                  <a:noFill/>
                </a:ln>
                <a:solidFill>
                  <a:srgbClr val="0033CC"/>
                </a:solidFill>
                <a:effectLst/>
                <a:uLnTx/>
                <a:uFillTx/>
                <a:latin typeface="Times New Roman" panose="02020603050405020304" pitchFamily="18" charset="0"/>
                <a:ea typeface="+mn-ea"/>
                <a:cs typeface="Times New Roman" panose="02020603050405020304" pitchFamily="18" charset="0"/>
              </a:rPr>
              <a:t>TRƯỜNG TIỂU HỌC AN TIẾN</a:t>
            </a:r>
            <a:endParaRPr kumimoji="0" lang="en-US" sz="2800" b="1" i="0" u="none" strike="noStrike" kern="10" cap="none" spc="0" normalizeH="0" baseline="0" noProof="0" smtClean="0">
              <a:ln>
                <a:noFill/>
              </a:ln>
              <a:solidFill>
                <a:srgbClr val="0033CC"/>
              </a:solidFill>
              <a:effectLst/>
              <a:uLnTx/>
              <a:uFillTx/>
              <a:latin typeface="Times New Roman" panose="02020603050405020304" pitchFamily="18" charset="0"/>
              <a:ea typeface="+mn-ea"/>
              <a:cs typeface="Times New Roman" panose="02020603050405020304" pitchFamily="18" charset="0"/>
            </a:endParaRPr>
          </a:p>
        </p:txBody>
      </p:sp>
      <p:sp>
        <p:nvSpPr>
          <p:cNvPr id="258057" name="Text Box 9"/>
          <p:cNvSpPr txBox="1">
            <a:spLocks noChangeArrowheads="1"/>
          </p:cNvSpPr>
          <p:nvPr/>
        </p:nvSpPr>
        <p:spPr bwMode="auto">
          <a:xfrm>
            <a:off x="2233613" y="4749057"/>
            <a:ext cx="7531172" cy="172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en-US" altLang="en-US" sz="2800" b="1" smtClean="0">
                <a:solidFill>
                  <a:srgbClr val="00B0F0"/>
                </a:solidFill>
                <a:latin typeface="Times New Roman" panose="02020603050405020304" pitchFamily="18" charset="0"/>
              </a:rPr>
              <a:t>Bài 22: So sánh số có hai chữ số (Tiết 1)</a:t>
            </a:r>
          </a:p>
          <a:p>
            <a:pPr marL="0" marR="0" lvl="0" indent="0" algn="ctr" defTabSz="914400" rtl="0" eaLnBrk="1" fontAlgn="base" latinLnBrk="0" hangingPunct="1">
              <a:lnSpc>
                <a:spcPct val="100000"/>
              </a:lnSpc>
              <a:spcBef>
                <a:spcPct val="50000"/>
              </a:spcBef>
              <a:spcAft>
                <a:spcPct val="0"/>
              </a:spcAft>
              <a:buClrTx/>
              <a:buSzTx/>
              <a:buFontTx/>
              <a:buNone/>
              <a:tabLst/>
              <a:defRPr/>
            </a:pPr>
            <a:r>
              <a:rPr lang="en-US" altLang="en-US" sz="2800" b="1" smtClean="0">
                <a:solidFill>
                  <a:srgbClr val="000000"/>
                </a:solidFill>
                <a:latin typeface="Times New Roman" panose="02020603050405020304" pitchFamily="18" charset="0"/>
              </a:rPr>
              <a:t>Giáo </a:t>
            </a:r>
            <a:r>
              <a:rPr lang="en-US" altLang="en-US" sz="2800" b="1" smtClean="0">
                <a:solidFill>
                  <a:srgbClr val="000000"/>
                </a:solidFill>
                <a:latin typeface="Times New Roman" panose="02020603050405020304" pitchFamily="18" charset="0"/>
              </a:rPr>
              <a:t>viên:Phạm Mai Ly</a:t>
            </a:r>
            <a:endParaRPr kumimoji="0" lang="nl-NL" alt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mn-cs"/>
              </a:rPr>
              <a:t>Năm</a:t>
            </a:r>
            <a:r>
              <a:rPr kumimoji="0" lang="en-US" alt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mn-cs"/>
              </a:rPr>
              <a:t>học</a:t>
            </a:r>
            <a:r>
              <a:rPr kumimoji="0" lang="en-US" alt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 2024 - 2025</a:t>
            </a:r>
          </a:p>
        </p:txBody>
      </p:sp>
      <p:sp>
        <p:nvSpPr>
          <p:cNvPr id="258062" name="WordArt 14"/>
          <p:cNvSpPr>
            <a:spLocks noChangeArrowheads="1" noChangeShapeType="1" noTextEdit="1"/>
          </p:cNvSpPr>
          <p:nvPr/>
        </p:nvSpPr>
        <p:spPr bwMode="auto">
          <a:xfrm>
            <a:off x="658765" y="2362200"/>
            <a:ext cx="9596282" cy="24003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0" cap="none" spc="0" normalizeH="0" baseline="0" noProof="0" smtClean="0">
                <a:ln w="10541">
                  <a:solidFill>
                    <a:srgbClr val="FA7C2A"/>
                  </a:solidFill>
                  <a:round/>
                  <a:headEnd/>
                  <a:tailEnd/>
                </a:ln>
                <a:solidFill>
                  <a:srgbClr val="C00000"/>
                </a:solidFill>
                <a:effectLst/>
                <a:uLnTx/>
                <a:uFillTx/>
                <a:latin typeface="Times New Roman" panose="02020603050405020304" pitchFamily="18" charset="0"/>
                <a:ea typeface="+mn-ea"/>
                <a:cs typeface="Times New Roman" panose="02020603050405020304" pitchFamily="18" charset="0"/>
              </a:rPr>
              <a:t>Môn</a:t>
            </a:r>
            <a:r>
              <a:rPr lang="en-US" sz="4000" b="1" kern="10" smtClean="0">
                <a:ln w="10541">
                  <a:solidFill>
                    <a:srgbClr val="FA7C2A"/>
                  </a:solidFill>
                  <a:round/>
                  <a:headEnd/>
                  <a:tailEnd/>
                </a:ln>
                <a:solidFill>
                  <a:srgbClr val="C00000"/>
                </a:solidFill>
                <a:latin typeface="Times New Roman" panose="02020603050405020304" pitchFamily="18" charset="0"/>
                <a:cs typeface="Times New Roman" panose="02020603050405020304" pitchFamily="18" charset="0"/>
              </a:rPr>
              <a:t>: Toán lớp </a:t>
            </a:r>
            <a:r>
              <a:rPr lang="en-US" sz="4000" b="1" kern="10" dirty="0" smtClean="0">
                <a:ln w="10541">
                  <a:solidFill>
                    <a:srgbClr val="FA7C2A"/>
                  </a:solidFill>
                  <a:round/>
                  <a:headEnd/>
                  <a:tailEnd/>
                </a:ln>
                <a:solidFill>
                  <a:srgbClr val="C00000"/>
                </a:solidFill>
                <a:latin typeface="Times New Roman" panose="02020603050405020304" pitchFamily="18" charset="0"/>
                <a:cs typeface="Times New Roman" panose="02020603050405020304" pitchFamily="18" charset="0"/>
              </a:rPr>
              <a:t>1</a:t>
            </a:r>
            <a:endParaRPr kumimoji="0" lang="en-US" sz="4000" b="1" i="0" u="none" strike="noStrike" kern="10" cap="none" spc="0" normalizeH="0" baseline="0" noProof="0" dirty="0" smtClean="0">
              <a:ln w="10541">
                <a:solidFill>
                  <a:srgbClr val="FA7C2A"/>
                </a:solidFill>
                <a:round/>
                <a:headEnd/>
                <a:tailEnd/>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1949977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3077"/>
                                        </p:tgtEl>
                                        <p:attrNameLst>
                                          <p:attrName>style.visibility</p:attrName>
                                        </p:attrNameLst>
                                      </p:cBhvr>
                                      <p:to>
                                        <p:strVal val="visible"/>
                                      </p:to>
                                    </p:set>
                                    <p:anim calcmode="lin" valueType="num">
                                      <p:cBhvr additive="base">
                                        <p:cTn id="7" dur="5000" fill="hold"/>
                                        <p:tgtEl>
                                          <p:spTgt spid="3077"/>
                                        </p:tgtEl>
                                        <p:attrNameLst>
                                          <p:attrName>ppt_x</p:attrName>
                                        </p:attrNameLst>
                                      </p:cBhvr>
                                      <p:tavLst>
                                        <p:tav tm="0">
                                          <p:val>
                                            <p:strVal val="1+#ppt_w/2"/>
                                          </p:val>
                                        </p:tav>
                                        <p:tav tm="100000">
                                          <p:val>
                                            <p:strVal val="#ppt_x"/>
                                          </p:val>
                                        </p:tav>
                                      </p:tavLst>
                                    </p:anim>
                                    <p:anim calcmode="lin" valueType="num">
                                      <p:cBhvr additive="base">
                                        <p:cTn id="8" dur="5000" fill="hold"/>
                                        <p:tgtEl>
                                          <p:spTgt spid="3077"/>
                                        </p:tgtEl>
                                        <p:attrNameLst>
                                          <p:attrName>ppt_y</p:attrName>
                                        </p:attrNameLst>
                                      </p:cBhvr>
                                      <p:tavLst>
                                        <p:tav tm="0">
                                          <p:val>
                                            <p:strVal val="#ppt_y"/>
                                          </p:val>
                                        </p:tav>
                                        <p:tav tm="100000">
                                          <p:val>
                                            <p:strVal val="#ppt_y"/>
                                          </p:val>
                                        </p:tav>
                                      </p:tavLst>
                                    </p:anim>
                                  </p:childTnLst>
                                </p:cTn>
                              </p:par>
                              <p:par>
                                <p:cTn id="9" presetID="16" presetClass="entr" presetSubtype="26" fill="hold" grpId="0" nodeType="withEffect">
                                  <p:stCondLst>
                                    <p:cond delay="0"/>
                                  </p:stCondLst>
                                  <p:childTnLst>
                                    <p:set>
                                      <p:cBhvr>
                                        <p:cTn id="10" dur="1" fill="hold">
                                          <p:stCondLst>
                                            <p:cond delay="0"/>
                                          </p:stCondLst>
                                        </p:cTn>
                                        <p:tgtEl>
                                          <p:spTgt spid="258062"/>
                                        </p:tgtEl>
                                        <p:attrNameLst>
                                          <p:attrName>style.visibility</p:attrName>
                                        </p:attrNameLst>
                                      </p:cBhvr>
                                      <p:to>
                                        <p:strVal val="visible"/>
                                      </p:to>
                                    </p:set>
                                    <p:animEffect transition="in" filter="barn(inHorizontal)">
                                      <p:cBhvr>
                                        <p:cTn id="11" dur="500"/>
                                        <p:tgtEl>
                                          <p:spTgt spid="258062"/>
                                        </p:tgtEl>
                                      </p:cBhvr>
                                    </p:animEffect>
                                  </p:childTnLst>
                                </p:cTn>
                              </p:par>
                              <p:par>
                                <p:cTn id="12" presetID="8" presetClass="entr" presetSubtype="16" fill="hold" grpId="0" nodeType="withEffect">
                                  <p:stCondLst>
                                    <p:cond delay="0"/>
                                  </p:stCondLst>
                                  <p:childTnLst>
                                    <p:set>
                                      <p:cBhvr>
                                        <p:cTn id="13" dur="1" fill="hold">
                                          <p:stCondLst>
                                            <p:cond delay="0"/>
                                          </p:stCondLst>
                                        </p:cTn>
                                        <p:tgtEl>
                                          <p:spTgt spid="258057"/>
                                        </p:tgtEl>
                                        <p:attrNameLst>
                                          <p:attrName>style.visibility</p:attrName>
                                        </p:attrNameLst>
                                      </p:cBhvr>
                                      <p:to>
                                        <p:strVal val="visible"/>
                                      </p:to>
                                    </p:set>
                                    <p:animEffect transition="in" filter="diamond(in)">
                                      <p:cBhvr>
                                        <p:cTn id="14" dur="2000"/>
                                        <p:tgtEl>
                                          <p:spTgt spid="2580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7" grpId="0" animBg="1"/>
      <p:bldP spid="258057" grpId="0"/>
      <p:bldP spid="25806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oup 58">
            <a:extLst>
              <a:ext uri="{FF2B5EF4-FFF2-40B4-BE49-F238E27FC236}">
                <a16:creationId xmlns:a16="http://schemas.microsoft.com/office/drawing/2014/main" id="{8672A22C-CD28-C85D-57C4-90E5A5C0F777}"/>
              </a:ext>
            </a:extLst>
          </p:cNvPr>
          <p:cNvGrpSpPr/>
          <p:nvPr/>
        </p:nvGrpSpPr>
        <p:grpSpPr>
          <a:xfrm>
            <a:off x="303580" y="1080882"/>
            <a:ext cx="3786691" cy="1868367"/>
            <a:chOff x="576021" y="798131"/>
            <a:chExt cx="2840018" cy="1401275"/>
          </a:xfrm>
        </p:grpSpPr>
        <p:grpSp>
          <p:nvGrpSpPr>
            <p:cNvPr id="60" name="Group 59">
              <a:extLst>
                <a:ext uri="{FF2B5EF4-FFF2-40B4-BE49-F238E27FC236}">
                  <a16:creationId xmlns:a16="http://schemas.microsoft.com/office/drawing/2014/main" id="{6FE1B2D0-3794-DEC9-6D51-0EA097C84D39}"/>
                </a:ext>
              </a:extLst>
            </p:cNvPr>
            <p:cNvGrpSpPr/>
            <p:nvPr/>
          </p:nvGrpSpPr>
          <p:grpSpPr>
            <a:xfrm>
              <a:off x="576021" y="1056407"/>
              <a:ext cx="2840018" cy="1142999"/>
              <a:chOff x="375784" y="2319287"/>
              <a:chExt cx="2840018" cy="1263893"/>
            </a:xfrm>
          </p:grpSpPr>
          <p:pic>
            <p:nvPicPr>
              <p:cNvPr id="62" name="Picture 5" descr="ถาดเสริฟไม้ รุ่น วาสโซ 32 x 24 x 1.5 ซม. - ลายไม้ธรรมชาติ ...">
                <a:extLst>
                  <a:ext uri="{FF2B5EF4-FFF2-40B4-BE49-F238E27FC236}">
                    <a16:creationId xmlns:a16="http://schemas.microsoft.com/office/drawing/2014/main" id="{7B5A2E3D-CD4F-6049-98CD-6798EC6AF84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255" t="33894" r="7388" b="38462"/>
              <a:stretch/>
            </p:blipFill>
            <p:spPr bwMode="auto">
              <a:xfrm>
                <a:off x="375784" y="2319287"/>
                <a:ext cx="2840018" cy="1263893"/>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a:extLst>
                  <a:ext uri="{FF2B5EF4-FFF2-40B4-BE49-F238E27FC236}">
                    <a16:creationId xmlns:a16="http://schemas.microsoft.com/office/drawing/2014/main" id="{44424CD3-6D8F-BB45-94A6-6628DB20D120}"/>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233825" y="2768627"/>
                <a:ext cx="242888" cy="262319"/>
              </a:xfrm>
              <a:prstGeom prst="rect">
                <a:avLst/>
              </a:prstGeom>
            </p:spPr>
          </p:pic>
          <p:pic>
            <p:nvPicPr>
              <p:cNvPr id="64" name="Picture 63">
                <a:extLst>
                  <a:ext uri="{FF2B5EF4-FFF2-40B4-BE49-F238E27FC236}">
                    <a16:creationId xmlns:a16="http://schemas.microsoft.com/office/drawing/2014/main" id="{6955B6FD-9E26-2710-FCE6-55F4A3F8B4D0}"/>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455280" y="2768627"/>
                <a:ext cx="242888" cy="262319"/>
              </a:xfrm>
              <a:prstGeom prst="rect">
                <a:avLst/>
              </a:prstGeom>
            </p:spPr>
          </p:pic>
          <p:pic>
            <p:nvPicPr>
              <p:cNvPr id="65" name="Picture 64">
                <a:extLst>
                  <a:ext uri="{FF2B5EF4-FFF2-40B4-BE49-F238E27FC236}">
                    <a16:creationId xmlns:a16="http://schemas.microsoft.com/office/drawing/2014/main" id="{4C99BE16-6451-C612-424E-A7EEB0CDBDB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123864" y="2909104"/>
                <a:ext cx="242888" cy="262319"/>
              </a:xfrm>
              <a:prstGeom prst="rect">
                <a:avLst/>
              </a:prstGeom>
            </p:spPr>
          </p:pic>
          <p:pic>
            <p:nvPicPr>
              <p:cNvPr id="66" name="Picture 65">
                <a:extLst>
                  <a:ext uri="{FF2B5EF4-FFF2-40B4-BE49-F238E27FC236}">
                    <a16:creationId xmlns:a16="http://schemas.microsoft.com/office/drawing/2014/main" id="{BB29C629-9A4A-6B6C-9396-C1B1C97ECE37}"/>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343361" y="2909104"/>
                <a:ext cx="242888" cy="262319"/>
              </a:xfrm>
              <a:prstGeom prst="rect">
                <a:avLst/>
              </a:prstGeom>
            </p:spPr>
          </p:pic>
          <p:pic>
            <p:nvPicPr>
              <p:cNvPr id="67" name="Picture 66">
                <a:extLst>
                  <a:ext uri="{FF2B5EF4-FFF2-40B4-BE49-F238E27FC236}">
                    <a16:creationId xmlns:a16="http://schemas.microsoft.com/office/drawing/2014/main" id="{B906CE40-8B73-D168-36D2-F1328850047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566775" y="2909104"/>
                <a:ext cx="242888" cy="262319"/>
              </a:xfrm>
              <a:prstGeom prst="rect">
                <a:avLst/>
              </a:prstGeom>
            </p:spPr>
          </p:pic>
          <p:pic>
            <p:nvPicPr>
              <p:cNvPr id="68" name="Picture 67">
                <a:extLst>
                  <a:ext uri="{FF2B5EF4-FFF2-40B4-BE49-F238E27FC236}">
                    <a16:creationId xmlns:a16="http://schemas.microsoft.com/office/drawing/2014/main" id="{7B726F63-6B85-B1E7-C2C2-84B4621AD55C}"/>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355269" y="2646785"/>
                <a:ext cx="242888" cy="262319"/>
              </a:xfrm>
              <a:prstGeom prst="rect">
                <a:avLst/>
              </a:prstGeom>
            </p:spPr>
          </p:pic>
        </p:grpSp>
        <p:pic>
          <p:nvPicPr>
            <p:cNvPr id="61" name="Picture 3">
              <a:extLst>
                <a:ext uri="{FF2B5EF4-FFF2-40B4-BE49-F238E27FC236}">
                  <a16:creationId xmlns:a16="http://schemas.microsoft.com/office/drawing/2014/main" id="{DA6EA37A-E180-0AF5-F469-4D5D8C1B2735}"/>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 uri="{28A0092B-C50C-407E-A947-70E740481C1C}">
                  <a14:useLocalDpi xmlns:a14="http://schemas.microsoft.com/office/drawing/2010/main" val="0"/>
                </a:ext>
              </a:extLst>
            </a:blip>
            <a:srcRect l="14622" t="10229" r="20088" b="18454"/>
            <a:stretch/>
          </p:blipFill>
          <p:spPr bwMode="auto">
            <a:xfrm>
              <a:off x="1129255" y="798131"/>
              <a:ext cx="866775" cy="1162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9" name="Group 68">
            <a:extLst>
              <a:ext uri="{FF2B5EF4-FFF2-40B4-BE49-F238E27FC236}">
                <a16:creationId xmlns:a16="http://schemas.microsoft.com/office/drawing/2014/main" id="{154EA7AC-C306-0B5D-34F8-5ACEEAE0AC14}"/>
              </a:ext>
            </a:extLst>
          </p:cNvPr>
          <p:cNvGrpSpPr/>
          <p:nvPr/>
        </p:nvGrpSpPr>
        <p:grpSpPr>
          <a:xfrm>
            <a:off x="4761079" y="1138144"/>
            <a:ext cx="3786691" cy="1811105"/>
            <a:chOff x="3919145" y="841077"/>
            <a:chExt cx="2840018" cy="1358329"/>
          </a:xfrm>
        </p:grpSpPr>
        <p:grpSp>
          <p:nvGrpSpPr>
            <p:cNvPr id="70" name="Group 69">
              <a:extLst>
                <a:ext uri="{FF2B5EF4-FFF2-40B4-BE49-F238E27FC236}">
                  <a16:creationId xmlns:a16="http://schemas.microsoft.com/office/drawing/2014/main" id="{70757E39-483B-40E8-18F4-DEF6848D913C}"/>
                </a:ext>
              </a:extLst>
            </p:cNvPr>
            <p:cNvGrpSpPr/>
            <p:nvPr/>
          </p:nvGrpSpPr>
          <p:grpSpPr>
            <a:xfrm>
              <a:off x="3919145" y="1056407"/>
              <a:ext cx="2840018" cy="1142999"/>
              <a:chOff x="375784" y="2319287"/>
              <a:chExt cx="2840018" cy="1263893"/>
            </a:xfrm>
          </p:grpSpPr>
          <p:pic>
            <p:nvPicPr>
              <p:cNvPr id="72" name="Picture 5" descr="ถาดเสริฟไม้ รุ่น วาสโซ 32 x 24 x 1.5 ซม. - ลายไม้ธรรมชาติ ...">
                <a:extLst>
                  <a:ext uri="{FF2B5EF4-FFF2-40B4-BE49-F238E27FC236}">
                    <a16:creationId xmlns:a16="http://schemas.microsoft.com/office/drawing/2014/main" id="{741367B7-9108-A11B-0DCA-37BC10F7D0C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255" t="33894" r="7388" b="38462"/>
              <a:stretch/>
            </p:blipFill>
            <p:spPr bwMode="auto">
              <a:xfrm>
                <a:off x="375784" y="2319287"/>
                <a:ext cx="2840018" cy="1263893"/>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72">
                <a:extLst>
                  <a:ext uri="{FF2B5EF4-FFF2-40B4-BE49-F238E27FC236}">
                    <a16:creationId xmlns:a16="http://schemas.microsoft.com/office/drawing/2014/main" id="{9C719C9F-A9F7-40AF-7B59-D812035B4A9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233825" y="2768627"/>
                <a:ext cx="242888" cy="262319"/>
              </a:xfrm>
              <a:prstGeom prst="rect">
                <a:avLst/>
              </a:prstGeom>
            </p:spPr>
          </p:pic>
          <p:pic>
            <p:nvPicPr>
              <p:cNvPr id="74" name="Picture 73">
                <a:extLst>
                  <a:ext uri="{FF2B5EF4-FFF2-40B4-BE49-F238E27FC236}">
                    <a16:creationId xmlns:a16="http://schemas.microsoft.com/office/drawing/2014/main" id="{38367CCD-B5DF-2AA5-3379-80FE67872BC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455280" y="2768627"/>
                <a:ext cx="242888" cy="262319"/>
              </a:xfrm>
              <a:prstGeom prst="rect">
                <a:avLst/>
              </a:prstGeom>
            </p:spPr>
          </p:pic>
          <p:pic>
            <p:nvPicPr>
              <p:cNvPr id="75" name="Picture 74">
                <a:extLst>
                  <a:ext uri="{FF2B5EF4-FFF2-40B4-BE49-F238E27FC236}">
                    <a16:creationId xmlns:a16="http://schemas.microsoft.com/office/drawing/2014/main" id="{FC2F68D8-0ADA-1772-BA97-0A64AB2233CC}"/>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123864" y="2909104"/>
                <a:ext cx="242888" cy="262319"/>
              </a:xfrm>
              <a:prstGeom prst="rect">
                <a:avLst/>
              </a:prstGeom>
            </p:spPr>
          </p:pic>
          <p:pic>
            <p:nvPicPr>
              <p:cNvPr id="76" name="Picture 75">
                <a:extLst>
                  <a:ext uri="{FF2B5EF4-FFF2-40B4-BE49-F238E27FC236}">
                    <a16:creationId xmlns:a16="http://schemas.microsoft.com/office/drawing/2014/main" id="{B71BE620-E9FF-7603-39C8-8DE8D36ABA1E}"/>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343361" y="2909104"/>
                <a:ext cx="242888" cy="262319"/>
              </a:xfrm>
              <a:prstGeom prst="rect">
                <a:avLst/>
              </a:prstGeom>
            </p:spPr>
          </p:pic>
          <p:pic>
            <p:nvPicPr>
              <p:cNvPr id="77" name="Picture 76">
                <a:extLst>
                  <a:ext uri="{FF2B5EF4-FFF2-40B4-BE49-F238E27FC236}">
                    <a16:creationId xmlns:a16="http://schemas.microsoft.com/office/drawing/2014/main" id="{10C627CC-490D-8321-B86C-29BDEA8A850F}"/>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566775" y="2909104"/>
                <a:ext cx="242888" cy="262319"/>
              </a:xfrm>
              <a:prstGeom prst="rect">
                <a:avLst/>
              </a:prstGeom>
            </p:spPr>
          </p:pic>
          <p:pic>
            <p:nvPicPr>
              <p:cNvPr id="78" name="Picture 77">
                <a:extLst>
                  <a:ext uri="{FF2B5EF4-FFF2-40B4-BE49-F238E27FC236}">
                    <a16:creationId xmlns:a16="http://schemas.microsoft.com/office/drawing/2014/main" id="{02EA4824-0191-BF18-38FE-500BE64E913D}"/>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355269" y="2646785"/>
                <a:ext cx="242888" cy="262319"/>
              </a:xfrm>
              <a:prstGeom prst="rect">
                <a:avLst/>
              </a:prstGeom>
            </p:spPr>
          </p:pic>
          <p:pic>
            <p:nvPicPr>
              <p:cNvPr id="79" name="Picture 78">
                <a:extLst>
                  <a:ext uri="{FF2B5EF4-FFF2-40B4-BE49-F238E27FC236}">
                    <a16:creationId xmlns:a16="http://schemas.microsoft.com/office/drawing/2014/main" id="{64B0E201-9D6C-A851-E609-9BF370DA2744}"/>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1909309" y="2910096"/>
                <a:ext cx="242888" cy="262319"/>
              </a:xfrm>
              <a:prstGeom prst="rect">
                <a:avLst/>
              </a:prstGeom>
            </p:spPr>
          </p:pic>
          <p:pic>
            <p:nvPicPr>
              <p:cNvPr id="80" name="Picture 79">
                <a:extLst>
                  <a:ext uri="{FF2B5EF4-FFF2-40B4-BE49-F238E27FC236}">
                    <a16:creationId xmlns:a16="http://schemas.microsoft.com/office/drawing/2014/main" id="{E58D4C53-6497-86C1-E9E6-C4F717D2F18F}"/>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014084" y="2772182"/>
                <a:ext cx="242888" cy="262319"/>
              </a:xfrm>
              <a:prstGeom prst="rect">
                <a:avLst/>
              </a:prstGeom>
            </p:spPr>
          </p:pic>
          <p:pic>
            <p:nvPicPr>
              <p:cNvPr id="81" name="Picture 80">
                <a:extLst>
                  <a:ext uri="{FF2B5EF4-FFF2-40B4-BE49-F238E27FC236}">
                    <a16:creationId xmlns:a16="http://schemas.microsoft.com/office/drawing/2014/main" id="{31BB996B-A664-B1CD-2D50-E8CFAC514F7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118859" y="2635261"/>
                <a:ext cx="242888" cy="262319"/>
              </a:xfrm>
              <a:prstGeom prst="rect">
                <a:avLst/>
              </a:prstGeom>
            </p:spPr>
          </p:pic>
        </p:grpSp>
        <p:pic>
          <p:nvPicPr>
            <p:cNvPr id="71" name="Picture 3">
              <a:extLst>
                <a:ext uri="{FF2B5EF4-FFF2-40B4-BE49-F238E27FC236}">
                  <a16:creationId xmlns:a16="http://schemas.microsoft.com/office/drawing/2014/main" id="{34BEE21D-6535-7BCB-6149-FBF3C1251CF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 uri="{28A0092B-C50C-407E-A947-70E740481C1C}">
                  <a14:useLocalDpi xmlns:a14="http://schemas.microsoft.com/office/drawing/2010/main" val="0"/>
                </a:ext>
              </a:extLst>
            </a:blip>
            <a:srcRect l="14622" t="10229" r="20088" b="18454"/>
            <a:stretch/>
          </p:blipFill>
          <p:spPr bwMode="auto">
            <a:xfrm>
              <a:off x="4480217" y="841077"/>
              <a:ext cx="866775" cy="1162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2" name="TextBox 81">
            <a:extLst>
              <a:ext uri="{FF2B5EF4-FFF2-40B4-BE49-F238E27FC236}">
                <a16:creationId xmlns:a16="http://schemas.microsoft.com/office/drawing/2014/main" id="{7960E0E5-984D-082C-E511-97F3BC93AC83}"/>
              </a:ext>
            </a:extLst>
          </p:cNvPr>
          <p:cNvSpPr txBox="1"/>
          <p:nvPr/>
        </p:nvSpPr>
        <p:spPr>
          <a:xfrm>
            <a:off x="266976" y="2823002"/>
            <a:ext cx="2318960" cy="584775"/>
          </a:xfrm>
          <a:prstGeom prst="rect">
            <a:avLst/>
          </a:prstGeom>
          <a:solidFill>
            <a:schemeClr val="bg1"/>
          </a:solidFill>
        </p:spPr>
        <p:txBody>
          <a:bodyPr wrap="square" rtlCol="0">
            <a:spAutoFit/>
          </a:bodyPr>
          <a:lstStyle/>
          <a:p>
            <a:pPr algn="ctr" defTabSz="1219170"/>
            <a:r>
              <a:rPr lang="en-US" sz="3200">
                <a:solidFill>
                  <a:prstClr val="black"/>
                </a:solidFill>
                <a:latin typeface="Arial" pitchFamily="34" charset="0"/>
                <a:cs typeface="Arial" pitchFamily="34" charset="0"/>
              </a:rPr>
              <a:t>1 chục</a:t>
            </a:r>
          </a:p>
        </p:txBody>
      </p:sp>
      <p:sp>
        <p:nvSpPr>
          <p:cNvPr id="83" name="TextBox 82">
            <a:extLst>
              <a:ext uri="{FF2B5EF4-FFF2-40B4-BE49-F238E27FC236}">
                <a16:creationId xmlns:a16="http://schemas.microsoft.com/office/drawing/2014/main" id="{13E0CF53-CF61-2556-BE9E-323D07DB4C8E}"/>
              </a:ext>
            </a:extLst>
          </p:cNvPr>
          <p:cNvSpPr txBox="1"/>
          <p:nvPr/>
        </p:nvSpPr>
        <p:spPr>
          <a:xfrm>
            <a:off x="4708688" y="2823002"/>
            <a:ext cx="2318960" cy="584775"/>
          </a:xfrm>
          <a:prstGeom prst="rect">
            <a:avLst/>
          </a:prstGeom>
          <a:solidFill>
            <a:schemeClr val="bg1"/>
          </a:solidFill>
        </p:spPr>
        <p:txBody>
          <a:bodyPr wrap="square" rtlCol="0">
            <a:spAutoFit/>
          </a:bodyPr>
          <a:lstStyle/>
          <a:p>
            <a:pPr algn="ctr" defTabSz="1219170"/>
            <a:r>
              <a:rPr lang="en-US" sz="3200">
                <a:solidFill>
                  <a:prstClr val="black"/>
                </a:solidFill>
                <a:latin typeface="Arial" pitchFamily="34" charset="0"/>
                <a:cs typeface="Arial" pitchFamily="34" charset="0"/>
              </a:rPr>
              <a:t>1 chục</a:t>
            </a:r>
          </a:p>
        </p:txBody>
      </p:sp>
      <p:sp>
        <p:nvSpPr>
          <p:cNvPr id="84" name="TextBox 83">
            <a:extLst>
              <a:ext uri="{FF2B5EF4-FFF2-40B4-BE49-F238E27FC236}">
                <a16:creationId xmlns:a16="http://schemas.microsoft.com/office/drawing/2014/main" id="{823A52C5-1E3B-F507-F267-F149C68E75C7}"/>
              </a:ext>
            </a:extLst>
          </p:cNvPr>
          <p:cNvSpPr txBox="1"/>
          <p:nvPr/>
        </p:nvSpPr>
        <p:spPr>
          <a:xfrm>
            <a:off x="2693135" y="2830614"/>
            <a:ext cx="778677" cy="584775"/>
          </a:xfrm>
          <a:prstGeom prst="rect">
            <a:avLst/>
          </a:prstGeom>
          <a:solidFill>
            <a:schemeClr val="bg1"/>
          </a:solidFill>
        </p:spPr>
        <p:txBody>
          <a:bodyPr wrap="square" rtlCol="0">
            <a:spAutoFit/>
          </a:bodyPr>
          <a:lstStyle/>
          <a:p>
            <a:pPr algn="ctr" defTabSz="1219170"/>
            <a:r>
              <a:rPr lang="en-US" sz="3200">
                <a:solidFill>
                  <a:prstClr val="black"/>
                </a:solidFill>
                <a:latin typeface="Arial" pitchFamily="34" charset="0"/>
                <a:cs typeface="Arial" pitchFamily="34" charset="0"/>
              </a:rPr>
              <a:t>6</a:t>
            </a:r>
          </a:p>
        </p:txBody>
      </p:sp>
      <p:sp>
        <p:nvSpPr>
          <p:cNvPr id="85" name="TextBox 84">
            <a:extLst>
              <a:ext uri="{FF2B5EF4-FFF2-40B4-BE49-F238E27FC236}">
                <a16:creationId xmlns:a16="http://schemas.microsoft.com/office/drawing/2014/main" id="{E084B203-61D7-0C38-417D-8843EF883F8E}"/>
              </a:ext>
            </a:extLst>
          </p:cNvPr>
          <p:cNvSpPr txBox="1"/>
          <p:nvPr/>
        </p:nvSpPr>
        <p:spPr>
          <a:xfrm>
            <a:off x="6992682" y="2809442"/>
            <a:ext cx="860657" cy="584775"/>
          </a:xfrm>
          <a:prstGeom prst="rect">
            <a:avLst/>
          </a:prstGeom>
          <a:solidFill>
            <a:schemeClr val="bg1"/>
          </a:solidFill>
        </p:spPr>
        <p:txBody>
          <a:bodyPr wrap="square" rtlCol="0">
            <a:spAutoFit/>
          </a:bodyPr>
          <a:lstStyle/>
          <a:p>
            <a:pPr algn="ctr" defTabSz="1219170"/>
            <a:r>
              <a:rPr lang="en-US" sz="3200">
                <a:solidFill>
                  <a:prstClr val="black"/>
                </a:solidFill>
                <a:latin typeface="Arial" pitchFamily="34" charset="0"/>
                <a:cs typeface="Arial" pitchFamily="34" charset="0"/>
              </a:rPr>
              <a:t>9</a:t>
            </a:r>
          </a:p>
        </p:txBody>
      </p:sp>
      <p:sp>
        <p:nvSpPr>
          <p:cNvPr id="86" name="Title 2">
            <a:extLst>
              <a:ext uri="{FF2B5EF4-FFF2-40B4-BE49-F238E27FC236}">
                <a16:creationId xmlns:a16="http://schemas.microsoft.com/office/drawing/2014/main" id="{0BD3D104-FC48-FCFB-9FB0-54B119C286B9}"/>
              </a:ext>
            </a:extLst>
          </p:cNvPr>
          <p:cNvSpPr txBox="1">
            <a:spLocks/>
          </p:cNvSpPr>
          <p:nvPr/>
        </p:nvSpPr>
        <p:spPr>
          <a:xfrm>
            <a:off x="1318850" y="3979896"/>
            <a:ext cx="1380804" cy="769904"/>
          </a:xfrm>
          <a:prstGeom prst="rect">
            <a:avLst/>
          </a:prstGeom>
          <a:ln>
            <a:solidFill>
              <a:schemeClr val="accent6"/>
            </a:solidFill>
          </a:ln>
        </p:spPr>
        <p:txBody>
          <a:bodyPr vert="horz" lIns="121920" tIns="60960" rIns="121920" bIns="6096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4800">
                <a:solidFill>
                  <a:prstClr val="black"/>
                </a:solidFill>
                <a:latin typeface="Arial" pitchFamily="34" charset="0"/>
                <a:cs typeface="Arial" pitchFamily="34" charset="0"/>
              </a:rPr>
              <a:t>?</a:t>
            </a:r>
          </a:p>
        </p:txBody>
      </p:sp>
      <p:sp>
        <p:nvSpPr>
          <p:cNvPr id="87" name="Title 2">
            <a:extLst>
              <a:ext uri="{FF2B5EF4-FFF2-40B4-BE49-F238E27FC236}">
                <a16:creationId xmlns:a16="http://schemas.microsoft.com/office/drawing/2014/main" id="{A18F9F2C-52F9-FB08-AA36-D98497F653DC}"/>
              </a:ext>
            </a:extLst>
          </p:cNvPr>
          <p:cNvSpPr txBox="1">
            <a:spLocks/>
          </p:cNvSpPr>
          <p:nvPr/>
        </p:nvSpPr>
        <p:spPr>
          <a:xfrm>
            <a:off x="5929654" y="3969157"/>
            <a:ext cx="1380804" cy="769904"/>
          </a:xfrm>
          <a:prstGeom prst="rect">
            <a:avLst/>
          </a:prstGeom>
          <a:ln>
            <a:solidFill>
              <a:schemeClr val="accent6"/>
            </a:solidFill>
          </a:ln>
        </p:spPr>
        <p:txBody>
          <a:bodyPr vert="horz" lIns="121920" tIns="60960" rIns="121920" bIns="6096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4800">
                <a:solidFill>
                  <a:prstClr val="black"/>
                </a:solidFill>
                <a:latin typeface="Arial" pitchFamily="34" charset="0"/>
                <a:cs typeface="Arial" pitchFamily="34" charset="0"/>
              </a:rPr>
              <a:t>?</a:t>
            </a:r>
          </a:p>
        </p:txBody>
      </p:sp>
      <p:sp>
        <p:nvSpPr>
          <p:cNvPr id="88" name="Title 2">
            <a:extLst>
              <a:ext uri="{FF2B5EF4-FFF2-40B4-BE49-F238E27FC236}">
                <a16:creationId xmlns:a16="http://schemas.microsoft.com/office/drawing/2014/main" id="{EC8C1E0A-8AE3-BBFC-A391-2107CCF38BAC}"/>
              </a:ext>
            </a:extLst>
          </p:cNvPr>
          <p:cNvSpPr txBox="1">
            <a:spLocks/>
          </p:cNvSpPr>
          <p:nvPr/>
        </p:nvSpPr>
        <p:spPr>
          <a:xfrm>
            <a:off x="3624251" y="3961000"/>
            <a:ext cx="1380804" cy="769904"/>
          </a:xfrm>
          <a:prstGeom prst="rect">
            <a:avLst/>
          </a:prstGeom>
          <a:ln>
            <a:solidFill>
              <a:schemeClr val="accent6"/>
            </a:solidFill>
          </a:ln>
        </p:spPr>
        <p:txBody>
          <a:bodyPr vert="horz" lIns="121920" tIns="60960" rIns="121920" bIns="6096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4800">
                <a:solidFill>
                  <a:prstClr val="black"/>
                </a:solidFill>
                <a:latin typeface="Arial" pitchFamily="34" charset="0"/>
                <a:cs typeface="Arial" pitchFamily="34" charset="0"/>
              </a:rPr>
              <a:t>?</a:t>
            </a:r>
          </a:p>
        </p:txBody>
      </p:sp>
      <p:sp>
        <p:nvSpPr>
          <p:cNvPr id="89" name="Title 2">
            <a:extLst>
              <a:ext uri="{FF2B5EF4-FFF2-40B4-BE49-F238E27FC236}">
                <a16:creationId xmlns:a16="http://schemas.microsoft.com/office/drawing/2014/main" id="{FD6D997B-DDE1-1EBE-FE5A-7AD6EC6214B1}"/>
              </a:ext>
            </a:extLst>
          </p:cNvPr>
          <p:cNvSpPr txBox="1">
            <a:spLocks/>
          </p:cNvSpPr>
          <p:nvPr/>
        </p:nvSpPr>
        <p:spPr>
          <a:xfrm>
            <a:off x="3624251" y="3961000"/>
            <a:ext cx="1380804" cy="769904"/>
          </a:xfrm>
          <a:prstGeom prst="rect">
            <a:avLst/>
          </a:prstGeom>
          <a:solidFill>
            <a:schemeClr val="bg1"/>
          </a:solidFill>
          <a:ln>
            <a:solidFill>
              <a:schemeClr val="accent6"/>
            </a:solidFill>
          </a:ln>
        </p:spPr>
        <p:txBody>
          <a:bodyPr vert="horz" lIns="121920" tIns="60960" rIns="121920" bIns="6096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4800">
                <a:solidFill>
                  <a:prstClr val="black"/>
                </a:solidFill>
                <a:latin typeface="Arial" pitchFamily="34" charset="0"/>
                <a:cs typeface="Arial" pitchFamily="34" charset="0"/>
              </a:rPr>
              <a:t>&lt;</a:t>
            </a:r>
          </a:p>
        </p:txBody>
      </p:sp>
      <p:sp>
        <p:nvSpPr>
          <p:cNvPr id="90" name="Title 2">
            <a:extLst>
              <a:ext uri="{FF2B5EF4-FFF2-40B4-BE49-F238E27FC236}">
                <a16:creationId xmlns:a16="http://schemas.microsoft.com/office/drawing/2014/main" id="{9867C6AC-2D2C-6DE7-CC97-B8F728ABE40D}"/>
              </a:ext>
            </a:extLst>
          </p:cNvPr>
          <p:cNvSpPr txBox="1">
            <a:spLocks/>
          </p:cNvSpPr>
          <p:nvPr/>
        </p:nvSpPr>
        <p:spPr>
          <a:xfrm>
            <a:off x="8958093" y="1504076"/>
            <a:ext cx="2929107" cy="769904"/>
          </a:xfrm>
          <a:prstGeom prst="rect">
            <a:avLst/>
          </a:prstGeom>
          <a:ln>
            <a:solidFill>
              <a:schemeClr val="accent6"/>
            </a:solidFill>
          </a:ln>
        </p:spPr>
        <p:txBody>
          <a:bodyPr vert="horz" lIns="121920" tIns="60960" rIns="121920" bIns="6096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4800">
                <a:solidFill>
                  <a:prstClr val="black"/>
                </a:solidFill>
                <a:latin typeface="Arial" pitchFamily="34" charset="0"/>
                <a:cs typeface="Arial" pitchFamily="34" charset="0"/>
              </a:rPr>
              <a:t>16   &lt;   19</a:t>
            </a:r>
          </a:p>
        </p:txBody>
      </p:sp>
      <p:sp>
        <p:nvSpPr>
          <p:cNvPr id="91" name="Title 2">
            <a:extLst>
              <a:ext uri="{FF2B5EF4-FFF2-40B4-BE49-F238E27FC236}">
                <a16:creationId xmlns:a16="http://schemas.microsoft.com/office/drawing/2014/main" id="{F8317700-6D03-F59D-EAC4-860DB71221A0}"/>
              </a:ext>
            </a:extLst>
          </p:cNvPr>
          <p:cNvSpPr txBox="1">
            <a:spLocks/>
          </p:cNvSpPr>
          <p:nvPr/>
        </p:nvSpPr>
        <p:spPr>
          <a:xfrm>
            <a:off x="8972389" y="2564272"/>
            <a:ext cx="2929107" cy="769904"/>
          </a:xfrm>
          <a:prstGeom prst="rect">
            <a:avLst/>
          </a:prstGeom>
          <a:ln>
            <a:solidFill>
              <a:schemeClr val="accent6"/>
            </a:solidFill>
          </a:ln>
        </p:spPr>
        <p:txBody>
          <a:bodyPr vert="horz" lIns="121920" tIns="60960" rIns="121920" bIns="6096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4800">
                <a:solidFill>
                  <a:prstClr val="black"/>
                </a:solidFill>
                <a:latin typeface="Arial" pitchFamily="34" charset="0"/>
                <a:cs typeface="Arial" pitchFamily="34" charset="0"/>
              </a:rPr>
              <a:t>19   …   16</a:t>
            </a:r>
          </a:p>
        </p:txBody>
      </p:sp>
      <p:pic>
        <p:nvPicPr>
          <p:cNvPr id="92" name="Picture 2">
            <a:extLst>
              <a:ext uri="{FF2B5EF4-FFF2-40B4-BE49-F238E27FC236}">
                <a16:creationId xmlns:a16="http://schemas.microsoft.com/office/drawing/2014/main" id="{DEA18306-F059-7299-A10C-6EA3BCE819E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88726" y="2378100"/>
            <a:ext cx="1096433" cy="1284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3" name="Oval 92">
            <a:extLst>
              <a:ext uri="{FF2B5EF4-FFF2-40B4-BE49-F238E27FC236}">
                <a16:creationId xmlns:a16="http://schemas.microsoft.com/office/drawing/2014/main" id="{C452ED32-B14E-BA70-BBAC-25AB2971D6FB}"/>
              </a:ext>
            </a:extLst>
          </p:cNvPr>
          <p:cNvSpPr/>
          <p:nvPr/>
        </p:nvSpPr>
        <p:spPr>
          <a:xfrm>
            <a:off x="855801" y="1137868"/>
            <a:ext cx="1523668" cy="1524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94" name="Oval 93">
            <a:extLst>
              <a:ext uri="{FF2B5EF4-FFF2-40B4-BE49-F238E27FC236}">
                <a16:creationId xmlns:a16="http://schemas.microsoft.com/office/drawing/2014/main" id="{BF047332-2D1C-18B3-AEFB-9C56FDB48BFE}"/>
              </a:ext>
            </a:extLst>
          </p:cNvPr>
          <p:cNvSpPr/>
          <p:nvPr/>
        </p:nvSpPr>
        <p:spPr>
          <a:xfrm>
            <a:off x="5221481" y="1080882"/>
            <a:ext cx="1523668" cy="1643335"/>
          </a:xfrm>
          <a:prstGeom prst="ellipse">
            <a:avLst/>
          </a:prstGeom>
          <a:noFill/>
          <a:ln>
            <a:solidFill>
              <a:srgbClr val="FF13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95" name="Oval 94">
            <a:extLst>
              <a:ext uri="{FF2B5EF4-FFF2-40B4-BE49-F238E27FC236}">
                <a16:creationId xmlns:a16="http://schemas.microsoft.com/office/drawing/2014/main" id="{FBC0BD6F-F97E-86F1-3C9E-0F5C39147EF9}"/>
              </a:ext>
            </a:extLst>
          </p:cNvPr>
          <p:cNvSpPr/>
          <p:nvPr/>
        </p:nvSpPr>
        <p:spPr>
          <a:xfrm>
            <a:off x="2512816" y="1671050"/>
            <a:ext cx="1158357" cy="966869"/>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96" name="Oval 95">
            <a:extLst>
              <a:ext uri="{FF2B5EF4-FFF2-40B4-BE49-F238E27FC236}">
                <a16:creationId xmlns:a16="http://schemas.microsoft.com/office/drawing/2014/main" id="{347189E8-2DF5-B3E3-CE2E-BFDF37AE38C5}"/>
              </a:ext>
            </a:extLst>
          </p:cNvPr>
          <p:cNvSpPr/>
          <p:nvPr/>
        </p:nvSpPr>
        <p:spPr>
          <a:xfrm>
            <a:off x="6763818" y="1721148"/>
            <a:ext cx="1353548" cy="940721"/>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97" name="Title 2">
            <a:extLst>
              <a:ext uri="{FF2B5EF4-FFF2-40B4-BE49-F238E27FC236}">
                <a16:creationId xmlns:a16="http://schemas.microsoft.com/office/drawing/2014/main" id="{7D66788B-1F4C-CD9F-BAFA-20C85D6137FB}"/>
              </a:ext>
            </a:extLst>
          </p:cNvPr>
          <p:cNvSpPr txBox="1">
            <a:spLocks/>
          </p:cNvSpPr>
          <p:nvPr/>
        </p:nvSpPr>
        <p:spPr>
          <a:xfrm>
            <a:off x="1318850" y="3979896"/>
            <a:ext cx="1380804" cy="769904"/>
          </a:xfrm>
          <a:prstGeom prst="rect">
            <a:avLst/>
          </a:prstGeom>
          <a:solidFill>
            <a:schemeClr val="bg1"/>
          </a:solidFill>
          <a:ln>
            <a:solidFill>
              <a:schemeClr val="accent6"/>
            </a:solidFill>
          </a:ln>
        </p:spPr>
        <p:txBody>
          <a:bodyPr vert="horz" lIns="121920" tIns="60960" rIns="121920" bIns="6096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4800">
                <a:solidFill>
                  <a:prstClr val="black"/>
                </a:solidFill>
                <a:latin typeface="Arial" pitchFamily="34" charset="0"/>
                <a:cs typeface="Arial" pitchFamily="34" charset="0"/>
              </a:rPr>
              <a:t>16</a:t>
            </a:r>
          </a:p>
        </p:txBody>
      </p:sp>
      <p:sp>
        <p:nvSpPr>
          <p:cNvPr id="98" name="Title 2">
            <a:extLst>
              <a:ext uri="{FF2B5EF4-FFF2-40B4-BE49-F238E27FC236}">
                <a16:creationId xmlns:a16="http://schemas.microsoft.com/office/drawing/2014/main" id="{5413A8B1-189F-7B73-8572-BF09E33DDA3A}"/>
              </a:ext>
            </a:extLst>
          </p:cNvPr>
          <p:cNvSpPr txBox="1">
            <a:spLocks/>
          </p:cNvSpPr>
          <p:nvPr/>
        </p:nvSpPr>
        <p:spPr>
          <a:xfrm>
            <a:off x="5929654" y="3972252"/>
            <a:ext cx="1380804" cy="769904"/>
          </a:xfrm>
          <a:prstGeom prst="rect">
            <a:avLst/>
          </a:prstGeom>
          <a:solidFill>
            <a:schemeClr val="bg1"/>
          </a:solidFill>
          <a:ln>
            <a:solidFill>
              <a:schemeClr val="accent6"/>
            </a:solidFill>
          </a:ln>
        </p:spPr>
        <p:txBody>
          <a:bodyPr vert="horz" lIns="121920" tIns="60960" rIns="121920" bIns="6096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4800">
                <a:solidFill>
                  <a:prstClr val="black"/>
                </a:solidFill>
                <a:latin typeface="Arial" pitchFamily="34" charset="0"/>
                <a:cs typeface="Arial" pitchFamily="34" charset="0"/>
              </a:rPr>
              <a:t>19</a:t>
            </a:r>
          </a:p>
        </p:txBody>
      </p:sp>
      <p:sp>
        <p:nvSpPr>
          <p:cNvPr id="99" name="Title 2">
            <a:extLst>
              <a:ext uri="{FF2B5EF4-FFF2-40B4-BE49-F238E27FC236}">
                <a16:creationId xmlns:a16="http://schemas.microsoft.com/office/drawing/2014/main" id="{309B0E19-D9AC-DA89-6206-39D42A934657}"/>
              </a:ext>
            </a:extLst>
          </p:cNvPr>
          <p:cNvSpPr txBox="1">
            <a:spLocks/>
          </p:cNvSpPr>
          <p:nvPr/>
        </p:nvSpPr>
        <p:spPr>
          <a:xfrm>
            <a:off x="2361069" y="5238518"/>
            <a:ext cx="7469863" cy="769904"/>
          </a:xfrm>
          <a:prstGeom prst="rect">
            <a:avLst/>
          </a:prstGeom>
          <a:solidFill>
            <a:srgbClr val="AAE8F4"/>
          </a:solidFill>
          <a:ln>
            <a:solidFill>
              <a:schemeClr val="accent6"/>
            </a:solidFill>
          </a:ln>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3200">
                <a:solidFill>
                  <a:prstClr val="black"/>
                </a:solidFill>
                <a:latin typeface="Arial" pitchFamily="34" charset="0"/>
                <a:cs typeface="Arial" pitchFamily="34" charset="0"/>
              </a:rPr>
              <a:t>Nhận xét số cà chua trong túi.</a:t>
            </a:r>
          </a:p>
        </p:txBody>
      </p:sp>
      <p:sp>
        <p:nvSpPr>
          <p:cNvPr id="100" name="Title 2">
            <a:extLst>
              <a:ext uri="{FF2B5EF4-FFF2-40B4-BE49-F238E27FC236}">
                <a16:creationId xmlns:a16="http://schemas.microsoft.com/office/drawing/2014/main" id="{A859338A-235B-F8BD-82CD-2CFBDDCB537E}"/>
              </a:ext>
            </a:extLst>
          </p:cNvPr>
          <p:cNvSpPr txBox="1">
            <a:spLocks/>
          </p:cNvSpPr>
          <p:nvPr/>
        </p:nvSpPr>
        <p:spPr>
          <a:xfrm>
            <a:off x="2361069" y="5241343"/>
            <a:ext cx="7469863" cy="769904"/>
          </a:xfrm>
          <a:prstGeom prst="rect">
            <a:avLst/>
          </a:prstGeom>
          <a:solidFill>
            <a:srgbClr val="AAE8F4"/>
          </a:solidFill>
          <a:ln>
            <a:solidFill>
              <a:schemeClr val="accent6"/>
            </a:solidFill>
          </a:ln>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3200">
                <a:solidFill>
                  <a:prstClr val="black"/>
                </a:solidFill>
                <a:latin typeface="Arial" pitchFamily="34" charset="0"/>
                <a:cs typeface="Arial" pitchFamily="34" charset="0"/>
              </a:rPr>
              <a:t>Nhận xét số cà chua ngoài túi.</a:t>
            </a:r>
          </a:p>
        </p:txBody>
      </p:sp>
    </p:spTree>
    <p:extLst>
      <p:ext uri="{BB962C8B-B14F-4D97-AF65-F5344CB8AC3E}">
        <p14:creationId xmlns:p14="http://schemas.microsoft.com/office/powerpoint/2010/main" val="395244202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par>
                                <p:cTn id="8" presetID="10" presetClass="entr" presetSubtype="0" fill="hold"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fade">
                                      <p:cBhvr>
                                        <p:cTn id="10" dur="500"/>
                                        <p:tgtEl>
                                          <p:spTgt spid="6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99"/>
                                        </p:tgtEl>
                                        <p:attrNameLst>
                                          <p:attrName>style.visibility</p:attrName>
                                        </p:attrNameLst>
                                      </p:cBhvr>
                                      <p:to>
                                        <p:strVal val="visible"/>
                                      </p:to>
                                    </p:set>
                                    <p:animEffect transition="in" filter="wipe(up)">
                                      <p:cBhvr>
                                        <p:cTn id="15" dur="500"/>
                                        <p:tgtEl>
                                          <p:spTgt spid="99"/>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93"/>
                                        </p:tgtEl>
                                        <p:attrNameLst>
                                          <p:attrName>style.visibility</p:attrName>
                                        </p:attrNameLst>
                                      </p:cBhvr>
                                      <p:to>
                                        <p:strVal val="visible"/>
                                      </p:to>
                                    </p:set>
                                    <p:animEffect transition="in" filter="wheel(1)">
                                      <p:cBhvr>
                                        <p:cTn id="20" dur="2000"/>
                                        <p:tgtEl>
                                          <p:spTgt spid="93"/>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par>
                                <p:cTn id="21" presetID="21" presetClass="entr" presetSubtype="1" fill="hold" grpId="0" nodeType="withEffect">
                                  <p:stCondLst>
                                    <p:cond delay="0"/>
                                  </p:stCondLst>
                                  <p:childTnLst>
                                    <p:set>
                                      <p:cBhvr>
                                        <p:cTn id="22" dur="1" fill="hold">
                                          <p:stCondLst>
                                            <p:cond delay="0"/>
                                          </p:stCondLst>
                                        </p:cTn>
                                        <p:tgtEl>
                                          <p:spTgt spid="94"/>
                                        </p:tgtEl>
                                        <p:attrNameLst>
                                          <p:attrName>style.visibility</p:attrName>
                                        </p:attrNameLst>
                                      </p:cBhvr>
                                      <p:to>
                                        <p:strVal val="visible"/>
                                      </p:to>
                                    </p:set>
                                    <p:animEffect transition="in" filter="wheel(1)">
                                      <p:cBhvr>
                                        <p:cTn id="23" dur="2000"/>
                                        <p:tgtEl>
                                          <p:spTgt spid="94"/>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2"/>
                                        </p:tgtEl>
                                        <p:attrNameLst>
                                          <p:attrName>style.visibility</p:attrName>
                                        </p:attrNameLst>
                                      </p:cBhvr>
                                      <p:to>
                                        <p:strVal val="visible"/>
                                      </p:to>
                                    </p:set>
                                    <p:animEffect transition="in" filter="fade">
                                      <p:cBhvr>
                                        <p:cTn id="28" dur="500"/>
                                        <p:tgtEl>
                                          <p:spTgt spid="8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3"/>
                                        </p:tgtEl>
                                        <p:attrNameLst>
                                          <p:attrName>style.visibility</p:attrName>
                                        </p:attrNameLst>
                                      </p:cBhvr>
                                      <p:to>
                                        <p:strVal val="visible"/>
                                      </p:to>
                                    </p:set>
                                    <p:animEffect transition="in" filter="fade">
                                      <p:cBhvr>
                                        <p:cTn id="33" dur="500"/>
                                        <p:tgtEl>
                                          <p:spTgt spid="8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100"/>
                                        </p:tgtEl>
                                        <p:attrNameLst>
                                          <p:attrName>style.visibility</p:attrName>
                                        </p:attrNameLst>
                                      </p:cBhvr>
                                      <p:to>
                                        <p:strVal val="visible"/>
                                      </p:to>
                                    </p:set>
                                    <p:animEffect transition="in" filter="wipe(up)">
                                      <p:cBhvr>
                                        <p:cTn id="38" dur="500"/>
                                        <p:tgtEl>
                                          <p:spTgt spid="100"/>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grpId="0" nodeType="clickEffect">
                                  <p:stCondLst>
                                    <p:cond delay="0"/>
                                  </p:stCondLst>
                                  <p:childTnLst>
                                    <p:set>
                                      <p:cBhvr>
                                        <p:cTn id="42" dur="1" fill="hold">
                                          <p:stCondLst>
                                            <p:cond delay="0"/>
                                          </p:stCondLst>
                                        </p:cTn>
                                        <p:tgtEl>
                                          <p:spTgt spid="95"/>
                                        </p:tgtEl>
                                        <p:attrNameLst>
                                          <p:attrName>style.visibility</p:attrName>
                                        </p:attrNameLst>
                                      </p:cBhvr>
                                      <p:to>
                                        <p:strVal val="visible"/>
                                      </p:to>
                                    </p:set>
                                    <p:animEffect transition="in" filter="wheel(1)">
                                      <p:cBhvr>
                                        <p:cTn id="43" dur="2000"/>
                                        <p:tgtEl>
                                          <p:spTgt spid="95"/>
                                        </p:tgtEl>
                                      </p:cBhvr>
                                    </p:animEffect>
                                  </p:childTnLst>
                                  <p:subTnLst>
                                    <p:audio>
                                      <p:cMediaNode>
                                        <p:cTn display="0" masterRel="sameClick">
                                          <p:stCondLst>
                                            <p:cond evt="begin" delay="0">
                                              <p:tn val="41"/>
                                            </p:cond>
                                          </p:stCondLst>
                                          <p:endCondLst>
                                            <p:cond evt="onStopAudio" delay="0">
                                              <p:tgtEl>
                                                <p:sldTgt/>
                                              </p:tgtEl>
                                            </p:cond>
                                          </p:endCondLst>
                                        </p:cTn>
                                        <p:tgtEl>
                                          <p:sndTgt r:embed="rId2" name="chimes.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84"/>
                                        </p:tgtEl>
                                        <p:attrNameLst>
                                          <p:attrName>style.visibility</p:attrName>
                                        </p:attrNameLst>
                                      </p:cBhvr>
                                      <p:to>
                                        <p:strVal val="visible"/>
                                      </p:to>
                                    </p:set>
                                    <p:animEffect transition="in" filter="fade">
                                      <p:cBhvr>
                                        <p:cTn id="48" dur="500"/>
                                        <p:tgtEl>
                                          <p:spTgt spid="84"/>
                                        </p:tgtEl>
                                      </p:cBhvr>
                                    </p:animEffect>
                                  </p:childTnLst>
                                </p:cTn>
                              </p:par>
                              <p:par>
                                <p:cTn id="49" presetID="21" presetClass="entr" presetSubtype="1" fill="hold" grpId="0" nodeType="withEffect">
                                  <p:stCondLst>
                                    <p:cond delay="0"/>
                                  </p:stCondLst>
                                  <p:childTnLst>
                                    <p:set>
                                      <p:cBhvr>
                                        <p:cTn id="50" dur="1" fill="hold">
                                          <p:stCondLst>
                                            <p:cond delay="0"/>
                                          </p:stCondLst>
                                        </p:cTn>
                                        <p:tgtEl>
                                          <p:spTgt spid="96"/>
                                        </p:tgtEl>
                                        <p:attrNameLst>
                                          <p:attrName>style.visibility</p:attrName>
                                        </p:attrNameLst>
                                      </p:cBhvr>
                                      <p:to>
                                        <p:strVal val="visible"/>
                                      </p:to>
                                    </p:set>
                                    <p:animEffect transition="in" filter="wheel(1)">
                                      <p:cBhvr>
                                        <p:cTn id="51" dur="2000"/>
                                        <p:tgtEl>
                                          <p:spTgt spid="96"/>
                                        </p:tgtEl>
                                      </p:cBhvr>
                                    </p:animEffect>
                                  </p:childTnLst>
                                  <p:subTnLst>
                                    <p:audio>
                                      <p:cMediaNode>
                                        <p:cTn display="0" masterRel="sameClick">
                                          <p:stCondLst>
                                            <p:cond evt="begin" delay="0">
                                              <p:tn val="49"/>
                                            </p:cond>
                                          </p:stCondLst>
                                          <p:endCondLst>
                                            <p:cond evt="onStopAudio" delay="0">
                                              <p:tgtEl>
                                                <p:sldTgt/>
                                              </p:tgtEl>
                                            </p:cond>
                                          </p:endCondLst>
                                        </p:cTn>
                                        <p:tgtEl>
                                          <p:sndTgt r:embed="rId2" name="chimes.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85"/>
                                        </p:tgtEl>
                                        <p:attrNameLst>
                                          <p:attrName>style.visibility</p:attrName>
                                        </p:attrNameLst>
                                      </p:cBhvr>
                                      <p:to>
                                        <p:strVal val="visible"/>
                                      </p:to>
                                    </p:set>
                                    <p:animEffect transition="in" filter="fade">
                                      <p:cBhvr>
                                        <p:cTn id="56" dur="500"/>
                                        <p:tgtEl>
                                          <p:spTgt spid="8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grpId="0" nodeType="clickEffect">
                                  <p:stCondLst>
                                    <p:cond delay="0"/>
                                  </p:stCondLst>
                                  <p:childTnLst>
                                    <p:set>
                                      <p:cBhvr>
                                        <p:cTn id="60" dur="1" fill="hold">
                                          <p:stCondLst>
                                            <p:cond delay="0"/>
                                          </p:stCondLst>
                                        </p:cTn>
                                        <p:tgtEl>
                                          <p:spTgt spid="86"/>
                                        </p:tgtEl>
                                        <p:attrNameLst>
                                          <p:attrName>style.visibility</p:attrName>
                                        </p:attrNameLst>
                                      </p:cBhvr>
                                      <p:to>
                                        <p:strVal val="visible"/>
                                      </p:to>
                                    </p:set>
                                    <p:animEffect transition="in" filter="wipe(up)">
                                      <p:cBhvr>
                                        <p:cTn id="61" dur="500"/>
                                        <p:tgtEl>
                                          <p:spTgt spid="86"/>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grpId="0" nodeType="clickEffect">
                                  <p:stCondLst>
                                    <p:cond delay="0"/>
                                  </p:stCondLst>
                                  <p:childTnLst>
                                    <p:set>
                                      <p:cBhvr>
                                        <p:cTn id="65" dur="1" fill="hold">
                                          <p:stCondLst>
                                            <p:cond delay="0"/>
                                          </p:stCondLst>
                                        </p:cTn>
                                        <p:tgtEl>
                                          <p:spTgt spid="97"/>
                                        </p:tgtEl>
                                        <p:attrNameLst>
                                          <p:attrName>style.visibility</p:attrName>
                                        </p:attrNameLst>
                                      </p:cBhvr>
                                      <p:to>
                                        <p:strVal val="visible"/>
                                      </p:to>
                                    </p:set>
                                    <p:animEffect transition="in" filter="wipe(up)">
                                      <p:cBhvr>
                                        <p:cTn id="66" dur="500"/>
                                        <p:tgtEl>
                                          <p:spTgt spid="97"/>
                                        </p:tgtEl>
                                      </p:cBhvr>
                                    </p:animEffect>
                                  </p:childTnLst>
                                  <p:subTnLst>
                                    <p:audio>
                                      <p:cMediaNode>
                                        <p:cTn display="0" masterRel="sameClick">
                                          <p:stCondLst>
                                            <p:cond evt="begin" delay="0">
                                              <p:tn val="64"/>
                                            </p:cond>
                                          </p:stCondLst>
                                          <p:endCondLst>
                                            <p:cond evt="onStopAudio" delay="0">
                                              <p:tgtEl>
                                                <p:sldTgt/>
                                              </p:tgtEl>
                                            </p:cond>
                                          </p:endCondLst>
                                        </p:cTn>
                                        <p:tgtEl>
                                          <p:sndTgt r:embed="rId2" name="chimes.wav"/>
                                        </p:tgtEl>
                                      </p:cMediaNode>
                                    </p:audio>
                                  </p:subTnLst>
                                </p:cTn>
                              </p:par>
                            </p:childTnLst>
                          </p:cTn>
                        </p:par>
                      </p:childTnLst>
                    </p:cTn>
                  </p:par>
                  <p:par>
                    <p:cTn id="67" fill="hold">
                      <p:stCondLst>
                        <p:cond delay="indefinite"/>
                      </p:stCondLst>
                      <p:childTnLst>
                        <p:par>
                          <p:cTn id="68" fill="hold">
                            <p:stCondLst>
                              <p:cond delay="0"/>
                            </p:stCondLst>
                            <p:childTnLst>
                              <p:par>
                                <p:cTn id="69" presetID="22" presetClass="entr" presetSubtype="1" fill="hold" grpId="0" nodeType="clickEffect">
                                  <p:stCondLst>
                                    <p:cond delay="0"/>
                                  </p:stCondLst>
                                  <p:childTnLst>
                                    <p:set>
                                      <p:cBhvr>
                                        <p:cTn id="70" dur="1" fill="hold">
                                          <p:stCondLst>
                                            <p:cond delay="0"/>
                                          </p:stCondLst>
                                        </p:cTn>
                                        <p:tgtEl>
                                          <p:spTgt spid="87"/>
                                        </p:tgtEl>
                                        <p:attrNameLst>
                                          <p:attrName>style.visibility</p:attrName>
                                        </p:attrNameLst>
                                      </p:cBhvr>
                                      <p:to>
                                        <p:strVal val="visible"/>
                                      </p:to>
                                    </p:set>
                                    <p:animEffect transition="in" filter="wipe(up)">
                                      <p:cBhvr>
                                        <p:cTn id="71" dur="500"/>
                                        <p:tgtEl>
                                          <p:spTgt spid="87"/>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1" fill="hold" grpId="0" nodeType="clickEffect">
                                  <p:stCondLst>
                                    <p:cond delay="0"/>
                                  </p:stCondLst>
                                  <p:childTnLst>
                                    <p:set>
                                      <p:cBhvr>
                                        <p:cTn id="75" dur="1" fill="hold">
                                          <p:stCondLst>
                                            <p:cond delay="0"/>
                                          </p:stCondLst>
                                        </p:cTn>
                                        <p:tgtEl>
                                          <p:spTgt spid="98"/>
                                        </p:tgtEl>
                                        <p:attrNameLst>
                                          <p:attrName>style.visibility</p:attrName>
                                        </p:attrNameLst>
                                      </p:cBhvr>
                                      <p:to>
                                        <p:strVal val="visible"/>
                                      </p:to>
                                    </p:set>
                                    <p:animEffect transition="in" filter="wipe(up)">
                                      <p:cBhvr>
                                        <p:cTn id="76" dur="500"/>
                                        <p:tgtEl>
                                          <p:spTgt spid="98"/>
                                        </p:tgtEl>
                                      </p:cBhvr>
                                    </p:animEffect>
                                  </p:childTnLst>
                                  <p:subTnLst>
                                    <p:audio>
                                      <p:cMediaNode>
                                        <p:cTn display="0" masterRel="sameClick">
                                          <p:stCondLst>
                                            <p:cond evt="begin" delay="0">
                                              <p:tn val="74"/>
                                            </p:cond>
                                          </p:stCondLst>
                                          <p:endCondLst>
                                            <p:cond evt="onStopAudio" delay="0">
                                              <p:tgtEl>
                                                <p:sldTgt/>
                                              </p:tgtEl>
                                            </p:cond>
                                          </p:endCondLst>
                                        </p:cTn>
                                        <p:tgtEl>
                                          <p:sndTgt r:embed="rId2" name="chimes.wav"/>
                                        </p:tgtEl>
                                      </p:cMediaNode>
                                    </p:audio>
                                  </p:subTnLst>
                                </p:cTn>
                              </p:par>
                            </p:childTnLst>
                          </p:cTn>
                        </p:par>
                      </p:childTnLst>
                    </p:cTn>
                  </p:par>
                  <p:par>
                    <p:cTn id="77" fill="hold">
                      <p:stCondLst>
                        <p:cond delay="indefinite"/>
                      </p:stCondLst>
                      <p:childTnLst>
                        <p:par>
                          <p:cTn id="78" fill="hold">
                            <p:stCondLst>
                              <p:cond delay="0"/>
                            </p:stCondLst>
                            <p:childTnLst>
                              <p:par>
                                <p:cTn id="79" presetID="22" presetClass="entr" presetSubtype="1" fill="hold" grpId="0" nodeType="clickEffect">
                                  <p:stCondLst>
                                    <p:cond delay="0"/>
                                  </p:stCondLst>
                                  <p:childTnLst>
                                    <p:set>
                                      <p:cBhvr>
                                        <p:cTn id="80" dur="1" fill="hold">
                                          <p:stCondLst>
                                            <p:cond delay="0"/>
                                          </p:stCondLst>
                                        </p:cTn>
                                        <p:tgtEl>
                                          <p:spTgt spid="88"/>
                                        </p:tgtEl>
                                        <p:attrNameLst>
                                          <p:attrName>style.visibility</p:attrName>
                                        </p:attrNameLst>
                                      </p:cBhvr>
                                      <p:to>
                                        <p:strVal val="visible"/>
                                      </p:to>
                                    </p:set>
                                    <p:animEffect transition="in" filter="wipe(up)">
                                      <p:cBhvr>
                                        <p:cTn id="81" dur="10"/>
                                        <p:tgtEl>
                                          <p:spTgt spid="88"/>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1" fill="hold" grpId="0" nodeType="clickEffect">
                                  <p:stCondLst>
                                    <p:cond delay="0"/>
                                  </p:stCondLst>
                                  <p:childTnLst>
                                    <p:set>
                                      <p:cBhvr>
                                        <p:cTn id="85" dur="1" fill="hold">
                                          <p:stCondLst>
                                            <p:cond delay="0"/>
                                          </p:stCondLst>
                                        </p:cTn>
                                        <p:tgtEl>
                                          <p:spTgt spid="89"/>
                                        </p:tgtEl>
                                        <p:attrNameLst>
                                          <p:attrName>style.visibility</p:attrName>
                                        </p:attrNameLst>
                                      </p:cBhvr>
                                      <p:to>
                                        <p:strVal val="visible"/>
                                      </p:to>
                                    </p:set>
                                    <p:animEffect transition="in" filter="wipe(up)">
                                      <p:cBhvr>
                                        <p:cTn id="86" dur="10"/>
                                        <p:tgtEl>
                                          <p:spTgt spid="89"/>
                                        </p:tgtEl>
                                      </p:cBhvr>
                                    </p:animEffect>
                                  </p:childTnLst>
                                  <p:subTnLst>
                                    <p:audio>
                                      <p:cMediaNode>
                                        <p:cTn display="0" masterRel="sameClick">
                                          <p:stCondLst>
                                            <p:cond evt="begin" delay="0">
                                              <p:tn val="84"/>
                                            </p:cond>
                                          </p:stCondLst>
                                          <p:endCondLst>
                                            <p:cond evt="onStopAudio" delay="0">
                                              <p:tgtEl>
                                                <p:sldTgt/>
                                              </p:tgtEl>
                                            </p:cond>
                                          </p:endCondLst>
                                        </p:cTn>
                                        <p:tgtEl>
                                          <p:sndTgt r:embed="rId2" name="chimes.wav"/>
                                        </p:tgtEl>
                                      </p:cMediaNode>
                                    </p:audio>
                                  </p:sub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90"/>
                                        </p:tgtEl>
                                        <p:attrNameLst>
                                          <p:attrName>style.visibility</p:attrName>
                                        </p:attrNameLst>
                                      </p:cBhvr>
                                      <p:to>
                                        <p:strVal val="visible"/>
                                      </p:to>
                                    </p:set>
                                    <p:animEffect transition="in" filter="fade">
                                      <p:cBhvr>
                                        <p:cTn id="91" dur="500"/>
                                        <p:tgtEl>
                                          <p:spTgt spid="90"/>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91"/>
                                        </p:tgtEl>
                                        <p:attrNameLst>
                                          <p:attrName>style.visibility</p:attrName>
                                        </p:attrNameLst>
                                      </p:cBhvr>
                                      <p:to>
                                        <p:strVal val="visible"/>
                                      </p:to>
                                    </p:set>
                                    <p:animEffect transition="in" filter="fade">
                                      <p:cBhvr>
                                        <p:cTn id="96" dur="500"/>
                                        <p:tgtEl>
                                          <p:spTgt spid="91"/>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92"/>
                                        </p:tgtEl>
                                        <p:attrNameLst>
                                          <p:attrName>style.visibility</p:attrName>
                                        </p:attrNameLst>
                                      </p:cBhvr>
                                      <p:to>
                                        <p:strVal val="visible"/>
                                      </p:to>
                                    </p:set>
                                    <p:animEffect transition="in" filter="fade">
                                      <p:cBhvr>
                                        <p:cTn id="101"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3" grpId="0" animBg="1"/>
      <p:bldP spid="94" grpId="0" animBg="1"/>
      <p:bldP spid="95" grpId="0" animBg="1"/>
      <p:bldP spid="96" grpId="0" animBg="1"/>
      <p:bldP spid="97" grpId="0" animBg="1"/>
      <p:bldP spid="98" grpId="0" animBg="1"/>
      <p:bldP spid="99" grpId="0" animBg="1"/>
      <p:bldP spid="10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E6816A76-BF60-74CF-5519-725294961D01}"/>
              </a:ext>
            </a:extLst>
          </p:cNvPr>
          <p:cNvSpPr txBox="1">
            <a:spLocks/>
          </p:cNvSpPr>
          <p:nvPr/>
        </p:nvSpPr>
        <p:spPr>
          <a:xfrm>
            <a:off x="3860800" y="787401"/>
            <a:ext cx="4470400" cy="1024743"/>
          </a:xfrm>
          <a:prstGeom prst="rect">
            <a:avLst/>
          </a:prstGeom>
          <a:ln>
            <a:solidFill>
              <a:schemeClr val="accent6"/>
            </a:solidFill>
          </a:ln>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333">
                <a:solidFill>
                  <a:prstClr val="black"/>
                </a:solidFill>
                <a:latin typeface="Arial" pitchFamily="34" charset="0"/>
                <a:cs typeface="Arial" pitchFamily="34" charset="0"/>
              </a:rPr>
              <a:t>16  &lt;  19</a:t>
            </a:r>
          </a:p>
        </p:txBody>
      </p:sp>
      <p:sp>
        <p:nvSpPr>
          <p:cNvPr id="7" name="Title 2">
            <a:extLst>
              <a:ext uri="{FF2B5EF4-FFF2-40B4-BE49-F238E27FC236}">
                <a16:creationId xmlns:a16="http://schemas.microsoft.com/office/drawing/2014/main" id="{F02AF46F-9FA1-722A-1D2C-1BC5C0A0B46E}"/>
              </a:ext>
            </a:extLst>
          </p:cNvPr>
          <p:cNvSpPr txBox="1">
            <a:spLocks/>
          </p:cNvSpPr>
          <p:nvPr/>
        </p:nvSpPr>
        <p:spPr>
          <a:xfrm>
            <a:off x="3860800" y="2163173"/>
            <a:ext cx="4470400" cy="1024743"/>
          </a:xfrm>
          <a:prstGeom prst="rect">
            <a:avLst/>
          </a:prstGeom>
          <a:ln>
            <a:solidFill>
              <a:schemeClr val="accent6"/>
            </a:solidFill>
          </a:ln>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333">
                <a:solidFill>
                  <a:prstClr val="black"/>
                </a:solidFill>
                <a:latin typeface="Arial" pitchFamily="34" charset="0"/>
                <a:cs typeface="Arial" pitchFamily="34" charset="0"/>
              </a:rPr>
              <a:t>19  &gt;  16</a:t>
            </a:r>
          </a:p>
        </p:txBody>
      </p:sp>
      <p:sp>
        <p:nvSpPr>
          <p:cNvPr id="8" name="Title 2">
            <a:extLst>
              <a:ext uri="{FF2B5EF4-FFF2-40B4-BE49-F238E27FC236}">
                <a16:creationId xmlns:a16="http://schemas.microsoft.com/office/drawing/2014/main" id="{40287132-4939-38AF-4DBB-38B5AD6B61F5}"/>
              </a:ext>
            </a:extLst>
          </p:cNvPr>
          <p:cNvSpPr txBox="1">
            <a:spLocks/>
          </p:cNvSpPr>
          <p:nvPr/>
        </p:nvSpPr>
        <p:spPr>
          <a:xfrm>
            <a:off x="1016000" y="3787328"/>
            <a:ext cx="10160000" cy="2216445"/>
          </a:xfrm>
          <a:prstGeom prst="rect">
            <a:avLst/>
          </a:prstGeom>
          <a:solidFill>
            <a:schemeClr val="bg1"/>
          </a:solidFill>
          <a:ln>
            <a:solidFill>
              <a:schemeClr val="accent6"/>
            </a:solidFill>
          </a:ln>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defTabSz="1219170"/>
            <a:r>
              <a:rPr lang="en-US" sz="3200">
                <a:solidFill>
                  <a:prstClr val="black"/>
                </a:solidFill>
                <a:latin typeface="Arial" pitchFamily="34" charset="0"/>
                <a:cs typeface="Arial" pitchFamily="34" charset="0"/>
              </a:rPr>
              <a:t>	</a:t>
            </a:r>
            <a:r>
              <a:rPr lang="en-US" sz="3200" b="1">
                <a:solidFill>
                  <a:prstClr val="black"/>
                </a:solidFill>
                <a:latin typeface="Arial" pitchFamily="34" charset="0"/>
                <a:cs typeface="Arial" pitchFamily="34" charset="0"/>
              </a:rPr>
              <a:t>Khi chữ số hàng chục giống nhau, ta so sánh chữ số hàng đơn vị. Số nào có chữ số hàng đơn vị bé hơn thì số đó bé hơn, số nào có chữ số hàng đơn vị lớn hơn thì số đó lớn hơn.</a:t>
            </a:r>
          </a:p>
        </p:txBody>
      </p:sp>
      <p:pic>
        <p:nvPicPr>
          <p:cNvPr id="9" name="Picture 8">
            <a:extLst>
              <a:ext uri="{FF2B5EF4-FFF2-40B4-BE49-F238E27FC236}">
                <a16:creationId xmlns:a16="http://schemas.microsoft.com/office/drawing/2014/main" id="{AA358916-781C-BBF8-DB9F-958CE8288C0F}"/>
              </a:ext>
            </a:extLst>
          </p:cNvPr>
          <p:cNvPicPr>
            <a:picLocks noChangeAspect="1"/>
          </p:cNvPicPr>
          <p:nvPr/>
        </p:nvPicPr>
        <p:blipFill>
          <a:blip r:embed="rId2" cstate="print"/>
          <a:stretch>
            <a:fillRect/>
          </a:stretch>
        </p:blipFill>
        <p:spPr>
          <a:xfrm flipH="1">
            <a:off x="325107" y="1883801"/>
            <a:ext cx="1343571" cy="1564471"/>
          </a:xfrm>
          <a:prstGeom prst="rect">
            <a:avLst/>
          </a:prstGeom>
        </p:spPr>
      </p:pic>
    </p:spTree>
    <p:extLst>
      <p:ext uri="{BB962C8B-B14F-4D97-AF65-F5344CB8AC3E}">
        <p14:creationId xmlns:p14="http://schemas.microsoft.com/office/powerpoint/2010/main" val="311279798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72BBED7-F4E3-9F95-51B6-2F060319FDEA}"/>
              </a:ext>
            </a:extLst>
          </p:cNvPr>
          <p:cNvGrpSpPr/>
          <p:nvPr/>
        </p:nvGrpSpPr>
        <p:grpSpPr>
          <a:xfrm>
            <a:off x="406400" y="990600"/>
            <a:ext cx="3786691" cy="1947280"/>
            <a:chOff x="576021" y="738946"/>
            <a:chExt cx="2840018" cy="1460460"/>
          </a:xfrm>
        </p:grpSpPr>
        <p:grpSp>
          <p:nvGrpSpPr>
            <p:cNvPr id="3" name="Group 2">
              <a:extLst>
                <a:ext uri="{FF2B5EF4-FFF2-40B4-BE49-F238E27FC236}">
                  <a16:creationId xmlns:a16="http://schemas.microsoft.com/office/drawing/2014/main" id="{CABE7A10-A67E-DEE4-04FA-EA37DE82C17E}"/>
                </a:ext>
              </a:extLst>
            </p:cNvPr>
            <p:cNvGrpSpPr/>
            <p:nvPr/>
          </p:nvGrpSpPr>
          <p:grpSpPr>
            <a:xfrm>
              <a:off x="576021" y="1056407"/>
              <a:ext cx="2840018" cy="1142999"/>
              <a:chOff x="375784" y="2319287"/>
              <a:chExt cx="2840018" cy="1263893"/>
            </a:xfrm>
          </p:grpSpPr>
          <p:pic>
            <p:nvPicPr>
              <p:cNvPr id="8" name="Picture 5" descr="ถาดเสริฟไม้ รุ่น วาสโซ 32 x 24 x 1.5 ซม. - ลายไม้ธรรมชาติ ...">
                <a:extLst>
                  <a:ext uri="{FF2B5EF4-FFF2-40B4-BE49-F238E27FC236}">
                    <a16:creationId xmlns:a16="http://schemas.microsoft.com/office/drawing/2014/main" id="{316F48A4-8ECD-026B-6F5E-6417E90CBED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255" t="33894" r="7388" b="38462"/>
              <a:stretch/>
            </p:blipFill>
            <p:spPr bwMode="auto">
              <a:xfrm>
                <a:off x="375784" y="2319287"/>
                <a:ext cx="2840018" cy="126389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FACBB2F-6D4E-5F40-333C-D61C53538F92}"/>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343361" y="2909104"/>
                <a:ext cx="242888" cy="262319"/>
              </a:xfrm>
              <a:prstGeom prst="rect">
                <a:avLst/>
              </a:prstGeom>
            </p:spPr>
          </p:pic>
          <p:pic>
            <p:nvPicPr>
              <p:cNvPr id="10" name="Picture 9">
                <a:extLst>
                  <a:ext uri="{FF2B5EF4-FFF2-40B4-BE49-F238E27FC236}">
                    <a16:creationId xmlns:a16="http://schemas.microsoft.com/office/drawing/2014/main" id="{7ACED5B2-8A28-EFF1-6D4D-55AF799826AF}"/>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566775" y="2909104"/>
                <a:ext cx="242888" cy="262319"/>
              </a:xfrm>
              <a:prstGeom prst="rect">
                <a:avLst/>
              </a:prstGeom>
            </p:spPr>
          </p:pic>
        </p:grpSp>
        <p:pic>
          <p:nvPicPr>
            <p:cNvPr id="4" name="Picture 3">
              <a:extLst>
                <a:ext uri="{FF2B5EF4-FFF2-40B4-BE49-F238E27FC236}">
                  <a16:creationId xmlns:a16="http://schemas.microsoft.com/office/drawing/2014/main" id="{E2A2D0E4-3CA1-FAEE-7C2C-196719D97A3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622" t="10229" r="20088" b="18454"/>
            <a:stretch/>
          </p:blipFill>
          <p:spPr bwMode="auto">
            <a:xfrm>
              <a:off x="1055687" y="738946"/>
              <a:ext cx="723801" cy="970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a:extLst>
                <a:ext uri="{FF2B5EF4-FFF2-40B4-BE49-F238E27FC236}">
                  <a16:creationId xmlns:a16="http://schemas.microsoft.com/office/drawing/2014/main" id="{D161AA9B-892E-A670-4F44-47C1FE7FFB6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622" t="10229" r="20088" b="18454"/>
            <a:stretch/>
          </p:blipFill>
          <p:spPr bwMode="auto">
            <a:xfrm>
              <a:off x="1655280" y="769809"/>
              <a:ext cx="723801" cy="970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a:extLst>
                <a:ext uri="{FF2B5EF4-FFF2-40B4-BE49-F238E27FC236}">
                  <a16:creationId xmlns:a16="http://schemas.microsoft.com/office/drawing/2014/main" id="{C7D4CB2D-AC22-A551-9A4D-9A6E7946C05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622" t="10229" r="20088" b="18454"/>
            <a:stretch/>
          </p:blipFill>
          <p:spPr bwMode="auto">
            <a:xfrm>
              <a:off x="774423" y="1032756"/>
              <a:ext cx="723801" cy="970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a:extLst>
                <a:ext uri="{FF2B5EF4-FFF2-40B4-BE49-F238E27FC236}">
                  <a16:creationId xmlns:a16="http://schemas.microsoft.com/office/drawing/2014/main" id="{372800CE-75FB-AC07-A733-6777082B0F6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622" t="10229" r="20088" b="18454"/>
            <a:stretch/>
          </p:blipFill>
          <p:spPr bwMode="auto">
            <a:xfrm>
              <a:off x="1361374" y="1056407"/>
              <a:ext cx="723801" cy="970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1" name="Group 10">
            <a:extLst>
              <a:ext uri="{FF2B5EF4-FFF2-40B4-BE49-F238E27FC236}">
                <a16:creationId xmlns:a16="http://schemas.microsoft.com/office/drawing/2014/main" id="{4BDAB09F-495F-5EAE-DD8B-7B97A7F18445}"/>
              </a:ext>
            </a:extLst>
          </p:cNvPr>
          <p:cNvGrpSpPr/>
          <p:nvPr/>
        </p:nvGrpSpPr>
        <p:grpSpPr>
          <a:xfrm>
            <a:off x="4863899" y="1196955"/>
            <a:ext cx="3786691" cy="1740925"/>
            <a:chOff x="3919145" y="893712"/>
            <a:chExt cx="2840018" cy="1305694"/>
          </a:xfrm>
        </p:grpSpPr>
        <p:grpSp>
          <p:nvGrpSpPr>
            <p:cNvPr id="12" name="Group 11">
              <a:extLst>
                <a:ext uri="{FF2B5EF4-FFF2-40B4-BE49-F238E27FC236}">
                  <a16:creationId xmlns:a16="http://schemas.microsoft.com/office/drawing/2014/main" id="{5F4CE9CA-FA84-8779-CC8B-CCA66A7AB57D}"/>
                </a:ext>
              </a:extLst>
            </p:cNvPr>
            <p:cNvGrpSpPr/>
            <p:nvPr/>
          </p:nvGrpSpPr>
          <p:grpSpPr>
            <a:xfrm>
              <a:off x="3919145" y="1056407"/>
              <a:ext cx="2840018" cy="1142999"/>
              <a:chOff x="375784" y="2319287"/>
              <a:chExt cx="2840018" cy="1263893"/>
            </a:xfrm>
          </p:grpSpPr>
          <p:pic>
            <p:nvPicPr>
              <p:cNvPr id="15" name="Picture 5" descr="ถาดเสริฟไม้ รุ่น วาสโซ 32 x 24 x 1.5 ซม. - ลายไม้ธรรมชาติ ...">
                <a:extLst>
                  <a:ext uri="{FF2B5EF4-FFF2-40B4-BE49-F238E27FC236}">
                    <a16:creationId xmlns:a16="http://schemas.microsoft.com/office/drawing/2014/main" id="{C808DF6B-FF27-F534-DCE4-79A2230D6C1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255" t="33894" r="7388" b="38462"/>
              <a:stretch/>
            </p:blipFill>
            <p:spPr bwMode="auto">
              <a:xfrm>
                <a:off x="375784" y="2319287"/>
                <a:ext cx="2840018" cy="126389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7E92D49E-1826-92E7-21B6-6C41CCFFB9C2}"/>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233825" y="2768627"/>
                <a:ext cx="242888" cy="262319"/>
              </a:xfrm>
              <a:prstGeom prst="rect">
                <a:avLst/>
              </a:prstGeom>
            </p:spPr>
          </p:pic>
          <p:pic>
            <p:nvPicPr>
              <p:cNvPr id="17" name="Picture 16">
                <a:extLst>
                  <a:ext uri="{FF2B5EF4-FFF2-40B4-BE49-F238E27FC236}">
                    <a16:creationId xmlns:a16="http://schemas.microsoft.com/office/drawing/2014/main" id="{ACD3CBF7-C40D-F938-5E7D-C96CBE308007}"/>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455280" y="2768627"/>
                <a:ext cx="242888" cy="262319"/>
              </a:xfrm>
              <a:prstGeom prst="rect">
                <a:avLst/>
              </a:prstGeom>
            </p:spPr>
          </p:pic>
          <p:pic>
            <p:nvPicPr>
              <p:cNvPr id="18" name="Picture 17">
                <a:extLst>
                  <a:ext uri="{FF2B5EF4-FFF2-40B4-BE49-F238E27FC236}">
                    <a16:creationId xmlns:a16="http://schemas.microsoft.com/office/drawing/2014/main" id="{E8946717-A32A-8594-5543-10009BEA6B9A}"/>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123864" y="2909104"/>
                <a:ext cx="242888" cy="262319"/>
              </a:xfrm>
              <a:prstGeom prst="rect">
                <a:avLst/>
              </a:prstGeom>
            </p:spPr>
          </p:pic>
          <p:pic>
            <p:nvPicPr>
              <p:cNvPr id="19" name="Picture 18">
                <a:extLst>
                  <a:ext uri="{FF2B5EF4-FFF2-40B4-BE49-F238E27FC236}">
                    <a16:creationId xmlns:a16="http://schemas.microsoft.com/office/drawing/2014/main" id="{D23D99A5-A9EC-48FD-CBE5-EDBEB9CDC2F4}"/>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343361" y="2909104"/>
                <a:ext cx="242888" cy="262319"/>
              </a:xfrm>
              <a:prstGeom prst="rect">
                <a:avLst/>
              </a:prstGeom>
            </p:spPr>
          </p:pic>
          <p:pic>
            <p:nvPicPr>
              <p:cNvPr id="20" name="Picture 19">
                <a:extLst>
                  <a:ext uri="{FF2B5EF4-FFF2-40B4-BE49-F238E27FC236}">
                    <a16:creationId xmlns:a16="http://schemas.microsoft.com/office/drawing/2014/main" id="{3B313172-7995-A7BD-0338-7F266D550B92}"/>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566775" y="2909104"/>
                <a:ext cx="242888" cy="262319"/>
              </a:xfrm>
              <a:prstGeom prst="rect">
                <a:avLst/>
              </a:prstGeom>
            </p:spPr>
          </p:pic>
        </p:grpSp>
        <p:pic>
          <p:nvPicPr>
            <p:cNvPr id="13" name="Picture 3">
              <a:extLst>
                <a:ext uri="{FF2B5EF4-FFF2-40B4-BE49-F238E27FC236}">
                  <a16:creationId xmlns:a16="http://schemas.microsoft.com/office/drawing/2014/main" id="{BA475457-6D5B-DA71-91CA-4714E9AABCC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622" t="10229" r="20088" b="18454"/>
            <a:stretch/>
          </p:blipFill>
          <p:spPr bwMode="auto">
            <a:xfrm>
              <a:off x="4094446" y="902658"/>
              <a:ext cx="755835" cy="1013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a:extLst>
                <a:ext uri="{FF2B5EF4-FFF2-40B4-BE49-F238E27FC236}">
                  <a16:creationId xmlns:a16="http://schemas.microsoft.com/office/drawing/2014/main" id="{E41F5228-09A4-DC69-56F7-EB1B718BD20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622" t="10229" r="20088" b="18454"/>
            <a:stretch/>
          </p:blipFill>
          <p:spPr bwMode="auto">
            <a:xfrm>
              <a:off x="4729660" y="893712"/>
              <a:ext cx="755835" cy="1013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1" name="Title 2">
            <a:extLst>
              <a:ext uri="{FF2B5EF4-FFF2-40B4-BE49-F238E27FC236}">
                <a16:creationId xmlns:a16="http://schemas.microsoft.com/office/drawing/2014/main" id="{3B3701D2-0BCD-6F01-636D-C114EC87BEE2}"/>
              </a:ext>
            </a:extLst>
          </p:cNvPr>
          <p:cNvSpPr txBox="1">
            <a:spLocks/>
          </p:cNvSpPr>
          <p:nvPr/>
        </p:nvSpPr>
        <p:spPr>
          <a:xfrm>
            <a:off x="1346171" y="3375808"/>
            <a:ext cx="1380804" cy="769904"/>
          </a:xfrm>
          <a:prstGeom prst="rect">
            <a:avLst/>
          </a:prstGeom>
          <a:ln>
            <a:solidFill>
              <a:schemeClr val="accent6"/>
            </a:solidFill>
          </a:ln>
        </p:spPr>
        <p:txBody>
          <a:bodyPr vert="horz" lIns="121920" tIns="60960" rIns="121920" bIns="6096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4800">
                <a:solidFill>
                  <a:prstClr val="black"/>
                </a:solidFill>
                <a:latin typeface="Arial" pitchFamily="34" charset="0"/>
                <a:cs typeface="Arial" pitchFamily="34" charset="0"/>
              </a:rPr>
              <a:t>?</a:t>
            </a:r>
          </a:p>
        </p:txBody>
      </p:sp>
      <p:sp>
        <p:nvSpPr>
          <p:cNvPr id="22" name="Title 2">
            <a:extLst>
              <a:ext uri="{FF2B5EF4-FFF2-40B4-BE49-F238E27FC236}">
                <a16:creationId xmlns:a16="http://schemas.microsoft.com/office/drawing/2014/main" id="{FD49E7BC-2349-0CEA-5C2D-D3AA14B42DF3}"/>
              </a:ext>
            </a:extLst>
          </p:cNvPr>
          <p:cNvSpPr txBox="1">
            <a:spLocks/>
          </p:cNvSpPr>
          <p:nvPr/>
        </p:nvSpPr>
        <p:spPr>
          <a:xfrm>
            <a:off x="5956975" y="3365069"/>
            <a:ext cx="1380804" cy="769904"/>
          </a:xfrm>
          <a:prstGeom prst="rect">
            <a:avLst/>
          </a:prstGeom>
          <a:ln>
            <a:solidFill>
              <a:schemeClr val="accent6"/>
            </a:solidFill>
          </a:ln>
        </p:spPr>
        <p:txBody>
          <a:bodyPr vert="horz" lIns="121920" tIns="60960" rIns="121920" bIns="6096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4800">
                <a:solidFill>
                  <a:prstClr val="black"/>
                </a:solidFill>
                <a:latin typeface="Arial" pitchFamily="34" charset="0"/>
                <a:cs typeface="Arial" pitchFamily="34" charset="0"/>
              </a:rPr>
              <a:t>?</a:t>
            </a:r>
          </a:p>
        </p:txBody>
      </p:sp>
      <p:sp>
        <p:nvSpPr>
          <p:cNvPr id="23" name="Title 2">
            <a:extLst>
              <a:ext uri="{FF2B5EF4-FFF2-40B4-BE49-F238E27FC236}">
                <a16:creationId xmlns:a16="http://schemas.microsoft.com/office/drawing/2014/main" id="{6316B261-0D5E-8633-09E9-03E007A41425}"/>
              </a:ext>
            </a:extLst>
          </p:cNvPr>
          <p:cNvSpPr txBox="1">
            <a:spLocks/>
          </p:cNvSpPr>
          <p:nvPr/>
        </p:nvSpPr>
        <p:spPr>
          <a:xfrm>
            <a:off x="3651573" y="3356912"/>
            <a:ext cx="1380804" cy="769904"/>
          </a:xfrm>
          <a:prstGeom prst="rect">
            <a:avLst/>
          </a:prstGeom>
          <a:ln>
            <a:solidFill>
              <a:schemeClr val="accent6"/>
            </a:solidFill>
          </a:ln>
        </p:spPr>
        <p:txBody>
          <a:bodyPr vert="horz" lIns="121920" tIns="60960" rIns="121920" bIns="6096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4800">
                <a:solidFill>
                  <a:prstClr val="black"/>
                </a:solidFill>
                <a:latin typeface="Arial" pitchFamily="34" charset="0"/>
                <a:cs typeface="Arial" pitchFamily="34" charset="0"/>
              </a:rPr>
              <a:t>?</a:t>
            </a:r>
          </a:p>
        </p:txBody>
      </p:sp>
      <p:sp>
        <p:nvSpPr>
          <p:cNvPr id="24" name="Title 2">
            <a:extLst>
              <a:ext uri="{FF2B5EF4-FFF2-40B4-BE49-F238E27FC236}">
                <a16:creationId xmlns:a16="http://schemas.microsoft.com/office/drawing/2014/main" id="{C67A1192-A1AB-853A-753C-89664AE51D7F}"/>
              </a:ext>
            </a:extLst>
          </p:cNvPr>
          <p:cNvSpPr txBox="1">
            <a:spLocks/>
          </p:cNvSpPr>
          <p:nvPr/>
        </p:nvSpPr>
        <p:spPr>
          <a:xfrm>
            <a:off x="3651573" y="3356912"/>
            <a:ext cx="1380804" cy="769904"/>
          </a:xfrm>
          <a:prstGeom prst="rect">
            <a:avLst/>
          </a:prstGeom>
          <a:solidFill>
            <a:schemeClr val="bg1"/>
          </a:solidFill>
          <a:ln>
            <a:solidFill>
              <a:schemeClr val="accent6"/>
            </a:solidFill>
          </a:ln>
        </p:spPr>
        <p:txBody>
          <a:bodyPr vert="horz" lIns="121920" tIns="60960" rIns="121920" bIns="6096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4800">
                <a:solidFill>
                  <a:prstClr val="black"/>
                </a:solidFill>
                <a:latin typeface="Arial" pitchFamily="34" charset="0"/>
                <a:cs typeface="Arial" pitchFamily="34" charset="0"/>
              </a:rPr>
              <a:t>&gt;</a:t>
            </a:r>
          </a:p>
        </p:txBody>
      </p:sp>
      <p:sp>
        <p:nvSpPr>
          <p:cNvPr id="25" name="Title 2">
            <a:extLst>
              <a:ext uri="{FF2B5EF4-FFF2-40B4-BE49-F238E27FC236}">
                <a16:creationId xmlns:a16="http://schemas.microsoft.com/office/drawing/2014/main" id="{9A910A09-087C-740B-71EA-A97A9A64C447}"/>
              </a:ext>
            </a:extLst>
          </p:cNvPr>
          <p:cNvSpPr txBox="1">
            <a:spLocks/>
          </p:cNvSpPr>
          <p:nvPr/>
        </p:nvSpPr>
        <p:spPr>
          <a:xfrm>
            <a:off x="1346171" y="3375808"/>
            <a:ext cx="1380804" cy="769904"/>
          </a:xfrm>
          <a:prstGeom prst="rect">
            <a:avLst/>
          </a:prstGeom>
          <a:solidFill>
            <a:schemeClr val="bg1"/>
          </a:solidFill>
          <a:ln>
            <a:solidFill>
              <a:schemeClr val="accent6"/>
            </a:solidFill>
          </a:ln>
        </p:spPr>
        <p:txBody>
          <a:bodyPr vert="horz" lIns="121920" tIns="60960" rIns="121920" bIns="6096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4800">
                <a:solidFill>
                  <a:prstClr val="black"/>
                </a:solidFill>
                <a:latin typeface="Arial" pitchFamily="34" charset="0"/>
                <a:cs typeface="Arial" pitchFamily="34" charset="0"/>
              </a:rPr>
              <a:t>42</a:t>
            </a:r>
          </a:p>
        </p:txBody>
      </p:sp>
      <p:sp>
        <p:nvSpPr>
          <p:cNvPr id="26" name="Title 2">
            <a:extLst>
              <a:ext uri="{FF2B5EF4-FFF2-40B4-BE49-F238E27FC236}">
                <a16:creationId xmlns:a16="http://schemas.microsoft.com/office/drawing/2014/main" id="{FFD54E4B-C9CE-10AB-D7E7-04DD6E635BF2}"/>
              </a:ext>
            </a:extLst>
          </p:cNvPr>
          <p:cNvSpPr txBox="1">
            <a:spLocks/>
          </p:cNvSpPr>
          <p:nvPr/>
        </p:nvSpPr>
        <p:spPr>
          <a:xfrm>
            <a:off x="5956975" y="3368164"/>
            <a:ext cx="1380804" cy="769904"/>
          </a:xfrm>
          <a:prstGeom prst="rect">
            <a:avLst/>
          </a:prstGeom>
          <a:solidFill>
            <a:schemeClr val="bg1"/>
          </a:solidFill>
          <a:ln>
            <a:solidFill>
              <a:schemeClr val="accent6"/>
            </a:solidFill>
          </a:ln>
        </p:spPr>
        <p:txBody>
          <a:bodyPr vert="horz" lIns="121920" tIns="60960" rIns="121920" bIns="6096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4800">
                <a:solidFill>
                  <a:prstClr val="black"/>
                </a:solidFill>
                <a:latin typeface="Arial" pitchFamily="34" charset="0"/>
                <a:cs typeface="Arial" pitchFamily="34" charset="0"/>
              </a:rPr>
              <a:t>25</a:t>
            </a:r>
          </a:p>
        </p:txBody>
      </p:sp>
      <p:sp>
        <p:nvSpPr>
          <p:cNvPr id="27" name="Title 2">
            <a:extLst>
              <a:ext uri="{FF2B5EF4-FFF2-40B4-BE49-F238E27FC236}">
                <a16:creationId xmlns:a16="http://schemas.microsoft.com/office/drawing/2014/main" id="{ABB443E6-D952-ED48-6C2F-415381C2857D}"/>
              </a:ext>
            </a:extLst>
          </p:cNvPr>
          <p:cNvSpPr txBox="1">
            <a:spLocks/>
          </p:cNvSpPr>
          <p:nvPr/>
        </p:nvSpPr>
        <p:spPr>
          <a:xfrm>
            <a:off x="8958093" y="1645153"/>
            <a:ext cx="2929107" cy="769904"/>
          </a:xfrm>
          <a:prstGeom prst="rect">
            <a:avLst/>
          </a:prstGeom>
          <a:ln>
            <a:solidFill>
              <a:schemeClr val="accent6"/>
            </a:solidFill>
          </a:ln>
        </p:spPr>
        <p:txBody>
          <a:bodyPr vert="horz" lIns="121920" tIns="60960" rIns="121920" bIns="6096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4800">
                <a:solidFill>
                  <a:prstClr val="black"/>
                </a:solidFill>
                <a:latin typeface="Arial" pitchFamily="34" charset="0"/>
                <a:cs typeface="Arial" pitchFamily="34" charset="0"/>
              </a:rPr>
              <a:t>42   &gt;   25</a:t>
            </a:r>
          </a:p>
        </p:txBody>
      </p:sp>
      <p:sp>
        <p:nvSpPr>
          <p:cNvPr id="28" name="Title 2">
            <a:extLst>
              <a:ext uri="{FF2B5EF4-FFF2-40B4-BE49-F238E27FC236}">
                <a16:creationId xmlns:a16="http://schemas.microsoft.com/office/drawing/2014/main" id="{3AD122BF-1894-E5BC-87A0-DDA244944EE1}"/>
              </a:ext>
            </a:extLst>
          </p:cNvPr>
          <p:cNvSpPr txBox="1">
            <a:spLocks/>
          </p:cNvSpPr>
          <p:nvPr/>
        </p:nvSpPr>
        <p:spPr>
          <a:xfrm>
            <a:off x="8972389" y="2705349"/>
            <a:ext cx="2929107" cy="769904"/>
          </a:xfrm>
          <a:prstGeom prst="rect">
            <a:avLst/>
          </a:prstGeom>
          <a:ln>
            <a:solidFill>
              <a:schemeClr val="accent6"/>
            </a:solidFill>
          </a:ln>
        </p:spPr>
        <p:txBody>
          <a:bodyPr vert="horz" lIns="121920" tIns="60960" rIns="121920" bIns="6096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4800">
                <a:solidFill>
                  <a:prstClr val="black"/>
                </a:solidFill>
                <a:latin typeface="Arial" pitchFamily="34" charset="0"/>
                <a:cs typeface="Arial" pitchFamily="34" charset="0"/>
              </a:rPr>
              <a:t>25   …   42</a:t>
            </a:r>
          </a:p>
        </p:txBody>
      </p:sp>
      <p:pic>
        <p:nvPicPr>
          <p:cNvPr id="29" name="Picture 3">
            <a:extLst>
              <a:ext uri="{FF2B5EF4-FFF2-40B4-BE49-F238E27FC236}">
                <a16:creationId xmlns:a16="http://schemas.microsoft.com/office/drawing/2014/main" id="{C0859CA1-2F69-5759-3B44-328DB53FCC8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23763" y="2902772"/>
            <a:ext cx="503767" cy="414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Title 2">
            <a:extLst>
              <a:ext uri="{FF2B5EF4-FFF2-40B4-BE49-F238E27FC236}">
                <a16:creationId xmlns:a16="http://schemas.microsoft.com/office/drawing/2014/main" id="{B720E3FE-CEB5-3333-38F1-1D19E5A23115}"/>
              </a:ext>
            </a:extLst>
          </p:cNvPr>
          <p:cNvSpPr txBox="1">
            <a:spLocks/>
          </p:cNvSpPr>
          <p:nvPr/>
        </p:nvSpPr>
        <p:spPr>
          <a:xfrm>
            <a:off x="2380119" y="5048018"/>
            <a:ext cx="7469863" cy="769904"/>
          </a:xfrm>
          <a:prstGeom prst="rect">
            <a:avLst/>
          </a:prstGeom>
          <a:solidFill>
            <a:srgbClr val="AAE8F4"/>
          </a:solidFill>
          <a:ln>
            <a:solidFill>
              <a:schemeClr val="accent6"/>
            </a:solidFill>
          </a:ln>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3200">
                <a:solidFill>
                  <a:prstClr val="black"/>
                </a:solidFill>
                <a:latin typeface="Arial" pitchFamily="34" charset="0"/>
                <a:cs typeface="Arial" pitchFamily="34" charset="0"/>
              </a:rPr>
              <a:t>Vì sao em chọn dấu &gt; ?</a:t>
            </a:r>
          </a:p>
        </p:txBody>
      </p:sp>
      <p:sp>
        <p:nvSpPr>
          <p:cNvPr id="31" name="Oval 30">
            <a:extLst>
              <a:ext uri="{FF2B5EF4-FFF2-40B4-BE49-F238E27FC236}">
                <a16:creationId xmlns:a16="http://schemas.microsoft.com/office/drawing/2014/main" id="{72173678-32C4-7401-42E8-2ADB2508591C}"/>
              </a:ext>
            </a:extLst>
          </p:cNvPr>
          <p:cNvSpPr/>
          <p:nvPr/>
        </p:nvSpPr>
        <p:spPr>
          <a:xfrm>
            <a:off x="400130" y="956787"/>
            <a:ext cx="2629705" cy="18609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2" name="Oval 31">
            <a:extLst>
              <a:ext uri="{FF2B5EF4-FFF2-40B4-BE49-F238E27FC236}">
                <a16:creationId xmlns:a16="http://schemas.microsoft.com/office/drawing/2014/main" id="{3AD5AA48-AD4A-097D-F2A7-41D96D3B11E0}"/>
              </a:ext>
            </a:extLst>
          </p:cNvPr>
          <p:cNvSpPr/>
          <p:nvPr/>
        </p:nvSpPr>
        <p:spPr>
          <a:xfrm>
            <a:off x="4975692" y="988195"/>
            <a:ext cx="2196112" cy="18609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cxnSp>
        <p:nvCxnSpPr>
          <p:cNvPr id="33" name="Straight Arrow Connector 32">
            <a:extLst>
              <a:ext uri="{FF2B5EF4-FFF2-40B4-BE49-F238E27FC236}">
                <a16:creationId xmlns:a16="http://schemas.microsoft.com/office/drawing/2014/main" id="{DEB27BD7-FE99-3B2F-2C76-753398C395C4}"/>
              </a:ext>
            </a:extLst>
          </p:cNvPr>
          <p:cNvCxnSpPr>
            <a:cxnSpLocks/>
          </p:cNvCxnSpPr>
          <p:nvPr/>
        </p:nvCxnSpPr>
        <p:spPr>
          <a:xfrm flipV="1">
            <a:off x="1773465" y="3948980"/>
            <a:ext cx="71947" cy="593385"/>
          </a:xfrm>
          <a:prstGeom prst="straightConnector1">
            <a:avLst/>
          </a:prstGeom>
          <a:ln w="38100">
            <a:solidFill>
              <a:srgbClr val="FF131A"/>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0A0AEC86-E196-44CE-B344-1A7B47AE4CD6}"/>
              </a:ext>
            </a:extLst>
          </p:cNvPr>
          <p:cNvCxnSpPr>
            <a:cxnSpLocks/>
          </p:cNvCxnSpPr>
          <p:nvPr/>
        </p:nvCxnSpPr>
        <p:spPr>
          <a:xfrm flipV="1">
            <a:off x="6372061" y="3965657"/>
            <a:ext cx="71947" cy="593385"/>
          </a:xfrm>
          <a:prstGeom prst="straightConnector1">
            <a:avLst/>
          </a:prstGeom>
          <a:ln w="38100">
            <a:solidFill>
              <a:srgbClr val="FF131A"/>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126758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up)">
                                      <p:cBhvr>
                                        <p:cTn id="12" dur="500"/>
                                        <p:tgtEl>
                                          <p:spTgt spid="25"/>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up)">
                                      <p:cBhvr>
                                        <p:cTn id="17" dur="500"/>
                                        <p:tgtEl>
                                          <p:spTgt spid="22"/>
                                        </p:tgtEl>
                                      </p:cBhvr>
                                    </p:animEffec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up)">
                                      <p:cBhvr>
                                        <p:cTn id="22" dur="500"/>
                                        <p:tgtEl>
                                          <p:spTgt spid="26"/>
                                        </p:tgtEl>
                                      </p:cBhvr>
                                    </p:animEffec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up)">
                                      <p:cBhvr>
                                        <p:cTn id="27" dur="10"/>
                                        <p:tgtEl>
                                          <p:spTgt spid="23"/>
                                        </p:tgtEl>
                                      </p:cBhvr>
                                    </p:animEffec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up)">
                                      <p:cBhvr>
                                        <p:cTn id="32" dur="10"/>
                                        <p:tgtEl>
                                          <p:spTgt spid="24"/>
                                        </p:tgtEl>
                                      </p:cBhvr>
                                    </p:animEffect>
                                  </p:childTnLst>
                                  <p:subTnLst>
                                    <p:audio>
                                      <p:cMediaNode>
                                        <p:cTn display="0" masterRel="sameClick">
                                          <p:stCondLst>
                                            <p:cond evt="begin" delay="0">
                                              <p:tn val="30"/>
                                            </p:cond>
                                          </p:stCondLst>
                                          <p:endCondLst>
                                            <p:cond evt="onStopAudio" delay="0">
                                              <p:tgtEl>
                                                <p:sldTgt/>
                                              </p:tgtEl>
                                            </p:cond>
                                          </p:endCondLst>
                                        </p:cTn>
                                        <p:tgtEl>
                                          <p:sndTgt r:embed="rId2" name="click.wav"/>
                                        </p:tgtEl>
                                      </p:cMediaNode>
                                    </p:audio>
                                  </p:sub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up)">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wheel(1)">
                                      <p:cBhvr>
                                        <p:cTn id="42" dur="2000"/>
                                        <p:tgtEl>
                                          <p:spTgt spid="31"/>
                                        </p:tgtEl>
                                      </p:cBhvr>
                                    </p:animEffect>
                                  </p:childTnLst>
                                  <p:subTnLst>
                                    <p:audio>
                                      <p:cMediaNode>
                                        <p:cTn display="0" masterRel="sameClick">
                                          <p:stCondLst>
                                            <p:cond evt="begin" delay="0">
                                              <p:tn val="40"/>
                                            </p:cond>
                                          </p:stCondLst>
                                          <p:endCondLst>
                                            <p:cond evt="onStopAudio" delay="0">
                                              <p:tgtEl>
                                                <p:sldTgt/>
                                              </p:tgtEl>
                                            </p:cond>
                                          </p:endCondLst>
                                        </p:cTn>
                                        <p:tgtEl>
                                          <p:sndTgt r:embed="rId3" name="chimes.wav"/>
                                        </p:tgtEl>
                                      </p:cMediaNode>
                                    </p:audio>
                                  </p:sub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wheel(1)">
                                      <p:cBhvr>
                                        <p:cTn id="47" dur="2000"/>
                                        <p:tgtEl>
                                          <p:spTgt spid="32"/>
                                        </p:tgtEl>
                                      </p:cBhvr>
                                    </p:animEffect>
                                  </p:childTnLst>
                                  <p:subTnLst>
                                    <p:audio>
                                      <p:cMediaNode>
                                        <p:cTn display="0" masterRel="sameClick">
                                          <p:stCondLst>
                                            <p:cond evt="begin" delay="0">
                                              <p:tn val="45"/>
                                            </p:cond>
                                          </p:stCondLst>
                                          <p:endCondLst>
                                            <p:cond evt="onStopAudio" delay="0">
                                              <p:tgtEl>
                                                <p:sldTgt/>
                                              </p:tgtEl>
                                            </p:cond>
                                          </p:endCondLst>
                                        </p:cTn>
                                        <p:tgtEl>
                                          <p:sndTgt r:embed="rId3" name="chimes.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fade">
                                      <p:cBhvr>
                                        <p:cTn id="52" dur="500"/>
                                        <p:tgtEl>
                                          <p:spTgt spid="33"/>
                                        </p:tgtEl>
                                      </p:cBhvr>
                                    </p:animEffect>
                                  </p:childTnLst>
                                </p:cTn>
                              </p:par>
                            </p:childTnLst>
                          </p:cTn>
                        </p:par>
                      </p:childTnLst>
                    </p:cTn>
                  </p:par>
                  <p:par>
                    <p:cTn id="53" fill="hold">
                      <p:stCondLst>
                        <p:cond delay="indefinite"/>
                      </p:stCondLst>
                      <p:childTnLst>
                        <p:par>
                          <p:cTn id="54" fill="hold">
                            <p:stCondLst>
                              <p:cond delay="0"/>
                            </p:stCondLst>
                            <p:childTnLst>
                              <p:par>
                                <p:cTn id="55" presetID="0" presetClass="path" presetSubtype="0" accel="50000" decel="50000" fill="hold" nodeType="clickEffect">
                                  <p:stCondLst>
                                    <p:cond delay="0"/>
                                  </p:stCondLst>
                                  <p:childTnLst>
                                    <p:animMotion origin="layout" path="M -0.00226 0.00524 L -0.00226 0.00524 C 0.00347 -0.02624 0.00156 -0.02254 0.00156 0.01913 L 0.00156 0.01913 " pathEditMode="relative" ptsTypes="AAAA">
                                      <p:cBhvr>
                                        <p:cTn id="56" dur="2000" fill="hold"/>
                                        <p:tgtEl>
                                          <p:spTgt spid="33"/>
                                        </p:tgtEl>
                                        <p:attrNameLst>
                                          <p:attrName>ppt_x</p:attrName>
                                          <p:attrName>ppt_y</p:attrName>
                                        </p:attrNameLst>
                                      </p:cBhvr>
                                    </p:animMotion>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fade">
                                      <p:cBhvr>
                                        <p:cTn id="61" dur="500"/>
                                        <p:tgtEl>
                                          <p:spTgt spid="34"/>
                                        </p:tgtEl>
                                      </p:cBhvr>
                                    </p:animEffect>
                                  </p:childTnLst>
                                </p:cTn>
                              </p:par>
                            </p:childTnLst>
                          </p:cTn>
                        </p:par>
                      </p:childTnLst>
                    </p:cTn>
                  </p:par>
                  <p:par>
                    <p:cTn id="62" fill="hold">
                      <p:stCondLst>
                        <p:cond delay="indefinite"/>
                      </p:stCondLst>
                      <p:childTnLst>
                        <p:par>
                          <p:cTn id="63" fill="hold">
                            <p:stCondLst>
                              <p:cond delay="0"/>
                            </p:stCondLst>
                            <p:childTnLst>
                              <p:par>
                                <p:cTn id="64" presetID="0" presetClass="path" presetSubtype="0" accel="50000" decel="50000" fill="hold" nodeType="clickEffect">
                                  <p:stCondLst>
                                    <p:cond delay="0"/>
                                  </p:stCondLst>
                                  <p:childTnLst>
                                    <p:animMotion origin="layout" path="M -0.00226 0.00525 L -0.00226 0.00556 C 0.00347 -0.02623 0.00156 -0.02253 0.00156 0.01914 L 0.00156 0.01945 " pathEditMode="relative" rAng="0" ptsTypes="AAAA">
                                      <p:cBhvr>
                                        <p:cTn id="65" dur="2000" fill="hold"/>
                                        <p:tgtEl>
                                          <p:spTgt spid="34"/>
                                        </p:tgtEl>
                                        <p:attrNameLst>
                                          <p:attrName>ppt_x</p:attrName>
                                          <p:attrName>ppt_y</p:attrName>
                                        </p:attrNameLst>
                                      </p:cBhvr>
                                      <p:rCtr x="19100" y="-34000"/>
                                    </p:animMotion>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fade">
                                      <p:cBhvr>
                                        <p:cTn id="70" dur="500"/>
                                        <p:tgtEl>
                                          <p:spTgt spid="27"/>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28"/>
                                        </p:tgtEl>
                                        <p:attrNameLst>
                                          <p:attrName>style.visibility</p:attrName>
                                        </p:attrNameLst>
                                      </p:cBhvr>
                                      <p:to>
                                        <p:strVal val="visible"/>
                                      </p:to>
                                    </p:set>
                                    <p:animEffect transition="in" filter="fade">
                                      <p:cBhvr>
                                        <p:cTn id="75" dur="500"/>
                                        <p:tgtEl>
                                          <p:spTgt spid="28"/>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29"/>
                                        </p:tgtEl>
                                        <p:attrNameLst>
                                          <p:attrName>style.visibility</p:attrName>
                                        </p:attrNameLst>
                                      </p:cBhvr>
                                      <p:to>
                                        <p:strVal val="visible"/>
                                      </p:to>
                                    </p:set>
                                    <p:animEffect transition="in" filter="fade">
                                      <p:cBhvr>
                                        <p:cTn id="8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27" grpId="0" animBg="1"/>
      <p:bldP spid="28" grpId="0" animBg="1"/>
      <p:bldP spid="30" grpId="0" animBg="1"/>
      <p:bldP spid="31" grpId="0" animBg="1"/>
      <p:bldP spid="3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2">
            <a:extLst>
              <a:ext uri="{FF2B5EF4-FFF2-40B4-BE49-F238E27FC236}">
                <a16:creationId xmlns:a16="http://schemas.microsoft.com/office/drawing/2014/main" id="{EEFA966A-7940-32E2-46BB-445522013514}"/>
              </a:ext>
            </a:extLst>
          </p:cNvPr>
          <p:cNvSpPr txBox="1">
            <a:spLocks/>
          </p:cNvSpPr>
          <p:nvPr/>
        </p:nvSpPr>
        <p:spPr>
          <a:xfrm>
            <a:off x="4060825" y="339726"/>
            <a:ext cx="4470400" cy="1024743"/>
          </a:xfrm>
          <a:prstGeom prst="rect">
            <a:avLst/>
          </a:prstGeom>
          <a:ln>
            <a:solidFill>
              <a:schemeClr val="accent6"/>
            </a:solidFill>
          </a:ln>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333">
                <a:solidFill>
                  <a:prstClr val="black"/>
                </a:solidFill>
                <a:latin typeface="Arial" pitchFamily="34" charset="0"/>
                <a:cs typeface="Arial" pitchFamily="34" charset="0"/>
              </a:rPr>
              <a:t>52  &gt;  25</a:t>
            </a:r>
          </a:p>
        </p:txBody>
      </p:sp>
      <p:sp>
        <p:nvSpPr>
          <p:cNvPr id="36" name="Title 2">
            <a:extLst>
              <a:ext uri="{FF2B5EF4-FFF2-40B4-BE49-F238E27FC236}">
                <a16:creationId xmlns:a16="http://schemas.microsoft.com/office/drawing/2014/main" id="{0CC92263-03F7-C70D-24F7-59E7F739A029}"/>
              </a:ext>
            </a:extLst>
          </p:cNvPr>
          <p:cNvSpPr txBox="1">
            <a:spLocks/>
          </p:cNvSpPr>
          <p:nvPr/>
        </p:nvSpPr>
        <p:spPr>
          <a:xfrm>
            <a:off x="4060825" y="1715498"/>
            <a:ext cx="4470400" cy="1024743"/>
          </a:xfrm>
          <a:prstGeom prst="rect">
            <a:avLst/>
          </a:prstGeom>
          <a:ln>
            <a:solidFill>
              <a:schemeClr val="accent6"/>
            </a:solidFill>
          </a:ln>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333">
                <a:solidFill>
                  <a:prstClr val="black"/>
                </a:solidFill>
                <a:latin typeface="Arial" pitchFamily="34" charset="0"/>
                <a:cs typeface="Arial" pitchFamily="34" charset="0"/>
              </a:rPr>
              <a:t>25  &lt;  42</a:t>
            </a:r>
          </a:p>
        </p:txBody>
      </p:sp>
      <p:sp>
        <p:nvSpPr>
          <p:cNvPr id="37" name="Title 2">
            <a:extLst>
              <a:ext uri="{FF2B5EF4-FFF2-40B4-BE49-F238E27FC236}">
                <a16:creationId xmlns:a16="http://schemas.microsoft.com/office/drawing/2014/main" id="{A400277A-ECB3-0612-8A0E-671AEB26FFC7}"/>
              </a:ext>
            </a:extLst>
          </p:cNvPr>
          <p:cNvSpPr txBox="1">
            <a:spLocks/>
          </p:cNvSpPr>
          <p:nvPr/>
        </p:nvSpPr>
        <p:spPr>
          <a:xfrm>
            <a:off x="1216025" y="3590925"/>
            <a:ext cx="10160000" cy="2540000"/>
          </a:xfrm>
          <a:prstGeom prst="rect">
            <a:avLst/>
          </a:prstGeom>
          <a:solidFill>
            <a:schemeClr val="bg1"/>
          </a:solidFill>
          <a:ln>
            <a:solidFill>
              <a:schemeClr val="accent6"/>
            </a:solidFill>
          </a:ln>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57189" indent="-457189" algn="just" defTabSz="1219170">
              <a:buFont typeface="Arial" panose="020B0604020202020204" pitchFamily="34" charset="0"/>
              <a:buChar char="•"/>
            </a:pPr>
            <a:r>
              <a:rPr lang="en-US" sz="3200" b="1">
                <a:solidFill>
                  <a:prstClr val="black"/>
                </a:solidFill>
                <a:latin typeface="Arial" pitchFamily="34" charset="0"/>
                <a:cs typeface="Arial" pitchFamily="34" charset="0"/>
              </a:rPr>
              <a:t>	Số nào có chữ số hàng chục lớn hơn thì số đó lớn hơn. Số nào có chữ số hàng chục bé hơn thì số đó bé hơn.</a:t>
            </a:r>
          </a:p>
          <a:p>
            <a:pPr marL="457189" indent="-457189" algn="just" defTabSz="1219170">
              <a:buFont typeface="Arial" panose="020B0604020202020204" pitchFamily="34" charset="0"/>
              <a:buChar char="•"/>
            </a:pPr>
            <a:r>
              <a:rPr lang="en-US" sz="3200" b="1">
                <a:solidFill>
                  <a:prstClr val="black"/>
                </a:solidFill>
                <a:latin typeface="Arial" pitchFamily="34" charset="0"/>
                <a:cs typeface="Arial" pitchFamily="34" charset="0"/>
              </a:rPr>
              <a:t>	Chú ý khi so sánh số có hai chữ số, ta so sánh chữ số hàng chục trước.</a:t>
            </a:r>
          </a:p>
        </p:txBody>
      </p:sp>
      <p:pic>
        <p:nvPicPr>
          <p:cNvPr id="38" name="Picture 37">
            <a:extLst>
              <a:ext uri="{FF2B5EF4-FFF2-40B4-BE49-F238E27FC236}">
                <a16:creationId xmlns:a16="http://schemas.microsoft.com/office/drawing/2014/main" id="{3B5C5ACD-7B06-3AB7-7513-3A2F71727090}"/>
              </a:ext>
            </a:extLst>
          </p:cNvPr>
          <p:cNvPicPr>
            <a:picLocks noChangeAspect="1"/>
          </p:cNvPicPr>
          <p:nvPr/>
        </p:nvPicPr>
        <p:blipFill>
          <a:blip r:embed="rId2" cstate="print"/>
          <a:stretch>
            <a:fillRect/>
          </a:stretch>
        </p:blipFill>
        <p:spPr>
          <a:xfrm flipH="1">
            <a:off x="403225" y="1958004"/>
            <a:ext cx="1343571" cy="1564471"/>
          </a:xfrm>
          <a:prstGeom prst="rect">
            <a:avLst/>
          </a:prstGeom>
        </p:spPr>
      </p:pic>
    </p:spTree>
    <p:extLst>
      <p:ext uri="{BB962C8B-B14F-4D97-AF65-F5344CB8AC3E}">
        <p14:creationId xmlns:p14="http://schemas.microsoft.com/office/powerpoint/2010/main" val="1917466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animEffect transition="in" filter="wipe(left)">
                                      <p:cBhvr>
                                        <p:cTn id="7" dur="500"/>
                                        <p:tgtEl>
                                          <p:spTgt spid="3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7">
                                            <p:txEl>
                                              <p:pRg st="1" end="1"/>
                                            </p:txEl>
                                          </p:spTgt>
                                        </p:tgtEl>
                                        <p:attrNameLst>
                                          <p:attrName>style.visibility</p:attrName>
                                        </p:attrNameLst>
                                      </p:cBhvr>
                                      <p:to>
                                        <p:strVal val="visible"/>
                                      </p:to>
                                    </p:set>
                                    <p:animEffect transition="in" filter="wipe(left)">
                                      <p:cBhvr>
                                        <p:cTn id="12" dur="500"/>
                                        <p:tgtEl>
                                          <p:spTgt spid="3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760C16B0-35CA-445F-9F62-D2EB16810481}"/>
              </a:ext>
            </a:extLst>
          </p:cNvPr>
          <p:cNvSpPr/>
          <p:nvPr/>
        </p:nvSpPr>
        <p:spPr>
          <a:xfrm>
            <a:off x="502298" y="472751"/>
            <a:ext cx="4918788" cy="6858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dirty="0" err="1">
                <a:latin typeface="Times New Roman" panose="02020603050405020304" pitchFamily="18" charset="0"/>
                <a:cs typeface="Times New Roman" panose="02020603050405020304" pitchFamily="18" charset="0"/>
              </a:rPr>
              <a:t>1.So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sánh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theo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mẫu</a:t>
            </a:r>
            <a:r>
              <a:rPr lang="en-US" sz="4000" dirty="0">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id="{E5978DB6-E686-47BE-9B86-425637B43181}"/>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3168650" y="1838131"/>
            <a:ext cx="7201062" cy="4375765"/>
          </a:xfrm>
          <a:prstGeom prst="rect">
            <a:avLst/>
          </a:prstGeom>
        </p:spPr>
      </p:pic>
    </p:spTree>
    <p:extLst>
      <p:ext uri="{BB962C8B-B14F-4D97-AF65-F5344CB8AC3E}">
        <p14:creationId xmlns:p14="http://schemas.microsoft.com/office/powerpoint/2010/main" val="24741173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4862E0-E9B0-4EAF-AD3A-1F6636CB5B62}"/>
              </a:ext>
            </a:extLst>
          </p:cNvPr>
          <p:cNvPicPr>
            <a:picLocks noChangeAspect="1"/>
          </p:cNvPicPr>
          <p:nvPr/>
        </p:nvPicPr>
        <p:blipFill>
          <a:blip r:embed="rId3"/>
          <a:stretch>
            <a:fillRect/>
          </a:stretch>
        </p:blipFill>
        <p:spPr>
          <a:xfrm>
            <a:off x="1380638" y="1413878"/>
            <a:ext cx="3533775" cy="2257425"/>
          </a:xfrm>
          <a:prstGeom prst="rect">
            <a:avLst/>
          </a:prstGeom>
        </p:spPr>
      </p:pic>
      <p:pic>
        <p:nvPicPr>
          <p:cNvPr id="6" name="Picture 5">
            <a:extLst>
              <a:ext uri="{FF2B5EF4-FFF2-40B4-BE49-F238E27FC236}">
                <a16:creationId xmlns:a16="http://schemas.microsoft.com/office/drawing/2014/main" id="{FA8C8865-C7F8-4DEC-B19D-6DEC4927166D}"/>
              </a:ext>
            </a:extLst>
          </p:cNvPr>
          <p:cNvPicPr>
            <a:picLocks noChangeAspect="1"/>
          </p:cNvPicPr>
          <p:nvPr/>
        </p:nvPicPr>
        <p:blipFill>
          <a:blip r:embed="rId4"/>
          <a:stretch>
            <a:fillRect/>
          </a:stretch>
        </p:blipFill>
        <p:spPr>
          <a:xfrm>
            <a:off x="6359492" y="1306286"/>
            <a:ext cx="3895725" cy="2286000"/>
          </a:xfrm>
          <a:prstGeom prst="rect">
            <a:avLst/>
          </a:prstGeom>
        </p:spPr>
      </p:pic>
      <p:sp>
        <p:nvSpPr>
          <p:cNvPr id="8" name="Rectangle: Rounded Corners 7">
            <a:extLst>
              <a:ext uri="{FF2B5EF4-FFF2-40B4-BE49-F238E27FC236}">
                <a16:creationId xmlns:a16="http://schemas.microsoft.com/office/drawing/2014/main" id="{BAFB2451-6361-4860-8F47-1206F7BDEC5C}"/>
              </a:ext>
            </a:extLst>
          </p:cNvPr>
          <p:cNvSpPr/>
          <p:nvPr/>
        </p:nvSpPr>
        <p:spPr>
          <a:xfrm>
            <a:off x="3388566" y="4027714"/>
            <a:ext cx="4918788" cy="6858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0" dirty="0">
                <a:latin typeface="Times New Roman" panose="02020603050405020304" pitchFamily="18" charset="0"/>
                <a:cs typeface="Times New Roman" panose="02020603050405020304" pitchFamily="18" charset="0"/>
              </a:rPr>
              <a:t>13 &lt; 16</a:t>
            </a:r>
          </a:p>
        </p:txBody>
      </p:sp>
    </p:spTree>
    <p:extLst>
      <p:ext uri="{BB962C8B-B14F-4D97-AF65-F5344CB8AC3E}">
        <p14:creationId xmlns:p14="http://schemas.microsoft.com/office/powerpoint/2010/main" val="36246501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1D07A1-51EE-45E8-A764-CBE7A7381674}"/>
              </a:ext>
            </a:extLst>
          </p:cNvPr>
          <p:cNvPicPr>
            <a:picLocks noChangeAspect="1"/>
          </p:cNvPicPr>
          <p:nvPr/>
        </p:nvPicPr>
        <p:blipFill rotWithShape="1">
          <a:blip r:embed="rId3"/>
          <a:srcRect l="1" r="1" b="6250"/>
          <a:stretch/>
        </p:blipFill>
        <p:spPr>
          <a:xfrm>
            <a:off x="0" y="0"/>
            <a:ext cx="12192000" cy="6858000"/>
          </a:xfrm>
          <a:prstGeom prst="rect">
            <a:avLst/>
          </a:prstGeom>
        </p:spPr>
      </p:pic>
      <p:pic>
        <p:nvPicPr>
          <p:cNvPr id="6" name="Picture 5">
            <a:extLst>
              <a:ext uri="{FF2B5EF4-FFF2-40B4-BE49-F238E27FC236}">
                <a16:creationId xmlns:a16="http://schemas.microsoft.com/office/drawing/2014/main" id="{66F07A3F-C1A9-4910-8ED8-50EB83BBBEA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4887254" y="4304152"/>
            <a:ext cx="659150" cy="730813"/>
          </a:xfrm>
          <a:prstGeom prst="rect">
            <a:avLst/>
          </a:prstGeom>
        </p:spPr>
      </p:pic>
      <p:pic>
        <p:nvPicPr>
          <p:cNvPr id="8" name="Picture 7">
            <a:extLst>
              <a:ext uri="{FF2B5EF4-FFF2-40B4-BE49-F238E27FC236}">
                <a16:creationId xmlns:a16="http://schemas.microsoft.com/office/drawing/2014/main" id="{6945B04B-7773-48CE-A84A-2D83E8557A37}"/>
              </a:ext>
            </a:extLst>
          </p:cNvPr>
          <p:cNvPicPr>
            <a:picLocks noChangeAspect="1"/>
          </p:cNvPicPr>
          <p:nvPr/>
        </p:nvPicPr>
        <p:blipFill rotWithShape="1">
          <a:blip r:embed="rId5">
            <a:extLst>
              <a:ext uri="{28A0092B-C50C-407E-A947-70E740481C1C}">
                <a14:useLocalDpi xmlns:a14="http://schemas.microsoft.com/office/drawing/2010/main" val="0"/>
              </a:ext>
            </a:extLst>
          </a:blip>
          <a:srcRect b="7422"/>
          <a:stretch/>
        </p:blipFill>
        <p:spPr>
          <a:xfrm flipH="1">
            <a:off x="4159036" y="3077776"/>
            <a:ext cx="2431739" cy="2118832"/>
          </a:xfrm>
          <a:prstGeom prst="rect">
            <a:avLst/>
          </a:prstGeom>
        </p:spPr>
      </p:pic>
      <p:pic>
        <p:nvPicPr>
          <p:cNvPr id="7" name="Picture 6">
            <a:extLst>
              <a:ext uri="{FF2B5EF4-FFF2-40B4-BE49-F238E27FC236}">
                <a16:creationId xmlns:a16="http://schemas.microsoft.com/office/drawing/2014/main" id="{4DC16367-570C-4047-BAFD-02350260473B}"/>
              </a:ext>
            </a:extLst>
          </p:cNvPr>
          <p:cNvPicPr>
            <a:picLocks noChangeAspect="1"/>
          </p:cNvPicPr>
          <p:nvPr/>
        </p:nvPicPr>
        <p:blipFill rotWithShape="1">
          <a:blip r:embed="rId6">
            <a:extLst>
              <a:ext uri="{28A0092B-C50C-407E-A947-70E740481C1C}">
                <a14:useLocalDpi xmlns:a14="http://schemas.microsoft.com/office/drawing/2010/main" val="0"/>
              </a:ext>
            </a:extLst>
          </a:blip>
          <a:srcRect l="49419" t="65091" r="29942"/>
          <a:stretch/>
        </p:blipFill>
        <p:spPr>
          <a:xfrm>
            <a:off x="5246489" y="4152352"/>
            <a:ext cx="659151" cy="1114869"/>
          </a:xfrm>
          <a:prstGeom prst="rect">
            <a:avLst/>
          </a:prstGeom>
        </p:spPr>
      </p:pic>
      <p:pic>
        <p:nvPicPr>
          <p:cNvPr id="10" name="Picture 9">
            <a:extLst>
              <a:ext uri="{FF2B5EF4-FFF2-40B4-BE49-F238E27FC236}">
                <a16:creationId xmlns:a16="http://schemas.microsoft.com/office/drawing/2014/main" id="{E85C12DE-A151-4345-AE8B-CE47838CA59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548" b="98214" l="9449" r="89764">
                        <a14:foregroundMark x1="41732" y1="18452" x2="41732" y2="18452"/>
                        <a14:foregroundMark x1="23622" y1="6548" x2="49606" y2="27381"/>
                        <a14:foregroundMark x1="22835" y1="7143" x2="37008" y2="14286"/>
                        <a14:foregroundMark x1="37008" y1="14286" x2="46457" y2="22024"/>
                        <a14:foregroundMark x1="25197" y1="6548" x2="29921" y2="11310"/>
                        <a14:foregroundMark x1="42520" y1="86905" x2="42520" y2="86905"/>
                        <a14:foregroundMark x1="48031" y1="90476" x2="48031" y2="90476"/>
                        <a14:foregroundMark x1="42520" y1="92262" x2="42520" y2="92262"/>
                        <a14:foregroundMark x1="34646" y1="92857" x2="34646" y2="92857"/>
                        <a14:foregroundMark x1="31496" y1="90476" x2="31496" y2="90476"/>
                        <a14:foregroundMark x1="31496" y1="97619" x2="32283" y2="98214"/>
                        <a14:foregroundMark x1="9449" y1="69643" x2="9449" y2="69643"/>
                      </a14:backgroundRemoval>
                    </a14:imgEffect>
                  </a14:imgLayer>
                </a14:imgProps>
              </a:ext>
            </a:extLst>
          </a:blip>
          <a:stretch>
            <a:fillRect/>
          </a:stretch>
        </p:blipFill>
        <p:spPr>
          <a:xfrm>
            <a:off x="3606725" y="4301968"/>
            <a:ext cx="936777" cy="1239201"/>
          </a:xfrm>
          <a:prstGeom prst="rect">
            <a:avLst/>
          </a:prstGeom>
        </p:spPr>
      </p:pic>
      <p:pic>
        <p:nvPicPr>
          <p:cNvPr id="11" name="Picture 10">
            <a:extLst>
              <a:ext uri="{FF2B5EF4-FFF2-40B4-BE49-F238E27FC236}">
                <a16:creationId xmlns:a16="http://schemas.microsoft.com/office/drawing/2014/main" id="{7B874174-A4F1-44A2-B6DC-FFCEFAE2AB37}"/>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548" b="98214" l="9449" r="89764">
                        <a14:foregroundMark x1="41732" y1="18452" x2="41732" y2="18452"/>
                        <a14:foregroundMark x1="23622" y1="6548" x2="49606" y2="27381"/>
                        <a14:foregroundMark x1="22835" y1="7143" x2="37008" y2="14286"/>
                        <a14:foregroundMark x1="37008" y1="14286" x2="46457" y2="22024"/>
                        <a14:foregroundMark x1="25197" y1="6548" x2="29921" y2="11310"/>
                        <a14:foregroundMark x1="42520" y1="86905" x2="42520" y2="86905"/>
                        <a14:foregroundMark x1="48031" y1="90476" x2="48031" y2="90476"/>
                        <a14:foregroundMark x1="42520" y1="92262" x2="42520" y2="92262"/>
                        <a14:foregroundMark x1="34646" y1="92857" x2="34646" y2="92857"/>
                        <a14:foregroundMark x1="31496" y1="90476" x2="31496" y2="90476"/>
                        <a14:foregroundMark x1="31496" y1="97619" x2="32283" y2="98214"/>
                        <a14:foregroundMark x1="9449" y1="69643" x2="9449" y2="69643"/>
                      </a14:backgroundRemoval>
                    </a14:imgEffect>
                  </a14:imgLayer>
                </a14:imgProps>
              </a:ext>
            </a:extLst>
          </a:blip>
          <a:stretch>
            <a:fillRect/>
          </a:stretch>
        </p:blipFill>
        <p:spPr>
          <a:xfrm rot="19915307">
            <a:off x="4134618" y="4294096"/>
            <a:ext cx="933090" cy="1234323"/>
          </a:xfrm>
          <a:prstGeom prst="rect">
            <a:avLst/>
          </a:prstGeom>
        </p:spPr>
      </p:pic>
      <p:pic>
        <p:nvPicPr>
          <p:cNvPr id="12" name="Picture 11">
            <a:extLst>
              <a:ext uri="{FF2B5EF4-FFF2-40B4-BE49-F238E27FC236}">
                <a16:creationId xmlns:a16="http://schemas.microsoft.com/office/drawing/2014/main" id="{A548D407-33BD-4B98-920B-CB1DD570ABF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548" b="98214" l="9449" r="89764">
                        <a14:foregroundMark x1="41732" y1="18452" x2="41732" y2="18452"/>
                        <a14:foregroundMark x1="23622" y1="6548" x2="49606" y2="27381"/>
                        <a14:foregroundMark x1="22835" y1="7143" x2="37008" y2="14286"/>
                        <a14:foregroundMark x1="37008" y1="14286" x2="46457" y2="22024"/>
                        <a14:foregroundMark x1="25197" y1="6548" x2="29921" y2="11310"/>
                        <a14:foregroundMark x1="42520" y1="86905" x2="42520" y2="86905"/>
                        <a14:foregroundMark x1="48031" y1="90476" x2="48031" y2="90476"/>
                        <a14:foregroundMark x1="42520" y1="92262" x2="42520" y2="92262"/>
                        <a14:foregroundMark x1="34646" y1="92857" x2="34646" y2="92857"/>
                        <a14:foregroundMark x1="31496" y1="90476" x2="31496" y2="90476"/>
                        <a14:foregroundMark x1="31496" y1="97619" x2="32283" y2="98214"/>
                        <a14:foregroundMark x1="9449" y1="69643" x2="9449" y2="69643"/>
                      </a14:backgroundRemoval>
                    </a14:imgEffect>
                  </a14:imgLayer>
                </a14:imgProps>
              </a:ext>
            </a:extLst>
          </a:blip>
          <a:stretch>
            <a:fillRect/>
          </a:stretch>
        </p:blipFill>
        <p:spPr>
          <a:xfrm rot="3003043">
            <a:off x="3081473" y="4367025"/>
            <a:ext cx="933090" cy="1234323"/>
          </a:xfrm>
          <a:prstGeom prst="rect">
            <a:avLst/>
          </a:prstGeom>
        </p:spPr>
      </p:pic>
      <p:pic>
        <p:nvPicPr>
          <p:cNvPr id="13" name="Picture 12">
            <a:extLst>
              <a:ext uri="{FF2B5EF4-FFF2-40B4-BE49-F238E27FC236}">
                <a16:creationId xmlns:a16="http://schemas.microsoft.com/office/drawing/2014/main" id="{5EDB16AB-D121-4BAB-A4D7-14E9A1CDD81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548" b="98214" l="9449" r="89764">
                        <a14:foregroundMark x1="41732" y1="18452" x2="41732" y2="18452"/>
                        <a14:foregroundMark x1="23622" y1="6548" x2="49606" y2="27381"/>
                        <a14:foregroundMark x1="22835" y1="7143" x2="37008" y2="14286"/>
                        <a14:foregroundMark x1="37008" y1="14286" x2="46457" y2="22024"/>
                        <a14:foregroundMark x1="25197" y1="6548" x2="29921" y2="11310"/>
                        <a14:foregroundMark x1="42520" y1="86905" x2="42520" y2="86905"/>
                        <a14:foregroundMark x1="48031" y1="90476" x2="48031" y2="90476"/>
                        <a14:foregroundMark x1="42520" y1="92262" x2="42520" y2="92262"/>
                        <a14:foregroundMark x1="34646" y1="92857" x2="34646" y2="92857"/>
                        <a14:foregroundMark x1="31496" y1="90476" x2="31496" y2="90476"/>
                        <a14:foregroundMark x1="31496" y1="97619" x2="32283" y2="98214"/>
                        <a14:foregroundMark x1="9449" y1="69643" x2="9449" y2="69643"/>
                      </a14:backgroundRemoval>
                    </a14:imgEffect>
                  </a14:imgLayer>
                </a14:imgProps>
              </a:ext>
            </a:extLst>
          </a:blip>
          <a:stretch>
            <a:fillRect/>
          </a:stretch>
        </p:blipFill>
        <p:spPr>
          <a:xfrm rot="3003043">
            <a:off x="2518049" y="4387379"/>
            <a:ext cx="933090" cy="1234323"/>
          </a:xfrm>
          <a:prstGeom prst="rect">
            <a:avLst/>
          </a:prstGeom>
        </p:spPr>
      </p:pic>
      <p:pic>
        <p:nvPicPr>
          <p:cNvPr id="14" name="Picture 13">
            <a:extLst>
              <a:ext uri="{FF2B5EF4-FFF2-40B4-BE49-F238E27FC236}">
                <a16:creationId xmlns:a16="http://schemas.microsoft.com/office/drawing/2014/main" id="{E23CD947-F200-460F-86B3-5F9A235FB26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55110" y="4007351"/>
            <a:ext cx="1605587" cy="1564337"/>
          </a:xfrm>
          <a:prstGeom prst="rect">
            <a:avLst/>
          </a:prstGeom>
        </p:spPr>
      </p:pic>
      <p:pic>
        <p:nvPicPr>
          <p:cNvPr id="15" name="Picture 14">
            <a:extLst>
              <a:ext uri="{FF2B5EF4-FFF2-40B4-BE49-F238E27FC236}">
                <a16:creationId xmlns:a16="http://schemas.microsoft.com/office/drawing/2014/main" id="{AEDEA713-1018-48A9-856F-416A213F539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25973" y="395075"/>
            <a:ext cx="1309089" cy="800414"/>
          </a:xfrm>
          <a:prstGeom prst="rect">
            <a:avLst/>
          </a:prstGeom>
        </p:spPr>
      </p:pic>
      <p:pic>
        <p:nvPicPr>
          <p:cNvPr id="17" name="Picture 16">
            <a:extLst>
              <a:ext uri="{FF2B5EF4-FFF2-40B4-BE49-F238E27FC236}">
                <a16:creationId xmlns:a16="http://schemas.microsoft.com/office/drawing/2014/main" id="{D191E1BA-2F74-4099-ADC3-E949B9F909B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08986" y="196103"/>
            <a:ext cx="1309089" cy="800414"/>
          </a:xfrm>
          <a:prstGeom prst="rect">
            <a:avLst/>
          </a:prstGeom>
        </p:spPr>
      </p:pic>
      <p:pic>
        <p:nvPicPr>
          <p:cNvPr id="18" name="Picture 17">
            <a:extLst>
              <a:ext uri="{FF2B5EF4-FFF2-40B4-BE49-F238E27FC236}">
                <a16:creationId xmlns:a16="http://schemas.microsoft.com/office/drawing/2014/main" id="{750DF238-D301-4393-B411-A4D40427DBD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7584" y="1025887"/>
            <a:ext cx="1309089" cy="800414"/>
          </a:xfrm>
          <a:prstGeom prst="rect">
            <a:avLst/>
          </a:prstGeom>
        </p:spPr>
      </p:pic>
      <p:pic>
        <p:nvPicPr>
          <p:cNvPr id="19" name="Picture 18">
            <a:extLst>
              <a:ext uri="{FF2B5EF4-FFF2-40B4-BE49-F238E27FC236}">
                <a16:creationId xmlns:a16="http://schemas.microsoft.com/office/drawing/2014/main" id="{FF5C27B8-7795-425F-9533-D3E56AF4E79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45199" y="319446"/>
            <a:ext cx="1309089" cy="800414"/>
          </a:xfrm>
          <a:prstGeom prst="rect">
            <a:avLst/>
          </a:prstGeom>
        </p:spPr>
      </p:pic>
      <p:pic>
        <p:nvPicPr>
          <p:cNvPr id="16" name="Picture 15">
            <a:extLst>
              <a:ext uri="{FF2B5EF4-FFF2-40B4-BE49-F238E27FC236}">
                <a16:creationId xmlns:a16="http://schemas.microsoft.com/office/drawing/2014/main" id="{3F25EF50-81B1-4E76-8CD1-D3AC037D9966}"/>
              </a:ext>
            </a:extLst>
          </p:cNvPr>
          <p:cNvPicPr>
            <a:picLocks noChangeAspect="1"/>
          </p:cNvPicPr>
          <p:nvPr/>
        </p:nvPicPr>
        <p:blipFill rotWithShape="1">
          <a:blip r:embed="rId11">
            <a:extLst>
              <a:ext uri="{28A0092B-C50C-407E-A947-70E740481C1C}">
                <a14:useLocalDpi xmlns:a14="http://schemas.microsoft.com/office/drawing/2010/main" val="0"/>
              </a:ext>
            </a:extLst>
          </a:blip>
          <a:srcRect t="18803" b="47722"/>
          <a:stretch/>
        </p:blipFill>
        <p:spPr>
          <a:xfrm>
            <a:off x="2679706" y="511463"/>
            <a:ext cx="3579946" cy="1198358"/>
          </a:xfrm>
          <a:prstGeom prst="rect">
            <a:avLst/>
          </a:prstGeom>
        </p:spPr>
      </p:pic>
      <p:sp>
        <p:nvSpPr>
          <p:cNvPr id="2" name="Rectangle 1">
            <a:extLst>
              <a:ext uri="{FF2B5EF4-FFF2-40B4-BE49-F238E27FC236}">
                <a16:creationId xmlns:a16="http://schemas.microsoft.com/office/drawing/2014/main" id="{2486E112-6867-4F1F-9C55-6D710F36F0B4}"/>
              </a:ext>
            </a:extLst>
          </p:cNvPr>
          <p:cNvSpPr/>
          <p:nvPr/>
        </p:nvSpPr>
        <p:spPr>
          <a:xfrm>
            <a:off x="2717159" y="248834"/>
            <a:ext cx="6617902" cy="728342"/>
          </a:xfrm>
          <a:prstGeom prst="rect">
            <a:avLst/>
          </a:prstGeom>
          <a:noFill/>
        </p:spPr>
        <p:txBody>
          <a:bodyPr wrap="none" lIns="91440" tIns="45720" rIns="91440" bIns="45720">
            <a:prstTxWarp prst="textWave1">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w="12700">
                  <a:solidFill>
                    <a:srgbClr val="FF0000"/>
                  </a:solidFill>
                  <a:prstDash val="solid"/>
                </a:ln>
                <a:solidFill>
                  <a:srgbClr val="FF0000"/>
                </a:solidFill>
                <a:effectLst>
                  <a:outerShdw dist="38100" dir="2640000" algn="bl" rotWithShape="0">
                    <a:srgbClr val="4F81BD"/>
                  </a:outerShdw>
                </a:effectLst>
                <a:uLnTx/>
                <a:uFillTx/>
                <a:latin typeface="Arial"/>
                <a:cs typeface="Arial"/>
                <a:sym typeface="Arial"/>
              </a:rPr>
              <a:t>GIẢI CỨU CÔNG CHÚA</a:t>
            </a:r>
          </a:p>
        </p:txBody>
      </p:sp>
      <p:grpSp>
        <p:nvGrpSpPr>
          <p:cNvPr id="22" name="Group 21">
            <a:extLst>
              <a:ext uri="{FF2B5EF4-FFF2-40B4-BE49-F238E27FC236}">
                <a16:creationId xmlns:a16="http://schemas.microsoft.com/office/drawing/2014/main" id="{370EBA12-4849-4481-B865-34566C207AEF}"/>
              </a:ext>
            </a:extLst>
          </p:cNvPr>
          <p:cNvGrpSpPr/>
          <p:nvPr/>
        </p:nvGrpSpPr>
        <p:grpSpPr>
          <a:xfrm>
            <a:off x="1856673" y="839583"/>
            <a:ext cx="8252313" cy="4568590"/>
            <a:chOff x="2366499" y="407795"/>
            <a:chExt cx="7205382" cy="4170739"/>
          </a:xfrm>
        </p:grpSpPr>
        <p:pic>
          <p:nvPicPr>
            <p:cNvPr id="20" name="Picture 19">
              <a:extLst>
                <a:ext uri="{FF2B5EF4-FFF2-40B4-BE49-F238E27FC236}">
                  <a16:creationId xmlns:a16="http://schemas.microsoft.com/office/drawing/2014/main" id="{D58584F6-73FE-4FCC-AABE-067F925D8B3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5400000">
              <a:off x="3883820" y="-1109526"/>
              <a:ext cx="4170739" cy="7205382"/>
            </a:xfrm>
            <a:prstGeom prst="rect">
              <a:avLst/>
            </a:prstGeom>
          </p:spPr>
        </p:pic>
        <p:sp>
          <p:nvSpPr>
            <p:cNvPr id="21" name="TextBox 20">
              <a:extLst>
                <a:ext uri="{FF2B5EF4-FFF2-40B4-BE49-F238E27FC236}">
                  <a16:creationId xmlns:a16="http://schemas.microsoft.com/office/drawing/2014/main" id="{1112C827-EB78-42A7-BB93-223BB4C4355A}"/>
                </a:ext>
              </a:extLst>
            </p:cNvPr>
            <p:cNvSpPr txBox="1"/>
            <p:nvPr/>
          </p:nvSpPr>
          <p:spPr>
            <a:xfrm>
              <a:off x="3061837" y="964897"/>
              <a:ext cx="5679912" cy="255686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Tx/>
                <a:buChar char="-"/>
                <a:tabLst/>
                <a:defRPr/>
              </a:pPr>
              <a:r>
                <a:rPr kumimoji="0" lang="en-US" sz="2200" b="0" i="0" u="none" strike="noStrike" kern="0" cap="none" spc="0" normalizeH="0" baseline="0" noProof="0" dirty="0" err="1">
                  <a:ln>
                    <a:noFill/>
                  </a:ln>
                  <a:solidFill>
                    <a:srgbClr val="000000"/>
                  </a:solidFill>
                  <a:effectLst/>
                  <a:uLnTx/>
                  <a:uFillTx/>
                  <a:latin typeface="Arial"/>
                  <a:cs typeface="Arial"/>
                  <a:sym typeface="Arial"/>
                </a:rPr>
                <a:t>Ngày</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xửa</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ngày</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xưa</a:t>
              </a:r>
              <a:r>
                <a:rPr kumimoji="0" lang="en-US" sz="2200" b="0" i="0" u="none" strike="noStrike" kern="0" cap="none" spc="0" normalizeH="0" baseline="0" noProof="0" dirty="0">
                  <a:ln>
                    <a:noFill/>
                  </a:ln>
                  <a:solidFill>
                    <a:srgbClr val="000000"/>
                  </a:solidFill>
                  <a:effectLst/>
                  <a:uLnTx/>
                  <a:uFillTx/>
                  <a:latin typeface="Arial"/>
                  <a:cs typeface="Arial"/>
                  <a:sym typeface="Arial"/>
                </a:rPr>
                <a:t>, ở </a:t>
              </a:r>
              <a:r>
                <a:rPr kumimoji="0" lang="en-US" sz="2200" b="0" i="0" u="none" strike="noStrike" kern="0" cap="none" spc="0" normalizeH="0" baseline="0" noProof="0" dirty="0" err="1">
                  <a:ln>
                    <a:noFill/>
                  </a:ln>
                  <a:solidFill>
                    <a:srgbClr val="000000"/>
                  </a:solidFill>
                  <a:effectLst/>
                  <a:uLnTx/>
                  <a:uFillTx/>
                  <a:latin typeface="Arial"/>
                  <a:cs typeface="Arial"/>
                  <a:sym typeface="Arial"/>
                </a:rPr>
                <a:t>một</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vương</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quốc</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nọ</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có</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một</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nàng</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công</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chúa</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xinh</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đẹp</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đang</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bị</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rồng</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lửa</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bắt</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đi</a:t>
              </a:r>
              <a:r>
                <a:rPr kumimoji="0" lang="en-US" sz="2200" b="0" i="0" u="none" strike="noStrike" kern="0" cap="none" spc="0" normalizeH="0" baseline="0" noProof="0" dirty="0">
                  <a:ln>
                    <a:noFill/>
                  </a:ln>
                  <a:solidFill>
                    <a:srgbClr val="000000"/>
                  </a:solidFill>
                  <a:effectLst/>
                  <a:uLnTx/>
                  <a:uFillTx/>
                  <a:latin typeface="Arial"/>
                  <a:cs typeface="Arial"/>
                  <a:sym typeface="Arial"/>
                </a:rPr>
                <a:t>.</a:t>
              </a:r>
            </a:p>
            <a:p>
              <a:pPr marL="285750" marR="0" lvl="0" indent="-285750" algn="l" defTabSz="914400" rtl="0" eaLnBrk="1" fontAlgn="auto" latinLnBrk="0" hangingPunct="1">
                <a:lnSpc>
                  <a:spcPct val="100000"/>
                </a:lnSpc>
                <a:spcBef>
                  <a:spcPts val="0"/>
                </a:spcBef>
                <a:spcAft>
                  <a:spcPts val="0"/>
                </a:spcAft>
                <a:buClr>
                  <a:srgbClr val="000000"/>
                </a:buClr>
                <a:buSzTx/>
                <a:buFontTx/>
                <a:buChar char="-"/>
                <a:tabLst/>
                <a:defRPr/>
              </a:pPr>
              <a:r>
                <a:rPr kumimoji="0" lang="en-US" sz="2200" b="0" i="0" u="none" strike="noStrike" kern="0" cap="none" spc="0" normalizeH="0" baseline="0" noProof="0" dirty="0" err="1">
                  <a:ln>
                    <a:noFill/>
                  </a:ln>
                  <a:solidFill>
                    <a:srgbClr val="000000"/>
                  </a:solidFill>
                  <a:effectLst/>
                  <a:uLnTx/>
                  <a:uFillTx/>
                  <a:latin typeface="Arial"/>
                  <a:cs typeface="Arial"/>
                  <a:sym typeface="Arial"/>
                </a:rPr>
                <a:t>Chàng</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hiệp</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sĩ</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muốn</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giải</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cứu</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công</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chúa</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phải</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vượt</a:t>
              </a:r>
              <a:r>
                <a:rPr kumimoji="0" lang="en-US" sz="2200" b="0" i="0" u="none" strike="noStrike" kern="0" cap="none" spc="0" normalizeH="0" baseline="0" noProof="0" dirty="0">
                  <a:ln>
                    <a:noFill/>
                  </a:ln>
                  <a:solidFill>
                    <a:srgbClr val="000000"/>
                  </a:solidFill>
                  <a:effectLst/>
                  <a:uLnTx/>
                  <a:uFillTx/>
                  <a:latin typeface="Arial"/>
                  <a:cs typeface="Arial"/>
                  <a:sym typeface="Arial"/>
                </a:rPr>
                <a:t> qua </a:t>
              </a:r>
              <a:r>
                <a:rPr kumimoji="0" lang="en-US" sz="2200" b="0" i="0" u="none" strike="noStrike" kern="0" cap="none" spc="0" normalizeH="0" baseline="0" noProof="0" dirty="0" err="1">
                  <a:ln>
                    <a:noFill/>
                  </a:ln>
                  <a:solidFill>
                    <a:srgbClr val="000000"/>
                  </a:solidFill>
                  <a:effectLst/>
                  <a:uLnTx/>
                  <a:uFillTx/>
                  <a:latin typeface="Arial"/>
                  <a:cs typeface="Arial"/>
                  <a:sym typeface="Arial"/>
                </a:rPr>
                <a:t>rất</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nhiều</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thử</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thách</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gặp</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rất</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nhiều</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quái</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vật</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người</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khổng</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lồ</a:t>
              </a:r>
              <a:r>
                <a:rPr kumimoji="0" lang="en-US" sz="2200" b="0" i="0" u="none" strike="noStrike" kern="0" cap="none" spc="0" normalizeH="0" baseline="0" noProof="0" dirty="0">
                  <a:ln>
                    <a:noFill/>
                  </a:ln>
                  <a:solidFill>
                    <a:srgbClr val="000000"/>
                  </a:solidFill>
                  <a:effectLst/>
                  <a:uLnTx/>
                  <a:uFillTx/>
                  <a:latin typeface="Arial"/>
                  <a:cs typeface="Arial"/>
                  <a:sym typeface="Arial"/>
                </a:rPr>
                <a:t> hung </a:t>
              </a:r>
              <a:r>
                <a:rPr kumimoji="0" lang="en-US" sz="2200" b="0" i="0" u="none" strike="noStrike" kern="0" cap="none" spc="0" normalizeH="0" baseline="0" noProof="0" dirty="0" err="1">
                  <a:ln>
                    <a:noFill/>
                  </a:ln>
                  <a:solidFill>
                    <a:srgbClr val="000000"/>
                  </a:solidFill>
                  <a:effectLst/>
                  <a:uLnTx/>
                  <a:uFillTx/>
                  <a:latin typeface="Arial"/>
                  <a:cs typeface="Arial"/>
                  <a:sym typeface="Arial"/>
                </a:rPr>
                <a:t>dữ</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p>
            <a:p>
              <a:pPr marL="285750" marR="0" lvl="0" indent="-285750" algn="l" defTabSz="914400" rtl="0" eaLnBrk="1" fontAlgn="auto" latinLnBrk="0" hangingPunct="1">
                <a:lnSpc>
                  <a:spcPct val="100000"/>
                </a:lnSpc>
                <a:spcBef>
                  <a:spcPts val="0"/>
                </a:spcBef>
                <a:spcAft>
                  <a:spcPts val="0"/>
                </a:spcAft>
                <a:buClr>
                  <a:srgbClr val="000000"/>
                </a:buClr>
                <a:buSzTx/>
                <a:buFontTx/>
                <a:buChar char="-"/>
                <a:tabLst/>
                <a:defRPr/>
              </a:pPr>
              <a:r>
                <a:rPr kumimoji="0" lang="en-US" sz="2200" b="0" i="0" u="none" strike="noStrike" kern="0" cap="none" spc="0" normalizeH="0" baseline="0" noProof="0" dirty="0" err="1">
                  <a:ln>
                    <a:noFill/>
                  </a:ln>
                  <a:solidFill>
                    <a:srgbClr val="000000"/>
                  </a:solidFill>
                  <a:effectLst/>
                  <a:uLnTx/>
                  <a:uFillTx/>
                  <a:latin typeface="Arial"/>
                  <a:cs typeface="Arial"/>
                  <a:sym typeface="Arial"/>
                </a:rPr>
                <a:t>Em</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hãy</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giúp</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Hiệp</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sĩ</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đánh</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bại</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quái</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vật</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người</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khổng</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lồ</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và</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rồng</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lửa</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để</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giải</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cứu</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công</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chúa</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bằng</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cách</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trả</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lời</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đúng</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các</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câu</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hỏi</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nhé</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p>
          </p:txBody>
        </p:sp>
      </p:grpSp>
      <p:pic>
        <p:nvPicPr>
          <p:cNvPr id="23" name="Picture 22">
            <a:extLst>
              <a:ext uri="{FF2B5EF4-FFF2-40B4-BE49-F238E27FC236}">
                <a16:creationId xmlns:a16="http://schemas.microsoft.com/office/drawing/2014/main" id="{A64AB9CF-47F6-45C2-9156-D81AA5F18CD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41986" y="1618848"/>
            <a:ext cx="4074044" cy="2056799"/>
          </a:xfrm>
          <a:prstGeom prst="rect">
            <a:avLst/>
          </a:prstGeom>
        </p:spPr>
      </p:pic>
      <p:sp>
        <p:nvSpPr>
          <p:cNvPr id="24" name="Rectangle 23">
            <a:extLst>
              <a:ext uri="{FF2B5EF4-FFF2-40B4-BE49-F238E27FC236}">
                <a16:creationId xmlns:a16="http://schemas.microsoft.com/office/drawing/2014/main" id="{0771327B-BB4D-425F-A290-BA841E09B3D0}"/>
              </a:ext>
            </a:extLst>
          </p:cNvPr>
          <p:cNvSpPr/>
          <p:nvPr/>
        </p:nvSpPr>
        <p:spPr>
          <a:xfrm>
            <a:off x="831932" y="1523609"/>
            <a:ext cx="9931598" cy="3055106"/>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HƯỚNG DẪN</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Thầy</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cô</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màn</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bắt</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đầu</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trò</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chơi</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chuột</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màn</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hiện</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hỏi</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đáp</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án</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đối</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với</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slie</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có</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hỏi</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trắc</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nghiệm</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chuột</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màn</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hiện</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trả</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lời</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đối</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với</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hỏi</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trả</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lời</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ngắn</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chuột</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biểu</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tượng</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GO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phía</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góc</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dưới</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bên</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phải</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màn</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chướng</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ngại</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vật</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biến</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mất</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hiệp</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sĩ</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đi</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tiếp</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giải</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cứu</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công</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chúa</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chuột</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màn</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chuyển</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tới</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slide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tiếp</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theo.</a:t>
            </a:r>
            <a:endPar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3193749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par>
                                <p:cTn id="14" presetID="32" presetClass="emph" presetSubtype="0" repeatCount="indefinite" fill="hold" nodeType="withEffect">
                                  <p:stCondLst>
                                    <p:cond delay="0"/>
                                  </p:stCondLst>
                                  <p:childTnLst>
                                    <p:animRot by="120000">
                                      <p:cBhvr>
                                        <p:cTn id="15" dur="100" fill="hold">
                                          <p:stCondLst>
                                            <p:cond delay="0"/>
                                          </p:stCondLst>
                                        </p:cTn>
                                        <p:tgtEl>
                                          <p:spTgt spid="6"/>
                                        </p:tgtEl>
                                        <p:attrNameLst>
                                          <p:attrName>r</p:attrName>
                                        </p:attrNameLst>
                                      </p:cBhvr>
                                    </p:animRot>
                                    <p:animRot by="-240000">
                                      <p:cBhvr>
                                        <p:cTn id="16" dur="200" fill="hold">
                                          <p:stCondLst>
                                            <p:cond delay="200"/>
                                          </p:stCondLst>
                                        </p:cTn>
                                        <p:tgtEl>
                                          <p:spTgt spid="6"/>
                                        </p:tgtEl>
                                        <p:attrNameLst>
                                          <p:attrName>r</p:attrName>
                                        </p:attrNameLst>
                                      </p:cBhvr>
                                    </p:animRot>
                                    <p:animRot by="240000">
                                      <p:cBhvr>
                                        <p:cTn id="17" dur="200" fill="hold">
                                          <p:stCondLst>
                                            <p:cond delay="400"/>
                                          </p:stCondLst>
                                        </p:cTn>
                                        <p:tgtEl>
                                          <p:spTgt spid="6"/>
                                        </p:tgtEl>
                                        <p:attrNameLst>
                                          <p:attrName>r</p:attrName>
                                        </p:attrNameLst>
                                      </p:cBhvr>
                                    </p:animRot>
                                    <p:animRot by="-240000">
                                      <p:cBhvr>
                                        <p:cTn id="18" dur="200" fill="hold">
                                          <p:stCondLst>
                                            <p:cond delay="600"/>
                                          </p:stCondLst>
                                        </p:cTn>
                                        <p:tgtEl>
                                          <p:spTgt spid="6"/>
                                        </p:tgtEl>
                                        <p:attrNameLst>
                                          <p:attrName>r</p:attrName>
                                        </p:attrNameLst>
                                      </p:cBhvr>
                                    </p:animRot>
                                    <p:animRot by="120000">
                                      <p:cBhvr>
                                        <p:cTn id="19" dur="200" fill="hold">
                                          <p:stCondLst>
                                            <p:cond delay="800"/>
                                          </p:stCondLst>
                                        </p:cTn>
                                        <p:tgtEl>
                                          <p:spTgt spid="6"/>
                                        </p:tgtEl>
                                        <p:attrNameLst>
                                          <p:attrName>r</p:attrName>
                                        </p:attrNameLst>
                                      </p:cBhvr>
                                    </p:animRot>
                                  </p:childTnLst>
                                </p:cTn>
                              </p:par>
                              <p:par>
                                <p:cTn id="20" presetID="2" presetClass="entr" presetSubtype="9"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0" fill="hold"/>
                                        <p:tgtEl>
                                          <p:spTgt spid="16"/>
                                        </p:tgtEl>
                                        <p:attrNameLst>
                                          <p:attrName>ppt_x</p:attrName>
                                        </p:attrNameLst>
                                      </p:cBhvr>
                                      <p:tavLst>
                                        <p:tav tm="0">
                                          <p:val>
                                            <p:strVal val="0-#ppt_w/2"/>
                                          </p:val>
                                        </p:tav>
                                        <p:tav tm="100000">
                                          <p:val>
                                            <p:strVal val="#ppt_x"/>
                                          </p:val>
                                        </p:tav>
                                      </p:tavLst>
                                    </p:anim>
                                    <p:anim calcmode="lin" valueType="num">
                                      <p:cBhvr additive="base">
                                        <p:cTn id="23" dur="5000" fill="hold"/>
                                        <p:tgtEl>
                                          <p:spTgt spid="16"/>
                                        </p:tgtEl>
                                        <p:attrNameLst>
                                          <p:attrName>ppt_y</p:attrName>
                                        </p:attrNameLst>
                                      </p:cBhvr>
                                      <p:tavLst>
                                        <p:tav tm="0">
                                          <p:val>
                                            <p:strVal val="0-#ppt_h/2"/>
                                          </p:val>
                                        </p:tav>
                                        <p:tav tm="100000">
                                          <p:val>
                                            <p:strVal val="#ppt_y"/>
                                          </p:val>
                                        </p:tav>
                                      </p:tavLst>
                                    </p:anim>
                                  </p:childTnLst>
                                </p:cTn>
                              </p:par>
                              <p:par>
                                <p:cTn id="24" presetID="2" presetClass="entr" presetSubtype="9"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2000" fill="hold"/>
                                        <p:tgtEl>
                                          <p:spTgt spid="8"/>
                                        </p:tgtEl>
                                        <p:attrNameLst>
                                          <p:attrName>ppt_x</p:attrName>
                                        </p:attrNameLst>
                                      </p:cBhvr>
                                      <p:tavLst>
                                        <p:tav tm="0">
                                          <p:val>
                                            <p:strVal val="0-#ppt_w/2"/>
                                          </p:val>
                                        </p:tav>
                                        <p:tav tm="100000">
                                          <p:val>
                                            <p:strVal val="#ppt_x"/>
                                          </p:val>
                                        </p:tav>
                                      </p:tavLst>
                                    </p:anim>
                                    <p:anim calcmode="lin" valueType="num">
                                      <p:cBhvr additive="base">
                                        <p:cTn id="27" dur="2000" fill="hold"/>
                                        <p:tgtEl>
                                          <p:spTgt spid="8"/>
                                        </p:tgtEl>
                                        <p:attrNameLst>
                                          <p:attrName>ppt_y</p:attrName>
                                        </p:attrNameLst>
                                      </p:cBhvr>
                                      <p:tavLst>
                                        <p:tav tm="0">
                                          <p:val>
                                            <p:strVal val="0-#ppt_h/2"/>
                                          </p:val>
                                        </p:tav>
                                        <p:tav tm="100000">
                                          <p:val>
                                            <p:strVal val="#ppt_y"/>
                                          </p:val>
                                        </p:tav>
                                      </p:tavLst>
                                    </p:anim>
                                  </p:childTnLst>
                                </p:cTn>
                              </p:par>
                            </p:childTnLst>
                          </p:cTn>
                        </p:par>
                        <p:par>
                          <p:cTn id="28" fill="hold">
                            <p:stCondLst>
                              <p:cond delay="5000"/>
                            </p:stCondLst>
                            <p:childTnLst>
                              <p:par>
                                <p:cTn id="29" presetID="56" presetClass="path" presetSubtype="0" accel="50000" decel="50000" fill="hold" nodeType="afterEffect">
                                  <p:stCondLst>
                                    <p:cond delay="0"/>
                                  </p:stCondLst>
                                  <p:childTnLst>
                                    <p:animMotion origin="layout" path="M 4.58333E-6 -7.40741E-7 L 0.4207 -0.27755 " pathEditMode="relative" rAng="0" ptsTypes="AA">
                                      <p:cBhvr>
                                        <p:cTn id="30" dur="2000" fill="hold"/>
                                        <p:tgtEl>
                                          <p:spTgt spid="8"/>
                                        </p:tgtEl>
                                        <p:attrNameLst>
                                          <p:attrName>ppt_x</p:attrName>
                                          <p:attrName>ppt_y</p:attrName>
                                        </p:attrNameLst>
                                      </p:cBhvr>
                                      <p:rCtr x="21029" y="-13889"/>
                                    </p:animMotion>
                                  </p:childTnLst>
                                </p:cTn>
                              </p:par>
                              <p:par>
                                <p:cTn id="31" presetID="56" presetClass="path" presetSubtype="0" accel="50000" decel="50000" fill="hold" nodeType="withEffect">
                                  <p:stCondLst>
                                    <p:cond delay="0"/>
                                  </p:stCondLst>
                                  <p:childTnLst>
                                    <p:animMotion origin="layout" path="M -1.66667E-6 4.44444E-6 L 0.40287 -0.28033 " pathEditMode="relative" rAng="0" ptsTypes="AA">
                                      <p:cBhvr>
                                        <p:cTn id="32" dur="2000" fill="hold"/>
                                        <p:tgtEl>
                                          <p:spTgt spid="7"/>
                                        </p:tgtEl>
                                        <p:attrNameLst>
                                          <p:attrName>ppt_x</p:attrName>
                                          <p:attrName>ppt_y</p:attrName>
                                        </p:attrNameLst>
                                      </p:cBhvr>
                                      <p:rCtr x="20143" y="-14028"/>
                                    </p:animMotion>
                                  </p:childTnLst>
                                </p:cTn>
                              </p:par>
                              <p:par>
                                <p:cTn id="33" presetID="2" presetClass="entr" presetSubtype="8"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3000" fill="hold"/>
                                        <p:tgtEl>
                                          <p:spTgt spid="13"/>
                                        </p:tgtEl>
                                        <p:attrNameLst>
                                          <p:attrName>ppt_x</p:attrName>
                                        </p:attrNameLst>
                                      </p:cBhvr>
                                      <p:tavLst>
                                        <p:tav tm="0">
                                          <p:val>
                                            <p:strVal val="0-#ppt_w/2"/>
                                          </p:val>
                                        </p:tav>
                                        <p:tav tm="100000">
                                          <p:val>
                                            <p:strVal val="#ppt_x"/>
                                          </p:val>
                                        </p:tav>
                                      </p:tavLst>
                                    </p:anim>
                                    <p:anim calcmode="lin" valueType="num">
                                      <p:cBhvr additive="base">
                                        <p:cTn id="36" dur="3000" fill="hold"/>
                                        <p:tgtEl>
                                          <p:spTgt spid="13"/>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3000" fill="hold"/>
                                        <p:tgtEl>
                                          <p:spTgt spid="12"/>
                                        </p:tgtEl>
                                        <p:attrNameLst>
                                          <p:attrName>ppt_x</p:attrName>
                                        </p:attrNameLst>
                                      </p:cBhvr>
                                      <p:tavLst>
                                        <p:tav tm="0">
                                          <p:val>
                                            <p:strVal val="0-#ppt_w/2"/>
                                          </p:val>
                                        </p:tav>
                                        <p:tav tm="100000">
                                          <p:val>
                                            <p:strVal val="#ppt_x"/>
                                          </p:val>
                                        </p:tav>
                                      </p:tavLst>
                                    </p:anim>
                                    <p:anim calcmode="lin" valueType="num">
                                      <p:cBhvr additive="base">
                                        <p:cTn id="40" dur="3000" fill="hold"/>
                                        <p:tgtEl>
                                          <p:spTgt spid="12"/>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3000" fill="hold"/>
                                        <p:tgtEl>
                                          <p:spTgt spid="10"/>
                                        </p:tgtEl>
                                        <p:attrNameLst>
                                          <p:attrName>ppt_x</p:attrName>
                                        </p:attrNameLst>
                                      </p:cBhvr>
                                      <p:tavLst>
                                        <p:tav tm="0">
                                          <p:val>
                                            <p:strVal val="0-#ppt_w/2"/>
                                          </p:val>
                                        </p:tav>
                                        <p:tav tm="100000">
                                          <p:val>
                                            <p:strVal val="#ppt_x"/>
                                          </p:val>
                                        </p:tav>
                                      </p:tavLst>
                                    </p:anim>
                                    <p:anim calcmode="lin" valueType="num">
                                      <p:cBhvr additive="base">
                                        <p:cTn id="44" dur="3000" fill="hold"/>
                                        <p:tgtEl>
                                          <p:spTgt spid="10"/>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3000" fill="hold"/>
                                        <p:tgtEl>
                                          <p:spTgt spid="11"/>
                                        </p:tgtEl>
                                        <p:attrNameLst>
                                          <p:attrName>ppt_x</p:attrName>
                                        </p:attrNameLst>
                                      </p:cBhvr>
                                      <p:tavLst>
                                        <p:tav tm="0">
                                          <p:val>
                                            <p:strVal val="0-#ppt_w/2"/>
                                          </p:val>
                                        </p:tav>
                                        <p:tav tm="100000">
                                          <p:val>
                                            <p:strVal val="#ppt_x"/>
                                          </p:val>
                                        </p:tav>
                                      </p:tavLst>
                                    </p:anim>
                                    <p:anim calcmode="lin" valueType="num">
                                      <p:cBhvr additive="base">
                                        <p:cTn id="48" dur="3000" fill="hold"/>
                                        <p:tgtEl>
                                          <p:spTgt spid="11"/>
                                        </p:tgtEl>
                                        <p:attrNameLst>
                                          <p:attrName>ppt_y</p:attrName>
                                        </p:attrNameLst>
                                      </p:cBhvr>
                                      <p:tavLst>
                                        <p:tav tm="0">
                                          <p:val>
                                            <p:strVal val="#ppt_y"/>
                                          </p:val>
                                        </p:tav>
                                        <p:tav tm="100000">
                                          <p:val>
                                            <p:strVal val="#ppt_y"/>
                                          </p:val>
                                        </p:tav>
                                      </p:tavLst>
                                    </p:anim>
                                  </p:childTnLst>
                                </p:cTn>
                              </p:par>
                              <p:par>
                                <p:cTn id="49" presetID="35" presetClass="path" presetSubtype="0" accel="50000" decel="50000" fill="hold" nodeType="withEffect">
                                  <p:stCondLst>
                                    <p:cond delay="0"/>
                                  </p:stCondLst>
                                  <p:childTnLst>
                                    <p:animMotion origin="layout" path="M -4.58333E-6 2.96296E-6 L 0.23099 -0.00371 " pathEditMode="relative" rAng="0" ptsTypes="AA">
                                      <p:cBhvr>
                                        <p:cTn id="50" dur="2000" fill="hold"/>
                                        <p:tgtEl>
                                          <p:spTgt spid="6"/>
                                        </p:tgtEl>
                                        <p:attrNameLst>
                                          <p:attrName>ppt_x</p:attrName>
                                          <p:attrName>ppt_y</p:attrName>
                                        </p:attrNameLst>
                                      </p:cBhvr>
                                      <p:rCtr x="11549" y="-185"/>
                                    </p:animMotion>
                                  </p:childTnLst>
                                </p:cTn>
                              </p:par>
                            </p:childTnLst>
                          </p:cTn>
                        </p:par>
                        <p:par>
                          <p:cTn id="51" fill="hold">
                            <p:stCondLst>
                              <p:cond delay="8000"/>
                            </p:stCondLst>
                            <p:childTnLst>
                              <p:par>
                                <p:cTn id="52" presetID="56" presetClass="path" presetSubtype="0" accel="50000" decel="50000" fill="hold" nodeType="afterEffect">
                                  <p:stCondLst>
                                    <p:cond delay="0"/>
                                  </p:stCondLst>
                                  <p:childTnLst>
                                    <p:animMotion origin="layout" path="M 0.40287 -0.28033 L 0.65052 -0.44584 " pathEditMode="relative" rAng="0" ptsTypes="AA">
                                      <p:cBhvr>
                                        <p:cTn id="53" dur="2000" fill="hold"/>
                                        <p:tgtEl>
                                          <p:spTgt spid="7"/>
                                        </p:tgtEl>
                                        <p:attrNameLst>
                                          <p:attrName>ppt_x</p:attrName>
                                          <p:attrName>ppt_y</p:attrName>
                                        </p:attrNameLst>
                                      </p:cBhvr>
                                      <p:rCtr x="12383" y="-8287"/>
                                    </p:animMotion>
                                  </p:childTnLst>
                                </p:cTn>
                              </p:par>
                              <p:par>
                                <p:cTn id="54" presetID="56" presetClass="path" presetSubtype="0" accel="50000" decel="50000" fill="hold" nodeType="withEffect">
                                  <p:stCondLst>
                                    <p:cond delay="0"/>
                                  </p:stCondLst>
                                  <p:childTnLst>
                                    <p:animMotion origin="layout" path="M 0.4207 -0.27755 L 0.66289 -0.43866 " pathEditMode="relative" rAng="0" ptsTypes="AA">
                                      <p:cBhvr>
                                        <p:cTn id="55" dur="2000" fill="hold"/>
                                        <p:tgtEl>
                                          <p:spTgt spid="8"/>
                                        </p:tgtEl>
                                        <p:attrNameLst>
                                          <p:attrName>ppt_x</p:attrName>
                                          <p:attrName>ppt_y</p:attrName>
                                        </p:attrNameLst>
                                      </p:cBhvr>
                                      <p:rCtr x="12109" y="-8056"/>
                                    </p:animMotion>
                                  </p:childTnLst>
                                </p:cTn>
                              </p:par>
                            </p:childTnLst>
                          </p:cTn>
                        </p:par>
                        <p:par>
                          <p:cTn id="56" fill="hold">
                            <p:stCondLst>
                              <p:cond delay="10000"/>
                            </p:stCondLst>
                            <p:childTnLst>
                              <p:par>
                                <p:cTn id="57" presetID="2" presetClass="entr" presetSubtype="8" fill="hold" nodeType="after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additive="base">
                                        <p:cTn id="59" dur="2000" fill="hold"/>
                                        <p:tgtEl>
                                          <p:spTgt spid="14"/>
                                        </p:tgtEl>
                                        <p:attrNameLst>
                                          <p:attrName>ppt_x</p:attrName>
                                        </p:attrNameLst>
                                      </p:cBhvr>
                                      <p:tavLst>
                                        <p:tav tm="0">
                                          <p:val>
                                            <p:strVal val="0-#ppt_w/2"/>
                                          </p:val>
                                        </p:tav>
                                        <p:tav tm="100000">
                                          <p:val>
                                            <p:strVal val="#ppt_x"/>
                                          </p:val>
                                        </p:tav>
                                      </p:tavLst>
                                    </p:anim>
                                    <p:anim calcmode="lin" valueType="num">
                                      <p:cBhvr additive="base">
                                        <p:cTn id="60" dur="2000" fill="hold"/>
                                        <p:tgtEl>
                                          <p:spTgt spid="14"/>
                                        </p:tgtEl>
                                        <p:attrNameLst>
                                          <p:attrName>ppt_y</p:attrName>
                                        </p:attrNameLst>
                                      </p:cBhvr>
                                      <p:tavLst>
                                        <p:tav tm="0">
                                          <p:val>
                                            <p:strVal val="#ppt_y"/>
                                          </p:val>
                                        </p:tav>
                                        <p:tav tm="100000">
                                          <p:val>
                                            <p:strVal val="#ppt_y"/>
                                          </p:val>
                                        </p:tav>
                                      </p:tavLst>
                                    </p:anim>
                                  </p:childTnLst>
                                </p:cTn>
                              </p:par>
                              <p:par>
                                <p:cTn id="61" presetID="32" presetClass="emph" presetSubtype="0" repeatCount="indefinite" fill="hold" nodeType="withEffect">
                                  <p:stCondLst>
                                    <p:cond delay="0"/>
                                  </p:stCondLst>
                                  <p:childTnLst>
                                    <p:animRot by="120000">
                                      <p:cBhvr>
                                        <p:cTn id="62" dur="100" fill="hold">
                                          <p:stCondLst>
                                            <p:cond delay="0"/>
                                          </p:stCondLst>
                                        </p:cTn>
                                        <p:tgtEl>
                                          <p:spTgt spid="14"/>
                                        </p:tgtEl>
                                        <p:attrNameLst>
                                          <p:attrName>r</p:attrName>
                                        </p:attrNameLst>
                                      </p:cBhvr>
                                    </p:animRot>
                                    <p:animRot by="-240000">
                                      <p:cBhvr>
                                        <p:cTn id="63" dur="200" fill="hold">
                                          <p:stCondLst>
                                            <p:cond delay="200"/>
                                          </p:stCondLst>
                                        </p:cTn>
                                        <p:tgtEl>
                                          <p:spTgt spid="14"/>
                                        </p:tgtEl>
                                        <p:attrNameLst>
                                          <p:attrName>r</p:attrName>
                                        </p:attrNameLst>
                                      </p:cBhvr>
                                    </p:animRot>
                                    <p:animRot by="240000">
                                      <p:cBhvr>
                                        <p:cTn id="64" dur="200" fill="hold">
                                          <p:stCondLst>
                                            <p:cond delay="400"/>
                                          </p:stCondLst>
                                        </p:cTn>
                                        <p:tgtEl>
                                          <p:spTgt spid="14"/>
                                        </p:tgtEl>
                                        <p:attrNameLst>
                                          <p:attrName>r</p:attrName>
                                        </p:attrNameLst>
                                      </p:cBhvr>
                                    </p:animRot>
                                    <p:animRot by="-240000">
                                      <p:cBhvr>
                                        <p:cTn id="65" dur="200" fill="hold">
                                          <p:stCondLst>
                                            <p:cond delay="600"/>
                                          </p:stCondLst>
                                        </p:cTn>
                                        <p:tgtEl>
                                          <p:spTgt spid="14"/>
                                        </p:tgtEl>
                                        <p:attrNameLst>
                                          <p:attrName>r</p:attrName>
                                        </p:attrNameLst>
                                      </p:cBhvr>
                                    </p:animRot>
                                    <p:animRot by="120000">
                                      <p:cBhvr>
                                        <p:cTn id="66" dur="200" fill="hold">
                                          <p:stCondLst>
                                            <p:cond delay="800"/>
                                          </p:stCondLst>
                                        </p:cTn>
                                        <p:tgtEl>
                                          <p:spTgt spid="14"/>
                                        </p:tgtEl>
                                        <p:attrNameLst>
                                          <p:attrName>r</p:attrName>
                                        </p:attrNameLst>
                                      </p:cBhvr>
                                    </p:animRot>
                                  </p:childTnLst>
                                </p:cTn>
                              </p:par>
                            </p:childTnLst>
                          </p:cTn>
                        </p:par>
                        <p:par>
                          <p:cTn id="67" fill="hold">
                            <p:stCondLst>
                              <p:cond delay="12000"/>
                            </p:stCondLst>
                            <p:childTnLst>
                              <p:par>
                                <p:cTn id="68" presetID="26" presetClass="entr" presetSubtype="0" fill="hold" grpId="0" nodeType="after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wipe(down)">
                                      <p:cBhvr>
                                        <p:cTn id="70" dur="580">
                                          <p:stCondLst>
                                            <p:cond delay="0"/>
                                          </p:stCondLst>
                                        </p:cTn>
                                        <p:tgtEl>
                                          <p:spTgt spid="2"/>
                                        </p:tgtEl>
                                      </p:cBhvr>
                                    </p:animEffect>
                                    <p:anim calcmode="lin" valueType="num">
                                      <p:cBhvr>
                                        <p:cTn id="71"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72"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73"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74"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75"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76" dur="26">
                                          <p:stCondLst>
                                            <p:cond delay="650"/>
                                          </p:stCondLst>
                                        </p:cTn>
                                        <p:tgtEl>
                                          <p:spTgt spid="2"/>
                                        </p:tgtEl>
                                      </p:cBhvr>
                                      <p:to x="100000" y="60000"/>
                                    </p:animScale>
                                    <p:animScale>
                                      <p:cBhvr>
                                        <p:cTn id="77" dur="166" decel="50000">
                                          <p:stCondLst>
                                            <p:cond delay="676"/>
                                          </p:stCondLst>
                                        </p:cTn>
                                        <p:tgtEl>
                                          <p:spTgt spid="2"/>
                                        </p:tgtEl>
                                      </p:cBhvr>
                                      <p:to x="100000" y="100000"/>
                                    </p:animScale>
                                    <p:animScale>
                                      <p:cBhvr>
                                        <p:cTn id="78" dur="26">
                                          <p:stCondLst>
                                            <p:cond delay="1312"/>
                                          </p:stCondLst>
                                        </p:cTn>
                                        <p:tgtEl>
                                          <p:spTgt spid="2"/>
                                        </p:tgtEl>
                                      </p:cBhvr>
                                      <p:to x="100000" y="80000"/>
                                    </p:animScale>
                                    <p:animScale>
                                      <p:cBhvr>
                                        <p:cTn id="79" dur="166" decel="50000">
                                          <p:stCondLst>
                                            <p:cond delay="1338"/>
                                          </p:stCondLst>
                                        </p:cTn>
                                        <p:tgtEl>
                                          <p:spTgt spid="2"/>
                                        </p:tgtEl>
                                      </p:cBhvr>
                                      <p:to x="100000" y="100000"/>
                                    </p:animScale>
                                    <p:animScale>
                                      <p:cBhvr>
                                        <p:cTn id="80" dur="26">
                                          <p:stCondLst>
                                            <p:cond delay="1642"/>
                                          </p:stCondLst>
                                        </p:cTn>
                                        <p:tgtEl>
                                          <p:spTgt spid="2"/>
                                        </p:tgtEl>
                                      </p:cBhvr>
                                      <p:to x="100000" y="90000"/>
                                    </p:animScale>
                                    <p:animScale>
                                      <p:cBhvr>
                                        <p:cTn id="81" dur="166" decel="50000">
                                          <p:stCondLst>
                                            <p:cond delay="1668"/>
                                          </p:stCondLst>
                                        </p:cTn>
                                        <p:tgtEl>
                                          <p:spTgt spid="2"/>
                                        </p:tgtEl>
                                      </p:cBhvr>
                                      <p:to x="100000" y="100000"/>
                                    </p:animScale>
                                    <p:animScale>
                                      <p:cBhvr>
                                        <p:cTn id="82" dur="26">
                                          <p:stCondLst>
                                            <p:cond delay="1808"/>
                                          </p:stCondLst>
                                        </p:cTn>
                                        <p:tgtEl>
                                          <p:spTgt spid="2"/>
                                        </p:tgtEl>
                                      </p:cBhvr>
                                      <p:to x="100000" y="95000"/>
                                    </p:animScale>
                                    <p:animScale>
                                      <p:cBhvr>
                                        <p:cTn id="83" dur="166" decel="50000">
                                          <p:stCondLst>
                                            <p:cond delay="1834"/>
                                          </p:stCondLst>
                                        </p:cTn>
                                        <p:tgtEl>
                                          <p:spTgt spid="2"/>
                                        </p:tgtEl>
                                      </p:cBhvr>
                                      <p:to x="100000" y="100000"/>
                                    </p:animScale>
                                  </p:childTnLst>
                                </p:cTn>
                              </p:par>
                            </p:childTnLst>
                          </p:cTn>
                        </p:par>
                        <p:par>
                          <p:cTn id="84" fill="hold">
                            <p:stCondLst>
                              <p:cond delay="14000"/>
                            </p:stCondLst>
                            <p:childTnLst>
                              <p:par>
                                <p:cTn id="85" presetID="16" presetClass="entr" presetSubtype="37" fill="hold" nodeType="afterEffect">
                                  <p:stCondLst>
                                    <p:cond delay="0"/>
                                  </p:stCondLst>
                                  <p:childTnLst>
                                    <p:set>
                                      <p:cBhvr>
                                        <p:cTn id="86" dur="1" fill="hold">
                                          <p:stCondLst>
                                            <p:cond delay="0"/>
                                          </p:stCondLst>
                                        </p:cTn>
                                        <p:tgtEl>
                                          <p:spTgt spid="22"/>
                                        </p:tgtEl>
                                        <p:attrNameLst>
                                          <p:attrName>style.visibility</p:attrName>
                                        </p:attrNameLst>
                                      </p:cBhvr>
                                      <p:to>
                                        <p:strVal val="visible"/>
                                      </p:to>
                                    </p:set>
                                    <p:animEffect transition="in" filter="barn(outVertical)">
                                      <p:cBhvr>
                                        <p:cTn id="8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C1D9588-055F-4803-8D64-6A11FD20FB2A}"/>
              </a:ext>
            </a:extLst>
          </p:cNvPr>
          <p:cNvPicPr>
            <a:picLocks noChangeAspect="1"/>
          </p:cNvPicPr>
          <p:nvPr/>
        </p:nvPicPr>
        <p:blipFill rotWithShape="1">
          <a:blip r:embed="rId4"/>
          <a:srcRect b="7127"/>
          <a:stretch/>
        </p:blipFill>
        <p:spPr>
          <a:xfrm>
            <a:off x="-1" y="0"/>
            <a:ext cx="12192000" cy="6369269"/>
          </a:xfrm>
          <a:prstGeom prst="rect">
            <a:avLst/>
          </a:prstGeom>
        </p:spPr>
      </p:pic>
      <p:pic>
        <p:nvPicPr>
          <p:cNvPr id="2" name="Picture 1">
            <a:extLst>
              <a:ext uri="{FF2B5EF4-FFF2-40B4-BE49-F238E27FC236}">
                <a16:creationId xmlns:a16="http://schemas.microsoft.com/office/drawing/2014/main" id="{F4DE287A-01CB-4584-8D84-5C8F38302B01}"/>
              </a:ext>
            </a:extLst>
          </p:cNvPr>
          <p:cNvPicPr>
            <a:picLocks noChangeAspect="1"/>
          </p:cNvPicPr>
          <p:nvPr/>
        </p:nvPicPr>
        <p:blipFill rotWithShape="1">
          <a:blip r:embed="rId5"/>
          <a:srcRect t="7770"/>
          <a:stretch/>
        </p:blipFill>
        <p:spPr>
          <a:xfrm>
            <a:off x="0" y="5408668"/>
            <a:ext cx="12192000" cy="1449332"/>
          </a:xfrm>
          <a:prstGeom prst="rect">
            <a:avLst/>
          </a:prstGeom>
        </p:spPr>
      </p:pic>
      <p:pic>
        <p:nvPicPr>
          <p:cNvPr id="4" name="Picture 3">
            <a:extLst>
              <a:ext uri="{FF2B5EF4-FFF2-40B4-BE49-F238E27FC236}">
                <a16:creationId xmlns:a16="http://schemas.microsoft.com/office/drawing/2014/main" id="{EC189AD4-2775-4C11-A2A5-4D1FBA1BB5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1455" y="395075"/>
            <a:ext cx="1309089" cy="800414"/>
          </a:xfrm>
          <a:prstGeom prst="rect">
            <a:avLst/>
          </a:prstGeom>
        </p:spPr>
      </p:pic>
      <p:pic>
        <p:nvPicPr>
          <p:cNvPr id="6" name="Picture 5">
            <a:extLst>
              <a:ext uri="{FF2B5EF4-FFF2-40B4-BE49-F238E27FC236}">
                <a16:creationId xmlns:a16="http://schemas.microsoft.com/office/drawing/2014/main" id="{D97C6CBC-BDE0-456D-AD69-8A8CE8F8C5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7584" y="1025887"/>
            <a:ext cx="1309089" cy="800414"/>
          </a:xfrm>
          <a:prstGeom prst="rect">
            <a:avLst/>
          </a:prstGeom>
        </p:spPr>
      </p:pic>
      <p:pic>
        <p:nvPicPr>
          <p:cNvPr id="7" name="Picture 6">
            <a:extLst>
              <a:ext uri="{FF2B5EF4-FFF2-40B4-BE49-F238E27FC236}">
                <a16:creationId xmlns:a16="http://schemas.microsoft.com/office/drawing/2014/main" id="{A2AECDC0-74B8-4C0E-A51D-7ACA87B2EB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02870" y="395075"/>
            <a:ext cx="1309089" cy="800414"/>
          </a:xfrm>
          <a:prstGeom prst="rect">
            <a:avLst/>
          </a:prstGeom>
        </p:spPr>
      </p:pic>
      <p:pic>
        <p:nvPicPr>
          <p:cNvPr id="8" name="Picture 7">
            <a:extLst>
              <a:ext uri="{FF2B5EF4-FFF2-40B4-BE49-F238E27FC236}">
                <a16:creationId xmlns:a16="http://schemas.microsoft.com/office/drawing/2014/main" id="{1A577E94-65BC-4B8E-8EFC-15EE6D1BE5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17597" y="152300"/>
            <a:ext cx="1309089" cy="800414"/>
          </a:xfrm>
          <a:prstGeom prst="rect">
            <a:avLst/>
          </a:prstGeom>
        </p:spPr>
      </p:pic>
      <p:pic>
        <p:nvPicPr>
          <p:cNvPr id="9" name="Picture 8">
            <a:extLst>
              <a:ext uri="{FF2B5EF4-FFF2-40B4-BE49-F238E27FC236}">
                <a16:creationId xmlns:a16="http://schemas.microsoft.com/office/drawing/2014/main" id="{BAC48BA8-6DF4-4A21-8EA8-4069DE7940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9744" y="169896"/>
            <a:ext cx="3321796" cy="1677023"/>
          </a:xfrm>
          <a:prstGeom prst="rect">
            <a:avLst/>
          </a:prstGeom>
        </p:spPr>
      </p:pic>
      <p:pic>
        <p:nvPicPr>
          <p:cNvPr id="10" name="Picture 9">
            <a:extLst>
              <a:ext uri="{FF2B5EF4-FFF2-40B4-BE49-F238E27FC236}">
                <a16:creationId xmlns:a16="http://schemas.microsoft.com/office/drawing/2014/main" id="{B9FAA063-8C94-44C2-97E2-16076481F0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44539" y="1528256"/>
            <a:ext cx="3321796" cy="1677023"/>
          </a:xfrm>
          <a:prstGeom prst="rect">
            <a:avLst/>
          </a:prstGeom>
        </p:spPr>
      </p:pic>
      <p:pic>
        <p:nvPicPr>
          <p:cNvPr id="11" name="Picture 10">
            <a:extLst>
              <a:ext uri="{FF2B5EF4-FFF2-40B4-BE49-F238E27FC236}">
                <a16:creationId xmlns:a16="http://schemas.microsoft.com/office/drawing/2014/main" id="{DD83CF80-21CE-47E2-9194-29737D87082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95819" y="2939482"/>
            <a:ext cx="1707051" cy="2417225"/>
          </a:xfrm>
          <a:prstGeom prst="rect">
            <a:avLst/>
          </a:prstGeom>
        </p:spPr>
      </p:pic>
      <p:pic>
        <p:nvPicPr>
          <p:cNvPr id="12" name="Picture 11">
            <a:extLst>
              <a:ext uri="{FF2B5EF4-FFF2-40B4-BE49-F238E27FC236}">
                <a16:creationId xmlns:a16="http://schemas.microsoft.com/office/drawing/2014/main" id="{B513FE17-8413-4E53-A3F7-599F20654FE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82759" y="3260558"/>
            <a:ext cx="1273118" cy="1581642"/>
          </a:xfrm>
          <a:prstGeom prst="rect">
            <a:avLst/>
          </a:prstGeom>
        </p:spPr>
      </p:pic>
      <p:pic>
        <p:nvPicPr>
          <p:cNvPr id="13" name="Picture 12">
            <a:extLst>
              <a:ext uri="{FF2B5EF4-FFF2-40B4-BE49-F238E27FC236}">
                <a16:creationId xmlns:a16="http://schemas.microsoft.com/office/drawing/2014/main" id="{63C620A6-450E-4FF2-8D89-D1FEB48C43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35127" y="3260558"/>
            <a:ext cx="1273118" cy="1581642"/>
          </a:xfrm>
          <a:prstGeom prst="rect">
            <a:avLst/>
          </a:prstGeom>
        </p:spPr>
      </p:pic>
      <p:pic>
        <p:nvPicPr>
          <p:cNvPr id="3" name="Picture 2">
            <a:extLst>
              <a:ext uri="{FF2B5EF4-FFF2-40B4-BE49-F238E27FC236}">
                <a16:creationId xmlns:a16="http://schemas.microsoft.com/office/drawing/2014/main" id="{57001495-E5B6-4E79-B3FE-16862977B264}"/>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3875" b="91750" l="10000" r="90000">
                        <a14:foregroundMark x1="28500" y1="7125" x2="28500" y2="7125"/>
                        <a14:foregroundMark x1="26625" y1="3875" x2="26625" y2="3875"/>
                        <a14:foregroundMark x1="27125" y1="91000" x2="27125" y2="91000"/>
                        <a14:foregroundMark x1="60375" y1="91750" x2="60375" y2="91750"/>
                        <a14:foregroundMark x1="25875" y1="53500" x2="25875" y2="53500"/>
                        <a14:foregroundMark x1="23375" y1="59125" x2="23375" y2="59125"/>
                      </a14:backgroundRemoval>
                    </a14:imgEffect>
                  </a14:imgLayer>
                </a14:imgProps>
              </a:ext>
              <a:ext uri="{28A0092B-C50C-407E-A947-70E740481C1C}">
                <a14:useLocalDpi xmlns:a14="http://schemas.microsoft.com/office/drawing/2010/main" val="0"/>
              </a:ext>
            </a:extLst>
          </a:blip>
          <a:stretch>
            <a:fillRect/>
          </a:stretch>
        </p:blipFill>
        <p:spPr>
          <a:xfrm>
            <a:off x="7286244" y="1730842"/>
            <a:ext cx="4037015" cy="4037015"/>
          </a:xfrm>
          <a:prstGeom prst="rect">
            <a:avLst/>
          </a:prstGeom>
        </p:spPr>
      </p:pic>
      <p:pic>
        <p:nvPicPr>
          <p:cNvPr id="14" name="Picture 13">
            <a:extLst>
              <a:ext uri="{FF2B5EF4-FFF2-40B4-BE49-F238E27FC236}">
                <a16:creationId xmlns:a16="http://schemas.microsoft.com/office/drawing/2014/main" id="{B158A3CA-48D7-4B3E-8C45-16B15EDA006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82463" y="2366768"/>
            <a:ext cx="2043203" cy="2893224"/>
          </a:xfrm>
          <a:prstGeom prst="rect">
            <a:avLst/>
          </a:prstGeom>
        </p:spPr>
      </p:pic>
      <p:sp>
        <p:nvSpPr>
          <p:cNvPr id="17" name="D">
            <a:extLst>
              <a:ext uri="{FF2B5EF4-FFF2-40B4-BE49-F238E27FC236}">
                <a16:creationId xmlns:a16="http://schemas.microsoft.com/office/drawing/2014/main" id="{4DAC91B1-2D82-41B4-B21E-2C204D4624C4}"/>
              </a:ext>
            </a:extLst>
          </p:cNvPr>
          <p:cNvSpPr/>
          <p:nvPr/>
        </p:nvSpPr>
        <p:spPr>
          <a:xfrm>
            <a:off x="4293429" y="2694090"/>
            <a:ext cx="3492929" cy="837265"/>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Arial"/>
              </a:rPr>
              <a:t>25 &gt; 15</a:t>
            </a:r>
          </a:p>
        </p:txBody>
      </p:sp>
      <p:sp>
        <p:nvSpPr>
          <p:cNvPr id="19" name="Round Same Side Corner Rectangle 10">
            <a:extLst>
              <a:ext uri="{FF2B5EF4-FFF2-40B4-BE49-F238E27FC236}">
                <a16:creationId xmlns:a16="http://schemas.microsoft.com/office/drawing/2014/main" id="{634559CE-9E08-4A21-9207-176384DB279C}"/>
              </a:ext>
            </a:extLst>
          </p:cNvPr>
          <p:cNvSpPr/>
          <p:nvPr/>
        </p:nvSpPr>
        <p:spPr>
          <a:xfrm>
            <a:off x="1295819" y="103582"/>
            <a:ext cx="9163797" cy="2206439"/>
          </a:xfrm>
          <a:prstGeom prst="round2SameRect">
            <a:avLst>
              <a:gd name="adj1" fmla="val 16667"/>
              <a:gd name="adj2" fmla="val 50000"/>
            </a:avLst>
          </a:prstGeom>
          <a:solidFill>
            <a:srgbClr val="29E3B7"/>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22" name="Picture 21">
            <a:extLst>
              <a:ext uri="{FF2B5EF4-FFF2-40B4-BE49-F238E27FC236}">
                <a16:creationId xmlns:a16="http://schemas.microsoft.com/office/drawing/2014/main" id="{445319B7-AA7E-44ED-B9B4-6ABD5FE72C1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20051" y="3658726"/>
            <a:ext cx="2009289" cy="1957667"/>
          </a:xfrm>
          <a:prstGeom prst="rect">
            <a:avLst/>
          </a:prstGeom>
        </p:spPr>
      </p:pic>
      <p:pic>
        <p:nvPicPr>
          <p:cNvPr id="23" name="Picture 22">
            <a:extLst>
              <a:ext uri="{FF2B5EF4-FFF2-40B4-BE49-F238E27FC236}">
                <a16:creationId xmlns:a16="http://schemas.microsoft.com/office/drawing/2014/main" id="{A3271BCC-85A5-4320-90D6-16109CAF1F7A}"/>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559" b="94853" l="5806" r="98710">
                        <a14:foregroundMark x1="12258" y1="23529" x2="12258" y2="23529"/>
                        <a14:foregroundMark x1="11613" y1="19853" x2="11613" y2="19853"/>
                        <a14:foregroundMark x1="89677" y1="19853" x2="98710" y2="22794"/>
                        <a14:foregroundMark x1="72903" y1="91176" x2="72903" y2="91176"/>
                        <a14:foregroundMark x1="12903" y1="13971" x2="18065" y2="25000"/>
                        <a14:foregroundMark x1="26452" y1="94853" x2="26452" y2="94853"/>
                        <a14:foregroundMark x1="5806" y1="23529" x2="5806" y2="23529"/>
                        <a14:foregroundMark x1="19355" y1="35294" x2="19355" y2="35294"/>
                        <a14:foregroundMark x1="90968" y1="31618" x2="90968" y2="31618"/>
                        <a14:foregroundMark x1="85161" y1="35294" x2="85161" y2="35294"/>
                      </a14:backgroundRemoval>
                    </a14:imgEffect>
                  </a14:imgLayer>
                </a14:imgProps>
              </a:ext>
            </a:extLst>
          </a:blip>
          <a:stretch>
            <a:fillRect/>
          </a:stretch>
        </p:blipFill>
        <p:spPr>
          <a:xfrm>
            <a:off x="10800729" y="5650789"/>
            <a:ext cx="923733" cy="810502"/>
          </a:xfrm>
          <a:prstGeom prst="rect">
            <a:avLst/>
          </a:prstGeom>
        </p:spPr>
      </p:pic>
      <p:pic>
        <p:nvPicPr>
          <p:cNvPr id="5" name="Picture 4">
            <a:extLst>
              <a:ext uri="{FF2B5EF4-FFF2-40B4-BE49-F238E27FC236}">
                <a16:creationId xmlns:a16="http://schemas.microsoft.com/office/drawing/2014/main" id="{7B6E5928-3CAC-4E67-88D2-15C16DC7E0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4751" y="755821"/>
            <a:ext cx="1309089" cy="800414"/>
          </a:xfrm>
          <a:prstGeom prst="rect">
            <a:avLst/>
          </a:prstGeom>
        </p:spPr>
      </p:pic>
      <p:pic>
        <p:nvPicPr>
          <p:cNvPr id="21" name="Picture 20">
            <a:extLst>
              <a:ext uri="{FF2B5EF4-FFF2-40B4-BE49-F238E27FC236}">
                <a16:creationId xmlns:a16="http://schemas.microsoft.com/office/drawing/2014/main" id="{7F22EA69-650A-4EEA-8DF3-E10227AA05CC}"/>
              </a:ext>
            </a:extLst>
          </p:cNvPr>
          <p:cNvPicPr>
            <a:picLocks noChangeAspect="1"/>
          </p:cNvPicPr>
          <p:nvPr/>
        </p:nvPicPr>
        <p:blipFill>
          <a:blip r:embed="rId14"/>
          <a:stretch>
            <a:fillRect/>
          </a:stretch>
        </p:blipFill>
        <p:spPr>
          <a:xfrm>
            <a:off x="1856673" y="235912"/>
            <a:ext cx="4158593" cy="1943774"/>
          </a:xfrm>
          <a:prstGeom prst="rect">
            <a:avLst/>
          </a:prstGeom>
        </p:spPr>
      </p:pic>
      <p:pic>
        <p:nvPicPr>
          <p:cNvPr id="26" name="Picture 25">
            <a:extLst>
              <a:ext uri="{FF2B5EF4-FFF2-40B4-BE49-F238E27FC236}">
                <a16:creationId xmlns:a16="http://schemas.microsoft.com/office/drawing/2014/main" id="{44527034-4075-4979-AC33-63144EB57551}"/>
              </a:ext>
            </a:extLst>
          </p:cNvPr>
          <p:cNvPicPr>
            <a:picLocks noChangeAspect="1"/>
          </p:cNvPicPr>
          <p:nvPr/>
        </p:nvPicPr>
        <p:blipFill>
          <a:blip r:embed="rId15"/>
          <a:stretch>
            <a:fillRect/>
          </a:stretch>
        </p:blipFill>
        <p:spPr>
          <a:xfrm>
            <a:off x="6705581" y="190649"/>
            <a:ext cx="2973657" cy="2023062"/>
          </a:xfrm>
          <a:prstGeom prst="rect">
            <a:avLst/>
          </a:prstGeom>
        </p:spPr>
      </p:pic>
    </p:spTree>
    <p:extLst>
      <p:ext uri="{BB962C8B-B14F-4D97-AF65-F5344CB8AC3E}">
        <p14:creationId xmlns:p14="http://schemas.microsoft.com/office/powerpoint/2010/main" val="865951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2" presetClass="entr" presetSubtype="8"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1000" fill="hold"/>
                                        <p:tgtEl>
                                          <p:spTgt spid="22"/>
                                        </p:tgtEl>
                                        <p:attrNameLst>
                                          <p:attrName>ppt_x</p:attrName>
                                        </p:attrNameLst>
                                      </p:cBhvr>
                                      <p:tavLst>
                                        <p:tav tm="0">
                                          <p:val>
                                            <p:strVal val="0-#ppt_w/2"/>
                                          </p:val>
                                        </p:tav>
                                        <p:tav tm="100000">
                                          <p:val>
                                            <p:strVal val="#ppt_x"/>
                                          </p:val>
                                        </p:tav>
                                      </p:tavLst>
                                    </p:anim>
                                    <p:anim calcmode="lin" valueType="num">
                                      <p:cBhvr additive="base">
                                        <p:cTn id="14" dur="1000" fill="hold"/>
                                        <p:tgtEl>
                                          <p:spTgt spid="22"/>
                                        </p:tgtEl>
                                        <p:attrNameLst>
                                          <p:attrName>ppt_y</p:attrName>
                                        </p:attrNameLst>
                                      </p:cBhvr>
                                      <p:tavLst>
                                        <p:tav tm="0">
                                          <p:val>
                                            <p:strVal val="#ppt_y"/>
                                          </p:val>
                                        </p:tav>
                                        <p:tav tm="100000">
                                          <p:val>
                                            <p:strVal val="#ppt_y"/>
                                          </p:val>
                                        </p:tav>
                                      </p:tavLst>
                                    </p:anim>
                                  </p:childTnLst>
                                </p:cTn>
                              </p:par>
                              <p:par>
                                <p:cTn id="15" presetID="32" presetClass="emph" presetSubtype="0" repeatCount="indefinite" fill="hold" nodeType="withEffect">
                                  <p:stCondLst>
                                    <p:cond delay="0"/>
                                  </p:stCondLst>
                                  <p:childTnLst>
                                    <p:animRot by="120000">
                                      <p:cBhvr>
                                        <p:cTn id="16" dur="200" fill="hold">
                                          <p:stCondLst>
                                            <p:cond delay="0"/>
                                          </p:stCondLst>
                                        </p:cTn>
                                        <p:tgtEl>
                                          <p:spTgt spid="22"/>
                                        </p:tgtEl>
                                        <p:attrNameLst>
                                          <p:attrName>r</p:attrName>
                                        </p:attrNameLst>
                                      </p:cBhvr>
                                    </p:animRot>
                                    <p:animRot by="-240000">
                                      <p:cBhvr>
                                        <p:cTn id="17" dur="400" fill="hold">
                                          <p:stCondLst>
                                            <p:cond delay="400"/>
                                          </p:stCondLst>
                                        </p:cTn>
                                        <p:tgtEl>
                                          <p:spTgt spid="22"/>
                                        </p:tgtEl>
                                        <p:attrNameLst>
                                          <p:attrName>r</p:attrName>
                                        </p:attrNameLst>
                                      </p:cBhvr>
                                    </p:animRot>
                                    <p:animRot by="240000">
                                      <p:cBhvr>
                                        <p:cTn id="18" dur="400" fill="hold">
                                          <p:stCondLst>
                                            <p:cond delay="800"/>
                                          </p:stCondLst>
                                        </p:cTn>
                                        <p:tgtEl>
                                          <p:spTgt spid="22"/>
                                        </p:tgtEl>
                                        <p:attrNameLst>
                                          <p:attrName>r</p:attrName>
                                        </p:attrNameLst>
                                      </p:cBhvr>
                                    </p:animRot>
                                    <p:animRot by="-240000">
                                      <p:cBhvr>
                                        <p:cTn id="19" dur="400" fill="hold">
                                          <p:stCondLst>
                                            <p:cond delay="1200"/>
                                          </p:stCondLst>
                                        </p:cTn>
                                        <p:tgtEl>
                                          <p:spTgt spid="22"/>
                                        </p:tgtEl>
                                        <p:attrNameLst>
                                          <p:attrName>r</p:attrName>
                                        </p:attrNameLst>
                                      </p:cBhvr>
                                    </p:animRot>
                                    <p:animRot by="120000">
                                      <p:cBhvr>
                                        <p:cTn id="20" dur="400" fill="hold">
                                          <p:stCondLst>
                                            <p:cond delay="1600"/>
                                          </p:stCondLst>
                                        </p:cTn>
                                        <p:tgtEl>
                                          <p:spTgt spid="22"/>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p:tgtEl>
                                          <p:spTgt spid="17"/>
                                        </p:tgtEl>
                                        <p:attrNameLst>
                                          <p:attrName>ppt_y</p:attrName>
                                        </p:attrNameLst>
                                      </p:cBhvr>
                                      <p:tavLst>
                                        <p:tav tm="0">
                                          <p:val>
                                            <p:strVal val="#ppt_y+#ppt_h*1.125000"/>
                                          </p:val>
                                        </p:tav>
                                        <p:tav tm="100000">
                                          <p:val>
                                            <p:strVal val="#ppt_y"/>
                                          </p:val>
                                        </p:tav>
                                      </p:tavLst>
                                    </p:anim>
                                    <p:animEffect transition="in" filter="wipe(up)">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7"/>
                    </p:tgtEl>
                  </p:cond>
                </p:stCondLst>
                <p:endSync evt="end" delay="0">
                  <p:rtn val="all"/>
                </p:endSync>
                <p:childTnLst>
                  <p:par>
                    <p:cTn id="28" fill="hold">
                      <p:stCondLst>
                        <p:cond delay="0"/>
                      </p:stCondLst>
                      <p:childTnLst>
                        <p:par>
                          <p:cTn id="29" fill="hold">
                            <p:stCondLst>
                              <p:cond delay="0"/>
                            </p:stCondLst>
                            <p:childTnLst>
                              <p:par>
                                <p:cTn id="30" presetID="23" presetClass="emph" presetSubtype="0" fill="hold" grpId="1" nodeType="withEffect">
                                  <p:stCondLst>
                                    <p:cond delay="0"/>
                                  </p:stCondLst>
                                  <p:childTnLst>
                                    <p:animClr clrSpc="hsl" dir="cw">
                                      <p:cBhvr override="childStyle">
                                        <p:cTn id="31" dur="500" fill="hold"/>
                                        <p:tgtEl>
                                          <p:spTgt spid="17"/>
                                        </p:tgtEl>
                                        <p:attrNameLst>
                                          <p:attrName>style.color</p:attrName>
                                        </p:attrNameLst>
                                      </p:cBhvr>
                                      <p:by>
                                        <p:hsl h="10842353" s="0" l="0"/>
                                      </p:by>
                                    </p:animClr>
                                    <p:animClr clrSpc="hsl" dir="cw">
                                      <p:cBhvr>
                                        <p:cTn id="32" dur="500" fill="hold"/>
                                        <p:tgtEl>
                                          <p:spTgt spid="17"/>
                                        </p:tgtEl>
                                        <p:attrNameLst>
                                          <p:attrName>fillcolor</p:attrName>
                                        </p:attrNameLst>
                                      </p:cBhvr>
                                      <p:by>
                                        <p:hsl h="10842353" s="0" l="0"/>
                                      </p:by>
                                    </p:animClr>
                                    <p:animClr clrSpc="hsl" dir="cw">
                                      <p:cBhvr>
                                        <p:cTn id="33" dur="500" fill="hold"/>
                                        <p:tgtEl>
                                          <p:spTgt spid="17"/>
                                        </p:tgtEl>
                                        <p:attrNameLst>
                                          <p:attrName>stroke.color</p:attrName>
                                        </p:attrNameLst>
                                      </p:cBhvr>
                                      <p:by>
                                        <p:hsl h="10842353" s="0" l="0"/>
                                      </p:by>
                                    </p:animClr>
                                    <p:set>
                                      <p:cBhvr>
                                        <p:cTn id="34" dur="500" fill="hold"/>
                                        <p:tgtEl>
                                          <p:spTgt spid="17"/>
                                        </p:tgtEl>
                                        <p:attrNameLst>
                                          <p:attrName>fill.type</p:attrName>
                                        </p:attrNameLst>
                                      </p:cBhvr>
                                      <p:to>
                                        <p:strVal val="solid"/>
                                      </p:to>
                                    </p:set>
                                  </p:childTnLst>
                                  <p:subTnLst>
                                    <p:audio>
                                      <p:cMediaNode>
                                        <p:cTn display="0" masterRel="sameClick">
                                          <p:stCondLst>
                                            <p:cond evt="begin" delay="0">
                                              <p:tn val="30"/>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nextCondLst>
                <p:cond evt="onClick" delay="0">
                  <p:tgtEl>
                    <p:spTgt spid="17"/>
                  </p:tgtEl>
                </p:cond>
              </p:nextCondLst>
            </p:seq>
            <p:seq concurrent="1" nextAc="seek">
              <p:cTn id="35" restart="whenNotActive" fill="hold" evtFilter="cancelBubble" nodeType="interactiveSeq">
                <p:stCondLst>
                  <p:cond evt="onClick" delay="0">
                    <p:tgtEl>
                      <p:spTgt spid="23"/>
                    </p:tgtEl>
                  </p:cond>
                </p:stCondLst>
                <p:endSync evt="end" delay="0">
                  <p:rtn val="all"/>
                </p:endSync>
                <p:childTnLst>
                  <p:par>
                    <p:cTn id="36" fill="hold">
                      <p:stCondLst>
                        <p:cond delay="0"/>
                      </p:stCondLst>
                      <p:childTnLst>
                        <p:par>
                          <p:cTn id="37" fill="hold">
                            <p:stCondLst>
                              <p:cond delay="0"/>
                            </p:stCondLst>
                            <p:childTnLst>
                              <p:par>
                                <p:cTn id="38" presetID="50" presetClass="exit" presetSubtype="0" accel="100000" fill="hold" grpId="2" nodeType="withEffect">
                                  <p:stCondLst>
                                    <p:cond delay="0"/>
                                  </p:stCondLst>
                                  <p:childTnLst>
                                    <p:anim calcmode="lin" valueType="num">
                                      <p:cBhvr>
                                        <p:cTn id="39" dur="500"/>
                                        <p:tgtEl>
                                          <p:spTgt spid="17"/>
                                        </p:tgtEl>
                                        <p:attrNameLst>
                                          <p:attrName>ppt_w</p:attrName>
                                        </p:attrNameLst>
                                      </p:cBhvr>
                                      <p:tavLst>
                                        <p:tav tm="0">
                                          <p:val>
                                            <p:strVal val="ppt_w"/>
                                          </p:val>
                                        </p:tav>
                                        <p:tav tm="100000">
                                          <p:val>
                                            <p:strVal val="ppt_w+.3"/>
                                          </p:val>
                                        </p:tav>
                                      </p:tavLst>
                                    </p:anim>
                                    <p:anim calcmode="lin" valueType="num">
                                      <p:cBhvr>
                                        <p:cTn id="40" dur="500"/>
                                        <p:tgtEl>
                                          <p:spTgt spid="17"/>
                                        </p:tgtEl>
                                        <p:attrNameLst>
                                          <p:attrName>ppt_h</p:attrName>
                                        </p:attrNameLst>
                                      </p:cBhvr>
                                      <p:tavLst>
                                        <p:tav tm="0">
                                          <p:val>
                                            <p:strVal val="ppt_h"/>
                                          </p:val>
                                        </p:tav>
                                        <p:tav tm="100000">
                                          <p:val>
                                            <p:strVal val="ppt_h"/>
                                          </p:val>
                                        </p:tav>
                                      </p:tavLst>
                                    </p:anim>
                                    <p:animEffect transition="out" filter="fade">
                                      <p:cBhvr>
                                        <p:cTn id="41" dur="500"/>
                                        <p:tgtEl>
                                          <p:spTgt spid="17"/>
                                        </p:tgtEl>
                                      </p:cBhvr>
                                    </p:animEffect>
                                    <p:set>
                                      <p:cBhvr>
                                        <p:cTn id="42" dur="1" fill="hold">
                                          <p:stCondLst>
                                            <p:cond delay="499"/>
                                          </p:stCondLst>
                                        </p:cTn>
                                        <p:tgtEl>
                                          <p:spTgt spid="17"/>
                                        </p:tgtEl>
                                        <p:attrNameLst>
                                          <p:attrName>style.visibility</p:attrName>
                                        </p:attrNameLst>
                                      </p:cBhvr>
                                      <p:to>
                                        <p:strVal val="hidden"/>
                                      </p:to>
                                    </p:set>
                                  </p:childTnLst>
                                </p:cTn>
                              </p:par>
                            </p:childTnLst>
                          </p:cTn>
                        </p:par>
                        <p:par>
                          <p:cTn id="43" fill="hold">
                            <p:stCondLst>
                              <p:cond delay="500"/>
                            </p:stCondLst>
                            <p:childTnLst>
                              <p:par>
                                <p:cTn id="44" presetID="8" presetClass="exit" presetSubtype="32" fill="hold" nodeType="afterEffect">
                                  <p:stCondLst>
                                    <p:cond delay="0"/>
                                  </p:stCondLst>
                                  <p:childTnLst>
                                    <p:animEffect transition="out" filter="diamond(out)">
                                      <p:cBhvr>
                                        <p:cTn id="45" dur="500"/>
                                        <p:tgtEl>
                                          <p:spTgt spid="3"/>
                                        </p:tgtEl>
                                      </p:cBhvr>
                                    </p:animEffect>
                                    <p:set>
                                      <p:cBhvr>
                                        <p:cTn id="46" dur="1" fill="hold">
                                          <p:stCondLst>
                                            <p:cond delay="499"/>
                                          </p:stCondLst>
                                        </p:cTn>
                                        <p:tgtEl>
                                          <p:spTgt spid="3"/>
                                        </p:tgtEl>
                                        <p:attrNameLst>
                                          <p:attrName>style.visibility</p:attrName>
                                        </p:attrNameLst>
                                      </p:cBhvr>
                                      <p:to>
                                        <p:strVal val="hidden"/>
                                      </p:to>
                                    </p:set>
                                  </p:childTnLst>
                                </p:cTn>
                              </p:par>
                            </p:childTnLst>
                          </p:cTn>
                        </p:par>
                        <p:par>
                          <p:cTn id="47" fill="hold">
                            <p:stCondLst>
                              <p:cond delay="1000"/>
                            </p:stCondLst>
                            <p:childTnLst>
                              <p:par>
                                <p:cTn id="48" presetID="2" presetClass="exit" presetSubtype="2" fill="hold" nodeType="afterEffect">
                                  <p:stCondLst>
                                    <p:cond delay="0"/>
                                  </p:stCondLst>
                                  <p:childTnLst>
                                    <p:anim calcmode="lin" valueType="num">
                                      <p:cBhvr additive="base">
                                        <p:cTn id="49" dur="2000"/>
                                        <p:tgtEl>
                                          <p:spTgt spid="22"/>
                                        </p:tgtEl>
                                        <p:attrNameLst>
                                          <p:attrName>ppt_x</p:attrName>
                                        </p:attrNameLst>
                                      </p:cBhvr>
                                      <p:tavLst>
                                        <p:tav tm="0">
                                          <p:val>
                                            <p:strVal val="ppt_x"/>
                                          </p:val>
                                        </p:tav>
                                        <p:tav tm="100000">
                                          <p:val>
                                            <p:strVal val="1+ppt_w/2"/>
                                          </p:val>
                                        </p:tav>
                                      </p:tavLst>
                                    </p:anim>
                                    <p:anim calcmode="lin" valueType="num">
                                      <p:cBhvr additive="base">
                                        <p:cTn id="50" dur="2000"/>
                                        <p:tgtEl>
                                          <p:spTgt spid="22"/>
                                        </p:tgtEl>
                                        <p:attrNameLst>
                                          <p:attrName>ppt_y</p:attrName>
                                        </p:attrNameLst>
                                      </p:cBhvr>
                                      <p:tavLst>
                                        <p:tav tm="0">
                                          <p:val>
                                            <p:strVal val="ppt_y"/>
                                          </p:val>
                                        </p:tav>
                                        <p:tav tm="100000">
                                          <p:val>
                                            <p:strVal val="ppt_y"/>
                                          </p:val>
                                        </p:tav>
                                      </p:tavLst>
                                    </p:anim>
                                    <p:set>
                                      <p:cBhvr>
                                        <p:cTn id="51" dur="1" fill="hold">
                                          <p:stCondLst>
                                            <p:cond delay="1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7" grpId="0" animBg="1"/>
      <p:bldP spid="17" grpId="1" animBg="1"/>
      <p:bldP spid="17" grpId="2"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1870E0-8EF5-4C17-A19C-4B53226DE8C3}"/>
              </a:ext>
            </a:extLst>
          </p:cNvPr>
          <p:cNvPicPr>
            <a:picLocks noChangeAspect="1"/>
          </p:cNvPicPr>
          <p:nvPr/>
        </p:nvPicPr>
        <p:blipFill rotWithShape="1">
          <a:blip r:embed="rId3"/>
          <a:srcRect b="6652"/>
          <a:stretch/>
        </p:blipFill>
        <p:spPr>
          <a:xfrm>
            <a:off x="0" y="0"/>
            <a:ext cx="12192000" cy="6436607"/>
          </a:xfrm>
          <a:prstGeom prst="rect">
            <a:avLst/>
          </a:prstGeom>
        </p:spPr>
      </p:pic>
      <p:pic>
        <p:nvPicPr>
          <p:cNvPr id="20" name="Picture 19">
            <a:extLst>
              <a:ext uri="{FF2B5EF4-FFF2-40B4-BE49-F238E27FC236}">
                <a16:creationId xmlns:a16="http://schemas.microsoft.com/office/drawing/2014/main" id="{000CE680-FB8D-4C64-B920-0F2F4DFF4DDF}"/>
              </a:ext>
            </a:extLst>
          </p:cNvPr>
          <p:cNvPicPr>
            <a:picLocks noChangeAspect="1"/>
          </p:cNvPicPr>
          <p:nvPr/>
        </p:nvPicPr>
        <p:blipFill rotWithShape="1">
          <a:blip r:embed="rId4">
            <a:extLst>
              <a:ext uri="{28A0092B-C50C-407E-A947-70E740481C1C}">
                <a14:useLocalDpi xmlns:a14="http://schemas.microsoft.com/office/drawing/2010/main" val="0"/>
              </a:ext>
            </a:extLst>
          </a:blip>
          <a:srcRect l="22522" t="-1717" r="17604" b="1717"/>
          <a:stretch/>
        </p:blipFill>
        <p:spPr>
          <a:xfrm>
            <a:off x="9857616" y="618012"/>
            <a:ext cx="2763547" cy="4615610"/>
          </a:xfrm>
          <a:prstGeom prst="rect">
            <a:avLst/>
          </a:prstGeom>
        </p:spPr>
      </p:pic>
      <p:pic>
        <p:nvPicPr>
          <p:cNvPr id="16" name="Picture 15">
            <a:extLst>
              <a:ext uri="{FF2B5EF4-FFF2-40B4-BE49-F238E27FC236}">
                <a16:creationId xmlns:a16="http://schemas.microsoft.com/office/drawing/2014/main" id="{DD65D4DE-77F0-4280-AB69-C6A7A36F383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8" b="93778" l="2157" r="96275">
                        <a14:foregroundMark x1="6667" y1="71111" x2="6667" y2="71111"/>
                        <a14:foregroundMark x1="2157" y1="68000" x2="2157" y2="68000"/>
                        <a14:foregroundMark x1="31373" y1="89333" x2="31373" y2="89333"/>
                        <a14:foregroundMark x1="48039" y1="93778" x2="48039" y2="93778"/>
                        <a14:foregroundMark x1="96275" y1="89333" x2="96275" y2="89333"/>
                        <a14:foregroundMark x1="55098" y1="14222" x2="55098" y2="14222"/>
                      </a14:backgroundRemoval>
                    </a14:imgEffect>
                  </a14:imgLayer>
                </a14:imgProps>
              </a:ext>
            </a:extLst>
          </a:blip>
          <a:stretch>
            <a:fillRect/>
          </a:stretch>
        </p:blipFill>
        <p:spPr>
          <a:xfrm>
            <a:off x="6371904" y="2910070"/>
            <a:ext cx="4857143" cy="2142857"/>
          </a:xfrm>
          <a:prstGeom prst="rect">
            <a:avLst/>
          </a:prstGeom>
        </p:spPr>
      </p:pic>
      <p:pic>
        <p:nvPicPr>
          <p:cNvPr id="14" name="Picture 13">
            <a:extLst>
              <a:ext uri="{FF2B5EF4-FFF2-40B4-BE49-F238E27FC236}">
                <a16:creationId xmlns:a16="http://schemas.microsoft.com/office/drawing/2014/main" id="{B0C4279C-E447-4EC7-BA23-A8129D6318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72732" y="2337819"/>
            <a:ext cx="2973109" cy="2973109"/>
          </a:xfrm>
          <a:prstGeom prst="rect">
            <a:avLst/>
          </a:prstGeom>
        </p:spPr>
      </p:pic>
      <p:pic>
        <p:nvPicPr>
          <p:cNvPr id="21" name="Picture 20">
            <a:extLst>
              <a:ext uri="{FF2B5EF4-FFF2-40B4-BE49-F238E27FC236}">
                <a16:creationId xmlns:a16="http://schemas.microsoft.com/office/drawing/2014/main" id="{6B7290CF-7CA0-4F99-B0DD-DE1AD85AFB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8502" y="1611205"/>
            <a:ext cx="3824550" cy="3824550"/>
          </a:xfrm>
          <a:prstGeom prst="rect">
            <a:avLst/>
          </a:prstGeom>
        </p:spPr>
      </p:pic>
      <p:pic>
        <p:nvPicPr>
          <p:cNvPr id="18" name="Picture 17">
            <a:extLst>
              <a:ext uri="{FF2B5EF4-FFF2-40B4-BE49-F238E27FC236}">
                <a16:creationId xmlns:a16="http://schemas.microsoft.com/office/drawing/2014/main" id="{9520AB4B-5DD7-4B82-867C-6F46B9DD4E3E}"/>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3601" b="95845" l="5634" r="94366">
                        <a14:foregroundMark x1="11871" y1="66482" x2="11871" y2="66482"/>
                        <a14:foregroundMark x1="8451" y1="66482" x2="8451" y2="66482"/>
                        <a14:foregroundMark x1="5835" y1="68975" x2="5835" y2="68975"/>
                        <a14:foregroundMark x1="33803" y1="88089" x2="33803" y2="88089"/>
                        <a14:foregroundMark x1="42254" y1="85596" x2="42254" y2="85596"/>
                        <a14:foregroundMark x1="57746" y1="85596" x2="57746" y2="85596"/>
                        <a14:foregroundMark x1="73038" y1="82548" x2="74245" y2="80055"/>
                        <a14:foregroundMark x1="79879" y1="76454" x2="80684" y2="75069"/>
                        <a14:foregroundMark x1="82696" y1="71191" x2="82696" y2="71191"/>
                        <a14:foregroundMark x1="82696" y1="62881" x2="82696" y2="60665"/>
                        <a14:foregroundMark x1="80282" y1="50693" x2="80282" y2="49584"/>
                        <a14:foregroundMark x1="77867" y1="34903" x2="77867" y2="33795"/>
                        <a14:foregroundMark x1="76258" y1="26316" x2="76258" y2="24377"/>
                        <a14:foregroundMark x1="72233" y1="10803" x2="70624" y2="9141"/>
                        <a14:foregroundMark x1="61569" y1="4155" x2="61569" y2="4155"/>
                        <a14:foregroundMark x1="61972" y1="8033" x2="61972" y2="8033"/>
                        <a14:foregroundMark x1="66197" y1="26593" x2="66197" y2="26593"/>
                        <a14:foregroundMark x1="66197" y1="16620" x2="80080" y2="72299"/>
                        <a14:foregroundMark x1="81891" y1="73684" x2="81891" y2="73684"/>
                        <a14:foregroundMark x1="85513" y1="60111" x2="87928" y2="75069"/>
                        <a14:foregroundMark x1="94567" y1="72299" x2="94567" y2="72299"/>
                        <a14:foregroundMark x1="49095" y1="95845" x2="49095" y2="95845"/>
                      </a14:backgroundRemoval>
                    </a14:imgEffect>
                  </a14:imgLayer>
                </a14:imgProps>
              </a:ext>
            </a:extLst>
          </a:blip>
          <a:stretch>
            <a:fillRect/>
          </a:stretch>
        </p:blipFill>
        <p:spPr>
          <a:xfrm>
            <a:off x="-104677" y="1431733"/>
            <a:ext cx="5181878" cy="3763900"/>
          </a:xfrm>
          <a:prstGeom prst="rect">
            <a:avLst/>
          </a:prstGeom>
        </p:spPr>
      </p:pic>
      <p:pic>
        <p:nvPicPr>
          <p:cNvPr id="23" name="Picture 22">
            <a:extLst>
              <a:ext uri="{FF2B5EF4-FFF2-40B4-BE49-F238E27FC236}">
                <a16:creationId xmlns:a16="http://schemas.microsoft.com/office/drawing/2014/main" id="{EEA615DF-8CBA-4202-B666-8DFEA12C993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51414" y="3895700"/>
            <a:ext cx="1035150" cy="1193256"/>
          </a:xfrm>
          <a:prstGeom prst="rect">
            <a:avLst/>
          </a:prstGeom>
        </p:spPr>
      </p:pic>
      <p:pic>
        <p:nvPicPr>
          <p:cNvPr id="24" name="Picture 23">
            <a:extLst>
              <a:ext uri="{FF2B5EF4-FFF2-40B4-BE49-F238E27FC236}">
                <a16:creationId xmlns:a16="http://schemas.microsoft.com/office/drawing/2014/main" id="{6D6D365F-ADF5-4F7B-99A6-45B423CE8A2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05244" y="3797134"/>
            <a:ext cx="1035150" cy="1193256"/>
          </a:xfrm>
          <a:prstGeom prst="rect">
            <a:avLst/>
          </a:prstGeom>
        </p:spPr>
      </p:pic>
      <p:pic>
        <p:nvPicPr>
          <p:cNvPr id="25" name="Picture 24">
            <a:extLst>
              <a:ext uri="{FF2B5EF4-FFF2-40B4-BE49-F238E27FC236}">
                <a16:creationId xmlns:a16="http://schemas.microsoft.com/office/drawing/2014/main" id="{DB9AC41A-5D02-4C13-BD5B-B81AF1AB968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01810" y="3895261"/>
            <a:ext cx="1035150" cy="1193256"/>
          </a:xfrm>
          <a:prstGeom prst="rect">
            <a:avLst/>
          </a:prstGeom>
        </p:spPr>
      </p:pic>
      <p:pic>
        <p:nvPicPr>
          <p:cNvPr id="26" name="Picture 25">
            <a:extLst>
              <a:ext uri="{FF2B5EF4-FFF2-40B4-BE49-F238E27FC236}">
                <a16:creationId xmlns:a16="http://schemas.microsoft.com/office/drawing/2014/main" id="{70AFC137-509C-4BD7-9002-BB89CC187AB6}"/>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6288207" y="3981499"/>
            <a:ext cx="578830" cy="667239"/>
          </a:xfrm>
          <a:prstGeom prst="rect">
            <a:avLst/>
          </a:prstGeom>
        </p:spPr>
      </p:pic>
      <p:pic>
        <p:nvPicPr>
          <p:cNvPr id="27" name="Picture 26">
            <a:extLst>
              <a:ext uri="{FF2B5EF4-FFF2-40B4-BE49-F238E27FC236}">
                <a16:creationId xmlns:a16="http://schemas.microsoft.com/office/drawing/2014/main" id="{3BCE0D81-5A2E-4F17-83A7-28650D55FD42}"/>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5697909" y="3894490"/>
            <a:ext cx="620925" cy="715763"/>
          </a:xfrm>
          <a:prstGeom prst="rect">
            <a:avLst/>
          </a:prstGeom>
        </p:spPr>
      </p:pic>
      <p:pic>
        <p:nvPicPr>
          <p:cNvPr id="28" name="Picture 27">
            <a:extLst>
              <a:ext uri="{FF2B5EF4-FFF2-40B4-BE49-F238E27FC236}">
                <a16:creationId xmlns:a16="http://schemas.microsoft.com/office/drawing/2014/main" id="{F768451D-F849-423C-81A0-C4FF403D5CB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6856" y="3935297"/>
            <a:ext cx="1035150" cy="1193256"/>
          </a:xfrm>
          <a:prstGeom prst="rect">
            <a:avLst/>
          </a:prstGeom>
        </p:spPr>
      </p:pic>
      <p:pic>
        <p:nvPicPr>
          <p:cNvPr id="29" name="Picture 28">
            <a:extLst>
              <a:ext uri="{FF2B5EF4-FFF2-40B4-BE49-F238E27FC236}">
                <a16:creationId xmlns:a16="http://schemas.microsoft.com/office/drawing/2014/main" id="{FF8C7B16-9FCD-45E1-8672-422637A57C9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4114" y="504627"/>
            <a:ext cx="2195339" cy="1342292"/>
          </a:xfrm>
          <a:prstGeom prst="rect">
            <a:avLst/>
          </a:prstGeom>
        </p:spPr>
      </p:pic>
      <p:pic>
        <p:nvPicPr>
          <p:cNvPr id="30" name="Picture 29">
            <a:extLst>
              <a:ext uri="{FF2B5EF4-FFF2-40B4-BE49-F238E27FC236}">
                <a16:creationId xmlns:a16="http://schemas.microsoft.com/office/drawing/2014/main" id="{ECC47FBA-CF66-47A5-8DEF-EB3FE204381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82283" y="-109906"/>
            <a:ext cx="2195339" cy="1342292"/>
          </a:xfrm>
          <a:prstGeom prst="rect">
            <a:avLst/>
          </a:prstGeom>
        </p:spPr>
      </p:pic>
      <p:pic>
        <p:nvPicPr>
          <p:cNvPr id="31" name="Picture 30">
            <a:extLst>
              <a:ext uri="{FF2B5EF4-FFF2-40B4-BE49-F238E27FC236}">
                <a16:creationId xmlns:a16="http://schemas.microsoft.com/office/drawing/2014/main" id="{C6A1EEA9-35EE-4830-BB85-B9B2C812A4B6}"/>
              </a:ext>
            </a:extLst>
          </p:cNvPr>
          <p:cNvPicPr>
            <a:picLocks noChangeAspect="1"/>
          </p:cNvPicPr>
          <p:nvPr/>
        </p:nvPicPr>
        <p:blipFill rotWithShape="1">
          <a:blip r:embed="rId12"/>
          <a:srcRect t="7770"/>
          <a:stretch/>
        </p:blipFill>
        <p:spPr>
          <a:xfrm>
            <a:off x="0" y="5130448"/>
            <a:ext cx="12192000" cy="1765235"/>
          </a:xfrm>
          <a:prstGeom prst="rect">
            <a:avLst/>
          </a:prstGeom>
        </p:spPr>
      </p:pic>
      <p:pic>
        <p:nvPicPr>
          <p:cNvPr id="33" name="Picture 32">
            <a:extLst>
              <a:ext uri="{FF2B5EF4-FFF2-40B4-BE49-F238E27FC236}">
                <a16:creationId xmlns:a16="http://schemas.microsoft.com/office/drawing/2014/main" id="{260AF362-A025-401F-9E81-4257D5685394}"/>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873923" y="3554954"/>
            <a:ext cx="1204022" cy="1374454"/>
          </a:xfrm>
          <a:prstGeom prst="rect">
            <a:avLst/>
          </a:prstGeom>
        </p:spPr>
      </p:pic>
      <p:pic>
        <p:nvPicPr>
          <p:cNvPr id="34" name="Picture 33">
            <a:extLst>
              <a:ext uri="{FF2B5EF4-FFF2-40B4-BE49-F238E27FC236}">
                <a16:creationId xmlns:a16="http://schemas.microsoft.com/office/drawing/2014/main" id="{92A9554A-2B20-4443-B168-BB570FA09659}"/>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8624459" y="4485845"/>
            <a:ext cx="596267" cy="596267"/>
          </a:xfrm>
          <a:prstGeom prst="rect">
            <a:avLst/>
          </a:prstGeom>
        </p:spPr>
      </p:pic>
      <p:pic>
        <p:nvPicPr>
          <p:cNvPr id="35" name="Picture 34">
            <a:extLst>
              <a:ext uri="{FF2B5EF4-FFF2-40B4-BE49-F238E27FC236}">
                <a16:creationId xmlns:a16="http://schemas.microsoft.com/office/drawing/2014/main" id="{AF111387-2A01-4A16-B552-33F271B63227}"/>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10309964" y="4456876"/>
            <a:ext cx="596267" cy="596267"/>
          </a:xfrm>
          <a:prstGeom prst="rect">
            <a:avLst/>
          </a:prstGeom>
        </p:spPr>
      </p:pic>
      <p:pic>
        <p:nvPicPr>
          <p:cNvPr id="36" name="Picture 35">
            <a:extLst>
              <a:ext uri="{FF2B5EF4-FFF2-40B4-BE49-F238E27FC236}">
                <a16:creationId xmlns:a16="http://schemas.microsoft.com/office/drawing/2014/main" id="{57B875D6-F712-41D5-9FB5-EF20B27C6616}"/>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11374733" y="4388783"/>
            <a:ext cx="596267" cy="596267"/>
          </a:xfrm>
          <a:prstGeom prst="rect">
            <a:avLst/>
          </a:prstGeom>
        </p:spPr>
      </p:pic>
      <p:grpSp>
        <p:nvGrpSpPr>
          <p:cNvPr id="39" name="Group 38">
            <a:extLst>
              <a:ext uri="{FF2B5EF4-FFF2-40B4-BE49-F238E27FC236}">
                <a16:creationId xmlns:a16="http://schemas.microsoft.com/office/drawing/2014/main" id="{521667C3-73E8-424C-A73D-050AE0527D76}"/>
              </a:ext>
            </a:extLst>
          </p:cNvPr>
          <p:cNvGrpSpPr/>
          <p:nvPr/>
        </p:nvGrpSpPr>
        <p:grpSpPr>
          <a:xfrm>
            <a:off x="2143125" y="408745"/>
            <a:ext cx="7791450" cy="1803633"/>
            <a:chOff x="3436491" y="48411"/>
            <a:chExt cx="4806636" cy="1385212"/>
          </a:xfrm>
        </p:grpSpPr>
        <p:sp>
          <p:nvSpPr>
            <p:cNvPr id="40" name="Round Same Side Corner Rectangle 10">
              <a:extLst>
                <a:ext uri="{FF2B5EF4-FFF2-40B4-BE49-F238E27FC236}">
                  <a16:creationId xmlns:a16="http://schemas.microsoft.com/office/drawing/2014/main" id="{4BBB03F6-0537-47AA-97EE-9EC88B21A736}"/>
                </a:ext>
              </a:extLst>
            </p:cNvPr>
            <p:cNvSpPr/>
            <p:nvPr/>
          </p:nvSpPr>
          <p:spPr>
            <a:xfrm>
              <a:off x="3436491" y="48411"/>
              <a:ext cx="4806636" cy="1385212"/>
            </a:xfrm>
            <a:prstGeom prst="round2SameRect">
              <a:avLst>
                <a:gd name="adj1" fmla="val 16667"/>
                <a:gd name="adj2" fmla="val 50000"/>
              </a:avLst>
            </a:prstGeom>
            <a:solidFill>
              <a:srgbClr val="29E3B7"/>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1" name="Rectangle 40">
              <a:extLst>
                <a:ext uri="{FF2B5EF4-FFF2-40B4-BE49-F238E27FC236}">
                  <a16:creationId xmlns:a16="http://schemas.microsoft.com/office/drawing/2014/main" id="{C569BE79-E04F-43D7-AB5A-27FBA9A12ACD}"/>
                </a:ext>
              </a:extLst>
            </p:cNvPr>
            <p:cNvSpPr/>
            <p:nvPr/>
          </p:nvSpPr>
          <p:spPr>
            <a:xfrm>
              <a:off x="3620036" y="206038"/>
              <a:ext cx="4377709" cy="52322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w="0"/>
                <a:solidFill>
                  <a:srgbClr val="002060"/>
                </a:solidFill>
                <a:effectLst/>
                <a:uLnTx/>
                <a:uFillTx/>
                <a:latin typeface="Arial" panose="020B0604020202020204" pitchFamily="34" charset="0"/>
                <a:ea typeface="+mn-ea"/>
                <a:cs typeface="Arial" panose="020B0604020202020204" pitchFamily="34" charset="0"/>
                <a:sym typeface="Arial"/>
              </a:endParaRPr>
            </a:p>
          </p:txBody>
        </p:sp>
      </p:grpSp>
      <p:pic>
        <p:nvPicPr>
          <p:cNvPr id="42" name="Picture 41">
            <a:extLst>
              <a:ext uri="{FF2B5EF4-FFF2-40B4-BE49-F238E27FC236}">
                <a16:creationId xmlns:a16="http://schemas.microsoft.com/office/drawing/2014/main" id="{BC05AC37-A470-4A41-868A-19CD4A9C156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368740" y="3300657"/>
            <a:ext cx="2009289" cy="1957667"/>
          </a:xfrm>
          <a:prstGeom prst="rect">
            <a:avLst/>
          </a:prstGeom>
        </p:spPr>
      </p:pic>
      <p:pic>
        <p:nvPicPr>
          <p:cNvPr id="43" name="Picture 42">
            <a:extLst>
              <a:ext uri="{FF2B5EF4-FFF2-40B4-BE49-F238E27FC236}">
                <a16:creationId xmlns:a16="http://schemas.microsoft.com/office/drawing/2014/main" id="{25EE8CE1-1797-4348-B738-9DA6352238DC}"/>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9559" b="94853" l="5806" r="98710">
                        <a14:foregroundMark x1="12258" y1="23529" x2="12258" y2="23529"/>
                        <a14:foregroundMark x1="11613" y1="19853" x2="11613" y2="19853"/>
                        <a14:foregroundMark x1="89677" y1="19853" x2="98710" y2="22794"/>
                        <a14:foregroundMark x1="72903" y1="91176" x2="72903" y2="91176"/>
                        <a14:foregroundMark x1="12903" y1="13971" x2="18065" y2="25000"/>
                        <a14:foregroundMark x1="26452" y1="94853" x2="26452" y2="94853"/>
                        <a14:foregroundMark x1="5806" y1="23529" x2="5806" y2="23529"/>
                        <a14:foregroundMark x1="19355" y1="35294" x2="19355" y2="35294"/>
                        <a14:foregroundMark x1="90968" y1="31618" x2="90968" y2="31618"/>
                        <a14:foregroundMark x1="85161" y1="35294" x2="85161" y2="35294"/>
                      </a14:backgroundRemoval>
                    </a14:imgEffect>
                  </a14:imgLayer>
                </a14:imgProps>
              </a:ext>
            </a:extLst>
          </a:blip>
          <a:stretch>
            <a:fillRect/>
          </a:stretch>
        </p:blipFill>
        <p:spPr>
          <a:xfrm>
            <a:off x="10679526" y="5574457"/>
            <a:ext cx="923733" cy="810502"/>
          </a:xfrm>
          <a:prstGeom prst="rect">
            <a:avLst/>
          </a:prstGeom>
        </p:spPr>
      </p:pic>
      <p:pic>
        <p:nvPicPr>
          <p:cNvPr id="4" name="Picture 3">
            <a:extLst>
              <a:ext uri="{FF2B5EF4-FFF2-40B4-BE49-F238E27FC236}">
                <a16:creationId xmlns:a16="http://schemas.microsoft.com/office/drawing/2014/main" id="{381F5A28-82CC-45AF-893C-52530122109E}"/>
              </a:ext>
            </a:extLst>
          </p:cNvPr>
          <p:cNvPicPr>
            <a:picLocks noChangeAspect="1"/>
          </p:cNvPicPr>
          <p:nvPr/>
        </p:nvPicPr>
        <p:blipFill>
          <a:blip r:embed="rId18"/>
          <a:stretch>
            <a:fillRect/>
          </a:stretch>
        </p:blipFill>
        <p:spPr>
          <a:xfrm>
            <a:off x="2708381" y="540561"/>
            <a:ext cx="2723872" cy="1603461"/>
          </a:xfrm>
          <a:prstGeom prst="rect">
            <a:avLst/>
          </a:prstGeom>
        </p:spPr>
      </p:pic>
      <p:sp>
        <p:nvSpPr>
          <p:cNvPr id="37" name="D">
            <a:extLst>
              <a:ext uri="{FF2B5EF4-FFF2-40B4-BE49-F238E27FC236}">
                <a16:creationId xmlns:a16="http://schemas.microsoft.com/office/drawing/2014/main" id="{B16EF313-C435-4E91-871E-15791C7707DE}"/>
              </a:ext>
            </a:extLst>
          </p:cNvPr>
          <p:cNvSpPr/>
          <p:nvPr/>
        </p:nvSpPr>
        <p:spPr>
          <a:xfrm>
            <a:off x="4293429" y="2694090"/>
            <a:ext cx="3492929" cy="837265"/>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Arial"/>
              </a:rPr>
              <a:t>14 &lt;16</a:t>
            </a:r>
          </a:p>
        </p:txBody>
      </p:sp>
      <p:pic>
        <p:nvPicPr>
          <p:cNvPr id="6" name="Picture 5">
            <a:extLst>
              <a:ext uri="{FF2B5EF4-FFF2-40B4-BE49-F238E27FC236}">
                <a16:creationId xmlns:a16="http://schemas.microsoft.com/office/drawing/2014/main" id="{93FE1F52-8B91-45F2-B7B7-F4AAF46EC70D}"/>
              </a:ext>
            </a:extLst>
          </p:cNvPr>
          <p:cNvPicPr>
            <a:picLocks noChangeAspect="1"/>
          </p:cNvPicPr>
          <p:nvPr/>
        </p:nvPicPr>
        <p:blipFill>
          <a:blip r:embed="rId19"/>
          <a:stretch>
            <a:fillRect/>
          </a:stretch>
        </p:blipFill>
        <p:spPr>
          <a:xfrm>
            <a:off x="6437910" y="483897"/>
            <a:ext cx="2469643" cy="1685088"/>
          </a:xfrm>
          <a:prstGeom prst="rect">
            <a:avLst/>
          </a:prstGeom>
        </p:spPr>
      </p:pic>
    </p:spTree>
    <p:extLst>
      <p:ext uri="{BB962C8B-B14F-4D97-AF65-F5344CB8AC3E}">
        <p14:creationId xmlns:p14="http://schemas.microsoft.com/office/powerpoint/2010/main" val="268955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par>
                                <p:cTn id="11" presetID="2" presetClass="entr" presetSubtype="8"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 calcmode="lin" valueType="num">
                                      <p:cBhvr additive="base">
                                        <p:cTn id="13" dur="2000" fill="hold"/>
                                        <p:tgtEl>
                                          <p:spTgt spid="42"/>
                                        </p:tgtEl>
                                        <p:attrNameLst>
                                          <p:attrName>ppt_x</p:attrName>
                                        </p:attrNameLst>
                                      </p:cBhvr>
                                      <p:tavLst>
                                        <p:tav tm="0">
                                          <p:val>
                                            <p:strVal val="0-#ppt_w/2"/>
                                          </p:val>
                                        </p:tav>
                                        <p:tav tm="100000">
                                          <p:val>
                                            <p:strVal val="#ppt_x"/>
                                          </p:val>
                                        </p:tav>
                                      </p:tavLst>
                                    </p:anim>
                                    <p:anim calcmode="lin" valueType="num">
                                      <p:cBhvr additive="base">
                                        <p:cTn id="14" dur="2000" fill="hold"/>
                                        <p:tgtEl>
                                          <p:spTgt spid="42"/>
                                        </p:tgtEl>
                                        <p:attrNameLst>
                                          <p:attrName>ppt_y</p:attrName>
                                        </p:attrNameLst>
                                      </p:cBhvr>
                                      <p:tavLst>
                                        <p:tav tm="0">
                                          <p:val>
                                            <p:strVal val="#ppt_y"/>
                                          </p:val>
                                        </p:tav>
                                        <p:tav tm="100000">
                                          <p:val>
                                            <p:strVal val="#ppt_y"/>
                                          </p:val>
                                        </p:tav>
                                      </p:tavLst>
                                    </p:anim>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42"/>
                                        </p:tgtEl>
                                        <p:attrNameLst>
                                          <p:attrName>r</p:attrName>
                                        </p:attrNameLst>
                                      </p:cBhvr>
                                    </p:animRot>
                                    <p:animRot by="-240000">
                                      <p:cBhvr>
                                        <p:cTn id="17" dur="200" fill="hold">
                                          <p:stCondLst>
                                            <p:cond delay="200"/>
                                          </p:stCondLst>
                                        </p:cTn>
                                        <p:tgtEl>
                                          <p:spTgt spid="42"/>
                                        </p:tgtEl>
                                        <p:attrNameLst>
                                          <p:attrName>r</p:attrName>
                                        </p:attrNameLst>
                                      </p:cBhvr>
                                    </p:animRot>
                                    <p:animRot by="240000">
                                      <p:cBhvr>
                                        <p:cTn id="18" dur="200" fill="hold">
                                          <p:stCondLst>
                                            <p:cond delay="400"/>
                                          </p:stCondLst>
                                        </p:cTn>
                                        <p:tgtEl>
                                          <p:spTgt spid="42"/>
                                        </p:tgtEl>
                                        <p:attrNameLst>
                                          <p:attrName>r</p:attrName>
                                        </p:attrNameLst>
                                      </p:cBhvr>
                                    </p:animRot>
                                    <p:animRot by="-240000">
                                      <p:cBhvr>
                                        <p:cTn id="19" dur="200" fill="hold">
                                          <p:stCondLst>
                                            <p:cond delay="600"/>
                                          </p:stCondLst>
                                        </p:cTn>
                                        <p:tgtEl>
                                          <p:spTgt spid="42"/>
                                        </p:tgtEl>
                                        <p:attrNameLst>
                                          <p:attrName>r</p:attrName>
                                        </p:attrNameLst>
                                      </p:cBhvr>
                                    </p:animRot>
                                    <p:animRot by="120000">
                                      <p:cBhvr>
                                        <p:cTn id="20" dur="200" fill="hold">
                                          <p:stCondLst>
                                            <p:cond delay="800"/>
                                          </p:stCondLst>
                                        </p:cTn>
                                        <p:tgtEl>
                                          <p:spTgt spid="42"/>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1000"/>
                                        <p:tgtEl>
                                          <p:spTgt spid="37"/>
                                        </p:tgtEl>
                                      </p:cBhvr>
                                    </p:animEffect>
                                    <p:anim calcmode="lin" valueType="num">
                                      <p:cBhvr>
                                        <p:cTn id="26" dur="1000" fill="hold"/>
                                        <p:tgtEl>
                                          <p:spTgt spid="37"/>
                                        </p:tgtEl>
                                        <p:attrNameLst>
                                          <p:attrName>ppt_x</p:attrName>
                                        </p:attrNameLst>
                                      </p:cBhvr>
                                      <p:tavLst>
                                        <p:tav tm="0">
                                          <p:val>
                                            <p:strVal val="#ppt_x"/>
                                          </p:val>
                                        </p:tav>
                                        <p:tav tm="100000">
                                          <p:val>
                                            <p:strVal val="#ppt_x"/>
                                          </p:val>
                                        </p:tav>
                                      </p:tavLst>
                                    </p:anim>
                                    <p:anim calcmode="lin" valueType="num">
                                      <p:cBhvr>
                                        <p:cTn id="27"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43"/>
                    </p:tgtEl>
                  </p:cond>
                </p:stCondLst>
                <p:endSync evt="end" delay="0">
                  <p:rtn val="all"/>
                </p:endSync>
                <p:childTnLst>
                  <p:par>
                    <p:cTn id="29" fill="hold">
                      <p:stCondLst>
                        <p:cond delay="0"/>
                      </p:stCondLst>
                      <p:childTnLst>
                        <p:par>
                          <p:cTn id="30" fill="hold">
                            <p:stCondLst>
                              <p:cond delay="0"/>
                            </p:stCondLst>
                            <p:childTnLst>
                              <p:par>
                                <p:cTn id="31" presetID="23" presetClass="exit" presetSubtype="32" fill="hold" nodeType="afterEffect">
                                  <p:stCondLst>
                                    <p:cond delay="0"/>
                                  </p:stCondLst>
                                  <p:childTnLst>
                                    <p:anim calcmode="lin" valueType="num">
                                      <p:cBhvr>
                                        <p:cTn id="32" dur="500"/>
                                        <p:tgtEl>
                                          <p:spTgt spid="14"/>
                                        </p:tgtEl>
                                        <p:attrNameLst>
                                          <p:attrName>ppt_w</p:attrName>
                                        </p:attrNameLst>
                                      </p:cBhvr>
                                      <p:tavLst>
                                        <p:tav tm="0">
                                          <p:val>
                                            <p:strVal val="ppt_w"/>
                                          </p:val>
                                        </p:tav>
                                        <p:tav tm="100000">
                                          <p:val>
                                            <p:fltVal val="0"/>
                                          </p:val>
                                        </p:tav>
                                      </p:tavLst>
                                    </p:anim>
                                    <p:anim calcmode="lin" valueType="num">
                                      <p:cBhvr>
                                        <p:cTn id="33" dur="500"/>
                                        <p:tgtEl>
                                          <p:spTgt spid="14"/>
                                        </p:tgtEl>
                                        <p:attrNameLst>
                                          <p:attrName>ppt_h</p:attrName>
                                        </p:attrNameLst>
                                      </p:cBhvr>
                                      <p:tavLst>
                                        <p:tav tm="0">
                                          <p:val>
                                            <p:strVal val="ppt_h"/>
                                          </p:val>
                                        </p:tav>
                                        <p:tav tm="100000">
                                          <p:val>
                                            <p:fltVal val="0"/>
                                          </p:val>
                                        </p:tav>
                                      </p:tavLst>
                                    </p:anim>
                                    <p:set>
                                      <p:cBhvr>
                                        <p:cTn id="34" dur="1" fill="hold">
                                          <p:stCondLst>
                                            <p:cond delay="499"/>
                                          </p:stCondLst>
                                        </p:cTn>
                                        <p:tgtEl>
                                          <p:spTgt spid="14"/>
                                        </p:tgtEl>
                                        <p:attrNameLst>
                                          <p:attrName>style.visibility</p:attrName>
                                        </p:attrNameLst>
                                      </p:cBhvr>
                                      <p:to>
                                        <p:strVal val="hidden"/>
                                      </p:to>
                                    </p:set>
                                  </p:childTnLst>
                                </p:cTn>
                              </p:par>
                            </p:childTnLst>
                          </p:cTn>
                        </p:par>
                        <p:par>
                          <p:cTn id="35" fill="hold">
                            <p:stCondLst>
                              <p:cond delay="500"/>
                            </p:stCondLst>
                            <p:childTnLst>
                              <p:par>
                                <p:cTn id="36" presetID="2" presetClass="exit" presetSubtype="2" fill="hold" nodeType="afterEffect">
                                  <p:stCondLst>
                                    <p:cond delay="0"/>
                                  </p:stCondLst>
                                  <p:childTnLst>
                                    <p:anim calcmode="lin" valueType="num">
                                      <p:cBhvr additive="base">
                                        <p:cTn id="37" dur="2000"/>
                                        <p:tgtEl>
                                          <p:spTgt spid="42"/>
                                        </p:tgtEl>
                                        <p:attrNameLst>
                                          <p:attrName>ppt_x</p:attrName>
                                        </p:attrNameLst>
                                      </p:cBhvr>
                                      <p:tavLst>
                                        <p:tav tm="0">
                                          <p:val>
                                            <p:strVal val="ppt_x"/>
                                          </p:val>
                                        </p:tav>
                                        <p:tav tm="100000">
                                          <p:val>
                                            <p:strVal val="1+ppt_w/2"/>
                                          </p:val>
                                        </p:tav>
                                      </p:tavLst>
                                    </p:anim>
                                    <p:anim calcmode="lin" valueType="num">
                                      <p:cBhvr additive="base">
                                        <p:cTn id="38" dur="2000"/>
                                        <p:tgtEl>
                                          <p:spTgt spid="42"/>
                                        </p:tgtEl>
                                        <p:attrNameLst>
                                          <p:attrName>ppt_y</p:attrName>
                                        </p:attrNameLst>
                                      </p:cBhvr>
                                      <p:tavLst>
                                        <p:tav tm="0">
                                          <p:val>
                                            <p:strVal val="ppt_y"/>
                                          </p:val>
                                        </p:tav>
                                        <p:tav tm="100000">
                                          <p:val>
                                            <p:strVal val="ppt_y"/>
                                          </p:val>
                                        </p:tav>
                                      </p:tavLst>
                                    </p:anim>
                                    <p:set>
                                      <p:cBhvr>
                                        <p:cTn id="39" dur="1" fill="hold">
                                          <p:stCondLst>
                                            <p:cond delay="1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3"/>
                  </p:tgtEl>
                </p:cond>
              </p:nextCondLst>
            </p:seq>
          </p:childTnLst>
        </p:cTn>
      </p:par>
    </p:tnLst>
    <p:bldLst>
      <p:bldP spid="3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615740-6380-427D-876A-C891D45BFFCA}"/>
              </a:ext>
            </a:extLst>
          </p:cNvPr>
          <p:cNvPicPr>
            <a:picLocks noChangeAspect="1"/>
          </p:cNvPicPr>
          <p:nvPr/>
        </p:nvPicPr>
        <p:blipFill rotWithShape="1">
          <a:blip r:embed="rId3"/>
          <a:srcRect b="6250"/>
          <a:stretch/>
        </p:blipFill>
        <p:spPr>
          <a:xfrm>
            <a:off x="0" y="0"/>
            <a:ext cx="12192000" cy="6424949"/>
          </a:xfrm>
          <a:prstGeom prst="rect">
            <a:avLst/>
          </a:prstGeom>
        </p:spPr>
      </p:pic>
      <p:pic>
        <p:nvPicPr>
          <p:cNvPr id="11" name="Picture 10">
            <a:extLst>
              <a:ext uri="{FF2B5EF4-FFF2-40B4-BE49-F238E27FC236}">
                <a16:creationId xmlns:a16="http://schemas.microsoft.com/office/drawing/2014/main" id="{A71435DF-03AE-41F7-A577-94457A64CC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4432" y="3356862"/>
            <a:ext cx="2421425" cy="2421425"/>
          </a:xfrm>
          <a:prstGeom prst="rect">
            <a:avLst/>
          </a:prstGeom>
        </p:spPr>
      </p:pic>
      <p:pic>
        <p:nvPicPr>
          <p:cNvPr id="15" name="Picture 14">
            <a:extLst>
              <a:ext uri="{FF2B5EF4-FFF2-40B4-BE49-F238E27FC236}">
                <a16:creationId xmlns:a16="http://schemas.microsoft.com/office/drawing/2014/main" id="{BB1BF59C-B5D5-4F09-BF26-D5C0DF1A2B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9483" y="2591293"/>
            <a:ext cx="2630072" cy="2774581"/>
          </a:xfrm>
          <a:prstGeom prst="rect">
            <a:avLst/>
          </a:prstGeom>
        </p:spPr>
      </p:pic>
      <p:pic>
        <p:nvPicPr>
          <p:cNvPr id="18" name="Picture 17">
            <a:extLst>
              <a:ext uri="{FF2B5EF4-FFF2-40B4-BE49-F238E27FC236}">
                <a16:creationId xmlns:a16="http://schemas.microsoft.com/office/drawing/2014/main" id="{E62DD5C2-91AB-4543-9BAE-5E3C221C65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33379" y="70050"/>
            <a:ext cx="4837062" cy="5102833"/>
          </a:xfrm>
          <a:prstGeom prst="rect">
            <a:avLst/>
          </a:prstGeom>
        </p:spPr>
      </p:pic>
      <p:pic>
        <p:nvPicPr>
          <p:cNvPr id="2" name="Picture 1">
            <a:extLst>
              <a:ext uri="{FF2B5EF4-FFF2-40B4-BE49-F238E27FC236}">
                <a16:creationId xmlns:a16="http://schemas.microsoft.com/office/drawing/2014/main" id="{496E368E-C582-4FD7-A1B6-6936D755E99B}"/>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57" b="90000" l="9428" r="96970">
                        <a14:foregroundMark x1="87205" y1="7857" x2="87205" y2="7857"/>
                        <a14:foregroundMark x1="91246" y1="31071" x2="92256" y2="34643"/>
                        <a14:foregroundMark x1="95286" y1="12857" x2="95286" y2="12857"/>
                        <a14:foregroundMark x1="96970" y1="7500" x2="96970" y2="7500"/>
                        <a14:foregroundMark x1="83165" y1="4643" x2="83165" y2="4643"/>
                        <a14:foregroundMark x1="88215" y1="357" x2="88215" y2="357"/>
                      </a14:backgroundRemoval>
                    </a14:imgEffect>
                  </a14:imgLayer>
                </a14:imgProps>
              </a:ext>
              <a:ext uri="{28A0092B-C50C-407E-A947-70E740481C1C}">
                <a14:useLocalDpi xmlns:a14="http://schemas.microsoft.com/office/drawing/2010/main" val="0"/>
              </a:ext>
            </a:extLst>
          </a:blip>
          <a:srcRect l="-1" r="20098" b="17168"/>
          <a:stretch/>
        </p:blipFill>
        <p:spPr>
          <a:xfrm>
            <a:off x="7677718" y="1685117"/>
            <a:ext cx="4514282" cy="4691751"/>
          </a:xfrm>
          <a:prstGeom prst="rect">
            <a:avLst/>
          </a:prstGeom>
        </p:spPr>
      </p:pic>
      <p:pic>
        <p:nvPicPr>
          <p:cNvPr id="7" name="Picture 6">
            <a:extLst>
              <a:ext uri="{FF2B5EF4-FFF2-40B4-BE49-F238E27FC236}">
                <a16:creationId xmlns:a16="http://schemas.microsoft.com/office/drawing/2014/main" id="{8F647C0B-3C43-4ABC-AED3-4320CCD9488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4375" b="94250" l="10000" r="90000">
                        <a14:foregroundMark x1="66125" y1="6500" x2="66125" y2="6500"/>
                        <a14:foregroundMark x1="65250" y1="4375" x2="65250" y2="4375"/>
                        <a14:foregroundMark x1="61250" y1="92875" x2="61250" y2="92875"/>
                        <a14:foregroundMark x1="32125" y1="94250" x2="32125" y2="94250"/>
                      </a14:backgroundRemoval>
                    </a14:imgEffect>
                  </a14:imgLayer>
                </a14:imgProps>
              </a:ext>
              <a:ext uri="{28A0092B-C50C-407E-A947-70E740481C1C}">
                <a14:useLocalDpi xmlns:a14="http://schemas.microsoft.com/office/drawing/2010/main" val="0"/>
              </a:ext>
            </a:extLst>
          </a:blip>
          <a:stretch>
            <a:fillRect/>
          </a:stretch>
        </p:blipFill>
        <p:spPr>
          <a:xfrm flipH="1">
            <a:off x="6924638" y="2597749"/>
            <a:ext cx="2756693" cy="2987749"/>
          </a:xfrm>
          <a:prstGeom prst="rect">
            <a:avLst/>
          </a:prstGeom>
        </p:spPr>
      </p:pic>
      <p:pic>
        <p:nvPicPr>
          <p:cNvPr id="3" name="Picture 2">
            <a:extLst>
              <a:ext uri="{FF2B5EF4-FFF2-40B4-BE49-F238E27FC236}">
                <a16:creationId xmlns:a16="http://schemas.microsoft.com/office/drawing/2014/main" id="{E9D21208-C983-4CF9-B623-1C4A8D0FB67F}"/>
              </a:ext>
            </a:extLst>
          </p:cNvPr>
          <p:cNvPicPr>
            <a:picLocks noChangeAspect="1"/>
          </p:cNvPicPr>
          <p:nvPr/>
        </p:nvPicPr>
        <p:blipFill rotWithShape="1">
          <a:blip r:embed="rId10"/>
          <a:srcRect t="7770"/>
          <a:stretch/>
        </p:blipFill>
        <p:spPr>
          <a:xfrm>
            <a:off x="0" y="5345236"/>
            <a:ext cx="12192000" cy="1509742"/>
          </a:xfrm>
          <a:prstGeom prst="rect">
            <a:avLst/>
          </a:prstGeom>
        </p:spPr>
      </p:pic>
      <p:pic>
        <p:nvPicPr>
          <p:cNvPr id="19" name="Picture 18">
            <a:extLst>
              <a:ext uri="{FF2B5EF4-FFF2-40B4-BE49-F238E27FC236}">
                <a16:creationId xmlns:a16="http://schemas.microsoft.com/office/drawing/2014/main" id="{606B74DC-EBE6-460E-94CC-13DB8509327D}"/>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6829630" y="4768631"/>
            <a:ext cx="414496" cy="414496"/>
          </a:xfrm>
          <a:prstGeom prst="rect">
            <a:avLst/>
          </a:prstGeom>
        </p:spPr>
      </p:pic>
      <p:pic>
        <p:nvPicPr>
          <p:cNvPr id="17" name="Picture 16">
            <a:extLst>
              <a:ext uri="{FF2B5EF4-FFF2-40B4-BE49-F238E27FC236}">
                <a16:creationId xmlns:a16="http://schemas.microsoft.com/office/drawing/2014/main" id="{9D328127-71A7-4BE9-8573-AE7234E6EF37}"/>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6137236" y="4708325"/>
            <a:ext cx="462839" cy="462839"/>
          </a:xfrm>
          <a:prstGeom prst="rect">
            <a:avLst/>
          </a:prstGeom>
        </p:spPr>
      </p:pic>
      <p:pic>
        <p:nvPicPr>
          <p:cNvPr id="20" name="Picture 19">
            <a:extLst>
              <a:ext uri="{FF2B5EF4-FFF2-40B4-BE49-F238E27FC236}">
                <a16:creationId xmlns:a16="http://schemas.microsoft.com/office/drawing/2014/main" id="{922AC125-2515-4207-BEC7-4C9E024E168E}"/>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269996" y="4561740"/>
            <a:ext cx="596267" cy="596267"/>
          </a:xfrm>
          <a:prstGeom prst="rect">
            <a:avLst/>
          </a:prstGeom>
        </p:spPr>
      </p:pic>
      <p:pic>
        <p:nvPicPr>
          <p:cNvPr id="21" name="Picture 20">
            <a:extLst>
              <a:ext uri="{FF2B5EF4-FFF2-40B4-BE49-F238E27FC236}">
                <a16:creationId xmlns:a16="http://schemas.microsoft.com/office/drawing/2014/main" id="{5B0D1717-A0E6-4CF5-9500-972A157506C5}"/>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2358134" y="4576616"/>
            <a:ext cx="596267" cy="596267"/>
          </a:xfrm>
          <a:prstGeom prst="rect">
            <a:avLst/>
          </a:prstGeom>
        </p:spPr>
      </p:pic>
      <p:pic>
        <p:nvPicPr>
          <p:cNvPr id="22" name="Picture 21">
            <a:extLst>
              <a:ext uri="{FF2B5EF4-FFF2-40B4-BE49-F238E27FC236}">
                <a16:creationId xmlns:a16="http://schemas.microsoft.com/office/drawing/2014/main" id="{C5DCB29C-7A30-46C2-BF9F-A3AFA55CC13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4115" y="673839"/>
            <a:ext cx="1918590" cy="1173080"/>
          </a:xfrm>
          <a:prstGeom prst="rect">
            <a:avLst/>
          </a:prstGeom>
        </p:spPr>
      </p:pic>
      <p:pic>
        <p:nvPicPr>
          <p:cNvPr id="9" name="Picture 8">
            <a:extLst>
              <a:ext uri="{FF2B5EF4-FFF2-40B4-BE49-F238E27FC236}">
                <a16:creationId xmlns:a16="http://schemas.microsoft.com/office/drawing/2014/main" id="{2E936321-FB51-4B26-941A-45492172873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69744" y="169896"/>
            <a:ext cx="3321796" cy="1677023"/>
          </a:xfrm>
          <a:prstGeom prst="rect">
            <a:avLst/>
          </a:prstGeom>
        </p:spPr>
      </p:pic>
      <p:pic>
        <p:nvPicPr>
          <p:cNvPr id="23" name="Picture 22">
            <a:extLst>
              <a:ext uri="{FF2B5EF4-FFF2-40B4-BE49-F238E27FC236}">
                <a16:creationId xmlns:a16="http://schemas.microsoft.com/office/drawing/2014/main" id="{F5BC9F3F-6E75-451D-B1A0-C39E192F872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35857" y="762540"/>
            <a:ext cx="3749592" cy="1892998"/>
          </a:xfrm>
          <a:prstGeom prst="rect">
            <a:avLst/>
          </a:prstGeom>
        </p:spPr>
      </p:pic>
      <p:pic>
        <p:nvPicPr>
          <p:cNvPr id="24" name="Picture 23">
            <a:extLst>
              <a:ext uri="{FF2B5EF4-FFF2-40B4-BE49-F238E27FC236}">
                <a16:creationId xmlns:a16="http://schemas.microsoft.com/office/drawing/2014/main" id="{2F457999-3B22-44EC-A491-B1C1EB073F5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35857" y="3022"/>
            <a:ext cx="1918590" cy="1173080"/>
          </a:xfrm>
          <a:prstGeom prst="rect">
            <a:avLst/>
          </a:prstGeom>
        </p:spPr>
      </p:pic>
      <p:pic>
        <p:nvPicPr>
          <p:cNvPr id="25" name="Picture 24">
            <a:extLst>
              <a:ext uri="{FF2B5EF4-FFF2-40B4-BE49-F238E27FC236}">
                <a16:creationId xmlns:a16="http://schemas.microsoft.com/office/drawing/2014/main" id="{A35C9BA3-C8E0-4AB3-B58E-429978D7625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71714" y="453211"/>
            <a:ext cx="1918590" cy="1173080"/>
          </a:xfrm>
          <a:prstGeom prst="rect">
            <a:avLst/>
          </a:prstGeom>
        </p:spPr>
      </p:pic>
      <p:sp>
        <p:nvSpPr>
          <p:cNvPr id="31" name="Round Same Side Corner Rectangle 10">
            <a:extLst>
              <a:ext uri="{FF2B5EF4-FFF2-40B4-BE49-F238E27FC236}">
                <a16:creationId xmlns:a16="http://schemas.microsoft.com/office/drawing/2014/main" id="{62FDCE12-CEBE-4E0E-A3C1-CBF7026BB807}"/>
              </a:ext>
            </a:extLst>
          </p:cNvPr>
          <p:cNvSpPr/>
          <p:nvPr/>
        </p:nvSpPr>
        <p:spPr>
          <a:xfrm>
            <a:off x="1421559" y="48411"/>
            <a:ext cx="9103372" cy="1896220"/>
          </a:xfrm>
          <a:prstGeom prst="round2SameRect">
            <a:avLst>
              <a:gd name="adj1" fmla="val 16667"/>
              <a:gd name="adj2" fmla="val 50000"/>
            </a:avLst>
          </a:prstGeom>
          <a:solidFill>
            <a:srgbClr val="29E3B7"/>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33" name="Picture 32">
            <a:extLst>
              <a:ext uri="{FF2B5EF4-FFF2-40B4-BE49-F238E27FC236}">
                <a16:creationId xmlns:a16="http://schemas.microsoft.com/office/drawing/2014/main" id="{3857B09A-EBE1-4A7C-A5E8-AF4EDE88603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891024" y="3588740"/>
            <a:ext cx="2009289" cy="1957667"/>
          </a:xfrm>
          <a:prstGeom prst="rect">
            <a:avLst/>
          </a:prstGeom>
        </p:spPr>
      </p:pic>
      <p:pic>
        <p:nvPicPr>
          <p:cNvPr id="34" name="Picture 33">
            <a:extLst>
              <a:ext uri="{FF2B5EF4-FFF2-40B4-BE49-F238E27FC236}">
                <a16:creationId xmlns:a16="http://schemas.microsoft.com/office/drawing/2014/main" id="{2E014AAC-4603-43BF-B302-2C7C1DF235ED}"/>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9559" b="94853" l="5806" r="98710">
                        <a14:foregroundMark x1="12258" y1="23529" x2="12258" y2="23529"/>
                        <a14:foregroundMark x1="11613" y1="19853" x2="11613" y2="19853"/>
                        <a14:foregroundMark x1="89677" y1="19853" x2="98710" y2="22794"/>
                        <a14:foregroundMark x1="72903" y1="91176" x2="72903" y2="91176"/>
                        <a14:foregroundMark x1="12903" y1="13971" x2="18065" y2="25000"/>
                        <a14:foregroundMark x1="26452" y1="94853" x2="26452" y2="94853"/>
                        <a14:foregroundMark x1="5806" y1="23529" x2="5806" y2="23529"/>
                        <a14:foregroundMark x1="19355" y1="35294" x2="19355" y2="35294"/>
                        <a14:foregroundMark x1="90968" y1="31618" x2="90968" y2="31618"/>
                        <a14:foregroundMark x1="85161" y1="35294" x2="85161" y2="35294"/>
                      </a14:backgroundRemoval>
                    </a14:imgEffect>
                  </a14:imgLayer>
                </a14:imgProps>
              </a:ext>
            </a:extLst>
          </a:blip>
          <a:stretch>
            <a:fillRect/>
          </a:stretch>
        </p:blipFill>
        <p:spPr>
          <a:xfrm>
            <a:off x="10352060" y="5688747"/>
            <a:ext cx="923733" cy="810502"/>
          </a:xfrm>
          <a:prstGeom prst="rect">
            <a:avLst/>
          </a:prstGeom>
        </p:spPr>
      </p:pic>
      <p:sp>
        <p:nvSpPr>
          <p:cNvPr id="35" name="D">
            <a:extLst>
              <a:ext uri="{FF2B5EF4-FFF2-40B4-BE49-F238E27FC236}">
                <a16:creationId xmlns:a16="http://schemas.microsoft.com/office/drawing/2014/main" id="{BAB7E101-B560-498B-B2EB-23827284F924}"/>
              </a:ext>
            </a:extLst>
          </p:cNvPr>
          <p:cNvSpPr/>
          <p:nvPr/>
        </p:nvSpPr>
        <p:spPr>
          <a:xfrm>
            <a:off x="4230016" y="2071537"/>
            <a:ext cx="3492929" cy="837265"/>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Arial"/>
              </a:rPr>
              <a:t>20 = 20</a:t>
            </a:r>
          </a:p>
        </p:txBody>
      </p:sp>
      <p:pic>
        <p:nvPicPr>
          <p:cNvPr id="6" name="Picture 5">
            <a:extLst>
              <a:ext uri="{FF2B5EF4-FFF2-40B4-BE49-F238E27FC236}">
                <a16:creationId xmlns:a16="http://schemas.microsoft.com/office/drawing/2014/main" id="{6B33050E-3EA1-458F-AC2C-2991176A5EE6}"/>
              </a:ext>
            </a:extLst>
          </p:cNvPr>
          <p:cNvPicPr>
            <a:picLocks noChangeAspect="1"/>
          </p:cNvPicPr>
          <p:nvPr/>
        </p:nvPicPr>
        <p:blipFill>
          <a:blip r:embed="rId17"/>
          <a:stretch>
            <a:fillRect/>
          </a:stretch>
        </p:blipFill>
        <p:spPr>
          <a:xfrm>
            <a:off x="2526301" y="75542"/>
            <a:ext cx="2724502" cy="1764115"/>
          </a:xfrm>
          <a:prstGeom prst="rect">
            <a:avLst/>
          </a:prstGeom>
        </p:spPr>
      </p:pic>
      <p:pic>
        <p:nvPicPr>
          <p:cNvPr id="10" name="Picture 9">
            <a:extLst>
              <a:ext uri="{FF2B5EF4-FFF2-40B4-BE49-F238E27FC236}">
                <a16:creationId xmlns:a16="http://schemas.microsoft.com/office/drawing/2014/main" id="{80D767CE-4117-44B6-A34E-92663D9F4F73}"/>
              </a:ext>
            </a:extLst>
          </p:cNvPr>
          <p:cNvPicPr>
            <a:picLocks noChangeAspect="1"/>
          </p:cNvPicPr>
          <p:nvPr/>
        </p:nvPicPr>
        <p:blipFill>
          <a:blip r:embed="rId18"/>
          <a:stretch>
            <a:fillRect/>
          </a:stretch>
        </p:blipFill>
        <p:spPr>
          <a:xfrm>
            <a:off x="6787491" y="99467"/>
            <a:ext cx="2737137" cy="1769125"/>
          </a:xfrm>
          <a:prstGeom prst="rect">
            <a:avLst/>
          </a:prstGeom>
        </p:spPr>
      </p:pic>
    </p:spTree>
    <p:extLst>
      <p:ext uri="{BB962C8B-B14F-4D97-AF65-F5344CB8AC3E}">
        <p14:creationId xmlns:p14="http://schemas.microsoft.com/office/powerpoint/2010/main" val="1000363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par>
                                <p:cTn id="11" presetID="2" presetClass="entr" presetSubtype="8"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additive="base">
                                        <p:cTn id="13" dur="2000" fill="hold"/>
                                        <p:tgtEl>
                                          <p:spTgt spid="33"/>
                                        </p:tgtEl>
                                        <p:attrNameLst>
                                          <p:attrName>ppt_x</p:attrName>
                                        </p:attrNameLst>
                                      </p:cBhvr>
                                      <p:tavLst>
                                        <p:tav tm="0">
                                          <p:val>
                                            <p:strVal val="0-#ppt_w/2"/>
                                          </p:val>
                                        </p:tav>
                                        <p:tav tm="100000">
                                          <p:val>
                                            <p:strVal val="#ppt_x"/>
                                          </p:val>
                                        </p:tav>
                                      </p:tavLst>
                                    </p:anim>
                                    <p:anim calcmode="lin" valueType="num">
                                      <p:cBhvr additive="base">
                                        <p:cTn id="14" dur="2000" fill="hold"/>
                                        <p:tgtEl>
                                          <p:spTgt spid="33"/>
                                        </p:tgtEl>
                                        <p:attrNameLst>
                                          <p:attrName>ppt_y</p:attrName>
                                        </p:attrNameLst>
                                      </p:cBhvr>
                                      <p:tavLst>
                                        <p:tav tm="0">
                                          <p:val>
                                            <p:strVal val="#ppt_y"/>
                                          </p:val>
                                        </p:tav>
                                        <p:tav tm="100000">
                                          <p:val>
                                            <p:strVal val="#ppt_y"/>
                                          </p:val>
                                        </p:tav>
                                      </p:tavLst>
                                    </p:anim>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33"/>
                                        </p:tgtEl>
                                        <p:attrNameLst>
                                          <p:attrName>r</p:attrName>
                                        </p:attrNameLst>
                                      </p:cBhvr>
                                    </p:animRot>
                                    <p:animRot by="-240000">
                                      <p:cBhvr>
                                        <p:cTn id="17" dur="200" fill="hold">
                                          <p:stCondLst>
                                            <p:cond delay="200"/>
                                          </p:stCondLst>
                                        </p:cTn>
                                        <p:tgtEl>
                                          <p:spTgt spid="33"/>
                                        </p:tgtEl>
                                        <p:attrNameLst>
                                          <p:attrName>r</p:attrName>
                                        </p:attrNameLst>
                                      </p:cBhvr>
                                    </p:animRot>
                                    <p:animRot by="240000">
                                      <p:cBhvr>
                                        <p:cTn id="18" dur="200" fill="hold">
                                          <p:stCondLst>
                                            <p:cond delay="400"/>
                                          </p:stCondLst>
                                        </p:cTn>
                                        <p:tgtEl>
                                          <p:spTgt spid="33"/>
                                        </p:tgtEl>
                                        <p:attrNameLst>
                                          <p:attrName>r</p:attrName>
                                        </p:attrNameLst>
                                      </p:cBhvr>
                                    </p:animRot>
                                    <p:animRot by="-240000">
                                      <p:cBhvr>
                                        <p:cTn id="19" dur="200" fill="hold">
                                          <p:stCondLst>
                                            <p:cond delay="600"/>
                                          </p:stCondLst>
                                        </p:cTn>
                                        <p:tgtEl>
                                          <p:spTgt spid="33"/>
                                        </p:tgtEl>
                                        <p:attrNameLst>
                                          <p:attrName>r</p:attrName>
                                        </p:attrNameLst>
                                      </p:cBhvr>
                                    </p:animRot>
                                    <p:animRot by="120000">
                                      <p:cBhvr>
                                        <p:cTn id="20" dur="200" fill="hold">
                                          <p:stCondLst>
                                            <p:cond delay="800"/>
                                          </p:stCondLst>
                                        </p:cTn>
                                        <p:tgtEl>
                                          <p:spTgt spid="33"/>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1000"/>
                                        <p:tgtEl>
                                          <p:spTgt spid="35"/>
                                        </p:tgtEl>
                                      </p:cBhvr>
                                    </p:animEffect>
                                    <p:anim calcmode="lin" valueType="num">
                                      <p:cBhvr>
                                        <p:cTn id="26" dur="1000" fill="hold"/>
                                        <p:tgtEl>
                                          <p:spTgt spid="35"/>
                                        </p:tgtEl>
                                        <p:attrNameLst>
                                          <p:attrName>ppt_x</p:attrName>
                                        </p:attrNameLst>
                                      </p:cBhvr>
                                      <p:tavLst>
                                        <p:tav tm="0">
                                          <p:val>
                                            <p:strVal val="#ppt_x"/>
                                          </p:val>
                                        </p:tav>
                                        <p:tav tm="100000">
                                          <p:val>
                                            <p:strVal val="#ppt_x"/>
                                          </p:val>
                                        </p:tav>
                                      </p:tavLst>
                                    </p:anim>
                                    <p:anim calcmode="lin" valueType="num">
                                      <p:cBhvr>
                                        <p:cTn id="27"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4"/>
                    </p:tgtEl>
                  </p:cond>
                </p:stCondLst>
                <p:endSync evt="end" delay="0">
                  <p:rtn val="all"/>
                </p:endSync>
                <p:childTnLst>
                  <p:par>
                    <p:cTn id="29" fill="hold">
                      <p:stCondLst>
                        <p:cond delay="0"/>
                      </p:stCondLst>
                      <p:childTnLst>
                        <p:par>
                          <p:cTn id="30" fill="hold">
                            <p:stCondLst>
                              <p:cond delay="0"/>
                            </p:stCondLst>
                            <p:childTnLst>
                              <p:par>
                                <p:cTn id="31" presetID="23" presetClass="exit" presetSubtype="32" fill="hold" nodeType="afterEffect">
                                  <p:stCondLst>
                                    <p:cond delay="0"/>
                                  </p:stCondLst>
                                  <p:childTnLst>
                                    <p:anim calcmode="lin" valueType="num">
                                      <p:cBhvr>
                                        <p:cTn id="32" dur="500"/>
                                        <p:tgtEl>
                                          <p:spTgt spid="7"/>
                                        </p:tgtEl>
                                        <p:attrNameLst>
                                          <p:attrName>ppt_w</p:attrName>
                                        </p:attrNameLst>
                                      </p:cBhvr>
                                      <p:tavLst>
                                        <p:tav tm="0">
                                          <p:val>
                                            <p:strVal val="ppt_w"/>
                                          </p:val>
                                        </p:tav>
                                        <p:tav tm="100000">
                                          <p:val>
                                            <p:fltVal val="0"/>
                                          </p:val>
                                        </p:tav>
                                      </p:tavLst>
                                    </p:anim>
                                    <p:anim calcmode="lin" valueType="num">
                                      <p:cBhvr>
                                        <p:cTn id="33" dur="500"/>
                                        <p:tgtEl>
                                          <p:spTgt spid="7"/>
                                        </p:tgtEl>
                                        <p:attrNameLst>
                                          <p:attrName>ppt_h</p:attrName>
                                        </p:attrNameLst>
                                      </p:cBhvr>
                                      <p:tavLst>
                                        <p:tav tm="0">
                                          <p:val>
                                            <p:strVal val="ppt_h"/>
                                          </p:val>
                                        </p:tav>
                                        <p:tav tm="100000">
                                          <p:val>
                                            <p:fltVal val="0"/>
                                          </p:val>
                                        </p:tav>
                                      </p:tavLst>
                                    </p:anim>
                                    <p:set>
                                      <p:cBhvr>
                                        <p:cTn id="34" dur="1" fill="hold">
                                          <p:stCondLst>
                                            <p:cond delay="499"/>
                                          </p:stCondLst>
                                        </p:cTn>
                                        <p:tgtEl>
                                          <p:spTgt spid="7"/>
                                        </p:tgtEl>
                                        <p:attrNameLst>
                                          <p:attrName>style.visibility</p:attrName>
                                        </p:attrNameLst>
                                      </p:cBhvr>
                                      <p:to>
                                        <p:strVal val="hidden"/>
                                      </p:to>
                                    </p:set>
                                  </p:childTnLst>
                                </p:cTn>
                              </p:par>
                            </p:childTnLst>
                          </p:cTn>
                        </p:par>
                        <p:par>
                          <p:cTn id="35" fill="hold">
                            <p:stCondLst>
                              <p:cond delay="500"/>
                            </p:stCondLst>
                            <p:childTnLst>
                              <p:par>
                                <p:cTn id="36" presetID="2" presetClass="exit" presetSubtype="2" fill="hold" nodeType="afterEffect">
                                  <p:stCondLst>
                                    <p:cond delay="0"/>
                                  </p:stCondLst>
                                  <p:childTnLst>
                                    <p:anim calcmode="lin" valueType="num">
                                      <p:cBhvr additive="base">
                                        <p:cTn id="37" dur="2000"/>
                                        <p:tgtEl>
                                          <p:spTgt spid="33"/>
                                        </p:tgtEl>
                                        <p:attrNameLst>
                                          <p:attrName>ppt_x</p:attrName>
                                        </p:attrNameLst>
                                      </p:cBhvr>
                                      <p:tavLst>
                                        <p:tav tm="0">
                                          <p:val>
                                            <p:strVal val="ppt_x"/>
                                          </p:val>
                                        </p:tav>
                                        <p:tav tm="100000">
                                          <p:val>
                                            <p:strVal val="1+ppt_w/2"/>
                                          </p:val>
                                        </p:tav>
                                      </p:tavLst>
                                    </p:anim>
                                    <p:anim calcmode="lin" valueType="num">
                                      <p:cBhvr additive="base">
                                        <p:cTn id="38" dur="2000"/>
                                        <p:tgtEl>
                                          <p:spTgt spid="33"/>
                                        </p:tgtEl>
                                        <p:attrNameLst>
                                          <p:attrName>ppt_y</p:attrName>
                                        </p:attrNameLst>
                                      </p:cBhvr>
                                      <p:tavLst>
                                        <p:tav tm="0">
                                          <p:val>
                                            <p:strVal val="ppt_y"/>
                                          </p:val>
                                        </p:tav>
                                        <p:tav tm="100000">
                                          <p:val>
                                            <p:strVal val="ppt_y"/>
                                          </p:val>
                                        </p:tav>
                                      </p:tavLst>
                                    </p:anim>
                                    <p:set>
                                      <p:cBhvr>
                                        <p:cTn id="39" dur="1" fill="hold">
                                          <p:stCondLst>
                                            <p:cond delay="1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3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t="4000" b="21801"/>
          <a:stretch/>
        </p:blipFill>
        <p:spPr>
          <a:xfrm>
            <a:off x="-34811" y="0"/>
            <a:ext cx="12211729" cy="7067550"/>
          </a:xfrm>
          <a:prstGeom prst="rect">
            <a:avLst/>
          </a:prstGeom>
        </p:spPr>
      </p:pic>
      <p:pic>
        <p:nvPicPr>
          <p:cNvPr id="1026" name="Picture 2" descr="Tree Cartoon Wallpapers - Top Free Tree Cartoon Backgrounds -  WallpaperAcces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5401" y="304800"/>
            <a:ext cx="5938715" cy="625642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tar Sparkling Sticker for iOS &amp;amp; Android | GIPHY"/>
          <p:cNvPicPr>
            <a:picLocks noChangeAspect="1" noChangeArrowheads="1" noCrop="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153507" y="1542697"/>
            <a:ext cx="1231686" cy="123168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apphire&amp;#39;s Profile - MyDramaList"/>
          <p:cNvPicPr>
            <a:picLocks noChangeAspect="1" noChangeArrowheads="1" noCrop="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6958467" y="-107986"/>
            <a:ext cx="2541087" cy="28942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Sapphire&amp;#39;s Profile - MyDramaList"/>
          <p:cNvPicPr>
            <a:picLocks noChangeAspect="1" noChangeArrowheads="1" noCrop="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5433708" y="792877"/>
            <a:ext cx="2541087" cy="289424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Sapphire&amp;#39;s Profile - MyDramaList"/>
          <p:cNvPicPr>
            <a:picLocks noChangeAspect="1" noChangeArrowheads="1" noCrop="1"/>
          </p:cNvPicPr>
          <p:nvPr/>
        </p:nvPicPr>
        <p:blipFill>
          <a:blip r:embed="rId8" cstate="hqprint">
            <a:extLst>
              <a:ext uri="{28A0092B-C50C-407E-A947-70E740481C1C}">
                <a14:useLocalDpi xmlns:a14="http://schemas.microsoft.com/office/drawing/2010/main" val="0"/>
              </a:ext>
            </a:extLst>
          </a:blip>
          <a:srcRect/>
          <a:stretch>
            <a:fillRect/>
          </a:stretch>
        </p:blipFill>
        <p:spPr bwMode="auto">
          <a:xfrm rot="4196160">
            <a:off x="7170995" y="2353147"/>
            <a:ext cx="2541087" cy="28942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w to draw cartoon star fruit Archives - How to draw step by step"/>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3030" b="97980" l="8108" r="83514"/>
                    </a14:imgEffect>
                  </a14:imgLayer>
                </a14:imgProps>
              </a:ext>
              <a:ext uri="{28A0092B-C50C-407E-A947-70E740481C1C}">
                <a14:useLocalDpi xmlns:a14="http://schemas.microsoft.com/office/drawing/2010/main" val="0"/>
              </a:ext>
            </a:extLst>
          </a:blip>
          <a:srcRect/>
          <a:stretch>
            <a:fillRect/>
          </a:stretch>
        </p:blipFill>
        <p:spPr bwMode="auto">
          <a:xfrm>
            <a:off x="8798546" y="3200400"/>
            <a:ext cx="1494626" cy="119974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ow to draw cartoon star fruit Archives - How to draw step by step"/>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3030" b="97980" l="8108" r="83514"/>
                    </a14:imgEffect>
                  </a14:imgLayer>
                </a14:imgProps>
              </a:ext>
              <a:ext uri="{28A0092B-C50C-407E-A947-70E740481C1C}">
                <a14:useLocalDpi xmlns:a14="http://schemas.microsoft.com/office/drawing/2010/main" val="0"/>
              </a:ext>
            </a:extLst>
          </a:blip>
          <a:srcRect/>
          <a:stretch>
            <a:fillRect/>
          </a:stretch>
        </p:blipFill>
        <p:spPr bwMode="auto">
          <a:xfrm flipH="1">
            <a:off x="6284464" y="3687124"/>
            <a:ext cx="1494626" cy="119974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ird GIFs - Get the best GIF on GIPHY"/>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082583" y="179547"/>
            <a:ext cx="3435012" cy="2497541"/>
          </a:xfrm>
          <a:prstGeom prst="rect">
            <a:avLst/>
          </a:prstGeom>
          <a:noFill/>
          <a:extLst>
            <a:ext uri="{909E8E84-426E-40DD-AFC4-6F175D3DCCD1}">
              <a14:hiddenFill xmlns:a14="http://schemas.microsoft.com/office/drawing/2010/main">
                <a:solidFill>
                  <a:srgbClr val="FFFFFF"/>
                </a:solidFill>
              </a14:hiddenFill>
            </a:ext>
          </a:extLst>
        </p:spPr>
      </p:pic>
      <p:sp>
        <p:nvSpPr>
          <p:cNvPr id="11" name="Cloud Callout 10"/>
          <p:cNvSpPr/>
          <p:nvPr/>
        </p:nvSpPr>
        <p:spPr>
          <a:xfrm>
            <a:off x="15081" y="2197962"/>
            <a:ext cx="3551238" cy="2038350"/>
          </a:xfrm>
          <a:prstGeom prst="cloudCallout">
            <a:avLst>
              <a:gd name="adj1" fmla="val 61523"/>
              <a:gd name="adj2" fmla="val -6179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3600" b="1" kern="0">
                <a:solidFill>
                  <a:srgbClr val="FFFF00"/>
                </a:solidFill>
                <a:latin typeface="UTM Cookies" pitchFamily="18" charset="0"/>
                <a:sym typeface="Arial"/>
              </a:rPr>
              <a:t>ĂN KHẾ </a:t>
            </a:r>
          </a:p>
          <a:p>
            <a:pPr algn="ctr">
              <a:buClr>
                <a:srgbClr val="000000"/>
              </a:buClr>
            </a:pPr>
            <a:r>
              <a:rPr lang="en-US" sz="3600" b="1" kern="0">
                <a:solidFill>
                  <a:srgbClr val="FFFF00"/>
                </a:solidFill>
                <a:latin typeface="UTM Cookies" pitchFamily="18" charset="0"/>
                <a:sym typeface="Arial"/>
              </a:rPr>
              <a:t>TRẢ VÀNG</a:t>
            </a:r>
          </a:p>
        </p:txBody>
      </p:sp>
      <p:pic>
        <p:nvPicPr>
          <p:cNvPr id="22" name="Nhac-chuong-bao-thuc-nhe-nha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649200" y="2765113"/>
            <a:ext cx="609600" cy="609600"/>
          </a:xfrm>
          <a:prstGeom prst="rect">
            <a:avLst/>
          </a:prstGeom>
        </p:spPr>
      </p:pic>
      <p:pic>
        <p:nvPicPr>
          <p:cNvPr id="1039" name="Picture 15"/>
          <p:cNvPicPr>
            <a:picLocks noChangeAspect="1" noChangeArrowheads="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a:off x="3560763" y="3800270"/>
            <a:ext cx="2477546" cy="2855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1" name="Picture 17" descr="Welcome to Basky"/>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a:off x="558958" y="5292726"/>
            <a:ext cx="2463484" cy="1296973"/>
          </a:xfrm>
          <a:prstGeom prst="rect">
            <a:avLst/>
          </a:prstGeom>
          <a:noFill/>
          <a:extLst>
            <a:ext uri="{909E8E84-426E-40DD-AFC4-6F175D3DCCD1}">
              <a14:hiddenFill xmlns:a14="http://schemas.microsoft.com/office/drawing/2010/main">
                <a:solidFill>
                  <a:srgbClr val="FFFFFF"/>
                </a:solidFill>
              </a14:hiddenFill>
            </a:ext>
          </a:extLst>
        </p:spPr>
      </p:pic>
      <p:pic>
        <p:nvPicPr>
          <p:cNvPr id="1042" name="khế 1">
            <a:hlinkClick r:id="rId15"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404793" y="2150600"/>
            <a:ext cx="835025" cy="104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3" name="khế 2">
            <a:hlinkClick r:id="rId17" action="ppaction://hlinksldjump"/>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074758" y="1021203"/>
            <a:ext cx="841375" cy="104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 name="khế 2">
            <a:hlinkClick r:id="rId19" action="ppaction://hlinksldjump"/>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233575" y="2153775"/>
            <a:ext cx="841375" cy="104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5" name="khế 4">
            <a:hlinkClick r:id="rId21" action="ppaction://hlinksldjump"/>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110727" y="2252889"/>
            <a:ext cx="841375" cy="104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6" name="khế 5">
            <a:hlinkClick r:id="rId23" action="ppaction://hlinksldjump"/>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074757" y="3046163"/>
            <a:ext cx="841375" cy="104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8" name="Picture 24" descr="Cartoon gold stacked pile Royalty Free Vector Image"/>
          <p:cNvPicPr>
            <a:picLocks noChangeAspect="1" noChangeArrowheads="1"/>
          </p:cNvPicPr>
          <p:nvPr/>
        </p:nvPicPr>
        <p:blipFill>
          <a:blip r:embed="rId25" cstate="hqprint">
            <a:extLst>
              <a:ext uri="{BEBA8EAE-BF5A-486C-A8C5-ECC9F3942E4B}">
                <a14:imgProps xmlns:a14="http://schemas.microsoft.com/office/drawing/2010/main">
                  <a14:imgLayer r:embed="rId26">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3841540" y="1981932"/>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4" descr="Cartoon gold stacked pile Royalty Free Vector Image"/>
          <p:cNvPicPr>
            <a:picLocks noChangeAspect="1" noChangeArrowheads="1"/>
          </p:cNvPicPr>
          <p:nvPr/>
        </p:nvPicPr>
        <p:blipFill>
          <a:blip r:embed="rId25" cstate="hqprint">
            <a:extLst>
              <a:ext uri="{BEBA8EAE-BF5A-486C-A8C5-ECC9F3942E4B}">
                <a14:imgProps xmlns:a14="http://schemas.microsoft.com/office/drawing/2010/main">
                  <a14:imgLayer r:embed="rId26">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3993940" y="1447801"/>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4" descr="Cartoon gold stacked pile Royalty Free Vector Image"/>
          <p:cNvPicPr>
            <a:picLocks noChangeAspect="1" noChangeArrowheads="1"/>
          </p:cNvPicPr>
          <p:nvPr/>
        </p:nvPicPr>
        <p:blipFill>
          <a:blip r:embed="rId25" cstate="hqprint">
            <a:extLst>
              <a:ext uri="{BEBA8EAE-BF5A-486C-A8C5-ECC9F3942E4B}">
                <a14:imgProps xmlns:a14="http://schemas.microsoft.com/office/drawing/2010/main">
                  <a14:imgLayer r:embed="rId26">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4032040" y="1514476"/>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4" descr="Cartoon gold stacked pile Royalty Free Vector Image"/>
          <p:cNvPicPr>
            <a:picLocks noChangeAspect="1" noChangeArrowheads="1"/>
          </p:cNvPicPr>
          <p:nvPr/>
        </p:nvPicPr>
        <p:blipFill>
          <a:blip r:embed="rId25" cstate="hqprint">
            <a:extLst>
              <a:ext uri="{BEBA8EAE-BF5A-486C-A8C5-ECC9F3942E4B}">
                <a14:imgProps xmlns:a14="http://schemas.microsoft.com/office/drawing/2010/main">
                  <a14:imgLayer r:embed="rId26">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4048552" y="1546683"/>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4" descr="Cartoon gold stacked pile Royalty Free Vector Image"/>
          <p:cNvPicPr>
            <a:picLocks noChangeAspect="1" noChangeArrowheads="1"/>
          </p:cNvPicPr>
          <p:nvPr/>
        </p:nvPicPr>
        <p:blipFill>
          <a:blip r:embed="rId25" cstate="hqprint">
            <a:extLst>
              <a:ext uri="{BEBA8EAE-BF5A-486C-A8C5-ECC9F3942E4B}">
                <a14:imgProps xmlns:a14="http://schemas.microsoft.com/office/drawing/2010/main">
                  <a14:imgLayer r:embed="rId26">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4065064" y="1945218"/>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1049" name="Picture 25"/>
          <p:cNvPicPr>
            <a:picLocks noChangeAspect="1" noChangeArrowheads="1"/>
          </p:cNvPicPr>
          <p:nvPr/>
        </p:nvPicPr>
        <p:blipFill>
          <a:blip r:embed="rId27">
            <a:extLst>
              <a:ext uri="{BEBA8EAE-BF5A-486C-A8C5-ECC9F3942E4B}">
                <a14:imgProps xmlns:a14="http://schemas.microsoft.com/office/drawing/2010/main">
                  <a14:imgLayer r:embed="rId28">
                    <a14:imgEffect>
                      <a14:backgroundRemoval t="0" b="100000" l="14109" r="85396">
                        <a14:foregroundMark x1="22277" y1="22819" x2="48020" y2="38255"/>
                        <a14:foregroundMark x1="16089" y1="2013" x2="22277" y2="16779"/>
                        <a14:foregroundMark x1="24010" y1="18792" x2="33168" y2="24161"/>
                        <a14:foregroundMark x1="36386" y1="27517" x2="50990" y2="30872"/>
                        <a14:foregroundMark x1="50990" y1="30872" x2="67079" y2="25503"/>
                        <a14:foregroundMark x1="68317" y1="24832" x2="79208" y2="14094"/>
                        <a14:foregroundMark x1="79950" y1="14094" x2="83416" y2="671"/>
                        <a14:foregroundMark x1="81436" y1="22819" x2="72277" y2="72483"/>
                        <a14:foregroundMark x1="83416" y1="14765" x2="71287" y2="83221"/>
                        <a14:foregroundMark x1="71040" y1="36242" x2="60149" y2="95973"/>
                        <a14:foregroundMark x1="48020" y1="44295" x2="45050" y2="91275"/>
                        <a14:foregroundMark x1="18812" y1="23490" x2="34158" y2="88591"/>
                        <a14:foregroundMark x1="25990" y1="77181" x2="28960" y2="85906"/>
                        <a14:foregroundMark x1="15842" y1="10067" x2="23267" y2="74497"/>
                        <a14:foregroundMark x1="32178" y1="91275" x2="43317" y2="97315"/>
                        <a14:foregroundMark x1="82921" y1="25503" x2="75495" y2="83893"/>
                        <a14:foregroundMark x1="82178" y1="36242" x2="81188" y2="61745"/>
                        <a14:foregroundMark x1="79455" y1="67114" x2="75248" y2="77181"/>
                        <a14:foregroundMark x1="73515" y1="79866" x2="69059" y2="92617"/>
                        <a14:backgroundMark x1="32426" y1="12752" x2="67327" y2="12752"/>
                        <a14:backgroundMark x1="21287" y1="5369" x2="31683" y2="16107"/>
                      </a14:backgroundRemoval>
                    </a14:imgEffect>
                  </a14:imgLayer>
                </a14:imgProps>
              </a:ext>
              <a:ext uri="{28A0092B-C50C-407E-A947-70E740481C1C}">
                <a14:useLocalDpi xmlns:a14="http://schemas.microsoft.com/office/drawing/2010/main" val="0"/>
              </a:ext>
            </a:extLst>
          </a:blip>
          <a:srcRect/>
          <a:stretch>
            <a:fillRect/>
          </a:stretch>
        </p:blipFill>
        <p:spPr bwMode="auto">
          <a:xfrm>
            <a:off x="558959" y="5694303"/>
            <a:ext cx="2462213"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2" name="Picture 28">
            <a:hlinkClick r:id="rId29" action="ppaction://hlinksldjump"/>
          </p:cNvPr>
          <p:cNvPicPr>
            <a:picLocks noChangeAspect="1" noChangeArrowheads="1"/>
          </p:cNvPicPr>
          <p:nvPr/>
        </p:nvPicPr>
        <p:blipFill>
          <a:blip r:embed="rId30" cstate="hqprint">
            <a:extLst>
              <a:ext uri="{28A0092B-C50C-407E-A947-70E740481C1C}">
                <a14:useLocalDpi xmlns:a14="http://schemas.microsoft.com/office/drawing/2010/main" val="0"/>
              </a:ext>
            </a:extLst>
          </a:blip>
          <a:srcRect/>
          <a:stretch>
            <a:fillRect/>
          </a:stretch>
        </p:blipFill>
        <p:spPr bwMode="auto">
          <a:xfrm>
            <a:off x="3482214" y="3793236"/>
            <a:ext cx="2086845" cy="2950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653713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250"/>
                                        <p:tgtEl>
                                          <p:spTgt spid="1039"/>
                                        </p:tgtEl>
                                      </p:cBhvr>
                                    </p:animEffect>
                                    <p:set>
                                      <p:cBhvr>
                                        <p:cTn id="11" dur="1" fill="hold">
                                          <p:stCondLst>
                                            <p:cond delay="249"/>
                                          </p:stCondLst>
                                        </p:cTn>
                                        <p:tgtEl>
                                          <p:spTgt spid="1039"/>
                                        </p:tgtEl>
                                        <p:attrNameLst>
                                          <p:attrName>style.visibility</p:attrName>
                                        </p:attrNameLst>
                                      </p:cBhvr>
                                      <p:to>
                                        <p:strVal val="hidden"/>
                                      </p:to>
                                    </p:set>
                                  </p:childTnLst>
                                </p:cTn>
                              </p:par>
                            </p:childTnLst>
                          </p:cTn>
                        </p:par>
                        <p:par>
                          <p:cTn id="12" fill="hold">
                            <p:stCondLst>
                              <p:cond delay="250"/>
                            </p:stCondLst>
                            <p:childTnLst>
                              <p:par>
                                <p:cTn id="13" presetID="10" presetClass="entr" presetSubtype="0" fill="hold" nodeType="afterEffect">
                                  <p:stCondLst>
                                    <p:cond delay="0"/>
                                  </p:stCondLst>
                                  <p:childTnLst>
                                    <p:set>
                                      <p:cBhvr>
                                        <p:cTn id="14" dur="1" fill="hold">
                                          <p:stCondLst>
                                            <p:cond delay="0"/>
                                          </p:stCondLst>
                                        </p:cTn>
                                        <p:tgtEl>
                                          <p:spTgt spid="1052"/>
                                        </p:tgtEl>
                                        <p:attrNameLst>
                                          <p:attrName>style.visibility</p:attrName>
                                        </p:attrNameLst>
                                      </p:cBhvr>
                                      <p:to>
                                        <p:strVal val="visible"/>
                                      </p:to>
                                    </p:set>
                                    <p:animEffect transition="in" filter="fade">
                                      <p:cBhvr>
                                        <p:cTn id="15" dur="250"/>
                                        <p:tgtEl>
                                          <p:spTgt spid="105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5660" numSld="999">
                <p:cTn id="16" repeatCount="indefinite" fill="hold" display="0">
                  <p:stCondLst>
                    <p:cond delay="indefinite"/>
                  </p:stCondLst>
                  <p:endCondLst>
                    <p:cond evt="onStopAudio" delay="0">
                      <p:tgtEl>
                        <p:sldTgt/>
                      </p:tgtEl>
                    </p:cond>
                  </p:endCondLst>
                </p:cTn>
                <p:tgtEl>
                  <p:spTgt spid="22"/>
                </p:tgtEl>
              </p:cMediaNode>
            </p:audio>
            <p:seq concurrent="1" nextAc="seek">
              <p:cTn id="17" restart="whenNotActive" fill="hold" evtFilter="cancelBubble" nodeType="interactiveSeq">
                <p:stCondLst>
                  <p:cond evt="onClick" delay="0">
                    <p:tgtEl>
                      <p:spTgt spid="1042"/>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042"/>
                                        </p:tgtEl>
                                      </p:cBhvr>
                                    </p:animEffect>
                                    <p:set>
                                      <p:cBhvr>
                                        <p:cTn id="22" dur="1" fill="hold">
                                          <p:stCondLst>
                                            <p:cond delay="499"/>
                                          </p:stCondLst>
                                        </p:cTn>
                                        <p:tgtEl>
                                          <p:spTgt spid="1042"/>
                                        </p:tgtEl>
                                        <p:attrNameLst>
                                          <p:attrName>style.visibility</p:attrName>
                                        </p:attrNameLst>
                                      </p:cBhvr>
                                      <p:to>
                                        <p:strVal val="hidden"/>
                                      </p:to>
                                    </p:se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1048"/>
                                        </p:tgtEl>
                                        <p:attrNameLst>
                                          <p:attrName>style.visibility</p:attrName>
                                        </p:attrNameLst>
                                      </p:cBhvr>
                                      <p:to>
                                        <p:strVal val="visible"/>
                                      </p:to>
                                    </p:set>
                                    <p:animEffect transition="in" filter="fade">
                                      <p:cBhvr>
                                        <p:cTn id="26" dur="500"/>
                                        <p:tgtEl>
                                          <p:spTgt spid="1048"/>
                                        </p:tgtEl>
                                      </p:cBhvr>
                                    </p:animEffect>
                                  </p:childTnLst>
                                </p:cTn>
                              </p:par>
                            </p:childTnLst>
                          </p:cTn>
                        </p:par>
                        <p:par>
                          <p:cTn id="27" fill="hold">
                            <p:stCondLst>
                              <p:cond delay="1000"/>
                            </p:stCondLst>
                            <p:childTnLst>
                              <p:par>
                                <p:cTn id="28" presetID="0" presetClass="path" presetSubtype="0" accel="50000" decel="50000" fill="hold" nodeType="afterEffect">
                                  <p:stCondLst>
                                    <p:cond delay="0"/>
                                  </p:stCondLst>
                                  <p:childTnLst>
                                    <p:animMotion origin="layout" path="M 1.58966E-6 -4.85549E-6 C -0.00718 0.00486 -0.01214 0.01295 -0.01788 0.02128 C -0.02101 0.02567 -0.02154 0.02428 -0.02389 0.0296 C -0.02871 0.04024 -0.03511 0.05573 -0.04177 0.06336 C -0.0462 0.07561 -0.05247 0.0837 -0.05847 0.09295 C -0.06317 0.10012 -0.06643 0.10821 -0.07139 0.11422 C -0.07283 0.11769 -0.07426 0.12209 -0.07622 0.12486 C -0.07935 0.12925 -0.08575 0.13735 -0.08575 0.13758 C -0.08914 0.14659 -0.09489 0.15469 -0.10011 0.1607 C -0.10298 0.16787 -0.10637 0.17526 -0.10963 0.18174 C -0.11146 0.18544 -0.11407 0.18821 -0.11564 0.19237 C -0.1172 0.19654 -0.12034 0.20509 -0.12034 0.20532 C -0.12073 0.20787 -0.1206 0.2111 -0.12151 0.21365 C -0.12229 0.21573 -0.12412 0.21596 -0.12516 0.21781 C -0.12778 0.2222 -0.1296 0.22798 -0.13234 0.23261 C -0.13521 0.2481 -0.13287 0.24209 -0.13822 0.25157 C -0.1407 0.26405 -0.14435 0.27376 -0.14787 0.28532 C -0.15075 0.3059 -0.14827 0.29781 -0.15375 0.31076 C -0.15466 0.31561 -0.15479 0.32116 -0.15623 0.32555 C -0.15701 0.3281 -0.15884 0.32948 -0.15975 0.33203 C -0.16341 0.34128 -0.16393 0.35122 -0.17045 0.35515 C -0.17241 0.35862 -0.17489 0.36162 -0.17646 0.36579 C -0.17724 0.36787 -0.17776 0.37041 -0.17881 0.37203 C -0.18102 0.3755 -0.18598 0.38058 -0.18598 0.38081 C -0.18703 0.39584 -0.18677 0.39816 -0.19186 0.4081 C -0.19368 0.4229 -0.19525 0.43399 -0.19786 0.4481 C -0.19864 0.45226 -0.19943 0.45665 -0.20021 0.46081 C -0.2006 0.4629 -0.20139 0.46729 -0.20139 0.46752 C -0.20256 0.47492 -0.2237 0.54405 -0.22475 0.55029 " pathEditMode="relative" rAng="0" ptsTypes="fffffffffffffffffffffffffffff">
                                      <p:cBhvr>
                                        <p:cTn id="29" dur="2000" fill="hold"/>
                                        <p:tgtEl>
                                          <p:spTgt spid="1048"/>
                                        </p:tgtEl>
                                        <p:attrNameLst>
                                          <p:attrName>ppt_x</p:attrName>
                                          <p:attrName>ppt_y</p:attrName>
                                        </p:attrNameLst>
                                      </p:cBhvr>
                                      <p:rCtr x="-11237" y="27514"/>
                                    </p:animMotion>
                                  </p:childTnLst>
                                </p:cTn>
                              </p:par>
                            </p:childTnLst>
                          </p:cTn>
                        </p:par>
                      </p:childTnLst>
                    </p:cTn>
                  </p:par>
                </p:childTnLst>
              </p:cTn>
              <p:nextCondLst>
                <p:cond evt="onClick" delay="0">
                  <p:tgtEl>
                    <p:spTgt spid="1042"/>
                  </p:tgtEl>
                </p:cond>
              </p:nextCondLst>
            </p:seq>
            <p:seq concurrent="1" nextAc="seek">
              <p:cTn id="30" restart="whenNotActive" fill="hold" evtFilter="cancelBubble" nodeType="interactiveSeq">
                <p:stCondLst>
                  <p:cond evt="onClick" delay="0">
                    <p:tgtEl>
                      <p:spTgt spid="1045"/>
                    </p:tgtEl>
                  </p:cond>
                </p:stCondLst>
                <p:endSync evt="end" delay="0">
                  <p:rtn val="all"/>
                </p:endSync>
                <p:childTnLst>
                  <p:par>
                    <p:cTn id="31" fill="hold">
                      <p:stCondLst>
                        <p:cond delay="0"/>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1045"/>
                                        </p:tgtEl>
                                      </p:cBhvr>
                                    </p:animEffect>
                                    <p:set>
                                      <p:cBhvr>
                                        <p:cTn id="35" dur="1" fill="hold">
                                          <p:stCondLst>
                                            <p:cond delay="499"/>
                                          </p:stCondLst>
                                        </p:cTn>
                                        <p:tgtEl>
                                          <p:spTgt spid="1045"/>
                                        </p:tgtEl>
                                        <p:attrNameLst>
                                          <p:attrName>style.visibility</p:attrName>
                                        </p:attrNameLst>
                                      </p:cBhvr>
                                      <p:to>
                                        <p:strVal val="hidden"/>
                                      </p:to>
                                    </p:se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500"/>
                                        <p:tgtEl>
                                          <p:spTgt spid="40"/>
                                        </p:tgtEl>
                                      </p:cBhvr>
                                    </p:animEffect>
                                  </p:childTnLst>
                                </p:cTn>
                              </p:par>
                            </p:childTnLst>
                          </p:cTn>
                        </p:par>
                        <p:par>
                          <p:cTn id="40" fill="hold">
                            <p:stCondLst>
                              <p:cond delay="1000"/>
                            </p:stCondLst>
                            <p:childTnLst>
                              <p:par>
                                <p:cTn id="41" presetID="0" presetClass="path" presetSubtype="0" accel="50000" decel="50000" fill="hold" nodeType="afterEffect">
                                  <p:stCondLst>
                                    <p:cond delay="0"/>
                                  </p:stCondLst>
                                  <p:childTnLst>
                                    <p:animMotion origin="layout" path="M 0.00352 -4.81481E-6 C -0.00365 0.00487 -0.0086 0.01297 -0.01434 0.0213 C -0.01747 0.0257 -0.01799 0.02431 -0.02034 0.02963 C -0.02517 0.04028 -0.03156 0.05579 -0.03821 0.06343 C -0.04264 0.0757 -0.0489 0.0838 -0.0549 0.09306 C -0.0596 0.10024 -0.06286 0.10811 -0.06781 0.11413 C -0.06925 0.1176 -0.07068 0.122 -0.07264 0.12477 C -0.07577 0.12917 -0.08229 0.13727 -0.08229 0.1375 C -0.08568 0.14653 -0.09142 0.15463 -0.09663 0.16065 C -0.0995 0.16783 -0.10289 0.17524 -0.10615 0.18172 C -0.10798 0.18542 -0.11059 0.1882 -0.11215 0.19237 C -0.11372 0.19653 -0.11685 0.2051 -0.11685 0.20533 C -0.11724 0.20788 -0.11711 0.21112 -0.11802 0.21366 C -0.1188 0.21575 -0.12063 0.21598 -0.12167 0.21783 C -0.12428 0.22223 -0.12611 0.22801 -0.12884 0.23264 C -0.13171 0.24815 -0.12937 0.24213 -0.13471 0.25163 C -0.13719 0.26413 -0.14084 0.27385 -0.14436 0.28542 C -0.14723 0.30579 -0.14476 0.29792 -0.15023 0.31065 C -0.15115 0.31551 -0.15128 0.32107 -0.15271 0.32547 C -0.15349 0.32801 -0.15532 0.3294 -0.15623 0.33195 C -0.15988 0.34121 -0.1604 0.35116 -0.16693 0.3551 C -0.16888 0.35857 -0.17136 0.36158 -0.17292 0.36575 C -0.17371 0.36783 -0.17423 0.37038 -0.17527 0.372 C -0.17749 0.37547 -0.18244 0.38056 -0.18244 0.38079 C -0.18349 0.39584 -0.18323 0.39815 -0.18831 0.40811 C -0.19014 0.42292 -0.1917 0.43403 -0.19431 0.44815 C -0.19509 0.45232 -0.19588 0.45672 -0.19666 0.46088 C -0.19705 0.46297 -0.19783 0.46737 -0.19783 0.4676 C -0.19901 0.475 -0.1887 0.59352 -0.18975 0.59977 " pathEditMode="relative" rAng="0" ptsTypes="fffffffffffffffffffffffffffff">
                                      <p:cBhvr>
                                        <p:cTn id="42" dur="2000" fill="hold"/>
                                        <p:tgtEl>
                                          <p:spTgt spid="40"/>
                                        </p:tgtEl>
                                        <p:attrNameLst>
                                          <p:attrName>ppt_x</p:attrName>
                                          <p:attrName>ppt_y</p:attrName>
                                        </p:attrNameLst>
                                      </p:cBhvr>
                                      <p:rCtr x="-10133" y="29977"/>
                                    </p:animMotion>
                                  </p:childTnLst>
                                </p:cTn>
                              </p:par>
                            </p:childTnLst>
                          </p:cTn>
                        </p:par>
                      </p:childTnLst>
                    </p:cTn>
                  </p:par>
                </p:childTnLst>
              </p:cTn>
              <p:nextCondLst>
                <p:cond evt="onClick" delay="0">
                  <p:tgtEl>
                    <p:spTgt spid="1045"/>
                  </p:tgtEl>
                </p:cond>
              </p:nextCondLst>
            </p:seq>
            <p:seq concurrent="1" nextAc="seek">
              <p:cTn id="43" restart="whenNotActive" fill="hold" evtFilter="cancelBubble" nodeType="interactiveSeq">
                <p:stCondLst>
                  <p:cond evt="onClick" delay="0">
                    <p:tgtEl>
                      <p:spTgt spid="1043"/>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043"/>
                                        </p:tgtEl>
                                      </p:cBhvr>
                                    </p:animEffect>
                                    <p:set>
                                      <p:cBhvr>
                                        <p:cTn id="48" dur="1" fill="hold">
                                          <p:stCondLst>
                                            <p:cond delay="499"/>
                                          </p:stCondLst>
                                        </p:cTn>
                                        <p:tgtEl>
                                          <p:spTgt spid="1043"/>
                                        </p:tgtEl>
                                        <p:attrNameLst>
                                          <p:attrName>style.visibility</p:attrName>
                                        </p:attrNameLst>
                                      </p:cBhvr>
                                      <p:to>
                                        <p:strVal val="hidden"/>
                                      </p:to>
                                    </p:set>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500"/>
                                        <p:tgtEl>
                                          <p:spTgt spid="41"/>
                                        </p:tgtEl>
                                      </p:cBhvr>
                                    </p:animEffect>
                                  </p:childTnLst>
                                </p:cTn>
                              </p:par>
                              <p:par>
                                <p:cTn id="53" presetID="0" presetClass="path" presetSubtype="0" accel="50000" decel="50000" fill="hold" nodeType="withEffect">
                                  <p:stCondLst>
                                    <p:cond delay="0"/>
                                  </p:stCondLst>
                                  <p:childTnLst>
                                    <p:animMotion origin="layout" path="M -2.08796E-6 2.96296E-6 C -0.00639 0.00301 -0.01135 0.0081 -0.01748 0.01203 C -0.02414 0.03032 -0.01553 0.00902 -0.02414 0.02384 C -0.02662 0.02824 -0.02845 0.03379 -0.03093 0.03819 C -0.03275 0.04791 -0.0351 0.0493 -0.04032 0.05254 C -0.04228 0.05787 -0.04384 0.06296 -0.04698 0.06666 C -0.04815 0.06805 -0.04972 0.06805 -0.05102 0.06921 C -0.05494 0.07315 -0.06342 0.08171 -0.06707 0.08819 C -0.06981 0.09305 -0.07203 0.09884 -0.07516 0.10254 C -0.0779 0.10578 -0.08326 0.11203 -0.08326 0.11227 C -0.08587 0.12615 -0.08247 0.11296 -0.08861 0.12384 C -0.08978 0.12592 -0.09004 0.12893 -0.09122 0.13102 C -0.09369 0.13541 -0.09683 0.13842 -0.09931 0.14282 C -0.10218 0.1581 -0.10792 0.15602 -0.11562 0.15949 C -0.11836 0.16088 -0.1224 0.16458 -0.12488 0.16666 C -0.13363 0.18264 -0.12306 0.16597 -0.13558 0.17615 C -0.14681 0.18518 -0.14107 0.18541 -0.15307 0.19051 C -0.15881 0.20092 -0.16442 0.20671 -0.17186 0.21203 C -0.17278 0.21527 -0.1733 0.21875 -0.17447 0.22152 C -0.17552 0.2243 -0.17747 0.22592 -0.17852 0.2287 C -0.1793 0.23078 -0.17917 0.23379 -0.17982 0.23588 C -0.18139 0.24074 -0.18413 0.24467 -0.18517 0.25 C -0.18844 0.26713 -0.18635 0.26018 -0.19065 0.27152 C -0.19261 0.28541 -0.19405 0.29652 -0.19731 0.30949 C -0.19809 0.31273 -0.19901 0.3162 -0.20005 0.31921 C -0.20175 0.32407 -0.2054 0.33333 -0.2054 0.33356 C -0.20866 0.35115 -0.20671 0.34328 -0.21075 0.35717 C -0.21219 0.36782 -0.21271 0.37268 -0.21884 0.37615 C -0.22119 0.38935 -0.22263 0.40277 -0.2268 0.41435 C -0.22811 0.42315 -0.23085 0.4294 -0.23215 0.43819 C -0.23502 0.45671 -0.23555 0.47338 -0.24024 0.49051 C -0.24207 0.49722 -0.2405 0.50602 -0.24298 0.51203 C -0.24403 0.51458 -0.24651 0.51365 -0.24833 0.51435 C -0.25055 0.52662 -0.25512 0.57338 -0.25656 0.58518 " pathEditMode="relative" rAng="0" ptsTypes="ffffffffffffffffffffffffffffffffff">
                                      <p:cBhvr>
                                        <p:cTn id="54" dur="2000" fill="hold"/>
                                        <p:tgtEl>
                                          <p:spTgt spid="41"/>
                                        </p:tgtEl>
                                        <p:attrNameLst>
                                          <p:attrName>ppt_x</p:attrName>
                                          <p:attrName>ppt_y</p:attrName>
                                        </p:attrNameLst>
                                      </p:cBhvr>
                                      <p:rCtr x="-12828" y="29259"/>
                                    </p:animMotion>
                                  </p:childTnLst>
                                </p:cTn>
                              </p:par>
                            </p:childTnLst>
                          </p:cTn>
                        </p:par>
                      </p:childTnLst>
                    </p:cTn>
                  </p:par>
                </p:childTnLst>
              </p:cTn>
              <p:nextCondLst>
                <p:cond evt="onClick" delay="0">
                  <p:tgtEl>
                    <p:spTgt spid="1043"/>
                  </p:tgtEl>
                </p:cond>
              </p:nextCondLst>
            </p:seq>
            <p:seq concurrent="1" nextAc="seek">
              <p:cTn id="55" restart="whenNotActive" fill="hold" evtFilter="cancelBubble" nodeType="interactiveSeq">
                <p:stCondLst>
                  <p:cond evt="onClick" delay="0">
                    <p:tgtEl>
                      <p:spTgt spid="1046"/>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046"/>
                                        </p:tgtEl>
                                      </p:cBhvr>
                                    </p:animEffect>
                                    <p:set>
                                      <p:cBhvr>
                                        <p:cTn id="60" dur="1" fill="hold">
                                          <p:stCondLst>
                                            <p:cond delay="499"/>
                                          </p:stCondLst>
                                        </p:cTn>
                                        <p:tgtEl>
                                          <p:spTgt spid="1046"/>
                                        </p:tgtEl>
                                        <p:attrNameLst>
                                          <p:attrName>style.visibility</p:attrName>
                                        </p:attrNameLst>
                                      </p:cBhvr>
                                      <p:to>
                                        <p:strVal val="hidden"/>
                                      </p:to>
                                    </p:set>
                                  </p:childTnLst>
                                </p:cTn>
                              </p:par>
                            </p:childTnLst>
                          </p:cTn>
                        </p:par>
                        <p:par>
                          <p:cTn id="61" fill="hold">
                            <p:stCondLst>
                              <p:cond delay="500"/>
                            </p:stCondLst>
                            <p:childTnLst>
                              <p:par>
                                <p:cTn id="62" presetID="10" presetClass="entr" presetSubtype="0" fill="hold" nodeType="afterEffect">
                                  <p:stCondLst>
                                    <p:cond delay="0"/>
                                  </p:stCondLst>
                                  <p:childTnLst>
                                    <p:set>
                                      <p:cBhvr>
                                        <p:cTn id="63" dur="1" fill="hold">
                                          <p:stCondLst>
                                            <p:cond delay="0"/>
                                          </p:stCondLst>
                                        </p:cTn>
                                        <p:tgtEl>
                                          <p:spTgt spid="42"/>
                                        </p:tgtEl>
                                        <p:attrNameLst>
                                          <p:attrName>style.visibility</p:attrName>
                                        </p:attrNameLst>
                                      </p:cBhvr>
                                      <p:to>
                                        <p:strVal val="visible"/>
                                      </p:to>
                                    </p:set>
                                    <p:animEffect transition="in" filter="fade">
                                      <p:cBhvr>
                                        <p:cTn id="64" dur="500"/>
                                        <p:tgtEl>
                                          <p:spTgt spid="42"/>
                                        </p:tgtEl>
                                      </p:cBhvr>
                                    </p:animEffect>
                                  </p:childTnLst>
                                </p:cTn>
                              </p:par>
                            </p:childTnLst>
                          </p:cTn>
                        </p:par>
                        <p:par>
                          <p:cTn id="65" fill="hold">
                            <p:stCondLst>
                              <p:cond delay="1000"/>
                            </p:stCondLst>
                            <p:childTnLst>
                              <p:par>
                                <p:cTn id="66" presetID="0" presetClass="path" presetSubtype="0" accel="50000" decel="50000" fill="hold" nodeType="afterEffect">
                                  <p:stCondLst>
                                    <p:cond delay="0"/>
                                  </p:stCondLst>
                                  <p:childTnLst>
                                    <p:animMotion origin="layout" path="M 2.24455E-7 -7.40741E-6 C -0.00183 0.00161 -0.00379 0.00254 -0.00535 0.00486 C -0.01331 0.01666 -0.00274 0.00902 -0.01214 0.01435 C -0.01305 0.01666 -0.01357 0.01944 -0.01475 0.02152 C -0.01592 0.02361 -0.01775 0.02407 -0.01879 0.02615 C -0.02388 0.03634 -0.02206 0.0405 -0.02819 0.04536 C -0.0308 0.04745 -0.03354 0.04837 -0.03628 0.04999 C -0.03759 0.05069 -0.04033 0.05231 -0.04033 0.05231 C -0.04594 0.06782 -0.04476 0.08425 -0.05233 0.09768 C -0.05572 0.11435 -0.05116 0.09467 -0.05768 0.11203 C -0.05847 0.11411 -0.05833 0.11689 -0.05912 0.11898 C -0.06055 0.12268 -0.06264 0.12546 -0.06447 0.1287 C -0.0676 0.14004 -0.0693 0.14467 -0.07517 0.15231 C -0.08365 0.1824 -0.0723 0.14606 -0.08195 0.16666 C -0.08326 0.16944 -0.08339 0.17337 -0.08456 0.17615 C -0.08561 0.17893 -0.08731 0.18101 -0.08861 0.18333 C -0.09109 0.19675 -0.0954 0.20902 -0.10205 0.21666 C -0.10518 0.23379 -0.11523 0.24467 -0.12084 0.25948 C -0.12267 0.26967 -0.12672 0.27291 -0.13154 0.2787 C -0.13963 0.29907 -0.12841 0.27268 -0.13833 0.2905 C -0.1429 0.29884 -0.13937 0.29583 -0.14224 0.30486 C -0.14564 0.3155 -0.14916 0.32453 -0.15569 0.3287 C -0.16795 0.34976 -0.15373 0.32314 -0.16104 0.34282 C -0.16391 0.35046 -0.16874 0.35694 -0.17187 0.36435 C -0.18022 0.38356 -0.17343 0.3743 -0.18126 0.38333 C -0.19066 0.40925 -0.17657 0.37222 -0.18792 0.39536 C -0.19001 0.39953 -0.19144 0.40486 -0.19327 0.40948 C -0.19418 0.4118 -0.19601 0.41666 -0.19601 0.41666 C -0.19914 0.43425 -0.19666 0.42754 -0.20266 0.43819 C -0.20606 0.45555 -0.20684 0.46759 -0.21741 0.47384 C -0.22015 0.47708 -0.22446 0.47777 -0.2255 0.48333 C -0.2272 0.49282 -0.2255 0.48981 -0.23085 0.49282 C -0.23529 0.50439 -0.24403 0.5081 -0.25108 0.51435 C -0.25251 0.52245 -0.25499 0.52708 -0.25499 0.53564 " pathEditMode="relative" ptsTypes="fffffffffffffffffffffffffffffffffA">
                                      <p:cBhvr>
                                        <p:cTn id="67" dur="2000" fill="hold"/>
                                        <p:tgtEl>
                                          <p:spTgt spid="42"/>
                                        </p:tgtEl>
                                        <p:attrNameLst>
                                          <p:attrName>ppt_x</p:attrName>
                                          <p:attrName>ppt_y</p:attrName>
                                        </p:attrNameLst>
                                      </p:cBhvr>
                                    </p:animMotion>
                                  </p:childTnLst>
                                </p:cTn>
                              </p:par>
                            </p:childTnLst>
                          </p:cTn>
                        </p:par>
                      </p:childTnLst>
                    </p:cTn>
                  </p:par>
                </p:childTnLst>
              </p:cTn>
              <p:nextCondLst>
                <p:cond evt="onClick" delay="0">
                  <p:tgtEl>
                    <p:spTgt spid="1046"/>
                  </p:tgtEl>
                </p:cond>
              </p:nextCondLst>
            </p:seq>
            <p:seq concurrent="1" nextAc="seek">
              <p:cTn id="68" restart="whenNotActive" fill="hold" evtFilter="cancelBubble" nodeType="interactiveSeq">
                <p:stCondLst>
                  <p:cond evt="onClick" delay="0">
                    <p:tgtEl>
                      <p:spTgt spid="1044"/>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1044"/>
                                        </p:tgtEl>
                                      </p:cBhvr>
                                    </p:animEffect>
                                    <p:set>
                                      <p:cBhvr>
                                        <p:cTn id="73" dur="1" fill="hold">
                                          <p:stCondLst>
                                            <p:cond delay="499"/>
                                          </p:stCondLst>
                                        </p:cTn>
                                        <p:tgtEl>
                                          <p:spTgt spid="1044"/>
                                        </p:tgtEl>
                                        <p:attrNameLst>
                                          <p:attrName>style.visibility</p:attrName>
                                        </p:attrNameLst>
                                      </p:cBhvr>
                                      <p:to>
                                        <p:strVal val="hidden"/>
                                      </p:to>
                                    </p:set>
                                  </p:childTnLst>
                                </p:cTn>
                              </p:par>
                            </p:childTnLst>
                          </p:cTn>
                        </p:par>
                        <p:par>
                          <p:cTn id="74" fill="hold">
                            <p:stCondLst>
                              <p:cond delay="500"/>
                            </p:stCondLst>
                            <p:childTnLst>
                              <p:par>
                                <p:cTn id="75" presetID="10" presetClass="entr" presetSubtype="0" fill="hold" nodeType="afterEffect">
                                  <p:stCondLst>
                                    <p:cond delay="0"/>
                                  </p:stCondLst>
                                  <p:childTnLst>
                                    <p:set>
                                      <p:cBhvr>
                                        <p:cTn id="76" dur="1" fill="hold">
                                          <p:stCondLst>
                                            <p:cond delay="0"/>
                                          </p:stCondLst>
                                        </p:cTn>
                                        <p:tgtEl>
                                          <p:spTgt spid="43"/>
                                        </p:tgtEl>
                                        <p:attrNameLst>
                                          <p:attrName>style.visibility</p:attrName>
                                        </p:attrNameLst>
                                      </p:cBhvr>
                                      <p:to>
                                        <p:strVal val="visible"/>
                                      </p:to>
                                    </p:set>
                                    <p:animEffect transition="in" filter="fade">
                                      <p:cBhvr>
                                        <p:cTn id="77" dur="500"/>
                                        <p:tgtEl>
                                          <p:spTgt spid="43"/>
                                        </p:tgtEl>
                                      </p:cBhvr>
                                    </p:animEffect>
                                  </p:childTnLst>
                                </p:cTn>
                              </p:par>
                            </p:childTnLst>
                          </p:cTn>
                        </p:par>
                        <p:par>
                          <p:cTn id="78" fill="hold">
                            <p:stCondLst>
                              <p:cond delay="1000"/>
                            </p:stCondLst>
                            <p:childTnLst>
                              <p:par>
                                <p:cTn id="79" presetID="0" presetClass="path" presetSubtype="0" accel="50000" decel="50000" fill="hold" nodeType="afterEffect">
                                  <p:stCondLst>
                                    <p:cond delay="0"/>
                                  </p:stCondLst>
                                  <p:childTnLst>
                                    <p:animMotion origin="layout" path="M -2.52904E-6 1.48148E-6 C -0.00417 0.00741 -0.00665 0.01597 -0.0107 0.02384 C -0.01448 0.03125 -0.0197 0.03657 -0.02283 0.04514 C -0.02584 0.05347 -0.02884 0.05879 -0.03354 0.06435 C -0.03654 0.07199 -0.04006 0.07778 -0.04293 0.08565 C -0.04332 0.08889 -0.04345 0.09213 -0.04424 0.09514 C -0.04489 0.09768 -0.04645 0.09954 -0.04698 0.10231 C -0.05011 0.12083 -0.04711 0.12153 -0.05507 0.13565 C -0.05676 0.14514 -0.05911 0.15 -0.06303 0.15717 C -0.06485 0.17176 -0.06394 0.17986 -0.07112 0.18796 C -0.07477 0.19745 -0.07973 0.20463 -0.08456 0.2118 C -0.086 0.21389 -0.08743 0.21643 -0.08861 0.21898 C -0.08965 0.22106 -0.09004 0.2243 -0.09122 0.22616 C -0.09369 0.22986 -0.09657 0.23241 -0.09931 0.23565 C -0.10061 0.23727 -0.10335 0.24051 -0.10335 0.24074 C -0.1057 0.25301 -0.10348 0.24629 -0.11275 0.25717 C -0.11405 0.25879 -0.11679 0.2618 -0.11679 0.26204 C -0.11914 0.27454 -0.12097 0.26944 -0.12749 0.27384 C -0.13271 0.27731 -0.13676 0.28102 -0.14224 0.28333 C -0.14498 0.28819 -0.14681 0.29236 -0.15033 0.29514 C -0.15294 0.29722 -0.15842 0.3 -0.15842 0.30023 C -0.16025 0.30231 -0.16168 0.30602 -0.16377 0.30717 C -0.16925 0.31042 -0.17617 0.31042 -0.18256 0.31435 C -0.18583 0.32292 -0.18987 0.32523 -0.19457 0.33102 C -0.19653 0.34028 -0.19874 0.34537 -0.20266 0.35231 C -0.20462 0.36319 -0.20671 0.38565 -0.20671 0.38588 C -0.20723 0.39537 -0.20684 0.40717 -0.20945 0.41667 C -0.21349 0.43125 -0.20814 0.44282 -0.21101 0.45833 " pathEditMode="relative" rAng="0" ptsTypes="ffffffffffffffffffffffffffff">
                                      <p:cBhvr>
                                        <p:cTn id="80" dur="2000" fill="hold"/>
                                        <p:tgtEl>
                                          <p:spTgt spid="43"/>
                                        </p:tgtEl>
                                        <p:attrNameLst>
                                          <p:attrName>ppt_x</p:attrName>
                                          <p:attrName>ppt_y</p:attrName>
                                        </p:attrNameLst>
                                      </p:cBhvr>
                                      <p:rCtr x="-10675" y="22917"/>
                                    </p:animMotion>
                                  </p:childTnLst>
                                </p:cTn>
                              </p:par>
                            </p:childTnLst>
                          </p:cTn>
                        </p:par>
                      </p:childTnLst>
                    </p:cTn>
                  </p:par>
                </p:childTnLst>
              </p:cTn>
              <p:nextCondLst>
                <p:cond evt="onClick" delay="0">
                  <p:tgtEl>
                    <p:spTgt spid="104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D3F4AD-DD72-4BAB-8DC9-D96DEA92883B}"/>
              </a:ext>
            </a:extLst>
          </p:cNvPr>
          <p:cNvPicPr>
            <a:picLocks noChangeAspect="1"/>
          </p:cNvPicPr>
          <p:nvPr/>
        </p:nvPicPr>
        <p:blipFill rotWithShape="1">
          <a:blip r:embed="rId3"/>
          <a:srcRect b="6438"/>
          <a:stretch/>
        </p:blipFill>
        <p:spPr>
          <a:xfrm>
            <a:off x="0" y="10766"/>
            <a:ext cx="12192000" cy="6847234"/>
          </a:xfrm>
          <a:prstGeom prst="rect">
            <a:avLst/>
          </a:prstGeom>
        </p:spPr>
      </p:pic>
      <p:pic>
        <p:nvPicPr>
          <p:cNvPr id="6" name="Picture 5">
            <a:extLst>
              <a:ext uri="{FF2B5EF4-FFF2-40B4-BE49-F238E27FC236}">
                <a16:creationId xmlns:a16="http://schemas.microsoft.com/office/drawing/2014/main" id="{66F07A3F-C1A9-4910-8ED8-50EB83BBBEA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4887254" y="4304152"/>
            <a:ext cx="659150" cy="730813"/>
          </a:xfrm>
          <a:prstGeom prst="rect">
            <a:avLst/>
          </a:prstGeom>
        </p:spPr>
      </p:pic>
      <p:pic>
        <p:nvPicPr>
          <p:cNvPr id="15" name="Picture 14">
            <a:extLst>
              <a:ext uri="{FF2B5EF4-FFF2-40B4-BE49-F238E27FC236}">
                <a16:creationId xmlns:a16="http://schemas.microsoft.com/office/drawing/2014/main" id="{AEDEA713-1018-48A9-856F-416A213F53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5973" y="395075"/>
            <a:ext cx="1309089" cy="800414"/>
          </a:xfrm>
          <a:prstGeom prst="rect">
            <a:avLst/>
          </a:prstGeom>
        </p:spPr>
      </p:pic>
      <p:pic>
        <p:nvPicPr>
          <p:cNvPr id="17" name="Picture 16">
            <a:extLst>
              <a:ext uri="{FF2B5EF4-FFF2-40B4-BE49-F238E27FC236}">
                <a16:creationId xmlns:a16="http://schemas.microsoft.com/office/drawing/2014/main" id="{D191E1BA-2F74-4099-ADC3-E949B9F909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08986" y="196103"/>
            <a:ext cx="1309089" cy="800414"/>
          </a:xfrm>
          <a:prstGeom prst="rect">
            <a:avLst/>
          </a:prstGeom>
        </p:spPr>
      </p:pic>
      <p:pic>
        <p:nvPicPr>
          <p:cNvPr id="18" name="Picture 17">
            <a:extLst>
              <a:ext uri="{FF2B5EF4-FFF2-40B4-BE49-F238E27FC236}">
                <a16:creationId xmlns:a16="http://schemas.microsoft.com/office/drawing/2014/main" id="{750DF238-D301-4393-B411-A4D40427D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584" y="1025887"/>
            <a:ext cx="1309089" cy="800414"/>
          </a:xfrm>
          <a:prstGeom prst="rect">
            <a:avLst/>
          </a:prstGeom>
        </p:spPr>
      </p:pic>
      <p:pic>
        <p:nvPicPr>
          <p:cNvPr id="19" name="Picture 18">
            <a:extLst>
              <a:ext uri="{FF2B5EF4-FFF2-40B4-BE49-F238E27FC236}">
                <a16:creationId xmlns:a16="http://schemas.microsoft.com/office/drawing/2014/main" id="{FF5C27B8-7795-425F-9533-D3E56AF4E7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5199" y="319446"/>
            <a:ext cx="1309089" cy="800414"/>
          </a:xfrm>
          <a:prstGeom prst="rect">
            <a:avLst/>
          </a:prstGeom>
        </p:spPr>
      </p:pic>
      <p:pic>
        <p:nvPicPr>
          <p:cNvPr id="16" name="Picture 15">
            <a:extLst>
              <a:ext uri="{FF2B5EF4-FFF2-40B4-BE49-F238E27FC236}">
                <a16:creationId xmlns:a16="http://schemas.microsoft.com/office/drawing/2014/main" id="{3F25EF50-81B1-4E76-8CD1-D3AC037D9966}"/>
              </a:ext>
            </a:extLst>
          </p:cNvPr>
          <p:cNvPicPr>
            <a:picLocks noChangeAspect="1"/>
          </p:cNvPicPr>
          <p:nvPr/>
        </p:nvPicPr>
        <p:blipFill rotWithShape="1">
          <a:blip r:embed="rId6">
            <a:extLst>
              <a:ext uri="{28A0092B-C50C-407E-A947-70E740481C1C}">
                <a14:useLocalDpi xmlns:a14="http://schemas.microsoft.com/office/drawing/2010/main" val="0"/>
              </a:ext>
            </a:extLst>
          </a:blip>
          <a:srcRect t="18803" b="47722"/>
          <a:stretch/>
        </p:blipFill>
        <p:spPr>
          <a:xfrm>
            <a:off x="2679706" y="511463"/>
            <a:ext cx="3579946" cy="1198358"/>
          </a:xfrm>
          <a:prstGeom prst="rect">
            <a:avLst/>
          </a:prstGeom>
        </p:spPr>
      </p:pic>
      <p:pic>
        <p:nvPicPr>
          <p:cNvPr id="23" name="Picture 22">
            <a:extLst>
              <a:ext uri="{FF2B5EF4-FFF2-40B4-BE49-F238E27FC236}">
                <a16:creationId xmlns:a16="http://schemas.microsoft.com/office/drawing/2014/main" id="{A64AB9CF-47F6-45C2-9156-D81AA5F18C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1986" y="1618848"/>
            <a:ext cx="4074044" cy="2056799"/>
          </a:xfrm>
          <a:prstGeom prst="rect">
            <a:avLst/>
          </a:prstGeom>
        </p:spPr>
      </p:pic>
      <p:grpSp>
        <p:nvGrpSpPr>
          <p:cNvPr id="3" name="Group 2">
            <a:extLst>
              <a:ext uri="{FF2B5EF4-FFF2-40B4-BE49-F238E27FC236}">
                <a16:creationId xmlns:a16="http://schemas.microsoft.com/office/drawing/2014/main" id="{40189BB4-8833-4E17-A7E3-F8CFF5321831}"/>
              </a:ext>
            </a:extLst>
          </p:cNvPr>
          <p:cNvGrpSpPr/>
          <p:nvPr/>
        </p:nvGrpSpPr>
        <p:grpSpPr>
          <a:xfrm>
            <a:off x="6096001" y="3783106"/>
            <a:ext cx="1828799" cy="1771601"/>
            <a:chOff x="6242365" y="3990370"/>
            <a:chExt cx="1591499" cy="1564337"/>
          </a:xfrm>
        </p:grpSpPr>
        <p:pic>
          <p:nvPicPr>
            <p:cNvPr id="14" name="Picture 13">
              <a:extLst>
                <a:ext uri="{FF2B5EF4-FFF2-40B4-BE49-F238E27FC236}">
                  <a16:creationId xmlns:a16="http://schemas.microsoft.com/office/drawing/2014/main" id="{E23CD947-F200-460F-86B3-5F9A235FB26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242365" y="3990370"/>
              <a:ext cx="1492049" cy="1564337"/>
            </a:xfrm>
            <a:prstGeom prst="rect">
              <a:avLst/>
            </a:prstGeom>
          </p:spPr>
        </p:pic>
        <p:pic>
          <p:nvPicPr>
            <p:cNvPr id="7" name="Picture 6">
              <a:extLst>
                <a:ext uri="{FF2B5EF4-FFF2-40B4-BE49-F238E27FC236}">
                  <a16:creationId xmlns:a16="http://schemas.microsoft.com/office/drawing/2014/main" id="{4DC16367-570C-4047-BAFD-02350260473B}"/>
                </a:ext>
              </a:extLst>
            </p:cNvPr>
            <p:cNvPicPr>
              <a:picLocks noChangeAspect="1"/>
            </p:cNvPicPr>
            <p:nvPr/>
          </p:nvPicPr>
          <p:blipFill rotWithShape="1">
            <a:blip r:embed="rId9">
              <a:extLst>
                <a:ext uri="{28A0092B-C50C-407E-A947-70E740481C1C}">
                  <a14:useLocalDpi xmlns:a14="http://schemas.microsoft.com/office/drawing/2010/main" val="0"/>
                </a:ext>
              </a:extLst>
            </a:blip>
            <a:srcRect l="49419" t="65091" r="29942"/>
            <a:stretch/>
          </p:blipFill>
          <p:spPr>
            <a:xfrm flipH="1">
              <a:off x="6946125" y="4173841"/>
              <a:ext cx="887739" cy="1156131"/>
            </a:xfrm>
            <a:prstGeom prst="rect">
              <a:avLst/>
            </a:prstGeom>
          </p:spPr>
        </p:pic>
      </p:grpSp>
      <p:sp>
        <p:nvSpPr>
          <p:cNvPr id="24" name="Thought Bubble: Cloud 23">
            <a:extLst>
              <a:ext uri="{FF2B5EF4-FFF2-40B4-BE49-F238E27FC236}">
                <a16:creationId xmlns:a16="http://schemas.microsoft.com/office/drawing/2014/main" id="{5A31F104-C447-4040-866C-6C2FED05CBD1}"/>
              </a:ext>
            </a:extLst>
          </p:cNvPr>
          <p:cNvSpPr/>
          <p:nvPr/>
        </p:nvSpPr>
        <p:spPr>
          <a:xfrm>
            <a:off x="6551089" y="1705059"/>
            <a:ext cx="4776537" cy="2172153"/>
          </a:xfrm>
          <a:prstGeom prst="cloudCallout">
            <a:avLst>
              <a:gd name="adj1" fmla="val -42432"/>
              <a:gd name="adj2" fmla="val 57428"/>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sym typeface="Arial"/>
              </a:rPr>
              <a:t>Cảm</a:t>
            </a:r>
            <a:r>
              <a:rPr kumimoji="0" lang="en-US" sz="3200" b="1" i="0" u="none" strike="noStrike" kern="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sym typeface="Arial"/>
              </a:rPr>
              <a:t>ơn</a:t>
            </a:r>
            <a:r>
              <a:rPr kumimoji="0" lang="en-US" sz="3200" b="1" i="0" u="none" strike="noStrike" kern="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sym typeface="Arial"/>
              </a:rPr>
              <a:t>các</a:t>
            </a:r>
            <a:r>
              <a:rPr kumimoji="0" lang="en-US" sz="3200" b="1" i="0" u="none" strike="noStrike" kern="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sym typeface="Arial"/>
              </a:rPr>
              <a:t>bạn</a:t>
            </a:r>
            <a:r>
              <a:rPr kumimoji="0" lang="en-US" sz="3200" b="1" i="0" u="none" strike="noStrike" kern="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sym typeface="Arial"/>
              </a:rPr>
              <a:t>rất</a:t>
            </a:r>
            <a:r>
              <a:rPr kumimoji="0" lang="en-US" sz="3200" b="1" i="0" u="none" strike="noStrike" kern="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sym typeface="Arial"/>
              </a:rPr>
              <a:t>nhiều</a:t>
            </a:r>
            <a:r>
              <a:rPr kumimoji="0" lang="en-US" sz="3200" b="1" i="0" u="none" strike="noStrike" kern="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a:t>
            </a:r>
          </a:p>
        </p:txBody>
      </p:sp>
    </p:spTree>
    <p:extLst>
      <p:ext uri="{BB962C8B-B14F-4D97-AF65-F5344CB8AC3E}">
        <p14:creationId xmlns:p14="http://schemas.microsoft.com/office/powerpoint/2010/main" val="41739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2" presetClass="entr" presetSubtype="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2000" fill="hold"/>
                                        <p:tgtEl>
                                          <p:spTgt spid="3"/>
                                        </p:tgtEl>
                                        <p:attrNameLst>
                                          <p:attrName>ppt_x</p:attrName>
                                        </p:attrNameLst>
                                      </p:cBhvr>
                                      <p:tavLst>
                                        <p:tav tm="0">
                                          <p:val>
                                            <p:strVal val="1+#ppt_w/2"/>
                                          </p:val>
                                        </p:tav>
                                        <p:tav tm="100000">
                                          <p:val>
                                            <p:strVal val="#ppt_x"/>
                                          </p:val>
                                        </p:tav>
                                      </p:tavLst>
                                    </p:anim>
                                    <p:anim calcmode="lin" valueType="num">
                                      <p:cBhvr additive="base">
                                        <p:cTn id="14" dur="2000" fill="hold"/>
                                        <p:tgtEl>
                                          <p:spTgt spid="3"/>
                                        </p:tgtEl>
                                        <p:attrNameLst>
                                          <p:attrName>ppt_y</p:attrName>
                                        </p:attrNameLst>
                                      </p:cBhvr>
                                      <p:tavLst>
                                        <p:tav tm="0">
                                          <p:val>
                                            <p:strVal val="#ppt_y"/>
                                          </p:val>
                                        </p:tav>
                                        <p:tav tm="100000">
                                          <p:val>
                                            <p:strVal val="#ppt_y"/>
                                          </p:val>
                                        </p:tav>
                                      </p:tavLst>
                                    </p:anim>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3"/>
                                        </p:tgtEl>
                                        <p:attrNameLst>
                                          <p:attrName>r</p:attrName>
                                        </p:attrNameLst>
                                      </p:cBhvr>
                                    </p:animRot>
                                    <p:animRot by="-240000">
                                      <p:cBhvr>
                                        <p:cTn id="17" dur="200" fill="hold">
                                          <p:stCondLst>
                                            <p:cond delay="200"/>
                                          </p:stCondLst>
                                        </p:cTn>
                                        <p:tgtEl>
                                          <p:spTgt spid="3"/>
                                        </p:tgtEl>
                                        <p:attrNameLst>
                                          <p:attrName>r</p:attrName>
                                        </p:attrNameLst>
                                      </p:cBhvr>
                                    </p:animRot>
                                    <p:animRot by="240000">
                                      <p:cBhvr>
                                        <p:cTn id="18" dur="200" fill="hold">
                                          <p:stCondLst>
                                            <p:cond delay="400"/>
                                          </p:stCondLst>
                                        </p:cTn>
                                        <p:tgtEl>
                                          <p:spTgt spid="3"/>
                                        </p:tgtEl>
                                        <p:attrNameLst>
                                          <p:attrName>r</p:attrName>
                                        </p:attrNameLst>
                                      </p:cBhvr>
                                    </p:animRot>
                                    <p:animRot by="-240000">
                                      <p:cBhvr>
                                        <p:cTn id="19" dur="200" fill="hold">
                                          <p:stCondLst>
                                            <p:cond delay="600"/>
                                          </p:stCondLst>
                                        </p:cTn>
                                        <p:tgtEl>
                                          <p:spTgt spid="3"/>
                                        </p:tgtEl>
                                        <p:attrNameLst>
                                          <p:attrName>r</p:attrName>
                                        </p:attrNameLst>
                                      </p:cBhvr>
                                    </p:animRot>
                                    <p:animRot by="120000">
                                      <p:cBhvr>
                                        <p:cTn id="20" dur="200" fill="hold">
                                          <p:stCondLst>
                                            <p:cond delay="800"/>
                                          </p:stCondLst>
                                        </p:cTn>
                                        <p:tgtEl>
                                          <p:spTgt spid="3"/>
                                        </p:tgtEl>
                                        <p:attrNameLst>
                                          <p:attrName>r</p:attrName>
                                        </p:attrNameLst>
                                      </p:cBhvr>
                                    </p:animRot>
                                  </p:childTnLst>
                                </p:cTn>
                              </p:par>
                            </p:childTnLst>
                          </p:cTn>
                        </p:par>
                        <p:par>
                          <p:cTn id="21" fill="hold">
                            <p:stCondLst>
                              <p:cond delay="2000"/>
                            </p:stCondLst>
                            <p:childTnLst>
                              <p:par>
                                <p:cTn id="22" presetID="26" presetClass="entr" presetSubtype="0" fill="hold" grpId="0"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80">
                                          <p:stCondLst>
                                            <p:cond delay="0"/>
                                          </p:stCondLst>
                                        </p:cTn>
                                        <p:tgtEl>
                                          <p:spTgt spid="24"/>
                                        </p:tgtEl>
                                      </p:cBhvr>
                                    </p:animEffect>
                                    <p:anim calcmode="lin" valueType="num">
                                      <p:cBhvr>
                                        <p:cTn id="25"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30" dur="26">
                                          <p:stCondLst>
                                            <p:cond delay="650"/>
                                          </p:stCondLst>
                                        </p:cTn>
                                        <p:tgtEl>
                                          <p:spTgt spid="24"/>
                                        </p:tgtEl>
                                      </p:cBhvr>
                                      <p:to x="100000" y="60000"/>
                                    </p:animScale>
                                    <p:animScale>
                                      <p:cBhvr>
                                        <p:cTn id="31" dur="166" decel="50000">
                                          <p:stCondLst>
                                            <p:cond delay="676"/>
                                          </p:stCondLst>
                                        </p:cTn>
                                        <p:tgtEl>
                                          <p:spTgt spid="24"/>
                                        </p:tgtEl>
                                      </p:cBhvr>
                                      <p:to x="100000" y="100000"/>
                                    </p:animScale>
                                    <p:animScale>
                                      <p:cBhvr>
                                        <p:cTn id="32" dur="26">
                                          <p:stCondLst>
                                            <p:cond delay="1312"/>
                                          </p:stCondLst>
                                        </p:cTn>
                                        <p:tgtEl>
                                          <p:spTgt spid="24"/>
                                        </p:tgtEl>
                                      </p:cBhvr>
                                      <p:to x="100000" y="80000"/>
                                    </p:animScale>
                                    <p:animScale>
                                      <p:cBhvr>
                                        <p:cTn id="33" dur="166" decel="50000">
                                          <p:stCondLst>
                                            <p:cond delay="1338"/>
                                          </p:stCondLst>
                                        </p:cTn>
                                        <p:tgtEl>
                                          <p:spTgt spid="24"/>
                                        </p:tgtEl>
                                      </p:cBhvr>
                                      <p:to x="100000" y="100000"/>
                                    </p:animScale>
                                    <p:animScale>
                                      <p:cBhvr>
                                        <p:cTn id="34" dur="26">
                                          <p:stCondLst>
                                            <p:cond delay="1642"/>
                                          </p:stCondLst>
                                        </p:cTn>
                                        <p:tgtEl>
                                          <p:spTgt spid="24"/>
                                        </p:tgtEl>
                                      </p:cBhvr>
                                      <p:to x="100000" y="90000"/>
                                    </p:animScale>
                                    <p:animScale>
                                      <p:cBhvr>
                                        <p:cTn id="35" dur="166" decel="50000">
                                          <p:stCondLst>
                                            <p:cond delay="1668"/>
                                          </p:stCondLst>
                                        </p:cTn>
                                        <p:tgtEl>
                                          <p:spTgt spid="24"/>
                                        </p:tgtEl>
                                      </p:cBhvr>
                                      <p:to x="100000" y="100000"/>
                                    </p:animScale>
                                    <p:animScale>
                                      <p:cBhvr>
                                        <p:cTn id="36" dur="26">
                                          <p:stCondLst>
                                            <p:cond delay="1808"/>
                                          </p:stCondLst>
                                        </p:cTn>
                                        <p:tgtEl>
                                          <p:spTgt spid="24"/>
                                        </p:tgtEl>
                                      </p:cBhvr>
                                      <p:to x="100000" y="95000"/>
                                    </p:animScale>
                                    <p:animScale>
                                      <p:cBhvr>
                                        <p:cTn id="37" dur="166" decel="50000">
                                          <p:stCondLst>
                                            <p:cond delay="1834"/>
                                          </p:stCondLst>
                                        </p:cTn>
                                        <p:tgtEl>
                                          <p:spTgt spid="2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Hình ảnh 1">
            <a:extLst>
              <a:ext uri="{FF2B5EF4-FFF2-40B4-BE49-F238E27FC236}">
                <a16:creationId xmlns:a16="http://schemas.microsoft.com/office/drawing/2014/main" id="{4456BC8E-A358-467D-AF5F-F1C5CE676693}"/>
              </a:ext>
            </a:extLst>
          </p:cNvPr>
          <p:cNvPicPr>
            <a:picLocks noChangeAspect="1"/>
          </p:cNvPicPr>
          <p:nvPr/>
        </p:nvPicPr>
        <p:blipFill>
          <a:blip r:embed="rId4"/>
          <a:stretch>
            <a:fillRect/>
          </a:stretch>
        </p:blipFill>
        <p:spPr>
          <a:xfrm>
            <a:off x="0" y="0"/>
            <a:ext cx="12192001" cy="6858000"/>
          </a:xfrm>
          <a:prstGeom prst="rect">
            <a:avLst/>
          </a:prstGeom>
        </p:spPr>
      </p:pic>
      <p:sp>
        <p:nvSpPr>
          <p:cNvPr id="10" name="Flowchart: Terminator 9">
            <a:extLst>
              <a:ext uri="{FF2B5EF4-FFF2-40B4-BE49-F238E27FC236}">
                <a16:creationId xmlns:a16="http://schemas.microsoft.com/office/drawing/2014/main" id="{CF6BCDAF-CF46-4A8A-A0B5-FDA8B84FDEA9}"/>
              </a:ext>
            </a:extLst>
          </p:cNvPr>
          <p:cNvSpPr/>
          <p:nvPr/>
        </p:nvSpPr>
        <p:spPr>
          <a:xfrm>
            <a:off x="2735208" y="464976"/>
            <a:ext cx="6019800" cy="685800"/>
          </a:xfrm>
          <a:prstGeom prst="flowChartTerminator">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000" dirty="0">
                <a:latin typeface="Times New Roman" panose="02020603050405020304" pitchFamily="18" charset="0"/>
                <a:cs typeface="Times New Roman" panose="02020603050405020304" pitchFamily="18" charset="0"/>
              </a:rPr>
              <a:t>2. </a:t>
            </a:r>
            <a:r>
              <a:rPr lang="en-US" sz="4000" dirty="0" err="1">
                <a:latin typeface="Times New Roman" panose="02020603050405020304" pitchFamily="18" charset="0"/>
                <a:cs typeface="Times New Roman" panose="02020603050405020304" pitchFamily="18" charset="0"/>
              </a:rPr>
              <a:t>Túi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lớn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hơn</a:t>
            </a:r>
            <a:r>
              <a:rPr lang="en-US" sz="4000" dirty="0">
                <a:latin typeface="Times New Roman" panose="02020603050405020304" pitchFamily="18" charset="0"/>
                <a:cs typeface="Times New Roman" panose="02020603050405020304" pitchFamily="18" charset="0"/>
              </a:rPr>
              <a:t>? </a:t>
            </a:r>
          </a:p>
        </p:txBody>
      </p:sp>
      <p:pic>
        <p:nvPicPr>
          <p:cNvPr id="11" name="Picture 2">
            <a:extLst>
              <a:ext uri="{FF2B5EF4-FFF2-40B4-BE49-F238E27FC236}">
                <a16:creationId xmlns:a16="http://schemas.microsoft.com/office/drawing/2014/main" id="{DC2DA9BE-7863-4987-911C-2E3E009B4B69}"/>
              </a:ext>
            </a:extLst>
          </p:cNvPr>
          <p:cNvPicPr>
            <a:picLocks noChangeAspect="1" noChangeArrowheads="1"/>
          </p:cNvPicPr>
          <p:nvPr/>
        </p:nvPicPr>
        <p:blipFill>
          <a:blip r:embed="rId5"/>
          <a:srcRect/>
          <a:stretch>
            <a:fillRect/>
          </a:stretch>
        </p:blipFill>
        <p:spPr bwMode="auto">
          <a:xfrm>
            <a:off x="1464907" y="2023188"/>
            <a:ext cx="2540602" cy="2667000"/>
          </a:xfrm>
          <a:prstGeom prst="rect">
            <a:avLst/>
          </a:prstGeom>
          <a:noFill/>
          <a:ln w="9525">
            <a:noFill/>
            <a:miter lim="800000"/>
            <a:headEnd/>
            <a:tailEnd/>
          </a:ln>
          <a:effectLst/>
        </p:spPr>
      </p:pic>
      <p:pic>
        <p:nvPicPr>
          <p:cNvPr id="12" name="Picture 3">
            <a:extLst>
              <a:ext uri="{FF2B5EF4-FFF2-40B4-BE49-F238E27FC236}">
                <a16:creationId xmlns:a16="http://schemas.microsoft.com/office/drawing/2014/main" id="{E654B67F-FFC5-47D7-B00E-31EFD2723E5A}"/>
              </a:ext>
            </a:extLst>
          </p:cNvPr>
          <p:cNvPicPr>
            <a:picLocks noChangeAspect="1" noChangeArrowheads="1"/>
          </p:cNvPicPr>
          <p:nvPr/>
        </p:nvPicPr>
        <p:blipFill>
          <a:blip r:embed="rId6"/>
          <a:srcRect/>
          <a:stretch>
            <a:fillRect/>
          </a:stretch>
        </p:blipFill>
        <p:spPr bwMode="auto">
          <a:xfrm>
            <a:off x="4741507" y="2480388"/>
            <a:ext cx="2640818" cy="2362200"/>
          </a:xfrm>
          <a:prstGeom prst="rect">
            <a:avLst/>
          </a:prstGeom>
          <a:noFill/>
          <a:ln w="9525">
            <a:noFill/>
            <a:miter lim="800000"/>
            <a:headEnd/>
            <a:tailEnd/>
          </a:ln>
          <a:effectLst/>
        </p:spPr>
      </p:pic>
      <p:pic>
        <p:nvPicPr>
          <p:cNvPr id="13" name="Picture 5">
            <a:extLst>
              <a:ext uri="{FF2B5EF4-FFF2-40B4-BE49-F238E27FC236}">
                <a16:creationId xmlns:a16="http://schemas.microsoft.com/office/drawing/2014/main" id="{EFF53E0A-9A8F-4E2D-AE93-9125F5FFA54A}"/>
              </a:ext>
            </a:extLst>
          </p:cNvPr>
          <p:cNvPicPr>
            <a:picLocks noChangeAspect="1" noChangeArrowheads="1"/>
          </p:cNvPicPr>
          <p:nvPr/>
        </p:nvPicPr>
        <p:blipFill>
          <a:blip r:embed="rId7"/>
          <a:srcRect/>
          <a:stretch>
            <a:fillRect/>
          </a:stretch>
        </p:blipFill>
        <p:spPr bwMode="auto">
          <a:xfrm>
            <a:off x="8018107" y="2708988"/>
            <a:ext cx="2381250" cy="2057400"/>
          </a:xfrm>
          <a:prstGeom prst="rect">
            <a:avLst/>
          </a:prstGeom>
          <a:noFill/>
          <a:ln w="9525">
            <a:noFill/>
            <a:miter lim="800000"/>
            <a:headEnd/>
            <a:tailEnd/>
          </a:ln>
          <a:effectLst/>
        </p:spPr>
      </p:pic>
      <p:sp>
        <p:nvSpPr>
          <p:cNvPr id="14" name="TextBox 13">
            <a:extLst>
              <a:ext uri="{FF2B5EF4-FFF2-40B4-BE49-F238E27FC236}">
                <a16:creationId xmlns:a16="http://schemas.microsoft.com/office/drawing/2014/main" id="{9490486B-B5EC-4E29-8CB9-36798480E329}"/>
              </a:ext>
            </a:extLst>
          </p:cNvPr>
          <p:cNvSpPr txBox="1"/>
          <p:nvPr/>
        </p:nvSpPr>
        <p:spPr>
          <a:xfrm>
            <a:off x="8018107" y="2251788"/>
            <a:ext cx="533400" cy="523220"/>
          </a:xfrm>
          <a:prstGeom prst="rect">
            <a:avLst/>
          </a:prstGeom>
          <a:noFill/>
        </p:spPr>
        <p:txBody>
          <a:bodyPr wrap="square" rtlCol="0">
            <a:spAutoFit/>
          </a:bodyPr>
          <a:lstStyle/>
          <a:p>
            <a:r>
              <a:rPr lang="en-US" sz="2800" dirty="0"/>
              <a:t>c)</a:t>
            </a:r>
          </a:p>
        </p:txBody>
      </p:sp>
      <p:sp>
        <p:nvSpPr>
          <p:cNvPr id="15" name="Rounded Rectangle 8">
            <a:extLst>
              <a:ext uri="{FF2B5EF4-FFF2-40B4-BE49-F238E27FC236}">
                <a16:creationId xmlns:a16="http://schemas.microsoft.com/office/drawing/2014/main" id="{BD1282C2-1098-4F73-8CC0-D56FD3CB76AB}"/>
              </a:ext>
            </a:extLst>
          </p:cNvPr>
          <p:cNvSpPr/>
          <p:nvPr/>
        </p:nvSpPr>
        <p:spPr>
          <a:xfrm>
            <a:off x="1845907" y="4994988"/>
            <a:ext cx="2286000" cy="8382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dirty="0">
                <a:latin typeface="Times New Roman" panose="02020603050405020304" pitchFamily="18" charset="0"/>
                <a:cs typeface="Times New Roman" panose="02020603050405020304" pitchFamily="18" charset="0"/>
              </a:rPr>
              <a:t>53 &gt; 35</a:t>
            </a:r>
          </a:p>
        </p:txBody>
      </p:sp>
      <p:sp>
        <p:nvSpPr>
          <p:cNvPr id="16" name="Rounded Rectangle 9">
            <a:extLst>
              <a:ext uri="{FF2B5EF4-FFF2-40B4-BE49-F238E27FC236}">
                <a16:creationId xmlns:a16="http://schemas.microsoft.com/office/drawing/2014/main" id="{68822530-E1DC-40A7-9D16-A0F1CFBEC55F}"/>
              </a:ext>
            </a:extLst>
          </p:cNvPr>
          <p:cNvSpPr/>
          <p:nvPr/>
        </p:nvSpPr>
        <p:spPr>
          <a:xfrm>
            <a:off x="4893907" y="4994988"/>
            <a:ext cx="2286000" cy="8382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dirty="0">
                <a:latin typeface="Times New Roman" panose="02020603050405020304" pitchFamily="18" charset="0"/>
                <a:cs typeface="Times New Roman" panose="02020603050405020304" pitchFamily="18" charset="0"/>
              </a:rPr>
              <a:t>57 &gt; 50</a:t>
            </a:r>
          </a:p>
        </p:txBody>
      </p:sp>
      <p:sp>
        <p:nvSpPr>
          <p:cNvPr id="17" name="Rounded Rectangle 10">
            <a:extLst>
              <a:ext uri="{FF2B5EF4-FFF2-40B4-BE49-F238E27FC236}">
                <a16:creationId xmlns:a16="http://schemas.microsoft.com/office/drawing/2014/main" id="{5F2BC1A1-259E-4980-BA0A-1108D4762BFC}"/>
              </a:ext>
            </a:extLst>
          </p:cNvPr>
          <p:cNvSpPr/>
          <p:nvPr/>
        </p:nvSpPr>
        <p:spPr>
          <a:xfrm>
            <a:off x="7941907" y="4994988"/>
            <a:ext cx="22860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600" dirty="0">
                <a:latin typeface="Times New Roman" panose="02020603050405020304" pitchFamily="18" charset="0"/>
                <a:cs typeface="Times New Roman" panose="02020603050405020304" pitchFamily="18" charset="0"/>
              </a:rPr>
              <a:t>68  &gt; 18</a:t>
            </a:r>
          </a:p>
        </p:txBody>
      </p:sp>
    </p:spTree>
    <p:extLst>
      <p:ext uri="{BB962C8B-B14F-4D97-AF65-F5344CB8AC3E}">
        <p14:creationId xmlns:p14="http://schemas.microsoft.com/office/powerpoint/2010/main" val="16612550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amond(in)">
                                      <p:cBhvr>
                                        <p:cTn id="13" dur="2000"/>
                                        <p:tgtEl>
                                          <p:spTgt spid="11"/>
                                        </p:tgtEl>
                                      </p:cBhvr>
                                    </p:animEffect>
                                  </p:childTnLst>
                                </p:cTn>
                              </p:par>
                              <p:par>
                                <p:cTn id="14" presetID="8" presetClass="entr" presetSubtype="16"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diamond(in)">
                                      <p:cBhvr>
                                        <p:cTn id="16" dur="2000"/>
                                        <p:tgtEl>
                                          <p:spTgt spid="12"/>
                                        </p:tgtEl>
                                      </p:cBhvr>
                                    </p:animEffect>
                                  </p:childTnLst>
                                </p:cTn>
                              </p:par>
                              <p:par>
                                <p:cTn id="17" presetID="8" presetClass="entr" presetSubtype="16"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diamond(in)">
                                      <p:cBhvr>
                                        <p:cTn id="19" dur="2000"/>
                                        <p:tgtEl>
                                          <p:spTgt spid="13"/>
                                        </p:tgtEl>
                                      </p:cBhvr>
                                    </p:animEffect>
                                  </p:childTnLst>
                                </p:cTn>
                              </p:par>
                              <p:par>
                                <p:cTn id="20" presetID="8" presetClass="entr" presetSubtype="16"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amond(in)">
                                      <p:cBhvr>
                                        <p:cTn id="22" dur="2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subTnLst>
                                    <p:audio>
                                      <p:cMediaNode>
                                        <p:cTn display="0" masterRel="sameClick">
                                          <p:stCondLst>
                                            <p:cond evt="begin" delay="0">
                                              <p:tn val="25"/>
                                            </p:cond>
                                          </p:stCondLst>
                                          <p:endCondLst>
                                            <p:cond evt="onStopAudio" delay="0">
                                              <p:tgtEl>
                                                <p:sldTgt/>
                                              </p:tgtEl>
                                            </p:cond>
                                          </p:endCondLst>
                                        </p:cTn>
                                        <p:tgtEl>
                                          <p:sndTgt r:embed="rId2" name="Tieng-yeah-tre-con-www_nhacchuongvui_com.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subTnLst>
                                    <p:audio>
                                      <p:cMediaNode>
                                        <p:cTn display="0" masterRel="sameClick">
                                          <p:stCondLst>
                                            <p:cond evt="begin" delay="0">
                                              <p:tn val="30"/>
                                            </p:cond>
                                          </p:stCondLst>
                                          <p:endCondLst>
                                            <p:cond evt="onStopAudio" delay="0">
                                              <p:tgtEl>
                                                <p:sldTgt/>
                                              </p:tgtEl>
                                            </p:cond>
                                          </p:endCondLst>
                                        </p:cTn>
                                        <p:tgtEl>
                                          <p:sndTgt r:embed="rId2" name="Tieng-yeah-tre-con-www_nhacchuongvui_com.wav"/>
                                        </p:tgtEl>
                                      </p:cMediaNode>
                                    </p:audio>
                                  </p:sub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subTnLst>
                                    <p:audio>
                                      <p:cMediaNode>
                                        <p:cTn display="0" masterRel="sameClick">
                                          <p:stCondLst>
                                            <p:cond evt="begin" delay="0">
                                              <p:tn val="35"/>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p:bldP spid="15" grpId="0" animBg="1"/>
      <p:bldP spid="16"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Hình ảnh 1">
            <a:extLst>
              <a:ext uri="{FF2B5EF4-FFF2-40B4-BE49-F238E27FC236}">
                <a16:creationId xmlns:a16="http://schemas.microsoft.com/office/drawing/2014/main" id="{4456BC8E-A358-467D-AF5F-F1C5CE676693}"/>
              </a:ext>
            </a:extLst>
          </p:cNvPr>
          <p:cNvPicPr>
            <a:picLocks noChangeAspect="1"/>
          </p:cNvPicPr>
          <p:nvPr/>
        </p:nvPicPr>
        <p:blipFill>
          <a:blip r:embed="rId4"/>
          <a:stretch>
            <a:fillRect/>
          </a:stretch>
        </p:blipFill>
        <p:spPr>
          <a:xfrm>
            <a:off x="0" y="0"/>
            <a:ext cx="12192001" cy="6858000"/>
          </a:xfrm>
          <a:prstGeom prst="rect">
            <a:avLst/>
          </a:prstGeom>
        </p:spPr>
      </p:pic>
      <p:pic>
        <p:nvPicPr>
          <p:cNvPr id="18" name="Picture 2">
            <a:extLst>
              <a:ext uri="{FF2B5EF4-FFF2-40B4-BE49-F238E27FC236}">
                <a16:creationId xmlns:a16="http://schemas.microsoft.com/office/drawing/2014/main" id="{58C6D9D5-4DDC-418C-8174-F2A283B02577}"/>
              </a:ext>
            </a:extLst>
          </p:cNvPr>
          <p:cNvPicPr>
            <a:picLocks noChangeAspect="1" noChangeArrowheads="1"/>
          </p:cNvPicPr>
          <p:nvPr/>
        </p:nvPicPr>
        <p:blipFill>
          <a:blip r:embed="rId5"/>
          <a:srcRect/>
          <a:stretch>
            <a:fillRect/>
          </a:stretch>
        </p:blipFill>
        <p:spPr bwMode="auto">
          <a:xfrm>
            <a:off x="995045" y="582930"/>
            <a:ext cx="2276475" cy="1047750"/>
          </a:xfrm>
          <a:prstGeom prst="rect">
            <a:avLst/>
          </a:prstGeom>
          <a:noFill/>
          <a:ln w="9525">
            <a:noFill/>
            <a:miter lim="800000"/>
            <a:headEnd/>
            <a:tailEnd/>
          </a:ln>
          <a:effectLst/>
        </p:spPr>
      </p:pic>
      <p:sp>
        <p:nvSpPr>
          <p:cNvPr id="19" name="Flowchart: Terminator 18">
            <a:extLst>
              <a:ext uri="{FF2B5EF4-FFF2-40B4-BE49-F238E27FC236}">
                <a16:creationId xmlns:a16="http://schemas.microsoft.com/office/drawing/2014/main" id="{AB62691A-5082-481B-B760-DA1DDE749779}"/>
              </a:ext>
            </a:extLst>
          </p:cNvPr>
          <p:cNvSpPr/>
          <p:nvPr/>
        </p:nvSpPr>
        <p:spPr>
          <a:xfrm>
            <a:off x="4353560" y="1021080"/>
            <a:ext cx="3200400" cy="685800"/>
          </a:xfrm>
          <a:prstGeom prst="flowChartTerminator">
            <a:avLst/>
          </a:prstGeom>
        </p:spPr>
        <p:style>
          <a:lnRef idx="1">
            <a:schemeClr val="accent3"/>
          </a:lnRef>
          <a:fillRef idx="2">
            <a:schemeClr val="accent3"/>
          </a:fillRef>
          <a:effectRef idx="1">
            <a:schemeClr val="accent3"/>
          </a:effectRef>
          <a:fontRef idx="minor">
            <a:schemeClr val="dk1"/>
          </a:fontRef>
        </p:style>
        <p:txBody>
          <a:bodyPr rtlCol="0" anchor="ctr"/>
          <a:lstStyle/>
          <a:p>
            <a:r>
              <a:rPr lang="en-US" sz="4000" dirty="0">
                <a:latin typeface="Cambria" panose="02040503050406030204" pitchFamily="18" charset="0"/>
                <a:ea typeface="Cambria" panose="02040503050406030204" pitchFamily="18" charset="0"/>
                <a:cs typeface="Times New Roman" panose="02020603050405020304" pitchFamily="18" charset="0"/>
              </a:rPr>
              <a:t>3. </a:t>
            </a:r>
            <a:endParaRPr lang="en-US" sz="4000" b="1" dirty="0">
              <a:latin typeface="Cambria" panose="02040503050406030204" pitchFamily="18" charset="0"/>
              <a:ea typeface="Cambria" panose="020405030504060302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7848A55F-5913-4F59-8BB5-F75FAA7329C2}"/>
              </a:ext>
            </a:extLst>
          </p:cNvPr>
          <p:cNvSpPr/>
          <p:nvPr/>
        </p:nvSpPr>
        <p:spPr>
          <a:xfrm>
            <a:off x="5115560" y="1021080"/>
            <a:ext cx="1600200" cy="6096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b="1" dirty="0">
                <a:latin typeface="Cambria" panose="02040503050406030204" pitchFamily="18" charset="0"/>
                <a:ea typeface="Cambria" panose="02040503050406030204" pitchFamily="18" charset="0"/>
                <a:cs typeface="Times New Roman" panose="02020603050405020304" pitchFamily="18" charset="0"/>
              </a:rPr>
              <a:t>&gt; &lt; =</a:t>
            </a:r>
            <a:endParaRPr lang="en-US" sz="4000" dirty="0">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F29067BF-F037-4A04-84E4-16EC68182B47}"/>
              </a:ext>
            </a:extLst>
          </p:cNvPr>
          <p:cNvSpPr txBox="1"/>
          <p:nvPr/>
        </p:nvSpPr>
        <p:spPr>
          <a:xfrm>
            <a:off x="6868160" y="1021080"/>
            <a:ext cx="609600"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cs typeface="Times New Roman" panose="02020603050405020304" pitchFamily="18" charset="0"/>
              </a:rPr>
              <a:t>?</a:t>
            </a:r>
          </a:p>
        </p:txBody>
      </p:sp>
      <p:sp>
        <p:nvSpPr>
          <p:cNvPr id="22" name="Rectangle 21">
            <a:extLst>
              <a:ext uri="{FF2B5EF4-FFF2-40B4-BE49-F238E27FC236}">
                <a16:creationId xmlns:a16="http://schemas.microsoft.com/office/drawing/2014/main" id="{346948E0-D81A-4539-BA03-87C242667077}"/>
              </a:ext>
            </a:extLst>
          </p:cNvPr>
          <p:cNvSpPr/>
          <p:nvPr/>
        </p:nvSpPr>
        <p:spPr>
          <a:xfrm>
            <a:off x="1991360" y="2316480"/>
            <a:ext cx="32004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Cambria" panose="02040503050406030204" pitchFamily="18" charset="0"/>
                <a:ea typeface="Cambria" panose="02040503050406030204" pitchFamily="18" charset="0"/>
                <a:cs typeface="Times New Roman" panose="02020603050405020304" pitchFamily="18" charset="0"/>
              </a:rPr>
              <a:t>24          19</a:t>
            </a:r>
          </a:p>
        </p:txBody>
      </p:sp>
      <p:sp>
        <p:nvSpPr>
          <p:cNvPr id="23" name="Rectangle 22">
            <a:extLst>
              <a:ext uri="{FF2B5EF4-FFF2-40B4-BE49-F238E27FC236}">
                <a16:creationId xmlns:a16="http://schemas.microsoft.com/office/drawing/2014/main" id="{067B7FEF-86B1-4202-A20B-2F94958D85DC}"/>
              </a:ext>
            </a:extLst>
          </p:cNvPr>
          <p:cNvSpPr/>
          <p:nvPr/>
        </p:nvSpPr>
        <p:spPr>
          <a:xfrm>
            <a:off x="3210560" y="2392680"/>
            <a:ext cx="7620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B29FF9A7-CA49-4EB4-A699-1A189322E8F8}"/>
              </a:ext>
            </a:extLst>
          </p:cNvPr>
          <p:cNvSpPr txBox="1"/>
          <p:nvPr/>
        </p:nvSpPr>
        <p:spPr>
          <a:xfrm>
            <a:off x="3210560" y="2392680"/>
            <a:ext cx="762000" cy="584775"/>
          </a:xfrm>
          <a:prstGeom prst="rect">
            <a:avLst/>
          </a:prstGeom>
          <a:noFill/>
        </p:spPr>
        <p:txBody>
          <a:bodyPr wrap="square" rtlCol="0">
            <a:spAutoFit/>
          </a:bodyPr>
          <a:lstStyle/>
          <a:p>
            <a:pPr algn="ct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25" name="Rectangle 24">
            <a:extLst>
              <a:ext uri="{FF2B5EF4-FFF2-40B4-BE49-F238E27FC236}">
                <a16:creationId xmlns:a16="http://schemas.microsoft.com/office/drawing/2014/main" id="{04CF3F10-B419-444C-867F-617CB995D33A}"/>
              </a:ext>
            </a:extLst>
          </p:cNvPr>
          <p:cNvSpPr/>
          <p:nvPr/>
        </p:nvSpPr>
        <p:spPr>
          <a:xfrm>
            <a:off x="1991360" y="3840480"/>
            <a:ext cx="32004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Cambria" panose="02040503050406030204" pitchFamily="18" charset="0"/>
                <a:ea typeface="Cambria" panose="02040503050406030204" pitchFamily="18" charset="0"/>
                <a:cs typeface="Times New Roman" panose="02020603050405020304" pitchFamily="18" charset="0"/>
              </a:rPr>
              <a:t>35          37</a:t>
            </a:r>
          </a:p>
        </p:txBody>
      </p:sp>
      <p:sp>
        <p:nvSpPr>
          <p:cNvPr id="26" name="Rectangle 25">
            <a:extLst>
              <a:ext uri="{FF2B5EF4-FFF2-40B4-BE49-F238E27FC236}">
                <a16:creationId xmlns:a16="http://schemas.microsoft.com/office/drawing/2014/main" id="{C38A0C37-074A-4531-AFD1-3A2D4326D704}"/>
              </a:ext>
            </a:extLst>
          </p:cNvPr>
          <p:cNvSpPr/>
          <p:nvPr/>
        </p:nvSpPr>
        <p:spPr>
          <a:xfrm>
            <a:off x="3210560" y="3916680"/>
            <a:ext cx="7620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7" name="Rectangle 26">
            <a:extLst>
              <a:ext uri="{FF2B5EF4-FFF2-40B4-BE49-F238E27FC236}">
                <a16:creationId xmlns:a16="http://schemas.microsoft.com/office/drawing/2014/main" id="{1C70A215-43F9-4DCD-8F21-7FCE16BADF44}"/>
              </a:ext>
            </a:extLst>
          </p:cNvPr>
          <p:cNvSpPr/>
          <p:nvPr/>
        </p:nvSpPr>
        <p:spPr>
          <a:xfrm>
            <a:off x="1991360" y="5364480"/>
            <a:ext cx="32004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Cambria" panose="02040503050406030204" pitchFamily="18" charset="0"/>
                <a:ea typeface="Cambria" panose="02040503050406030204" pitchFamily="18" charset="0"/>
                <a:cs typeface="Times New Roman" panose="02020603050405020304" pitchFamily="18" charset="0"/>
              </a:rPr>
              <a:t>68          68</a:t>
            </a:r>
          </a:p>
        </p:txBody>
      </p:sp>
      <p:sp>
        <p:nvSpPr>
          <p:cNvPr id="28" name="Rectangle 27">
            <a:extLst>
              <a:ext uri="{FF2B5EF4-FFF2-40B4-BE49-F238E27FC236}">
                <a16:creationId xmlns:a16="http://schemas.microsoft.com/office/drawing/2014/main" id="{25D0EB4C-69F8-40D9-BF7D-BFA4BDE80D32}"/>
              </a:ext>
            </a:extLst>
          </p:cNvPr>
          <p:cNvSpPr/>
          <p:nvPr/>
        </p:nvSpPr>
        <p:spPr>
          <a:xfrm>
            <a:off x="3210560" y="5440680"/>
            <a:ext cx="7620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9" name="Rectangle 28">
            <a:extLst>
              <a:ext uri="{FF2B5EF4-FFF2-40B4-BE49-F238E27FC236}">
                <a16:creationId xmlns:a16="http://schemas.microsoft.com/office/drawing/2014/main" id="{B53196D7-243E-44BD-ABC4-4A7B1BCF82A0}"/>
              </a:ext>
            </a:extLst>
          </p:cNvPr>
          <p:cNvSpPr/>
          <p:nvPr/>
        </p:nvSpPr>
        <p:spPr>
          <a:xfrm>
            <a:off x="6410960" y="2316480"/>
            <a:ext cx="32004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Cambria" panose="02040503050406030204" pitchFamily="18" charset="0"/>
                <a:ea typeface="Cambria" panose="02040503050406030204" pitchFamily="18" charset="0"/>
                <a:cs typeface="Times New Roman" panose="02020603050405020304" pitchFamily="18" charset="0"/>
              </a:rPr>
              <a:t>56          65</a:t>
            </a:r>
          </a:p>
        </p:txBody>
      </p:sp>
      <p:sp>
        <p:nvSpPr>
          <p:cNvPr id="30" name="Rectangle 29">
            <a:extLst>
              <a:ext uri="{FF2B5EF4-FFF2-40B4-BE49-F238E27FC236}">
                <a16:creationId xmlns:a16="http://schemas.microsoft.com/office/drawing/2014/main" id="{77070EB7-2056-436E-919F-18547F6D6790}"/>
              </a:ext>
            </a:extLst>
          </p:cNvPr>
          <p:cNvSpPr/>
          <p:nvPr/>
        </p:nvSpPr>
        <p:spPr>
          <a:xfrm>
            <a:off x="7630160" y="2392680"/>
            <a:ext cx="7620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1E37E1B0-60DF-476C-8851-115EC90D09FF}"/>
              </a:ext>
            </a:extLst>
          </p:cNvPr>
          <p:cNvSpPr txBox="1"/>
          <p:nvPr/>
        </p:nvSpPr>
        <p:spPr>
          <a:xfrm>
            <a:off x="7630160" y="3916680"/>
            <a:ext cx="762000" cy="584775"/>
          </a:xfrm>
          <a:prstGeom prst="rect">
            <a:avLst/>
          </a:prstGeom>
          <a:noFill/>
        </p:spPr>
        <p:txBody>
          <a:bodyPr wrap="square" rtlCol="0">
            <a:spAutoFit/>
          </a:bodyPr>
          <a:lstStyle/>
          <a:p>
            <a:pPr algn="ct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&gt;</a:t>
            </a:r>
          </a:p>
        </p:txBody>
      </p:sp>
      <p:sp>
        <p:nvSpPr>
          <p:cNvPr id="32" name="Rectangle 31">
            <a:extLst>
              <a:ext uri="{FF2B5EF4-FFF2-40B4-BE49-F238E27FC236}">
                <a16:creationId xmlns:a16="http://schemas.microsoft.com/office/drawing/2014/main" id="{90153506-9603-4BE2-BF6A-E6CC7E533920}"/>
              </a:ext>
            </a:extLst>
          </p:cNvPr>
          <p:cNvSpPr/>
          <p:nvPr/>
        </p:nvSpPr>
        <p:spPr>
          <a:xfrm>
            <a:off x="6410960" y="3840480"/>
            <a:ext cx="32004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Cambria" panose="02040503050406030204" pitchFamily="18" charset="0"/>
                <a:ea typeface="Cambria" panose="02040503050406030204" pitchFamily="18" charset="0"/>
                <a:cs typeface="Times New Roman" panose="02020603050405020304" pitchFamily="18" charset="0"/>
              </a:rPr>
              <a:t>90          89</a:t>
            </a:r>
          </a:p>
        </p:txBody>
      </p:sp>
      <p:sp>
        <p:nvSpPr>
          <p:cNvPr id="33" name="Rectangle 32">
            <a:extLst>
              <a:ext uri="{FF2B5EF4-FFF2-40B4-BE49-F238E27FC236}">
                <a16:creationId xmlns:a16="http://schemas.microsoft.com/office/drawing/2014/main" id="{839C6608-DD8E-427D-A87E-2A6B2497809E}"/>
              </a:ext>
            </a:extLst>
          </p:cNvPr>
          <p:cNvSpPr/>
          <p:nvPr/>
        </p:nvSpPr>
        <p:spPr>
          <a:xfrm>
            <a:off x="7630160" y="3916680"/>
            <a:ext cx="7620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34" name="Rectangle 33">
            <a:extLst>
              <a:ext uri="{FF2B5EF4-FFF2-40B4-BE49-F238E27FC236}">
                <a16:creationId xmlns:a16="http://schemas.microsoft.com/office/drawing/2014/main" id="{1628A6C4-9D69-437F-9D12-BCD701DE0A2C}"/>
              </a:ext>
            </a:extLst>
          </p:cNvPr>
          <p:cNvSpPr/>
          <p:nvPr/>
        </p:nvSpPr>
        <p:spPr>
          <a:xfrm>
            <a:off x="6410960" y="5364480"/>
            <a:ext cx="32004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Cambria" panose="02040503050406030204" pitchFamily="18" charset="0"/>
                <a:ea typeface="Cambria" panose="02040503050406030204" pitchFamily="18" charset="0"/>
                <a:cs typeface="Times New Roman" panose="02020603050405020304" pitchFamily="18" charset="0"/>
              </a:rPr>
              <a:t>71          81</a:t>
            </a:r>
          </a:p>
        </p:txBody>
      </p:sp>
      <p:sp>
        <p:nvSpPr>
          <p:cNvPr id="35" name="Rectangle 34">
            <a:extLst>
              <a:ext uri="{FF2B5EF4-FFF2-40B4-BE49-F238E27FC236}">
                <a16:creationId xmlns:a16="http://schemas.microsoft.com/office/drawing/2014/main" id="{FDB49065-1019-4F7A-8CE8-BE456812A0E0}"/>
              </a:ext>
            </a:extLst>
          </p:cNvPr>
          <p:cNvSpPr/>
          <p:nvPr/>
        </p:nvSpPr>
        <p:spPr>
          <a:xfrm>
            <a:off x="7630160" y="5440680"/>
            <a:ext cx="7620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A61EDD4F-1CF4-495A-A8E8-D0AAC9E11C11}"/>
              </a:ext>
            </a:extLst>
          </p:cNvPr>
          <p:cNvSpPr txBox="1"/>
          <p:nvPr/>
        </p:nvSpPr>
        <p:spPr>
          <a:xfrm>
            <a:off x="3210560" y="3916680"/>
            <a:ext cx="762000" cy="584775"/>
          </a:xfrm>
          <a:prstGeom prst="rect">
            <a:avLst/>
          </a:prstGeom>
          <a:noFill/>
        </p:spPr>
        <p:txBody>
          <a:bodyPr wrap="square" rtlCol="0">
            <a:spAutoFit/>
          </a:bodyPr>
          <a:lstStyle/>
          <a:p>
            <a:pPr algn="ct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37" name="TextBox 36">
            <a:extLst>
              <a:ext uri="{FF2B5EF4-FFF2-40B4-BE49-F238E27FC236}">
                <a16:creationId xmlns:a16="http://schemas.microsoft.com/office/drawing/2014/main" id="{57690FC6-C4C0-487D-9427-4C448CBD1A80}"/>
              </a:ext>
            </a:extLst>
          </p:cNvPr>
          <p:cNvSpPr txBox="1"/>
          <p:nvPr/>
        </p:nvSpPr>
        <p:spPr>
          <a:xfrm>
            <a:off x="3210560" y="5440680"/>
            <a:ext cx="762000" cy="584775"/>
          </a:xfrm>
          <a:prstGeom prst="rect">
            <a:avLst/>
          </a:prstGeom>
          <a:noFill/>
        </p:spPr>
        <p:txBody>
          <a:bodyPr wrap="square" rtlCol="0">
            <a:spAutoFit/>
          </a:bodyPr>
          <a:lstStyle/>
          <a:p>
            <a:pPr algn="ct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38" name="TextBox 37">
            <a:extLst>
              <a:ext uri="{FF2B5EF4-FFF2-40B4-BE49-F238E27FC236}">
                <a16:creationId xmlns:a16="http://schemas.microsoft.com/office/drawing/2014/main" id="{B8231E37-D38F-4FF8-99AC-35FD29737060}"/>
              </a:ext>
            </a:extLst>
          </p:cNvPr>
          <p:cNvSpPr txBox="1"/>
          <p:nvPr/>
        </p:nvSpPr>
        <p:spPr>
          <a:xfrm>
            <a:off x="7630160" y="2392680"/>
            <a:ext cx="762000" cy="584775"/>
          </a:xfrm>
          <a:prstGeom prst="rect">
            <a:avLst/>
          </a:prstGeom>
          <a:noFill/>
        </p:spPr>
        <p:txBody>
          <a:bodyPr wrap="square" rtlCol="0">
            <a:spAutoFit/>
          </a:bodyPr>
          <a:lstStyle/>
          <a:p>
            <a:pPr algn="ct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44" name="TextBox 43">
            <a:extLst>
              <a:ext uri="{FF2B5EF4-FFF2-40B4-BE49-F238E27FC236}">
                <a16:creationId xmlns:a16="http://schemas.microsoft.com/office/drawing/2014/main" id="{49EC9D78-659C-47A4-A999-0ACA5D533996}"/>
              </a:ext>
            </a:extLst>
          </p:cNvPr>
          <p:cNvSpPr txBox="1"/>
          <p:nvPr/>
        </p:nvSpPr>
        <p:spPr>
          <a:xfrm>
            <a:off x="7630160" y="5440680"/>
            <a:ext cx="762000" cy="584775"/>
          </a:xfrm>
          <a:prstGeom prst="rect">
            <a:avLst/>
          </a:prstGeom>
          <a:noFill/>
        </p:spPr>
        <p:txBody>
          <a:bodyPr wrap="square" rtlCol="0">
            <a:spAutoFit/>
          </a:bodyPr>
          <a:lstStyle/>
          <a:p>
            <a:pPr algn="ct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718103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par>
                                <p:cTn id="15" presetID="6" presetClass="entr" presetSubtype="16"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circle(in)">
                                      <p:cBhvr>
                                        <p:cTn id="17" dur="2000"/>
                                        <p:tgtEl>
                                          <p:spTgt spid="22"/>
                                        </p:tgtEl>
                                      </p:cBhvr>
                                    </p:animEffect>
                                  </p:childTnLst>
                                </p:cTn>
                              </p:par>
                              <p:par>
                                <p:cTn id="18" presetID="8" presetClass="entr" presetSubtype="16"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diamond(in)">
                                      <p:cBhvr>
                                        <p:cTn id="20" dur="2000"/>
                                        <p:tgtEl>
                                          <p:spTgt spid="20"/>
                                        </p:tgtEl>
                                      </p:cBhvr>
                                    </p:animEffect>
                                  </p:childTnLst>
                                </p:cTn>
                              </p:par>
                              <p:par>
                                <p:cTn id="21" presetID="8" presetClass="entr" presetSubtype="16"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diamond(in)">
                                      <p:cBhvr>
                                        <p:cTn id="23" dur="2000"/>
                                        <p:tgtEl>
                                          <p:spTgt spid="21"/>
                                        </p:tgtEl>
                                      </p:cBhvr>
                                    </p:animEffect>
                                  </p:childTnLst>
                                </p:cTn>
                              </p:par>
                              <p:par>
                                <p:cTn id="24" presetID="8" presetClass="entr" presetSubtype="16"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diamond(in)">
                                      <p:cBhvr>
                                        <p:cTn id="26" dur="2000"/>
                                        <p:tgtEl>
                                          <p:spTgt spid="23"/>
                                        </p:tgtEl>
                                      </p:cBhvr>
                                    </p:animEffect>
                                  </p:childTnLst>
                                </p:cTn>
                              </p:par>
                              <p:par>
                                <p:cTn id="27" presetID="8" presetClass="entr" presetSubtype="16"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diamond(in)">
                                      <p:cBhvr>
                                        <p:cTn id="29" dur="2000"/>
                                        <p:tgtEl>
                                          <p:spTgt spid="25"/>
                                        </p:tgtEl>
                                      </p:cBhvr>
                                    </p:animEffect>
                                  </p:childTnLst>
                                </p:cTn>
                              </p:par>
                              <p:par>
                                <p:cTn id="30" presetID="8" presetClass="entr" presetSubtype="16"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diamond(in)">
                                      <p:cBhvr>
                                        <p:cTn id="32" dur="2000"/>
                                        <p:tgtEl>
                                          <p:spTgt spid="26"/>
                                        </p:tgtEl>
                                      </p:cBhvr>
                                    </p:animEffect>
                                  </p:childTnLst>
                                </p:cTn>
                              </p:par>
                              <p:par>
                                <p:cTn id="33" presetID="8" presetClass="entr" presetSubtype="16"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diamond(in)">
                                      <p:cBhvr>
                                        <p:cTn id="35" dur="2000"/>
                                        <p:tgtEl>
                                          <p:spTgt spid="28"/>
                                        </p:tgtEl>
                                      </p:cBhvr>
                                    </p:animEffect>
                                  </p:childTnLst>
                                </p:cTn>
                              </p:par>
                              <p:par>
                                <p:cTn id="36" presetID="8" presetClass="entr" presetSubtype="16" fill="hold" grpId="0"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diamond(in)">
                                      <p:cBhvr>
                                        <p:cTn id="38" dur="2000"/>
                                        <p:tgtEl>
                                          <p:spTgt spid="27"/>
                                        </p:tgtEl>
                                      </p:cBhvr>
                                    </p:animEffect>
                                  </p:childTnLst>
                                </p:cTn>
                              </p:par>
                              <p:par>
                                <p:cTn id="39" presetID="8" presetClass="entr" presetSubtype="16"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diamond(in)">
                                      <p:cBhvr>
                                        <p:cTn id="41" dur="2000"/>
                                        <p:tgtEl>
                                          <p:spTgt spid="30"/>
                                        </p:tgtEl>
                                      </p:cBhvr>
                                    </p:animEffect>
                                  </p:childTnLst>
                                </p:cTn>
                              </p:par>
                              <p:par>
                                <p:cTn id="42" presetID="8" presetClass="entr" presetSubtype="16"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diamond(in)">
                                      <p:cBhvr>
                                        <p:cTn id="44" dur="2000"/>
                                        <p:tgtEl>
                                          <p:spTgt spid="29"/>
                                        </p:tgtEl>
                                      </p:cBhvr>
                                    </p:animEffect>
                                  </p:childTnLst>
                                </p:cTn>
                              </p:par>
                              <p:par>
                                <p:cTn id="45" presetID="8" presetClass="entr" presetSubtype="16"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diamond(in)">
                                      <p:cBhvr>
                                        <p:cTn id="47" dur="2000"/>
                                        <p:tgtEl>
                                          <p:spTgt spid="33"/>
                                        </p:tgtEl>
                                      </p:cBhvr>
                                    </p:animEffect>
                                  </p:childTnLst>
                                </p:cTn>
                              </p:par>
                              <p:par>
                                <p:cTn id="48" presetID="8" presetClass="entr" presetSubtype="16" fill="hold" grpId="0" nodeType="with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diamond(in)">
                                      <p:cBhvr>
                                        <p:cTn id="50" dur="2000"/>
                                        <p:tgtEl>
                                          <p:spTgt spid="32"/>
                                        </p:tgtEl>
                                      </p:cBhvr>
                                    </p:animEffect>
                                  </p:childTnLst>
                                </p:cTn>
                              </p:par>
                              <p:par>
                                <p:cTn id="51" presetID="8" presetClass="entr" presetSubtype="16" fill="hold" grpId="0" nodeType="with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diamond(in)">
                                      <p:cBhvr>
                                        <p:cTn id="53" dur="2000"/>
                                        <p:tgtEl>
                                          <p:spTgt spid="35"/>
                                        </p:tgtEl>
                                      </p:cBhvr>
                                    </p:animEffect>
                                  </p:childTnLst>
                                </p:cTn>
                              </p:par>
                              <p:par>
                                <p:cTn id="54" presetID="8" presetClass="entr" presetSubtype="16" fill="hold" grpId="0" nodeType="withEffect">
                                  <p:stCondLst>
                                    <p:cond delay="0"/>
                                  </p:stCondLst>
                                  <p:childTnLst>
                                    <p:set>
                                      <p:cBhvr>
                                        <p:cTn id="55" dur="1" fill="hold">
                                          <p:stCondLst>
                                            <p:cond delay="0"/>
                                          </p:stCondLst>
                                        </p:cTn>
                                        <p:tgtEl>
                                          <p:spTgt spid="44"/>
                                        </p:tgtEl>
                                        <p:attrNameLst>
                                          <p:attrName>style.visibility</p:attrName>
                                        </p:attrNameLst>
                                      </p:cBhvr>
                                      <p:to>
                                        <p:strVal val="visible"/>
                                      </p:to>
                                    </p:set>
                                    <p:animEffect transition="in" filter="diamond(in)">
                                      <p:cBhvr>
                                        <p:cTn id="56" dur="2000"/>
                                        <p:tgtEl>
                                          <p:spTgt spid="44"/>
                                        </p:tgtEl>
                                      </p:cBhvr>
                                    </p:animEffect>
                                  </p:childTnLst>
                                </p:cTn>
                              </p:par>
                              <p:par>
                                <p:cTn id="57" presetID="8" presetClass="entr" presetSubtype="16" fill="hold" grpId="0" nodeType="with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diamond(in)">
                                      <p:cBhvr>
                                        <p:cTn id="59" dur="2000"/>
                                        <p:tgtEl>
                                          <p:spTgt spid="34"/>
                                        </p:tgtEl>
                                      </p:cBhvr>
                                    </p:animEffect>
                                  </p:childTnLst>
                                </p:cTn>
                              </p:par>
                              <p:par>
                                <p:cTn id="60" presetID="5" presetClass="entr" presetSubtype="10" fill="hold" grpId="0" nodeType="with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checkerboard(across)">
                                      <p:cBhvr>
                                        <p:cTn id="62" dur="500"/>
                                        <p:tgtEl>
                                          <p:spTgt spid="24"/>
                                        </p:tgtEl>
                                      </p:cBhvr>
                                    </p:animEffect>
                                  </p:childTnLst>
                                </p:cTn>
                              </p:par>
                              <p:par>
                                <p:cTn id="63" presetID="5" presetClass="entr" presetSubtype="10" fill="hold" grpId="0" nodeType="with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checkerboard(across)">
                                      <p:cBhvr>
                                        <p:cTn id="65" dur="500"/>
                                        <p:tgtEl>
                                          <p:spTgt spid="38"/>
                                        </p:tgtEl>
                                      </p:cBhvr>
                                    </p:animEffect>
                                  </p:childTnLst>
                                </p:cTn>
                              </p:par>
                              <p:par>
                                <p:cTn id="66" presetID="5" presetClass="entr" presetSubtype="10" fill="hold" grpId="0" nodeType="withEffect">
                                  <p:stCondLst>
                                    <p:cond delay="0"/>
                                  </p:stCondLst>
                                  <p:childTnLst>
                                    <p:set>
                                      <p:cBhvr>
                                        <p:cTn id="67" dur="1" fill="hold">
                                          <p:stCondLst>
                                            <p:cond delay="0"/>
                                          </p:stCondLst>
                                        </p:cTn>
                                        <p:tgtEl>
                                          <p:spTgt spid="36"/>
                                        </p:tgtEl>
                                        <p:attrNameLst>
                                          <p:attrName>style.visibility</p:attrName>
                                        </p:attrNameLst>
                                      </p:cBhvr>
                                      <p:to>
                                        <p:strVal val="visible"/>
                                      </p:to>
                                    </p:set>
                                    <p:animEffect transition="in" filter="checkerboard(across)">
                                      <p:cBhvr>
                                        <p:cTn id="68" dur="500"/>
                                        <p:tgtEl>
                                          <p:spTgt spid="36"/>
                                        </p:tgtEl>
                                      </p:cBhvr>
                                    </p:animEffect>
                                  </p:childTnLst>
                                </p:cTn>
                              </p:par>
                              <p:par>
                                <p:cTn id="69" presetID="5" presetClass="entr" presetSubtype="10" fill="hold" grpId="0" nodeType="with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checkerboard(across)">
                                      <p:cBhvr>
                                        <p:cTn id="71" dur="500"/>
                                        <p:tgtEl>
                                          <p:spTgt spid="31"/>
                                        </p:tgtEl>
                                      </p:cBhvr>
                                    </p:animEffect>
                                  </p:childTnLst>
                                </p:cTn>
                              </p:par>
                              <p:par>
                                <p:cTn id="72" presetID="5" presetClass="entr" presetSubtype="10" fill="hold" grpId="0" nodeType="withEffect">
                                  <p:stCondLst>
                                    <p:cond delay="0"/>
                                  </p:stCondLst>
                                  <p:childTnLst>
                                    <p:set>
                                      <p:cBhvr>
                                        <p:cTn id="73" dur="1" fill="hold">
                                          <p:stCondLst>
                                            <p:cond delay="0"/>
                                          </p:stCondLst>
                                        </p:cTn>
                                        <p:tgtEl>
                                          <p:spTgt spid="37"/>
                                        </p:tgtEl>
                                        <p:attrNameLst>
                                          <p:attrName>style.visibility</p:attrName>
                                        </p:attrNameLst>
                                      </p:cBhvr>
                                      <p:to>
                                        <p:strVal val="visible"/>
                                      </p:to>
                                    </p:set>
                                    <p:animEffect transition="in" filter="checkerboard(across)">
                                      <p:cBhvr>
                                        <p:cTn id="74" dur="500"/>
                                        <p:tgtEl>
                                          <p:spTgt spid="37"/>
                                        </p:tgtEl>
                                      </p:cBhvr>
                                    </p:animEffect>
                                  </p:childTnLst>
                                </p:cTn>
                              </p:par>
                            </p:childTnLst>
                          </p:cTn>
                        </p:par>
                      </p:childTnLst>
                    </p:cTn>
                  </p:par>
                  <p:par>
                    <p:cTn id="75" fill="hold">
                      <p:stCondLst>
                        <p:cond delay="indefinite"/>
                      </p:stCondLst>
                      <p:childTnLst>
                        <p:par>
                          <p:cTn id="76" fill="hold">
                            <p:stCondLst>
                              <p:cond delay="0"/>
                            </p:stCondLst>
                            <p:childTnLst>
                              <p:par>
                                <p:cTn id="77" presetID="5" presetClass="exit" presetSubtype="10" fill="hold" grpId="1" nodeType="clickEffect">
                                  <p:stCondLst>
                                    <p:cond delay="0"/>
                                  </p:stCondLst>
                                  <p:childTnLst>
                                    <p:animEffect transition="out" filter="checkerboard(across)">
                                      <p:cBhvr>
                                        <p:cTn id="78" dur="500"/>
                                        <p:tgtEl>
                                          <p:spTgt spid="44"/>
                                        </p:tgtEl>
                                      </p:cBhvr>
                                    </p:animEffect>
                                    <p:set>
                                      <p:cBhvr>
                                        <p:cTn id="79" dur="1" fill="hold">
                                          <p:stCondLst>
                                            <p:cond delay="4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p:bldP spid="22" grpId="0" animBg="1"/>
      <p:bldP spid="23" grpId="0" animBg="1"/>
      <p:bldP spid="24" grpId="0"/>
      <p:bldP spid="25" grpId="0" animBg="1"/>
      <p:bldP spid="26" grpId="0" animBg="1"/>
      <p:bldP spid="27" grpId="0" animBg="1"/>
      <p:bldP spid="28" grpId="0" animBg="1"/>
      <p:bldP spid="29" grpId="0" animBg="1"/>
      <p:bldP spid="30" grpId="0" animBg="1"/>
      <p:bldP spid="31" grpId="0"/>
      <p:bldP spid="32" grpId="0" animBg="1"/>
      <p:bldP spid="33" grpId="0" animBg="1"/>
      <p:bldP spid="34" grpId="0" animBg="1"/>
      <p:bldP spid="35" grpId="0" animBg="1"/>
      <p:bldP spid="36" grpId="0"/>
      <p:bldP spid="37" grpId="0"/>
      <p:bldP spid="38" grpId="0"/>
      <p:bldP spid="44" grpId="0"/>
      <p:bldP spid="44"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606932"/>
            <a:ext cx="12192000" cy="3327400"/>
          </a:xfrm>
          <a:prstGeom prst="rect">
            <a:avLst/>
          </a:prstGeom>
        </p:spPr>
      </p:pic>
      <p:pic>
        <p:nvPicPr>
          <p:cNvPr id="6149"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t="10124" r="-2133" b="21481"/>
          <a:stretch>
            <a:fillRect/>
          </a:stretch>
        </p:blipFill>
        <p:spPr bwMode="auto">
          <a:xfrm>
            <a:off x="0" y="0"/>
            <a:ext cx="12453257" cy="4657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3549741" y="2171684"/>
            <a:ext cx="5849583" cy="4686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4045550" y="910505"/>
            <a:ext cx="5353774" cy="838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w="11430"/>
                <a:solidFill>
                  <a:srgbClr val="FF0000"/>
                </a:solidFill>
                <a:effectLst>
                  <a:outerShdw blurRad="50800" dist="39000" dir="5460000" algn="tl">
                    <a:srgbClr val="000000">
                      <a:alpha val="38000"/>
                    </a:srgbClr>
                  </a:outerShdw>
                </a:effectLst>
                <a:uLnTx/>
                <a:uFillTx/>
                <a:latin typeface="Arial-Rounded" panose="020B0500000000000000" charset="0"/>
                <a:ea typeface="Arial-Rounded" panose="020B0500000000000000" charset="0"/>
                <a:cs typeface="Arial-Rounded" panose="020B0500000000000000" charset="0"/>
                <a:sym typeface="Arial"/>
              </a:rPr>
              <a:t>Xe </a:t>
            </a:r>
            <a:r>
              <a:rPr kumimoji="0" lang="en-US" sz="3600" b="1" i="0" u="none" strike="noStrike" kern="0" cap="none" spc="0" normalizeH="0" baseline="0" noProof="0" dirty="0" err="1">
                <a:ln w="11430"/>
                <a:solidFill>
                  <a:srgbClr val="FF0000"/>
                </a:solidFill>
                <a:effectLst>
                  <a:outerShdw blurRad="50800" dist="39000" dir="5460000" algn="tl">
                    <a:srgbClr val="000000">
                      <a:alpha val="38000"/>
                    </a:srgbClr>
                  </a:outerShdw>
                </a:effectLst>
                <a:uLnTx/>
                <a:uFillTx/>
                <a:latin typeface="Arial-Rounded" panose="020B0500000000000000" charset="0"/>
                <a:ea typeface="Arial-Rounded" panose="020B0500000000000000" charset="0"/>
                <a:cs typeface="Arial-Rounded" panose="020B0500000000000000" charset="0"/>
                <a:sym typeface="Arial"/>
              </a:rPr>
              <a:t>buýt</a:t>
            </a:r>
            <a:r>
              <a:rPr kumimoji="0" lang="en-US" sz="3600" b="1" i="0" u="none" strike="noStrike" kern="0" cap="none" spc="0" normalizeH="0" baseline="0" noProof="0" dirty="0">
                <a:ln w="11430"/>
                <a:solidFill>
                  <a:srgbClr val="FF0000"/>
                </a:solidFill>
                <a:effectLst>
                  <a:outerShdw blurRad="50800" dist="39000" dir="5460000" algn="tl">
                    <a:srgbClr val="000000">
                      <a:alpha val="38000"/>
                    </a:srgbClr>
                  </a:outerShdw>
                </a:effectLst>
                <a:uLnTx/>
                <a:uFillTx/>
                <a:latin typeface="Arial-Rounded" panose="020B0500000000000000" charset="0"/>
                <a:ea typeface="Arial-Rounded" panose="020B0500000000000000" charset="0"/>
                <a:cs typeface="Arial-Rounded" panose="020B0500000000000000" charset="0"/>
                <a:sym typeface="Arial"/>
              </a:rPr>
              <a:t> </a:t>
            </a:r>
            <a:r>
              <a:rPr kumimoji="0" lang="en-US" sz="3600" b="1" i="0" u="none" strike="noStrike" kern="0" cap="none" spc="0" normalizeH="0" baseline="0" noProof="0" dirty="0" err="1">
                <a:ln w="11430"/>
                <a:solidFill>
                  <a:srgbClr val="FF0000"/>
                </a:solidFill>
                <a:effectLst>
                  <a:outerShdw blurRad="50800" dist="39000" dir="5460000" algn="tl">
                    <a:srgbClr val="000000">
                      <a:alpha val="38000"/>
                    </a:srgbClr>
                  </a:outerShdw>
                </a:effectLst>
                <a:uLnTx/>
                <a:uFillTx/>
                <a:latin typeface="Arial-Rounded" panose="020B0500000000000000" charset="0"/>
                <a:ea typeface="Arial-Rounded" panose="020B0500000000000000" charset="0"/>
                <a:cs typeface="Arial-Rounded" panose="020B0500000000000000" charset="0"/>
                <a:sym typeface="Arial"/>
              </a:rPr>
              <a:t>yêu</a:t>
            </a:r>
            <a:r>
              <a:rPr kumimoji="0" lang="en-US" sz="3600" b="1" i="0" u="none" strike="noStrike" kern="0" cap="none" spc="0" normalizeH="0" baseline="0" noProof="0" dirty="0">
                <a:ln w="11430"/>
                <a:solidFill>
                  <a:srgbClr val="FF0000"/>
                </a:solidFill>
                <a:effectLst>
                  <a:outerShdw blurRad="50800" dist="39000" dir="5460000" algn="tl">
                    <a:srgbClr val="000000">
                      <a:alpha val="38000"/>
                    </a:srgbClr>
                  </a:outerShdw>
                </a:effectLst>
                <a:uLnTx/>
                <a:uFillTx/>
                <a:latin typeface="Arial-Rounded" panose="020B0500000000000000" charset="0"/>
                <a:ea typeface="Arial-Rounded" panose="020B0500000000000000" charset="0"/>
                <a:cs typeface="Arial-Rounded" panose="020B0500000000000000" charset="0"/>
                <a:sym typeface="Arial"/>
              </a:rPr>
              <a:t> </a:t>
            </a:r>
            <a:r>
              <a:rPr kumimoji="0" lang="en-US" sz="3600" b="1" i="0" u="none" strike="noStrike" kern="0" cap="none" spc="0" normalizeH="0" baseline="0" noProof="0" dirty="0" err="1">
                <a:ln w="11430"/>
                <a:solidFill>
                  <a:srgbClr val="FF0000"/>
                </a:solidFill>
                <a:effectLst>
                  <a:outerShdw blurRad="50800" dist="39000" dir="5460000" algn="tl">
                    <a:srgbClr val="000000">
                      <a:alpha val="38000"/>
                    </a:srgbClr>
                  </a:outerShdw>
                </a:effectLst>
                <a:uLnTx/>
                <a:uFillTx/>
                <a:latin typeface="Arial-Rounded" panose="020B0500000000000000" charset="0"/>
                <a:ea typeface="Arial-Rounded" panose="020B0500000000000000" charset="0"/>
                <a:cs typeface="Arial-Rounded" panose="020B0500000000000000" charset="0"/>
                <a:sym typeface="Arial"/>
              </a:rPr>
              <a:t>thương</a:t>
            </a:r>
            <a:endParaRPr kumimoji="0" lang="en-US" sz="3600" b="1" i="0" u="none" strike="noStrike" kern="0" cap="none" spc="0" normalizeH="0" baseline="0" noProof="0" dirty="0">
              <a:ln w="11430"/>
              <a:solidFill>
                <a:srgbClr val="FF0000"/>
              </a:solidFill>
              <a:effectLst>
                <a:outerShdw blurRad="50800" dist="39000" dir="5460000" algn="tl">
                  <a:srgbClr val="000000">
                    <a:alpha val="38000"/>
                  </a:srgbClr>
                </a:outerShdw>
              </a:effectLst>
              <a:uLnTx/>
              <a:uFillTx/>
              <a:latin typeface="Arial-Rounded" panose="020B0500000000000000" charset="0"/>
              <a:ea typeface="Arial-Rounded" panose="020B0500000000000000" charset="0"/>
              <a:cs typeface="Arial-Rounded" panose="020B0500000000000000" charset="0"/>
              <a:sym typeface="Arial"/>
            </a:endParaRPr>
          </a:p>
        </p:txBody>
      </p:sp>
      <p:pic>
        <p:nvPicPr>
          <p:cNvPr id="6" name="Bus Horn sound effect">
            <a:hlinkClick r:id="" action="ppaction://media"/>
            <a:extLst>
              <a:ext uri="{FF2B5EF4-FFF2-40B4-BE49-F238E27FC236}">
                <a16:creationId xmlns:a16="http://schemas.microsoft.com/office/drawing/2014/main" id="{B1CF4947-33FF-4E94-8CD0-63500371B99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553793" y="6553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30" fill="hold"/>
                                        <p:tgtEl>
                                          <p:spTgt spid="6"/>
                                        </p:tgtEl>
                                      </p:cBhvr>
                                    </p:cmd>
                                  </p:childTnLst>
                                </p:cTn>
                              </p:par>
                              <p:par>
                                <p:cTn id="7" presetID="2" presetClass="entr" presetSubtype="2"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additive="base">
                                        <p:cTn id="9" dur="2000" fill="hold"/>
                                        <p:tgtEl>
                                          <p:spTgt spid="9"/>
                                        </p:tgtEl>
                                        <p:attrNameLst>
                                          <p:attrName>ppt_x</p:attrName>
                                        </p:attrNameLst>
                                      </p:cBhvr>
                                      <p:tavLst>
                                        <p:tav tm="0">
                                          <p:val>
                                            <p:strVal val="1+#ppt_w/2"/>
                                          </p:val>
                                        </p:tav>
                                        <p:tav tm="100000">
                                          <p:val>
                                            <p:strVal val="#ppt_x"/>
                                          </p:val>
                                        </p:tav>
                                      </p:tavLst>
                                    </p:anim>
                                    <p:anim calcmode="lin" valueType="num">
                                      <p:cBhvr additive="base">
                                        <p:cTn id="10" dur="2000" fill="hold"/>
                                        <p:tgtEl>
                                          <p:spTgt spid="9"/>
                                        </p:tgtEl>
                                        <p:attrNameLst>
                                          <p:attrName>ppt_y</p:attrName>
                                        </p:attrNameLst>
                                      </p:cBhvr>
                                      <p:tavLst>
                                        <p:tav tm="0">
                                          <p:val>
                                            <p:strVal val="#ppt_y"/>
                                          </p:val>
                                        </p:tav>
                                        <p:tav tm="100000">
                                          <p:val>
                                            <p:strVal val="#ppt_y"/>
                                          </p:val>
                                        </p:tav>
                                      </p:tavLst>
                                    </p:anim>
                                  </p:childTnLst>
                                </p:cTn>
                              </p:par>
                            </p:childTnLst>
                          </p:cTn>
                        </p:par>
                        <p:par>
                          <p:cTn id="11" fill="hold">
                            <p:stCondLst>
                              <p:cond delay="3030"/>
                            </p:stCondLst>
                            <p:childTnLst>
                              <p:par>
                                <p:cTn id="12" presetID="25"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17" dur="1000" fill="hold"/>
                                        <p:tgtEl>
                                          <p:spTgt spid="7"/>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6"/>
                </p:tgtEl>
              </p:cMediaNode>
            </p:audio>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rotWithShape="1">
          <a:blip r:embed="rId12">
            <a:extLst>
              <a:ext uri="{28A0092B-C50C-407E-A947-70E740481C1C}">
                <a14:useLocalDpi xmlns:a14="http://schemas.microsoft.com/office/drawing/2010/main" val="0"/>
              </a:ext>
            </a:extLst>
          </a:blip>
          <a:srcRect r="-3355" b="25080"/>
          <a:stretch>
            <a:fillRect/>
          </a:stretch>
        </p:blipFill>
        <p:spPr bwMode="auto">
          <a:xfrm>
            <a:off x="0" y="0"/>
            <a:ext cx="12649200" cy="4541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3876666" y="436593"/>
            <a:ext cx="4744819" cy="941562"/>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prstClr val="black"/>
                </a:solidFill>
                <a:effectLst/>
                <a:uLnTx/>
                <a:uFillTx/>
                <a:latin typeface="Arial" panose="020B0604020202020204" pitchFamily="34" charset="0"/>
                <a:ea typeface="Arial-Rounded" panose="020B0500000000000000" charset="0"/>
                <a:cs typeface="Arial" panose="020B0604020202020204" pitchFamily="34" charset="0"/>
                <a:sym typeface="Arial"/>
              </a:rPr>
              <a:t>24 ? 19</a:t>
            </a:r>
            <a:endParaRPr kumimoji="0" lang="en-US" sz="4400" b="1" i="0" u="none" strike="noStrike" kern="0" cap="none" spc="0" normalizeH="0" baseline="0" noProof="0" dirty="0">
              <a:ln>
                <a:noFill/>
              </a:ln>
              <a:solidFill>
                <a:prstClr val="black"/>
              </a:solidFill>
              <a:effectLst/>
              <a:uLnTx/>
              <a:uFillTx/>
              <a:latin typeface="Arial" panose="020B0604020202020204" pitchFamily="34" charset="0"/>
              <a:ea typeface="Arial-Rounded" panose="020B0500000000000000" charset="0"/>
              <a:cs typeface="Arial" panose="020B0604020202020204" pitchFamily="34" charset="0"/>
              <a:sym typeface="Arial"/>
            </a:endParaRP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978475" y="22098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4"/>
          <a:stretch>
            <a:fillRect/>
          </a:stretch>
        </p:blipFill>
        <p:spPr>
          <a:xfrm>
            <a:off x="13061934"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4953000" y="2819400"/>
            <a:ext cx="609600" cy="609600"/>
          </a:xfrm>
          <a:prstGeom prst="rect">
            <a:avLst/>
          </a:prstGeom>
        </p:spPr>
      </p:pic>
      <p:pic>
        <p:nvPicPr>
          <p:cNvPr id="17" name="Picture 1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4572001"/>
            <a:ext cx="12191999" cy="2285999"/>
          </a:xfrm>
          <a:prstGeom prst="rect">
            <a:avLst/>
          </a:prstGeom>
        </p:spPr>
      </p:pic>
      <p:pic>
        <p:nvPicPr>
          <p:cNvPr id="7170" name="Picture 2"/>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0" b="100000" l="6267" r="94278"/>
                    </a14:imgEffect>
                  </a14:imgLayer>
                </a14:imgProps>
              </a:ext>
              <a:ext uri="{28A0092B-C50C-407E-A947-70E740481C1C}">
                <a14:useLocalDpi xmlns:a14="http://schemas.microsoft.com/office/drawing/2010/main" val="0"/>
              </a:ext>
            </a:extLst>
          </a:blip>
          <a:srcRect b="7805"/>
          <a:stretch>
            <a:fillRect/>
          </a:stretch>
        </p:blipFill>
        <p:spPr bwMode="auto">
          <a:xfrm>
            <a:off x="2362199" y="2362200"/>
            <a:ext cx="1830153" cy="2482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25299" r="-2198" b="26071"/>
          <a:stretch/>
        </p:blipFill>
        <p:spPr bwMode="auto">
          <a:xfrm>
            <a:off x="3277275" y="2669809"/>
            <a:ext cx="5943599" cy="3916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A">
            <a:extLst>
              <a:ext uri="{FF2B5EF4-FFF2-40B4-BE49-F238E27FC236}">
                <a16:creationId xmlns:a16="http://schemas.microsoft.com/office/drawing/2014/main" id="{6C266087-F6DC-424A-8F2B-52303F73757C}"/>
              </a:ext>
            </a:extLst>
          </p:cNvPr>
          <p:cNvSpPr/>
          <p:nvPr/>
        </p:nvSpPr>
        <p:spPr>
          <a:xfrm>
            <a:off x="8433084" y="1580707"/>
            <a:ext cx="2359242" cy="880338"/>
          </a:xfrm>
          <a:prstGeom prst="roundRect">
            <a:avLst>
              <a:gd name="adj" fmla="val 50000"/>
            </a:avLst>
          </a:prstGeom>
          <a:solidFill>
            <a:srgbClr val="FFFF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C. &gt;</a:t>
            </a:r>
          </a:p>
        </p:txBody>
      </p:sp>
      <p:sp>
        <p:nvSpPr>
          <p:cNvPr id="19" name="C">
            <a:extLst>
              <a:ext uri="{FF2B5EF4-FFF2-40B4-BE49-F238E27FC236}">
                <a16:creationId xmlns:a16="http://schemas.microsoft.com/office/drawing/2014/main" id="{D482BA8B-EFE1-4539-9A2E-8420A4050127}"/>
              </a:ext>
            </a:extLst>
          </p:cNvPr>
          <p:cNvSpPr/>
          <p:nvPr/>
        </p:nvSpPr>
        <p:spPr>
          <a:xfrm>
            <a:off x="5370321" y="1597826"/>
            <a:ext cx="2447107" cy="880338"/>
          </a:xfrm>
          <a:prstGeom prst="roundRect">
            <a:avLst>
              <a:gd name="adj" fmla="val 50000"/>
            </a:avLst>
          </a:prstGeom>
          <a:solidFill>
            <a:srgbClr val="FFFF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B. &lt;</a:t>
            </a:r>
          </a:p>
        </p:txBody>
      </p:sp>
      <p:sp>
        <p:nvSpPr>
          <p:cNvPr id="21" name="D">
            <a:extLst>
              <a:ext uri="{FF2B5EF4-FFF2-40B4-BE49-F238E27FC236}">
                <a16:creationId xmlns:a16="http://schemas.microsoft.com/office/drawing/2014/main" id="{E30E5191-B80A-42AB-9B55-E962E167C089}"/>
              </a:ext>
            </a:extLst>
          </p:cNvPr>
          <p:cNvSpPr/>
          <p:nvPr/>
        </p:nvSpPr>
        <p:spPr>
          <a:xfrm>
            <a:off x="2362199" y="1597826"/>
            <a:ext cx="2410833" cy="848949"/>
          </a:xfrm>
          <a:prstGeom prst="roundRect">
            <a:avLst>
              <a:gd name="adj" fmla="val 50000"/>
            </a:avLst>
          </a:prstGeom>
          <a:solidFill>
            <a:srgbClr val="FFFF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A.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170"/>
                                        </p:tgtEl>
                                        <p:attrNameLst>
                                          <p:attrName>r</p:attrName>
                                        </p:attrNameLst>
                                      </p:cBhvr>
                                    </p:animRot>
                                    <p:animRot by="-240000">
                                      <p:cBhvr>
                                        <p:cTn id="7" dur="600" fill="hold">
                                          <p:stCondLst>
                                            <p:cond delay="600"/>
                                          </p:stCondLst>
                                        </p:cTn>
                                        <p:tgtEl>
                                          <p:spTgt spid="7170"/>
                                        </p:tgtEl>
                                        <p:attrNameLst>
                                          <p:attrName>r</p:attrName>
                                        </p:attrNameLst>
                                      </p:cBhvr>
                                    </p:animRot>
                                    <p:animRot by="240000">
                                      <p:cBhvr>
                                        <p:cTn id="8" dur="600" fill="hold">
                                          <p:stCondLst>
                                            <p:cond delay="1200"/>
                                          </p:stCondLst>
                                        </p:cTn>
                                        <p:tgtEl>
                                          <p:spTgt spid="7170"/>
                                        </p:tgtEl>
                                        <p:attrNameLst>
                                          <p:attrName>r</p:attrName>
                                        </p:attrNameLst>
                                      </p:cBhvr>
                                    </p:animRot>
                                    <p:animRot by="-240000">
                                      <p:cBhvr>
                                        <p:cTn id="9" dur="600" fill="hold">
                                          <p:stCondLst>
                                            <p:cond delay="1800"/>
                                          </p:stCondLst>
                                        </p:cTn>
                                        <p:tgtEl>
                                          <p:spTgt spid="7170"/>
                                        </p:tgtEl>
                                        <p:attrNameLst>
                                          <p:attrName>r</p:attrName>
                                        </p:attrNameLst>
                                      </p:cBhvr>
                                    </p:animRot>
                                    <p:animRot by="120000">
                                      <p:cBhvr>
                                        <p:cTn id="10" dur="600" fill="hold">
                                          <p:stCondLst>
                                            <p:cond delay="2400"/>
                                          </p:stCondLst>
                                        </p:cTn>
                                        <p:tgtEl>
                                          <p:spTgt spid="7170"/>
                                        </p:tgtEl>
                                        <p:attrNameLst>
                                          <p:attrName>r</p:attrName>
                                        </p:attrNameLst>
                                      </p:cBhvr>
                                    </p:animRot>
                                  </p:childTnLst>
                                </p:cTn>
                              </p:par>
                              <p:par>
                                <p:cTn id="11" presetID="2" presetClass="entr" presetSubtype="2"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 calcmode="lin" valueType="num">
                                      <p:cBhvr additive="base">
                                        <p:cTn id="13" dur="2000" fill="hold"/>
                                        <p:tgtEl>
                                          <p:spTgt spid="2052"/>
                                        </p:tgtEl>
                                        <p:attrNameLst>
                                          <p:attrName>ppt_x</p:attrName>
                                        </p:attrNameLst>
                                      </p:cBhvr>
                                      <p:tavLst>
                                        <p:tav tm="0">
                                          <p:val>
                                            <p:strVal val="1+#ppt_w/2"/>
                                          </p:val>
                                        </p:tav>
                                        <p:tav tm="100000">
                                          <p:val>
                                            <p:strVal val="#ppt_x"/>
                                          </p:val>
                                        </p:tav>
                                      </p:tavLst>
                                    </p:anim>
                                    <p:anim calcmode="lin" valueType="num">
                                      <p:cBhvr additive="base">
                                        <p:cTn id="14" dur="2000" fill="hold"/>
                                        <p:tgtEl>
                                          <p:spTgt spid="2052"/>
                                        </p:tgtEl>
                                        <p:attrNameLst>
                                          <p:attrName>ppt_y</p:attrName>
                                        </p:attrNameLst>
                                      </p:cBhvr>
                                      <p:tavLst>
                                        <p:tav tm="0">
                                          <p:val>
                                            <p:strVal val="#ppt_y"/>
                                          </p:val>
                                        </p:tav>
                                        <p:tav tm="100000">
                                          <p:val>
                                            <p:strVal val="#ppt_y"/>
                                          </p:val>
                                        </p:tav>
                                      </p:tavLst>
                                    </p:anim>
                                  </p:childTnLst>
                                </p:cTn>
                              </p:par>
                              <p:par>
                                <p:cTn id="15" presetID="1" presetClass="mediacall" presetSubtype="0" fill="hold" nodeType="withEffect">
                                  <p:stCondLst>
                                    <p:cond delay="0"/>
                                  </p:stCondLst>
                                  <p:childTnLst>
                                    <p:cmd type="call" cmd="playFrom(0.0)">
                                      <p:cBhvr>
                                        <p:cTn id="16" dur="3032" fill="hold"/>
                                        <p:tgtEl>
                                          <p:spTgt spid="16"/>
                                        </p:tgtEl>
                                      </p:cBhvr>
                                    </p:cmd>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par>
                          <p:cTn id="22" fill="hold">
                            <p:stCondLst>
                              <p:cond delay="500"/>
                            </p:stCondLst>
                            <p:childTnLst>
                              <p:par>
                                <p:cTn id="23" presetID="12" presetClass="entr" presetSubtype="4"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p:tgtEl>
                                          <p:spTgt spid="15"/>
                                        </p:tgtEl>
                                        <p:attrNameLst>
                                          <p:attrName>ppt_y</p:attrName>
                                        </p:attrNameLst>
                                      </p:cBhvr>
                                      <p:tavLst>
                                        <p:tav tm="0">
                                          <p:val>
                                            <p:strVal val="#ppt_y+#ppt_h*1.125000"/>
                                          </p:val>
                                        </p:tav>
                                        <p:tav tm="100000">
                                          <p:val>
                                            <p:strVal val="#ppt_y"/>
                                          </p:val>
                                        </p:tav>
                                      </p:tavLst>
                                    </p:anim>
                                    <p:animEffect transition="in" filter="wipe(up)">
                                      <p:cBhvr>
                                        <p:cTn id="26" dur="500"/>
                                        <p:tgtEl>
                                          <p:spTgt spid="15"/>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p:tgtEl>
                                          <p:spTgt spid="19"/>
                                        </p:tgtEl>
                                        <p:attrNameLst>
                                          <p:attrName>ppt_y</p:attrName>
                                        </p:attrNameLst>
                                      </p:cBhvr>
                                      <p:tavLst>
                                        <p:tav tm="0">
                                          <p:val>
                                            <p:strVal val="#ppt_y+#ppt_h*1.125000"/>
                                          </p:val>
                                        </p:tav>
                                        <p:tav tm="100000">
                                          <p:val>
                                            <p:strVal val="#ppt_y"/>
                                          </p:val>
                                        </p:tav>
                                      </p:tavLst>
                                    </p:anim>
                                    <p:animEffect transition="in" filter="wipe(up)">
                                      <p:cBhvr>
                                        <p:cTn id="30" dur="500"/>
                                        <p:tgtEl>
                                          <p:spTgt spid="19"/>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p:tgtEl>
                                          <p:spTgt spid="21"/>
                                        </p:tgtEl>
                                        <p:attrNameLst>
                                          <p:attrName>ppt_y</p:attrName>
                                        </p:attrNameLst>
                                      </p:cBhvr>
                                      <p:tavLst>
                                        <p:tav tm="0">
                                          <p:val>
                                            <p:strVal val="#ppt_y+#ppt_h*1.125000"/>
                                          </p:val>
                                        </p:tav>
                                        <p:tav tm="100000">
                                          <p:val>
                                            <p:strVal val="#ppt_y"/>
                                          </p:val>
                                        </p:tav>
                                      </p:tavLst>
                                    </p:anim>
                                    <p:animEffect transition="in" filter="wipe(up)">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4"/>
                </p:tgtEl>
              </p:cMediaNode>
            </p:audio>
            <p:audio>
              <p:cMediaNode vol="80000">
                <p:cTn id="36" fill="hold" display="0">
                  <p:stCondLst>
                    <p:cond delay="indefinite"/>
                  </p:stCondLst>
                  <p:endCondLst>
                    <p:cond evt="onStopAudio" delay="0">
                      <p:tgtEl>
                        <p:sldTgt/>
                      </p:tgtEl>
                    </p:cond>
                  </p:endCondLst>
                </p:cTn>
                <p:tgtEl>
                  <p:spTgt spid="14"/>
                </p:tgtEl>
              </p:cMediaNode>
            </p:audio>
            <p:audio>
              <p:cMediaNode vol="80000">
                <p:cTn id="37" fill="hold" display="0">
                  <p:stCondLst>
                    <p:cond delay="indefinite"/>
                  </p:stCondLst>
                  <p:endCondLst>
                    <p:cond evt="onStopAudio" delay="0">
                      <p:tgtEl>
                        <p:sldTgt/>
                      </p:tgtEl>
                    </p:cond>
                  </p:endCondLst>
                </p:cTn>
                <p:tgtEl>
                  <p:spTgt spid="16"/>
                </p:tgtEl>
              </p:cMediaNode>
            </p:audio>
            <p:audio>
              <p:cMediaNode vol="80000">
                <p:cTn id="38" fill="hold" display="0">
                  <p:stCondLst>
                    <p:cond delay="indefinite"/>
                  </p:stCondLst>
                  <p:endCondLst>
                    <p:cond evt="onStopAudio" delay="0">
                      <p:tgtEl>
                        <p:sldTgt/>
                      </p:tgtEl>
                    </p:cond>
                  </p:endCondLst>
                </p:cTn>
                <p:tgtEl>
                  <p:spTgt spid="18"/>
                </p:tgtEl>
              </p:cMediaNode>
            </p:audio>
            <p:audio>
              <p:cMediaNode vol="80000">
                <p:cTn id="39" fill="hold" display="0">
                  <p:stCondLst>
                    <p:cond delay="indefinite"/>
                  </p:stCondLst>
                  <p:endCondLst>
                    <p:cond evt="onStopAudio" delay="0">
                      <p:tgtEl>
                        <p:sldTgt/>
                      </p:tgtEl>
                    </p:cond>
                  </p:endCondLst>
                </p:cTn>
                <p:tgtEl>
                  <p:spTgt spid="8"/>
                </p:tgtEl>
              </p:cMediaNode>
            </p:audio>
            <p:seq concurrent="1" nextAc="seek">
              <p:cTn id="40" restart="whenNotActive" fill="hold" evtFilter="cancelBubble" nodeType="interactiveSeq">
                <p:stCondLst>
                  <p:cond evt="onClick" delay="0">
                    <p:tgtEl>
                      <p:spTgt spid="15"/>
                    </p:tgtEl>
                  </p:cond>
                </p:stCondLst>
                <p:endSync evt="end" delay="0">
                  <p:rtn val="all"/>
                </p:endSync>
                <p:childTnLst>
                  <p:par>
                    <p:cTn id="41" fill="hold">
                      <p:stCondLst>
                        <p:cond delay="0"/>
                      </p:stCondLst>
                      <p:childTnLst>
                        <p:par>
                          <p:cTn id="42" fill="hold">
                            <p:stCondLst>
                              <p:cond delay="0"/>
                            </p:stCondLst>
                            <p:childTnLst>
                              <p:par>
                                <p:cTn id="43" presetID="21" presetClass="emph" presetSubtype="0" fill="hold" grpId="1" nodeType="clickEffect">
                                  <p:stCondLst>
                                    <p:cond delay="0"/>
                                  </p:stCondLst>
                                  <p:childTnLst>
                                    <p:animClr clrSpc="hsl" dir="cw">
                                      <p:cBhvr override="childStyle">
                                        <p:cTn id="44" dur="500" fill="hold"/>
                                        <p:tgtEl>
                                          <p:spTgt spid="15"/>
                                        </p:tgtEl>
                                        <p:attrNameLst>
                                          <p:attrName>style.color</p:attrName>
                                        </p:attrNameLst>
                                      </p:cBhvr>
                                      <p:by>
                                        <p:hsl h="7200000" s="0" l="0"/>
                                      </p:by>
                                    </p:animClr>
                                    <p:animClr clrSpc="hsl" dir="cw">
                                      <p:cBhvr>
                                        <p:cTn id="45" dur="500" fill="hold"/>
                                        <p:tgtEl>
                                          <p:spTgt spid="15"/>
                                        </p:tgtEl>
                                        <p:attrNameLst>
                                          <p:attrName>fillcolor</p:attrName>
                                        </p:attrNameLst>
                                      </p:cBhvr>
                                      <p:by>
                                        <p:hsl h="7200000" s="0" l="0"/>
                                      </p:by>
                                    </p:animClr>
                                    <p:animClr clrSpc="hsl" dir="cw">
                                      <p:cBhvr>
                                        <p:cTn id="46" dur="500" fill="hold"/>
                                        <p:tgtEl>
                                          <p:spTgt spid="15"/>
                                        </p:tgtEl>
                                        <p:attrNameLst>
                                          <p:attrName>stroke.color</p:attrName>
                                        </p:attrNameLst>
                                      </p:cBhvr>
                                      <p:by>
                                        <p:hsl h="7200000" s="0" l="0"/>
                                      </p:by>
                                    </p:animClr>
                                    <p:set>
                                      <p:cBhvr>
                                        <p:cTn id="47" dur="500" fill="hold"/>
                                        <p:tgtEl>
                                          <p:spTgt spid="15"/>
                                        </p:tgtEl>
                                        <p:attrNameLst>
                                          <p:attrName>fill.type</p:attrName>
                                        </p:attrNameLst>
                                      </p:cBhvr>
                                      <p:to>
                                        <p:strVal val="solid"/>
                                      </p:to>
                                    </p:set>
                                  </p:childTnLst>
                                  <p:subTnLst>
                                    <p:audio>
                                      <p:cMediaNode>
                                        <p:cTn display="0" masterRel="sameClick">
                                          <p:stCondLst>
                                            <p:cond evt="begin" delay="0">
                                              <p:tn val="43"/>
                                            </p:cond>
                                          </p:stCondLst>
                                          <p:endCondLst>
                                            <p:cond evt="onStopAudio" delay="0">
                                              <p:tgtEl>
                                                <p:sldTgt/>
                                              </p:tgtEl>
                                            </p:cond>
                                          </p:endCondLst>
                                        </p:cTn>
                                        <p:tgtEl>
                                          <p:sndTgt r:embed="rId10" name="Tieng-yeah-tre-con-www_nhacchuongvui_com.wav"/>
                                        </p:tgtEl>
                                      </p:cMediaNode>
                                    </p:audio>
                                  </p:subTnLst>
                                </p:cTn>
                              </p:par>
                            </p:childTnLst>
                          </p:cTn>
                        </p:par>
                        <p:par>
                          <p:cTn id="48" fill="hold">
                            <p:stCondLst>
                              <p:cond delay="500"/>
                            </p:stCondLst>
                            <p:childTnLst>
                              <p:par>
                                <p:cTn id="49" presetID="63" presetClass="path" presetSubtype="0" accel="50000" decel="50000" fill="hold" nodeType="afterEffect">
                                  <p:stCondLst>
                                    <p:cond delay="0"/>
                                  </p:stCondLst>
                                  <p:childTnLst>
                                    <p:animMotion origin="layout" path="M 0 -2.96296E-6 L 0.25326 0.06297 " pathEditMode="relative" rAng="0" ptsTypes="AA">
                                      <p:cBhvr>
                                        <p:cTn id="50" dur="2000" fill="hold"/>
                                        <p:tgtEl>
                                          <p:spTgt spid="7170"/>
                                        </p:tgtEl>
                                        <p:attrNameLst>
                                          <p:attrName>ppt_x</p:attrName>
                                          <p:attrName>ppt_y</p:attrName>
                                        </p:attrNameLst>
                                      </p:cBhvr>
                                      <p:rCtr x="12656" y="3148"/>
                                    </p:animMotion>
                                  </p:childTnLst>
                                </p:cTn>
                              </p:par>
                            </p:childTnLst>
                          </p:cTn>
                        </p:par>
                        <p:par>
                          <p:cTn id="51" fill="hold">
                            <p:stCondLst>
                              <p:cond delay="2500"/>
                            </p:stCondLst>
                            <p:childTnLst>
                              <p:par>
                                <p:cTn id="52" presetID="53" presetClass="exit" presetSubtype="32" fill="hold" nodeType="afterEffect">
                                  <p:stCondLst>
                                    <p:cond delay="0"/>
                                  </p:stCondLst>
                                  <p:childTnLst>
                                    <p:anim calcmode="lin" valueType="num">
                                      <p:cBhvr>
                                        <p:cTn id="53" dur="500"/>
                                        <p:tgtEl>
                                          <p:spTgt spid="7170"/>
                                        </p:tgtEl>
                                        <p:attrNameLst>
                                          <p:attrName>ppt_w</p:attrName>
                                        </p:attrNameLst>
                                      </p:cBhvr>
                                      <p:tavLst>
                                        <p:tav tm="0">
                                          <p:val>
                                            <p:strVal val="ppt_w"/>
                                          </p:val>
                                        </p:tav>
                                        <p:tav tm="100000">
                                          <p:val>
                                            <p:fltVal val="0"/>
                                          </p:val>
                                        </p:tav>
                                      </p:tavLst>
                                    </p:anim>
                                    <p:anim calcmode="lin" valueType="num">
                                      <p:cBhvr>
                                        <p:cTn id="54" dur="500"/>
                                        <p:tgtEl>
                                          <p:spTgt spid="7170"/>
                                        </p:tgtEl>
                                        <p:attrNameLst>
                                          <p:attrName>ppt_h</p:attrName>
                                        </p:attrNameLst>
                                      </p:cBhvr>
                                      <p:tavLst>
                                        <p:tav tm="0">
                                          <p:val>
                                            <p:strVal val="ppt_h"/>
                                          </p:val>
                                        </p:tav>
                                        <p:tav tm="100000">
                                          <p:val>
                                            <p:fltVal val="0"/>
                                          </p:val>
                                        </p:tav>
                                      </p:tavLst>
                                    </p:anim>
                                    <p:animEffect transition="out" filter="fade">
                                      <p:cBhvr>
                                        <p:cTn id="55" dur="500"/>
                                        <p:tgtEl>
                                          <p:spTgt spid="7170"/>
                                        </p:tgtEl>
                                      </p:cBhvr>
                                    </p:animEffect>
                                    <p:set>
                                      <p:cBhvr>
                                        <p:cTn id="56" dur="1" fill="hold">
                                          <p:stCondLst>
                                            <p:cond delay="499"/>
                                          </p:stCondLst>
                                        </p:cTn>
                                        <p:tgtEl>
                                          <p:spTgt spid="7170"/>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7" restart="whenNotActive" fill="hold" evtFilter="cancelBubble" nodeType="interactiveSeq">
                <p:stCondLst>
                  <p:cond evt="onClick" delay="0">
                    <p:tgtEl>
                      <p:spTgt spid="19"/>
                    </p:tgtEl>
                  </p:cond>
                </p:stCondLst>
                <p:endSync evt="end" delay="0">
                  <p:rtn val="all"/>
                </p:endSync>
                <p:childTnLst>
                  <p:par>
                    <p:cTn id="58" fill="hold">
                      <p:stCondLst>
                        <p:cond delay="0"/>
                      </p:stCondLst>
                      <p:childTnLst>
                        <p:par>
                          <p:cTn id="59" fill="hold">
                            <p:stCondLst>
                              <p:cond delay="0"/>
                            </p:stCondLst>
                            <p:childTnLst>
                              <p:par>
                                <p:cTn id="60" presetID="23" presetClass="exit" presetSubtype="32" fill="hold" grpId="1" nodeType="clickEffect">
                                  <p:stCondLst>
                                    <p:cond delay="0"/>
                                  </p:stCondLst>
                                  <p:childTnLst>
                                    <p:anim calcmode="lin" valueType="num">
                                      <p:cBhvr>
                                        <p:cTn id="61" dur="500"/>
                                        <p:tgtEl>
                                          <p:spTgt spid="19"/>
                                        </p:tgtEl>
                                        <p:attrNameLst>
                                          <p:attrName>ppt_w</p:attrName>
                                        </p:attrNameLst>
                                      </p:cBhvr>
                                      <p:tavLst>
                                        <p:tav tm="0">
                                          <p:val>
                                            <p:strVal val="ppt_w"/>
                                          </p:val>
                                        </p:tav>
                                        <p:tav tm="100000">
                                          <p:val>
                                            <p:fltVal val="0"/>
                                          </p:val>
                                        </p:tav>
                                      </p:tavLst>
                                    </p:anim>
                                    <p:anim calcmode="lin" valueType="num">
                                      <p:cBhvr>
                                        <p:cTn id="62" dur="500"/>
                                        <p:tgtEl>
                                          <p:spTgt spid="19"/>
                                        </p:tgtEl>
                                        <p:attrNameLst>
                                          <p:attrName>ppt_h</p:attrName>
                                        </p:attrNameLst>
                                      </p:cBhvr>
                                      <p:tavLst>
                                        <p:tav tm="0">
                                          <p:val>
                                            <p:strVal val="ppt_h"/>
                                          </p:val>
                                        </p:tav>
                                        <p:tav tm="100000">
                                          <p:val>
                                            <p:fltVal val="0"/>
                                          </p:val>
                                        </p:tav>
                                      </p:tavLst>
                                    </p:anim>
                                    <p:set>
                                      <p:cBhvr>
                                        <p:cTn id="63"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11" name="Am-thanh-tra-loi-sai-www_nhacchuongvui_com.wav"/>
                                        </p:tgtEl>
                                      </p:cMediaNode>
                                    </p:audio>
                                  </p:subTnLst>
                                </p:cTn>
                              </p:par>
                            </p:childTnLst>
                          </p:cTn>
                        </p:par>
                      </p:childTnLst>
                    </p:cTn>
                  </p:par>
                </p:childTnLst>
              </p:cTn>
              <p:nextCondLst>
                <p:cond evt="onClick" delay="0">
                  <p:tgtEl>
                    <p:spTgt spid="19"/>
                  </p:tgtEl>
                </p:cond>
              </p:nextCondLst>
            </p:seq>
            <p:seq concurrent="1" nextAc="seek">
              <p:cTn id="64" restart="whenNotActive" fill="hold" evtFilter="cancelBubble" nodeType="interactiveSeq">
                <p:stCondLst>
                  <p:cond evt="onClick" delay="0">
                    <p:tgtEl>
                      <p:spTgt spid="21"/>
                    </p:tgtEl>
                  </p:cond>
                </p:stCondLst>
                <p:endSync evt="end" delay="0">
                  <p:rtn val="all"/>
                </p:endSync>
                <p:childTnLst>
                  <p:par>
                    <p:cTn id="65" fill="hold">
                      <p:stCondLst>
                        <p:cond delay="0"/>
                      </p:stCondLst>
                      <p:childTnLst>
                        <p:par>
                          <p:cTn id="66" fill="hold">
                            <p:stCondLst>
                              <p:cond delay="0"/>
                            </p:stCondLst>
                            <p:childTnLst>
                              <p:par>
                                <p:cTn id="67" presetID="23" presetClass="exit" presetSubtype="32" fill="hold" grpId="1" nodeType="withEffect">
                                  <p:stCondLst>
                                    <p:cond delay="0"/>
                                  </p:stCondLst>
                                  <p:childTnLst>
                                    <p:anim calcmode="lin" valueType="num">
                                      <p:cBhvr>
                                        <p:cTn id="68" dur="500"/>
                                        <p:tgtEl>
                                          <p:spTgt spid="21"/>
                                        </p:tgtEl>
                                        <p:attrNameLst>
                                          <p:attrName>ppt_w</p:attrName>
                                        </p:attrNameLst>
                                      </p:cBhvr>
                                      <p:tavLst>
                                        <p:tav tm="0">
                                          <p:val>
                                            <p:strVal val="ppt_w"/>
                                          </p:val>
                                        </p:tav>
                                        <p:tav tm="100000">
                                          <p:val>
                                            <p:fltVal val="0"/>
                                          </p:val>
                                        </p:tav>
                                      </p:tavLst>
                                    </p:anim>
                                    <p:anim calcmode="lin" valueType="num">
                                      <p:cBhvr>
                                        <p:cTn id="69" dur="500"/>
                                        <p:tgtEl>
                                          <p:spTgt spid="21"/>
                                        </p:tgtEl>
                                        <p:attrNameLst>
                                          <p:attrName>ppt_h</p:attrName>
                                        </p:attrNameLst>
                                      </p:cBhvr>
                                      <p:tavLst>
                                        <p:tav tm="0">
                                          <p:val>
                                            <p:strVal val="ppt_h"/>
                                          </p:val>
                                        </p:tav>
                                        <p:tav tm="100000">
                                          <p:val>
                                            <p:fltVal val="0"/>
                                          </p:val>
                                        </p:tav>
                                      </p:tavLst>
                                    </p:anim>
                                    <p:set>
                                      <p:cBhvr>
                                        <p:cTn id="70"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11" name="Am-thanh-tra-loi-sai-www_nhacchuongvui_com.wav"/>
                                        </p:tgtEl>
                                      </p:cMediaNode>
                                    </p:audio>
                                  </p:subTnLst>
                                </p:cTn>
                              </p:par>
                            </p:childTnLst>
                          </p:cTn>
                        </p:par>
                      </p:childTnLst>
                    </p:cTn>
                  </p:par>
                </p:childTnLst>
              </p:cTn>
              <p:nextCondLst>
                <p:cond evt="onClick" delay="0">
                  <p:tgtEl>
                    <p:spTgt spid="21"/>
                  </p:tgtEl>
                </p:cond>
              </p:nextCondLst>
            </p:seq>
            <p:seq concurrent="1" nextAc="seek">
              <p:cTn id="71" restart="whenNotActive" fill="hold" evtFilter="cancelBubble" nodeType="interactiveSeq">
                <p:stCondLst>
                  <p:cond evt="onClick" delay="0">
                    <p:tgtEl>
                      <p:spTgt spid="2052"/>
                    </p:tgtEl>
                  </p:cond>
                </p:stCondLst>
                <p:endSync evt="end" delay="0">
                  <p:rtn val="all"/>
                </p:endSync>
                <p:childTnLst>
                  <p:par>
                    <p:cTn id="72" fill="hold">
                      <p:stCondLst>
                        <p:cond delay="0"/>
                      </p:stCondLst>
                      <p:childTnLst>
                        <p:par>
                          <p:cTn id="73" fill="hold">
                            <p:stCondLst>
                              <p:cond delay="0"/>
                            </p:stCondLst>
                            <p:childTnLst>
                              <p:par>
                                <p:cTn id="74" presetID="2" presetClass="exit" presetSubtype="8" fill="hold" nodeType="clickEffect">
                                  <p:stCondLst>
                                    <p:cond delay="0"/>
                                  </p:stCondLst>
                                  <p:childTnLst>
                                    <p:anim calcmode="lin" valueType="num">
                                      <p:cBhvr additive="base">
                                        <p:cTn id="75" dur="2000"/>
                                        <p:tgtEl>
                                          <p:spTgt spid="2052"/>
                                        </p:tgtEl>
                                        <p:attrNameLst>
                                          <p:attrName>ppt_x</p:attrName>
                                        </p:attrNameLst>
                                      </p:cBhvr>
                                      <p:tavLst>
                                        <p:tav tm="0">
                                          <p:val>
                                            <p:strVal val="ppt_x"/>
                                          </p:val>
                                        </p:tav>
                                        <p:tav tm="100000">
                                          <p:val>
                                            <p:strVal val="0-ppt_w/2"/>
                                          </p:val>
                                        </p:tav>
                                      </p:tavLst>
                                    </p:anim>
                                    <p:anim calcmode="lin" valueType="num">
                                      <p:cBhvr additive="base">
                                        <p:cTn id="76" dur="2000"/>
                                        <p:tgtEl>
                                          <p:spTgt spid="2052"/>
                                        </p:tgtEl>
                                        <p:attrNameLst>
                                          <p:attrName>ppt_y</p:attrName>
                                        </p:attrNameLst>
                                      </p:cBhvr>
                                      <p:tavLst>
                                        <p:tav tm="0">
                                          <p:val>
                                            <p:strVal val="ppt_y"/>
                                          </p:val>
                                        </p:tav>
                                        <p:tav tm="100000">
                                          <p:val>
                                            <p:strVal val="ppt_y"/>
                                          </p:val>
                                        </p:tav>
                                      </p:tavLst>
                                    </p:anim>
                                    <p:set>
                                      <p:cBhvr>
                                        <p:cTn id="77" dur="1" fill="hold">
                                          <p:stCondLst>
                                            <p:cond delay="1999"/>
                                          </p:stCondLst>
                                        </p:cTn>
                                        <p:tgtEl>
                                          <p:spTgt spid="2052"/>
                                        </p:tgtEl>
                                        <p:attrNameLst>
                                          <p:attrName>style.visibility</p:attrName>
                                        </p:attrNameLst>
                                      </p:cBhvr>
                                      <p:to>
                                        <p:strVal val="hidden"/>
                                      </p:to>
                                    </p:set>
                                  </p:childTnLst>
                                </p:cTn>
                              </p:par>
                              <p:par>
                                <p:cTn id="78" presetID="1" presetClass="mediacall" presetSubtype="0" fill="hold" nodeType="withEffect">
                                  <p:stCondLst>
                                    <p:cond delay="0"/>
                                  </p:stCondLst>
                                  <p:childTnLst>
                                    <p:cmd type="call" cmd="playFrom(0.0)">
                                      <p:cBhvr>
                                        <p:cTn id="79" dur="10138" fill="hold"/>
                                        <p:tgtEl>
                                          <p:spTgt spid="18"/>
                                        </p:tgtEl>
                                      </p:cBhvr>
                                    </p:cmd>
                                  </p:childTnLst>
                                </p:cTn>
                              </p:par>
                            </p:childTnLst>
                          </p:cTn>
                        </p:par>
                      </p:childTnLst>
                    </p:cTn>
                  </p:par>
                </p:childTnLst>
              </p:cTn>
              <p:nextCondLst>
                <p:cond evt="onClick" delay="0">
                  <p:tgtEl>
                    <p:spTgt spid="2052"/>
                  </p:tgtEl>
                </p:cond>
              </p:nextCondLst>
            </p:seq>
          </p:childTnLst>
        </p:cTn>
      </p:par>
    </p:tnLst>
    <p:bldLst>
      <p:bldP spid="9" grpId="0" bldLvl="0" animBg="1"/>
      <p:bldP spid="15" grpId="0" animBg="1"/>
      <p:bldP spid="15" grpId="1" animBg="1"/>
      <p:bldP spid="19" grpId="0" animBg="1"/>
      <p:bldP spid="19" grpId="1" animBg="1"/>
      <p:bldP spid="21" grpId="0" animBg="1"/>
      <p:bldP spid="21"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12">
            <a:extLst>
              <a:ext uri="{28A0092B-C50C-407E-A947-70E740481C1C}">
                <a14:useLocalDpi xmlns:a14="http://schemas.microsoft.com/office/drawing/2010/main" val="0"/>
              </a:ext>
            </a:extLst>
          </a:blip>
          <a:srcRect b="9372"/>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97395" l="6550" r="92652">
                        <a14:foregroundMark x1="30192" y1="95130" x2="43291" y2="87542"/>
                        <a14:foregroundMark x1="37220" y1="86070" x2="26198" y2="93318"/>
                        <a14:foregroundMark x1="61182" y1="86636" x2="73003" y2="94224"/>
                        <a14:foregroundMark x1="57987" y1="89921" x2="61661" y2="921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133600" y="3352800"/>
            <a:ext cx="2003681" cy="229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3825985" y="507160"/>
            <a:ext cx="5317533" cy="1142999"/>
          </a:xfrm>
          <a:prstGeom prst="roundRect">
            <a:avLst/>
          </a:prstGeom>
          <a:solidFill>
            <a:srgbClr val="FFCCFF"/>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a:noFill/>
                </a:ln>
                <a:solidFill>
                  <a:prstClr val="black"/>
                </a:solidFill>
                <a:effectLst/>
                <a:uLnTx/>
                <a:uFillTx/>
                <a:latin typeface="Arial" panose="020B0604020202020204" pitchFamily="34" charset="0"/>
                <a:ea typeface="Arial-Rounded" panose="020B0500000000000000" charset="0"/>
                <a:cs typeface="Arial" panose="020B0604020202020204" pitchFamily="34" charset="0"/>
                <a:sym typeface="Arial"/>
              </a:rPr>
              <a:t>35 ? 37</a:t>
            </a: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2553793" y="65532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6"/>
          <a:stretch>
            <a:fillRect/>
          </a:stretch>
        </p:blipFill>
        <p:spPr>
          <a:xfrm>
            <a:off x="12583364" y="1299286"/>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4953000" y="2819400"/>
            <a:ext cx="609600" cy="609600"/>
          </a:xfrm>
          <a:prstGeom prst="rect">
            <a:avLst/>
          </a:prstGeom>
        </p:spPr>
      </p:pic>
      <p:sp>
        <p:nvSpPr>
          <p:cNvPr id="15" name="A">
            <a:extLst>
              <a:ext uri="{FF2B5EF4-FFF2-40B4-BE49-F238E27FC236}">
                <a16:creationId xmlns:a16="http://schemas.microsoft.com/office/drawing/2014/main" id="{41098A78-9080-4748-87B5-FCC3AB979164}"/>
              </a:ext>
            </a:extLst>
          </p:cNvPr>
          <p:cNvSpPr/>
          <p:nvPr/>
        </p:nvSpPr>
        <p:spPr>
          <a:xfrm>
            <a:off x="1741463" y="1883675"/>
            <a:ext cx="2359242" cy="880338"/>
          </a:xfrm>
          <a:prstGeom prst="roundRect">
            <a:avLst>
              <a:gd name="adj" fmla="val 50000"/>
            </a:avLst>
          </a:prstGeom>
          <a:solidFill>
            <a:srgbClr val="FFFF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A.&lt;</a:t>
            </a:r>
            <a:endPar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Roboto Medium" panose="02000000000000000000" pitchFamily="2" charset="0"/>
              <a:cs typeface="Arial" panose="020B0604020202020204" pitchFamily="34" charset="0"/>
              <a:sym typeface="Arial"/>
            </a:endParaRPr>
          </a:p>
        </p:txBody>
      </p:sp>
      <p:sp>
        <p:nvSpPr>
          <p:cNvPr id="17" name="C">
            <a:extLst>
              <a:ext uri="{FF2B5EF4-FFF2-40B4-BE49-F238E27FC236}">
                <a16:creationId xmlns:a16="http://schemas.microsoft.com/office/drawing/2014/main" id="{29DD6DD1-2C35-49DC-A385-386B9BA71873}"/>
              </a:ext>
            </a:extLst>
          </p:cNvPr>
          <p:cNvSpPr/>
          <p:nvPr/>
        </p:nvSpPr>
        <p:spPr>
          <a:xfrm>
            <a:off x="4716288" y="1883675"/>
            <a:ext cx="2447107" cy="880338"/>
          </a:xfrm>
          <a:prstGeom prst="roundRect">
            <a:avLst>
              <a:gd name="adj" fmla="val 50000"/>
            </a:avLst>
          </a:prstGeom>
          <a:solidFill>
            <a:srgbClr val="FFFF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B. &gt;</a:t>
            </a:r>
          </a:p>
        </p:txBody>
      </p:sp>
      <p:sp>
        <p:nvSpPr>
          <p:cNvPr id="19" name="D">
            <a:extLst>
              <a:ext uri="{FF2B5EF4-FFF2-40B4-BE49-F238E27FC236}">
                <a16:creationId xmlns:a16="http://schemas.microsoft.com/office/drawing/2014/main" id="{10929CD9-09B9-4BBB-887F-DA34EC2D6FF3}"/>
              </a:ext>
            </a:extLst>
          </p:cNvPr>
          <p:cNvSpPr/>
          <p:nvPr/>
        </p:nvSpPr>
        <p:spPr>
          <a:xfrm>
            <a:off x="7742662" y="1883675"/>
            <a:ext cx="2410833" cy="848949"/>
          </a:xfrm>
          <a:prstGeom prst="roundRect">
            <a:avLst>
              <a:gd name="adj" fmla="val 50000"/>
            </a:avLst>
          </a:prstGeom>
          <a:solidFill>
            <a:srgbClr val="FFFF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C. =</a:t>
            </a:r>
          </a:p>
        </p:txBody>
      </p:sp>
      <p:pic>
        <p:nvPicPr>
          <p:cNvPr id="20" name="Picture 4">
            <a:extLst>
              <a:ext uri="{FF2B5EF4-FFF2-40B4-BE49-F238E27FC236}">
                <a16:creationId xmlns:a16="http://schemas.microsoft.com/office/drawing/2014/main" id="{6817AB3B-8B73-4F26-9238-92E9C89D9FC9}"/>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3922930" y="2679115"/>
            <a:ext cx="5317533" cy="4260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2955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3"/>
                                        </p:tgtEl>
                                        <p:attrNameLst>
                                          <p:attrName>r</p:attrName>
                                        </p:attrNameLst>
                                      </p:cBhvr>
                                    </p:animRot>
                                    <p:animRot by="-240000">
                                      <p:cBhvr>
                                        <p:cTn id="7" dur="600" fill="hold">
                                          <p:stCondLst>
                                            <p:cond delay="600"/>
                                          </p:stCondLst>
                                        </p:cTn>
                                        <p:tgtEl>
                                          <p:spTgt spid="2053"/>
                                        </p:tgtEl>
                                        <p:attrNameLst>
                                          <p:attrName>r</p:attrName>
                                        </p:attrNameLst>
                                      </p:cBhvr>
                                    </p:animRot>
                                    <p:animRot by="240000">
                                      <p:cBhvr>
                                        <p:cTn id="8" dur="600" fill="hold">
                                          <p:stCondLst>
                                            <p:cond delay="1200"/>
                                          </p:stCondLst>
                                        </p:cTn>
                                        <p:tgtEl>
                                          <p:spTgt spid="2053"/>
                                        </p:tgtEl>
                                        <p:attrNameLst>
                                          <p:attrName>r</p:attrName>
                                        </p:attrNameLst>
                                      </p:cBhvr>
                                    </p:animRot>
                                    <p:animRot by="-240000">
                                      <p:cBhvr>
                                        <p:cTn id="9" dur="600" fill="hold">
                                          <p:stCondLst>
                                            <p:cond delay="1800"/>
                                          </p:stCondLst>
                                        </p:cTn>
                                        <p:tgtEl>
                                          <p:spTgt spid="2053"/>
                                        </p:tgtEl>
                                        <p:attrNameLst>
                                          <p:attrName>r</p:attrName>
                                        </p:attrNameLst>
                                      </p:cBhvr>
                                    </p:animRot>
                                    <p:animRot by="120000">
                                      <p:cBhvr>
                                        <p:cTn id="10" dur="600" fill="hold">
                                          <p:stCondLst>
                                            <p:cond delay="2400"/>
                                          </p:stCondLst>
                                        </p:cTn>
                                        <p:tgtEl>
                                          <p:spTgt spid="2053"/>
                                        </p:tgtEl>
                                        <p:attrNameLst>
                                          <p:attrName>r</p:attrName>
                                        </p:attrNameLst>
                                      </p:cBhvr>
                                    </p:animRot>
                                  </p:childTnLst>
                                </p:cTn>
                              </p:par>
                              <p:par>
                                <p:cTn id="11" presetID="2" presetClass="entr" presetSubtype="2"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2000" fill="hold"/>
                                        <p:tgtEl>
                                          <p:spTgt spid="20"/>
                                        </p:tgtEl>
                                        <p:attrNameLst>
                                          <p:attrName>ppt_x</p:attrName>
                                        </p:attrNameLst>
                                      </p:cBhvr>
                                      <p:tavLst>
                                        <p:tav tm="0">
                                          <p:val>
                                            <p:strVal val="1+#ppt_w/2"/>
                                          </p:val>
                                        </p:tav>
                                        <p:tav tm="100000">
                                          <p:val>
                                            <p:strVal val="#ppt_x"/>
                                          </p:val>
                                        </p:tav>
                                      </p:tavLst>
                                    </p:anim>
                                    <p:anim calcmode="lin" valueType="num">
                                      <p:cBhvr additive="base">
                                        <p:cTn id="14" dur="2000" fill="hold"/>
                                        <p:tgtEl>
                                          <p:spTgt spid="20"/>
                                        </p:tgtEl>
                                        <p:attrNameLst>
                                          <p:attrName>ppt_y</p:attrName>
                                        </p:attrNameLst>
                                      </p:cBhvr>
                                      <p:tavLst>
                                        <p:tav tm="0">
                                          <p:val>
                                            <p:strVal val="#ppt_y"/>
                                          </p:val>
                                        </p:tav>
                                        <p:tav tm="100000">
                                          <p:val>
                                            <p:strVal val="#ppt_y"/>
                                          </p:val>
                                        </p:tav>
                                      </p:tavLst>
                                    </p:anim>
                                  </p:childTnLst>
                                </p:cTn>
                              </p:par>
                              <p:par>
                                <p:cTn id="15" presetID="1" presetClass="mediacall" presetSubtype="0" fill="hold" nodeType="withEffect">
                                  <p:stCondLst>
                                    <p:cond delay="0"/>
                                  </p:stCondLst>
                                  <p:childTnLst>
                                    <p:cmd type="call" cmd="playFrom(0.0)">
                                      <p:cBhvr>
                                        <p:cTn id="16" dur="3032" fill="hold"/>
                                        <p:tgtEl>
                                          <p:spTgt spid="16"/>
                                        </p:tgtEl>
                                      </p:cBhvr>
                                    </p:cmd>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par>
                          <p:cTn id="22" fill="hold">
                            <p:stCondLst>
                              <p:cond delay="500"/>
                            </p:stCondLst>
                            <p:childTnLst>
                              <p:par>
                                <p:cTn id="23" presetID="12" presetClass="entr" presetSubtype="4"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p:tgtEl>
                                          <p:spTgt spid="15"/>
                                        </p:tgtEl>
                                        <p:attrNameLst>
                                          <p:attrName>ppt_y</p:attrName>
                                        </p:attrNameLst>
                                      </p:cBhvr>
                                      <p:tavLst>
                                        <p:tav tm="0">
                                          <p:val>
                                            <p:strVal val="#ppt_y+#ppt_h*1.125000"/>
                                          </p:val>
                                        </p:tav>
                                        <p:tav tm="100000">
                                          <p:val>
                                            <p:strVal val="#ppt_y"/>
                                          </p:val>
                                        </p:tav>
                                      </p:tavLst>
                                    </p:anim>
                                    <p:animEffect transition="in" filter="wipe(up)">
                                      <p:cBhvr>
                                        <p:cTn id="26" dur="500"/>
                                        <p:tgtEl>
                                          <p:spTgt spid="15"/>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p:tgtEl>
                                          <p:spTgt spid="17"/>
                                        </p:tgtEl>
                                        <p:attrNameLst>
                                          <p:attrName>ppt_y</p:attrName>
                                        </p:attrNameLst>
                                      </p:cBhvr>
                                      <p:tavLst>
                                        <p:tav tm="0">
                                          <p:val>
                                            <p:strVal val="#ppt_y+#ppt_h*1.125000"/>
                                          </p:val>
                                        </p:tav>
                                        <p:tav tm="100000">
                                          <p:val>
                                            <p:strVal val="#ppt_y"/>
                                          </p:val>
                                        </p:tav>
                                      </p:tavLst>
                                    </p:anim>
                                    <p:animEffect transition="in" filter="wipe(up)">
                                      <p:cBhvr>
                                        <p:cTn id="30" dur="500"/>
                                        <p:tgtEl>
                                          <p:spTgt spid="17"/>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p:tgtEl>
                                          <p:spTgt spid="19"/>
                                        </p:tgtEl>
                                        <p:attrNameLst>
                                          <p:attrName>ppt_y</p:attrName>
                                        </p:attrNameLst>
                                      </p:cBhvr>
                                      <p:tavLst>
                                        <p:tav tm="0">
                                          <p:val>
                                            <p:strVal val="#ppt_y+#ppt_h*1.125000"/>
                                          </p:val>
                                        </p:tav>
                                        <p:tav tm="100000">
                                          <p:val>
                                            <p:strVal val="#ppt_y"/>
                                          </p:val>
                                        </p:tav>
                                      </p:tavLst>
                                    </p:anim>
                                    <p:animEffect transition="in" filter="wipe(up)">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4"/>
                </p:tgtEl>
              </p:cMediaNode>
            </p:audio>
            <p:audio>
              <p:cMediaNode vol="80000">
                <p:cTn id="36" fill="hold" display="0">
                  <p:stCondLst>
                    <p:cond delay="indefinite"/>
                  </p:stCondLst>
                  <p:endCondLst>
                    <p:cond evt="onStopAudio" delay="0">
                      <p:tgtEl>
                        <p:sldTgt/>
                      </p:tgtEl>
                    </p:cond>
                  </p:endCondLst>
                </p:cTn>
                <p:tgtEl>
                  <p:spTgt spid="14"/>
                </p:tgtEl>
              </p:cMediaNode>
            </p:audio>
            <p:audio>
              <p:cMediaNode vol="80000">
                <p:cTn id="37" fill="hold" display="0">
                  <p:stCondLst>
                    <p:cond delay="indefinite"/>
                  </p:stCondLst>
                  <p:endCondLst>
                    <p:cond evt="onStopAudio" delay="0">
                      <p:tgtEl>
                        <p:sldTgt/>
                      </p:tgtEl>
                    </p:cond>
                  </p:endCondLst>
                </p:cTn>
                <p:tgtEl>
                  <p:spTgt spid="16"/>
                </p:tgtEl>
              </p:cMediaNode>
            </p:audio>
            <p:audio>
              <p:cMediaNode vol="80000">
                <p:cTn id="38" fill="hold" display="0">
                  <p:stCondLst>
                    <p:cond delay="indefinite"/>
                  </p:stCondLst>
                  <p:endCondLst>
                    <p:cond evt="onStopAudio" delay="0">
                      <p:tgtEl>
                        <p:sldTgt/>
                      </p:tgtEl>
                    </p:cond>
                  </p:endCondLst>
                </p:cTn>
                <p:tgtEl>
                  <p:spTgt spid="18"/>
                </p:tgtEl>
              </p:cMediaNode>
            </p:audio>
            <p:audio>
              <p:cMediaNode vol="80000">
                <p:cTn id="39" fill="hold" display="0">
                  <p:stCondLst>
                    <p:cond delay="indefinite"/>
                  </p:stCondLst>
                  <p:endCondLst>
                    <p:cond evt="onStopAudio" delay="0">
                      <p:tgtEl>
                        <p:sldTgt/>
                      </p:tgtEl>
                    </p:cond>
                  </p:endCondLst>
                </p:cTn>
                <p:tgtEl>
                  <p:spTgt spid="8"/>
                </p:tgtEl>
              </p:cMediaNode>
            </p:audio>
            <p:seq concurrent="1" nextAc="seek">
              <p:cTn id="40" restart="whenNotActive" fill="hold" evtFilter="cancelBubble" nodeType="interactiveSeq">
                <p:stCondLst>
                  <p:cond evt="onClick" delay="0">
                    <p:tgtEl>
                      <p:spTgt spid="15"/>
                    </p:tgtEl>
                  </p:cond>
                </p:stCondLst>
                <p:endSync evt="end" delay="0">
                  <p:rtn val="all"/>
                </p:endSync>
                <p:childTnLst>
                  <p:par>
                    <p:cTn id="41" fill="hold">
                      <p:stCondLst>
                        <p:cond delay="0"/>
                      </p:stCondLst>
                      <p:childTnLst>
                        <p:par>
                          <p:cTn id="42" fill="hold">
                            <p:stCondLst>
                              <p:cond delay="0"/>
                            </p:stCondLst>
                            <p:childTnLst>
                              <p:par>
                                <p:cTn id="43" presetID="21" presetClass="emph" presetSubtype="0" fill="hold" grpId="1" nodeType="clickEffect">
                                  <p:stCondLst>
                                    <p:cond delay="0"/>
                                  </p:stCondLst>
                                  <p:childTnLst>
                                    <p:animClr clrSpc="hsl" dir="cw">
                                      <p:cBhvr override="childStyle">
                                        <p:cTn id="44" dur="500" fill="hold"/>
                                        <p:tgtEl>
                                          <p:spTgt spid="15"/>
                                        </p:tgtEl>
                                        <p:attrNameLst>
                                          <p:attrName>style.color</p:attrName>
                                        </p:attrNameLst>
                                      </p:cBhvr>
                                      <p:by>
                                        <p:hsl h="7200000" s="0" l="0"/>
                                      </p:by>
                                    </p:animClr>
                                    <p:animClr clrSpc="hsl" dir="cw">
                                      <p:cBhvr>
                                        <p:cTn id="45" dur="500" fill="hold"/>
                                        <p:tgtEl>
                                          <p:spTgt spid="15"/>
                                        </p:tgtEl>
                                        <p:attrNameLst>
                                          <p:attrName>fillcolor</p:attrName>
                                        </p:attrNameLst>
                                      </p:cBhvr>
                                      <p:by>
                                        <p:hsl h="7200000" s="0" l="0"/>
                                      </p:by>
                                    </p:animClr>
                                    <p:animClr clrSpc="hsl" dir="cw">
                                      <p:cBhvr>
                                        <p:cTn id="46" dur="500" fill="hold"/>
                                        <p:tgtEl>
                                          <p:spTgt spid="15"/>
                                        </p:tgtEl>
                                        <p:attrNameLst>
                                          <p:attrName>stroke.color</p:attrName>
                                        </p:attrNameLst>
                                      </p:cBhvr>
                                      <p:by>
                                        <p:hsl h="7200000" s="0" l="0"/>
                                      </p:by>
                                    </p:animClr>
                                    <p:set>
                                      <p:cBhvr>
                                        <p:cTn id="47" dur="500" fill="hold"/>
                                        <p:tgtEl>
                                          <p:spTgt spid="15"/>
                                        </p:tgtEl>
                                        <p:attrNameLst>
                                          <p:attrName>fill.type</p:attrName>
                                        </p:attrNameLst>
                                      </p:cBhvr>
                                      <p:to>
                                        <p:strVal val="solid"/>
                                      </p:to>
                                    </p:set>
                                  </p:childTnLst>
                                  <p:subTnLst>
                                    <p:audio>
                                      <p:cMediaNode>
                                        <p:cTn display="0" masterRel="sameClick">
                                          <p:stCondLst>
                                            <p:cond evt="begin" delay="0">
                                              <p:tn val="43"/>
                                            </p:cond>
                                          </p:stCondLst>
                                          <p:endCondLst>
                                            <p:cond evt="onStopAudio" delay="0">
                                              <p:tgtEl>
                                                <p:sldTgt/>
                                              </p:tgtEl>
                                            </p:cond>
                                          </p:endCondLst>
                                        </p:cTn>
                                        <p:tgtEl>
                                          <p:sndTgt r:embed="rId10" name="Tieng-yeah-tre-con-www_nhacchuongvui_com.wav"/>
                                        </p:tgtEl>
                                      </p:cMediaNode>
                                    </p:audio>
                                  </p:subTnLst>
                                </p:cTn>
                              </p:par>
                            </p:childTnLst>
                          </p:cTn>
                        </p:par>
                        <p:par>
                          <p:cTn id="48" fill="hold">
                            <p:stCondLst>
                              <p:cond delay="500"/>
                            </p:stCondLst>
                            <p:childTnLst>
                              <p:par>
                                <p:cTn id="49" presetID="63" presetClass="path" presetSubtype="0" accel="50000" decel="50000" fill="hold" nodeType="afterEffect">
                                  <p:stCondLst>
                                    <p:cond delay="0"/>
                                  </p:stCondLst>
                                  <p:childTnLst>
                                    <p:animMotion origin="layout" path="M -1.45833E-6 1.48148E-6 L 0.25 1.48148E-6 " pathEditMode="relative" rAng="0" ptsTypes="AA">
                                      <p:cBhvr>
                                        <p:cTn id="50" dur="3000" fill="hold"/>
                                        <p:tgtEl>
                                          <p:spTgt spid="2053"/>
                                        </p:tgtEl>
                                        <p:attrNameLst>
                                          <p:attrName>ppt_x</p:attrName>
                                          <p:attrName>ppt_y</p:attrName>
                                        </p:attrNameLst>
                                      </p:cBhvr>
                                      <p:rCtr x="12500" y="0"/>
                                    </p:animMotion>
                                  </p:childTnLst>
                                </p:cTn>
                              </p:par>
                            </p:childTnLst>
                          </p:cTn>
                        </p:par>
                        <p:par>
                          <p:cTn id="51" fill="hold">
                            <p:stCondLst>
                              <p:cond delay="3500"/>
                            </p:stCondLst>
                            <p:childTnLst>
                              <p:par>
                                <p:cTn id="52" presetID="53" presetClass="exit" presetSubtype="32" fill="hold" nodeType="afterEffect">
                                  <p:stCondLst>
                                    <p:cond delay="0"/>
                                  </p:stCondLst>
                                  <p:childTnLst>
                                    <p:anim calcmode="lin" valueType="num">
                                      <p:cBhvr>
                                        <p:cTn id="53" dur="10"/>
                                        <p:tgtEl>
                                          <p:spTgt spid="2053"/>
                                        </p:tgtEl>
                                        <p:attrNameLst>
                                          <p:attrName>ppt_w</p:attrName>
                                        </p:attrNameLst>
                                      </p:cBhvr>
                                      <p:tavLst>
                                        <p:tav tm="0">
                                          <p:val>
                                            <p:strVal val="ppt_w"/>
                                          </p:val>
                                        </p:tav>
                                        <p:tav tm="100000">
                                          <p:val>
                                            <p:fltVal val="0"/>
                                          </p:val>
                                        </p:tav>
                                      </p:tavLst>
                                    </p:anim>
                                    <p:anim calcmode="lin" valueType="num">
                                      <p:cBhvr>
                                        <p:cTn id="54" dur="10"/>
                                        <p:tgtEl>
                                          <p:spTgt spid="2053"/>
                                        </p:tgtEl>
                                        <p:attrNameLst>
                                          <p:attrName>ppt_h</p:attrName>
                                        </p:attrNameLst>
                                      </p:cBhvr>
                                      <p:tavLst>
                                        <p:tav tm="0">
                                          <p:val>
                                            <p:strVal val="ppt_h"/>
                                          </p:val>
                                        </p:tav>
                                        <p:tav tm="100000">
                                          <p:val>
                                            <p:fltVal val="0"/>
                                          </p:val>
                                        </p:tav>
                                      </p:tavLst>
                                    </p:anim>
                                    <p:animEffect transition="out" filter="fade">
                                      <p:cBhvr>
                                        <p:cTn id="55" dur="10"/>
                                        <p:tgtEl>
                                          <p:spTgt spid="2053"/>
                                        </p:tgtEl>
                                      </p:cBhvr>
                                    </p:animEffect>
                                    <p:set>
                                      <p:cBhvr>
                                        <p:cTn id="56" dur="1" fill="hold">
                                          <p:stCondLst>
                                            <p:cond delay="9"/>
                                          </p:stCondLst>
                                        </p:cTn>
                                        <p:tgtEl>
                                          <p:spTgt spid="2053"/>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23" presetClass="exit" presetSubtype="32" fill="hold" grpId="1" nodeType="clickEffect">
                                  <p:stCondLst>
                                    <p:cond delay="0"/>
                                  </p:stCondLst>
                                  <p:childTnLst>
                                    <p:anim calcmode="lin" valueType="num">
                                      <p:cBhvr>
                                        <p:cTn id="61" dur="500"/>
                                        <p:tgtEl>
                                          <p:spTgt spid="17"/>
                                        </p:tgtEl>
                                        <p:attrNameLst>
                                          <p:attrName>ppt_w</p:attrName>
                                        </p:attrNameLst>
                                      </p:cBhvr>
                                      <p:tavLst>
                                        <p:tav tm="0">
                                          <p:val>
                                            <p:strVal val="ppt_w"/>
                                          </p:val>
                                        </p:tav>
                                        <p:tav tm="100000">
                                          <p:val>
                                            <p:fltVal val="0"/>
                                          </p:val>
                                        </p:tav>
                                      </p:tavLst>
                                    </p:anim>
                                    <p:anim calcmode="lin" valueType="num">
                                      <p:cBhvr>
                                        <p:cTn id="62" dur="500"/>
                                        <p:tgtEl>
                                          <p:spTgt spid="17"/>
                                        </p:tgtEl>
                                        <p:attrNameLst>
                                          <p:attrName>ppt_h</p:attrName>
                                        </p:attrNameLst>
                                      </p:cBhvr>
                                      <p:tavLst>
                                        <p:tav tm="0">
                                          <p:val>
                                            <p:strVal val="ppt_h"/>
                                          </p:val>
                                        </p:tav>
                                        <p:tav tm="100000">
                                          <p:val>
                                            <p:fltVal val="0"/>
                                          </p:val>
                                        </p:tav>
                                      </p:tavLst>
                                    </p:anim>
                                    <p:set>
                                      <p:cBhvr>
                                        <p:cTn id="63"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11" name="Am-thanh-tra-loi-sai-www_nhacchuongvui_com.wav"/>
                                        </p:tgtEl>
                                      </p:cMediaNode>
                                    </p:audio>
                                  </p:subTnLst>
                                </p:cTn>
                              </p:par>
                            </p:childTnLst>
                          </p:cTn>
                        </p:par>
                      </p:childTnLst>
                    </p:cTn>
                  </p:par>
                </p:childTnLst>
              </p:cTn>
              <p:nextCondLst>
                <p:cond evt="onClick" delay="0">
                  <p:tgtEl>
                    <p:spTgt spid="17"/>
                  </p:tgtEl>
                </p:cond>
              </p:nextCondLst>
            </p:seq>
            <p:seq concurrent="1" nextAc="seek">
              <p:cTn id="64" restart="whenNotActive" fill="hold" evtFilter="cancelBubble" nodeType="interactiveSeq">
                <p:stCondLst>
                  <p:cond evt="onClick" delay="0">
                    <p:tgtEl>
                      <p:spTgt spid="19"/>
                    </p:tgtEl>
                  </p:cond>
                </p:stCondLst>
                <p:endSync evt="end" delay="0">
                  <p:rtn val="all"/>
                </p:endSync>
                <p:childTnLst>
                  <p:par>
                    <p:cTn id="65" fill="hold">
                      <p:stCondLst>
                        <p:cond delay="0"/>
                      </p:stCondLst>
                      <p:childTnLst>
                        <p:par>
                          <p:cTn id="66" fill="hold">
                            <p:stCondLst>
                              <p:cond delay="0"/>
                            </p:stCondLst>
                            <p:childTnLst>
                              <p:par>
                                <p:cTn id="67" presetID="23" presetClass="exit" presetSubtype="32" fill="hold" grpId="1" nodeType="withEffect">
                                  <p:stCondLst>
                                    <p:cond delay="0"/>
                                  </p:stCondLst>
                                  <p:childTnLst>
                                    <p:anim calcmode="lin" valueType="num">
                                      <p:cBhvr>
                                        <p:cTn id="68" dur="500"/>
                                        <p:tgtEl>
                                          <p:spTgt spid="19"/>
                                        </p:tgtEl>
                                        <p:attrNameLst>
                                          <p:attrName>ppt_w</p:attrName>
                                        </p:attrNameLst>
                                      </p:cBhvr>
                                      <p:tavLst>
                                        <p:tav tm="0">
                                          <p:val>
                                            <p:strVal val="ppt_w"/>
                                          </p:val>
                                        </p:tav>
                                        <p:tav tm="100000">
                                          <p:val>
                                            <p:fltVal val="0"/>
                                          </p:val>
                                        </p:tav>
                                      </p:tavLst>
                                    </p:anim>
                                    <p:anim calcmode="lin" valueType="num">
                                      <p:cBhvr>
                                        <p:cTn id="69" dur="500"/>
                                        <p:tgtEl>
                                          <p:spTgt spid="19"/>
                                        </p:tgtEl>
                                        <p:attrNameLst>
                                          <p:attrName>ppt_h</p:attrName>
                                        </p:attrNameLst>
                                      </p:cBhvr>
                                      <p:tavLst>
                                        <p:tav tm="0">
                                          <p:val>
                                            <p:strVal val="ppt_h"/>
                                          </p:val>
                                        </p:tav>
                                        <p:tav tm="100000">
                                          <p:val>
                                            <p:fltVal val="0"/>
                                          </p:val>
                                        </p:tav>
                                      </p:tavLst>
                                    </p:anim>
                                    <p:set>
                                      <p:cBhvr>
                                        <p:cTn id="70"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11" name="Am-thanh-tra-loi-sai-www_nhacchuongvui_com.wav"/>
                                        </p:tgtEl>
                                      </p:cMediaNode>
                                    </p:audio>
                                  </p:subTnLst>
                                </p:cTn>
                              </p:par>
                            </p:childTnLst>
                          </p:cTn>
                        </p:par>
                      </p:childTnLst>
                    </p:cTn>
                  </p:par>
                </p:childTnLst>
              </p:cTn>
              <p:nextCondLst>
                <p:cond evt="onClick" delay="0">
                  <p:tgtEl>
                    <p:spTgt spid="19"/>
                  </p:tgtEl>
                </p:cond>
              </p:nextCondLst>
            </p:seq>
            <p:seq concurrent="1" nextAc="seek">
              <p:cTn id="71" restart="whenNotActive" fill="hold" evtFilter="cancelBubble" nodeType="interactiveSeq">
                <p:stCondLst>
                  <p:cond evt="onClick" delay="0">
                    <p:tgtEl>
                      <p:spTgt spid="20"/>
                    </p:tgtEl>
                  </p:cond>
                </p:stCondLst>
                <p:endSync evt="end" delay="0">
                  <p:rtn val="all"/>
                </p:endSync>
                <p:childTnLst>
                  <p:par>
                    <p:cTn id="72" fill="hold">
                      <p:stCondLst>
                        <p:cond delay="0"/>
                      </p:stCondLst>
                      <p:childTnLst>
                        <p:par>
                          <p:cTn id="73" fill="hold">
                            <p:stCondLst>
                              <p:cond delay="0"/>
                            </p:stCondLst>
                            <p:childTnLst>
                              <p:par>
                                <p:cTn id="74" presetID="2" presetClass="exit" presetSubtype="8" fill="hold" nodeType="clickEffect">
                                  <p:stCondLst>
                                    <p:cond delay="0"/>
                                  </p:stCondLst>
                                  <p:childTnLst>
                                    <p:anim calcmode="lin" valueType="num">
                                      <p:cBhvr additive="base">
                                        <p:cTn id="75" dur="2000"/>
                                        <p:tgtEl>
                                          <p:spTgt spid="20"/>
                                        </p:tgtEl>
                                        <p:attrNameLst>
                                          <p:attrName>ppt_x</p:attrName>
                                        </p:attrNameLst>
                                      </p:cBhvr>
                                      <p:tavLst>
                                        <p:tav tm="0">
                                          <p:val>
                                            <p:strVal val="ppt_x"/>
                                          </p:val>
                                        </p:tav>
                                        <p:tav tm="100000">
                                          <p:val>
                                            <p:strVal val="0-ppt_w/2"/>
                                          </p:val>
                                        </p:tav>
                                      </p:tavLst>
                                    </p:anim>
                                    <p:anim calcmode="lin" valueType="num">
                                      <p:cBhvr additive="base">
                                        <p:cTn id="76" dur="2000"/>
                                        <p:tgtEl>
                                          <p:spTgt spid="20"/>
                                        </p:tgtEl>
                                        <p:attrNameLst>
                                          <p:attrName>ppt_y</p:attrName>
                                        </p:attrNameLst>
                                      </p:cBhvr>
                                      <p:tavLst>
                                        <p:tav tm="0">
                                          <p:val>
                                            <p:strVal val="ppt_y"/>
                                          </p:val>
                                        </p:tav>
                                        <p:tav tm="100000">
                                          <p:val>
                                            <p:strVal val="ppt_y"/>
                                          </p:val>
                                        </p:tav>
                                      </p:tavLst>
                                    </p:anim>
                                    <p:set>
                                      <p:cBhvr>
                                        <p:cTn id="77" dur="1" fill="hold">
                                          <p:stCondLst>
                                            <p:cond delay="1999"/>
                                          </p:stCondLst>
                                        </p:cTn>
                                        <p:tgtEl>
                                          <p:spTgt spid="20"/>
                                        </p:tgtEl>
                                        <p:attrNameLst>
                                          <p:attrName>style.visibility</p:attrName>
                                        </p:attrNameLst>
                                      </p:cBhvr>
                                      <p:to>
                                        <p:strVal val="hidden"/>
                                      </p:to>
                                    </p:set>
                                  </p:childTnLst>
                                </p:cTn>
                              </p:par>
                              <p:par>
                                <p:cTn id="78" presetID="1" presetClass="mediacall" presetSubtype="0" fill="hold" nodeType="withEffect">
                                  <p:stCondLst>
                                    <p:cond delay="0"/>
                                  </p:stCondLst>
                                  <p:childTnLst>
                                    <p:cmd type="call" cmd="playFrom(0.0)">
                                      <p:cBhvr>
                                        <p:cTn id="79" dur="10140" fill="hold"/>
                                        <p:tgtEl>
                                          <p:spTgt spid="18"/>
                                        </p:tgtEl>
                                      </p:cBhvr>
                                    </p:cmd>
                                  </p:childTnLst>
                                </p:cTn>
                              </p:par>
                            </p:childTnLst>
                          </p:cTn>
                        </p:par>
                      </p:childTnLst>
                    </p:cTn>
                  </p:par>
                </p:childTnLst>
              </p:cTn>
              <p:nextCondLst>
                <p:cond evt="onClick" delay="0">
                  <p:tgtEl>
                    <p:spTgt spid="20"/>
                  </p:tgtEl>
                </p:cond>
              </p:nextCondLst>
            </p:seq>
          </p:childTnLst>
        </p:cTn>
      </p:par>
    </p:tnLst>
    <p:bldLst>
      <p:bldP spid="9" grpId="0" bldLvl="0" animBg="1"/>
      <p:bldP spid="15" grpId="0" animBg="1"/>
      <p:bldP spid="15" grpId="1" animBg="1"/>
      <p:bldP spid="17" grpId="0" animBg="1"/>
      <p:bldP spid="17" grpId="1" animBg="1"/>
      <p:bldP spid="19" grpId="0" animBg="1"/>
      <p:bldP spid="19"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0C38E3C-AB2F-4A49-A719-CAB02444809D}"/>
              </a:ext>
            </a:extLst>
          </p:cNvPr>
          <p:cNvGrpSpPr/>
          <p:nvPr/>
        </p:nvGrpSpPr>
        <p:grpSpPr>
          <a:xfrm>
            <a:off x="12032" y="0"/>
            <a:ext cx="12167936" cy="6833936"/>
            <a:chOff x="12032" y="13533"/>
            <a:chExt cx="12167936" cy="6820403"/>
          </a:xfrm>
        </p:grpSpPr>
        <p:pic>
          <p:nvPicPr>
            <p:cNvPr id="21" name="Picture 2">
              <a:extLst>
                <a:ext uri="{FF2B5EF4-FFF2-40B4-BE49-F238E27FC236}">
                  <a16:creationId xmlns:a16="http://schemas.microsoft.com/office/drawing/2014/main" id="{E9B5EC46-D73B-4854-AAD4-00E037B84A80}"/>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r="208" b="10145"/>
            <a:stretch>
              <a:fillRect/>
            </a:stretch>
          </p:blipFill>
          <p:spPr bwMode="auto">
            <a:xfrm>
              <a:off x="16637" y="13533"/>
              <a:ext cx="12163331"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a:extLst>
                <a:ext uri="{FF2B5EF4-FFF2-40B4-BE49-F238E27FC236}">
                  <a16:creationId xmlns:a16="http://schemas.microsoft.com/office/drawing/2014/main" id="{FAB50BF8-0F0A-4D52-A28D-C490B959908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032" y="4700336"/>
              <a:ext cx="12163331" cy="2133600"/>
            </a:xfrm>
            <a:prstGeom prst="rect">
              <a:avLst/>
            </a:prstGeom>
          </p:spPr>
        </p:pic>
      </p:grpSp>
      <p:pic>
        <p:nvPicPr>
          <p:cNvPr id="23" name="Picture 3">
            <a:extLst>
              <a:ext uri="{FF2B5EF4-FFF2-40B4-BE49-F238E27FC236}">
                <a16:creationId xmlns:a16="http://schemas.microsoft.com/office/drawing/2014/main" id="{59D7857F-7B48-4D30-AF7C-54D17FFCB58C}"/>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019" b="92037" l="9787" r="93191">
                        <a14:foregroundMark x1="43688" y1="28519" x2="51915" y2="34444"/>
                        <a14:foregroundMark x1="57730" y1="28519" x2="57730" y2="35463"/>
                        <a14:foregroundMark x1="31773" y1="15556" x2="29220" y2="19352"/>
                        <a14:foregroundMark x1="49078" y1="69907" x2="49078" y2="71852"/>
                        <a14:foregroundMark x1="46950" y1="75833" x2="44539" y2="85000"/>
                        <a14:foregroundMark x1="43262" y1="84167" x2="36738" y2="89907"/>
                        <a14:foregroundMark x1="69645" y1="76944" x2="74610" y2="88796"/>
                        <a14:foregroundMark x1="74184" y1="84167" x2="77872" y2="86667"/>
                        <a14:foregroundMark x1="36738" y1="85278" x2="36738" y2="86389"/>
                        <a14:foregroundMark x1="43948" y1="74574" x2="40968" y2="80049"/>
                        <a14:foregroundMark x1="51769" y1="22141" x2="45810" y2="36740"/>
                      </a14:backgroundRemoval>
                    </a14:imgEffect>
                  </a14:imgLayer>
                </a14:imgProps>
              </a:ext>
              <a:ext uri="{28A0092B-C50C-407E-A947-70E740481C1C}">
                <a14:useLocalDpi xmlns:a14="http://schemas.microsoft.com/office/drawing/2010/main" val="0"/>
              </a:ext>
            </a:extLst>
          </a:blip>
          <a:srcRect r="187" b="7407"/>
          <a:stretch>
            <a:fillRect/>
          </a:stretch>
        </p:blipFill>
        <p:spPr bwMode="auto">
          <a:xfrm flipH="1">
            <a:off x="2645227" y="2393118"/>
            <a:ext cx="1589315" cy="195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3626160" y="429650"/>
            <a:ext cx="5317533" cy="1072435"/>
          </a:xfrm>
          <a:prstGeom prst="roundRect">
            <a:avLst/>
          </a:prstGeom>
          <a:solidFill>
            <a:srgbClr val="FFCCFF"/>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prstClr val="black"/>
                </a:solidFill>
                <a:effectLst/>
                <a:uLnTx/>
                <a:uFillTx/>
                <a:latin typeface="Arial" panose="020B0604020202020204" pitchFamily="34" charset="0"/>
                <a:ea typeface="Arial-Rounded" panose="020B0500000000000000" charset="0"/>
                <a:cs typeface="Arial" panose="020B0604020202020204" pitchFamily="34" charset="0"/>
                <a:sym typeface="Arial"/>
              </a:rPr>
              <a:t>68 ? 68</a:t>
            </a: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7"/>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4953000" y="2819400"/>
            <a:ext cx="609600" cy="609600"/>
          </a:xfrm>
          <a:prstGeom prst="rect">
            <a:avLst/>
          </a:prstGeom>
        </p:spPr>
      </p:pic>
      <p:sp>
        <p:nvSpPr>
          <p:cNvPr id="15" name="A">
            <a:extLst>
              <a:ext uri="{FF2B5EF4-FFF2-40B4-BE49-F238E27FC236}">
                <a16:creationId xmlns:a16="http://schemas.microsoft.com/office/drawing/2014/main" id="{41098A78-9080-4748-87B5-FCC3AB979164}"/>
              </a:ext>
            </a:extLst>
          </p:cNvPr>
          <p:cNvSpPr/>
          <p:nvPr/>
        </p:nvSpPr>
        <p:spPr>
          <a:xfrm>
            <a:off x="4453768" y="1726261"/>
            <a:ext cx="3191453" cy="880338"/>
          </a:xfrm>
          <a:prstGeom prst="roundRect">
            <a:avLst>
              <a:gd name="adj" fmla="val 50000"/>
            </a:avLst>
          </a:prstGeom>
          <a:solidFill>
            <a:srgbClr val="FFFF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B. =</a:t>
            </a:r>
            <a:endPar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Roboto Medium" panose="02000000000000000000" pitchFamily="2" charset="0"/>
              <a:cs typeface="Arial" panose="020B0604020202020204" pitchFamily="34" charset="0"/>
              <a:sym typeface="Arial"/>
            </a:endParaRPr>
          </a:p>
        </p:txBody>
      </p:sp>
      <p:sp>
        <p:nvSpPr>
          <p:cNvPr id="17" name="C">
            <a:extLst>
              <a:ext uri="{FF2B5EF4-FFF2-40B4-BE49-F238E27FC236}">
                <a16:creationId xmlns:a16="http://schemas.microsoft.com/office/drawing/2014/main" id="{29DD6DD1-2C35-49DC-A385-386B9BA71873}"/>
              </a:ext>
            </a:extLst>
          </p:cNvPr>
          <p:cNvSpPr/>
          <p:nvPr/>
        </p:nvSpPr>
        <p:spPr>
          <a:xfrm>
            <a:off x="989926" y="1718315"/>
            <a:ext cx="3157360" cy="880338"/>
          </a:xfrm>
          <a:prstGeom prst="roundRect">
            <a:avLst>
              <a:gd name="adj" fmla="val 50000"/>
            </a:avLst>
          </a:prstGeom>
          <a:solidFill>
            <a:srgbClr val="FFFF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A. &gt;</a:t>
            </a:r>
          </a:p>
        </p:txBody>
      </p:sp>
      <p:sp>
        <p:nvSpPr>
          <p:cNvPr id="19" name="D">
            <a:extLst>
              <a:ext uri="{FF2B5EF4-FFF2-40B4-BE49-F238E27FC236}">
                <a16:creationId xmlns:a16="http://schemas.microsoft.com/office/drawing/2014/main" id="{10929CD9-09B9-4BBB-887F-DA34EC2D6FF3}"/>
              </a:ext>
            </a:extLst>
          </p:cNvPr>
          <p:cNvSpPr/>
          <p:nvPr/>
        </p:nvSpPr>
        <p:spPr>
          <a:xfrm>
            <a:off x="8044716" y="1718315"/>
            <a:ext cx="3418808" cy="848949"/>
          </a:xfrm>
          <a:prstGeom prst="roundRect">
            <a:avLst>
              <a:gd name="adj" fmla="val 50000"/>
            </a:avLst>
          </a:prstGeom>
          <a:solidFill>
            <a:srgbClr val="FFFF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C. &lt;</a:t>
            </a:r>
          </a:p>
        </p:txBody>
      </p:sp>
      <p:pic>
        <p:nvPicPr>
          <p:cNvPr id="20" name="Picture 4">
            <a:extLst>
              <a:ext uri="{FF2B5EF4-FFF2-40B4-BE49-F238E27FC236}">
                <a16:creationId xmlns:a16="http://schemas.microsoft.com/office/drawing/2014/main" id="{6817AB3B-8B73-4F26-9238-92E9C89D9FC9}"/>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3922930" y="2679115"/>
            <a:ext cx="5317533" cy="4260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3"/>
                                        </p:tgtEl>
                                        <p:attrNameLst>
                                          <p:attrName>r</p:attrName>
                                        </p:attrNameLst>
                                      </p:cBhvr>
                                    </p:animRot>
                                    <p:animRot by="-240000">
                                      <p:cBhvr>
                                        <p:cTn id="7" dur="600" fill="hold">
                                          <p:stCondLst>
                                            <p:cond delay="600"/>
                                          </p:stCondLst>
                                        </p:cTn>
                                        <p:tgtEl>
                                          <p:spTgt spid="23"/>
                                        </p:tgtEl>
                                        <p:attrNameLst>
                                          <p:attrName>r</p:attrName>
                                        </p:attrNameLst>
                                      </p:cBhvr>
                                    </p:animRot>
                                    <p:animRot by="240000">
                                      <p:cBhvr>
                                        <p:cTn id="8" dur="600" fill="hold">
                                          <p:stCondLst>
                                            <p:cond delay="1200"/>
                                          </p:stCondLst>
                                        </p:cTn>
                                        <p:tgtEl>
                                          <p:spTgt spid="23"/>
                                        </p:tgtEl>
                                        <p:attrNameLst>
                                          <p:attrName>r</p:attrName>
                                        </p:attrNameLst>
                                      </p:cBhvr>
                                    </p:animRot>
                                    <p:animRot by="-240000">
                                      <p:cBhvr>
                                        <p:cTn id="9" dur="600" fill="hold">
                                          <p:stCondLst>
                                            <p:cond delay="1800"/>
                                          </p:stCondLst>
                                        </p:cTn>
                                        <p:tgtEl>
                                          <p:spTgt spid="23"/>
                                        </p:tgtEl>
                                        <p:attrNameLst>
                                          <p:attrName>r</p:attrName>
                                        </p:attrNameLst>
                                      </p:cBhvr>
                                    </p:animRot>
                                    <p:animRot by="120000">
                                      <p:cBhvr>
                                        <p:cTn id="10" dur="600" fill="hold">
                                          <p:stCondLst>
                                            <p:cond delay="2400"/>
                                          </p:stCondLst>
                                        </p:cTn>
                                        <p:tgtEl>
                                          <p:spTgt spid="23"/>
                                        </p:tgtEl>
                                        <p:attrNameLst>
                                          <p:attrName>r</p:attrName>
                                        </p:attrNameLst>
                                      </p:cBhvr>
                                    </p:animRot>
                                  </p:childTnLst>
                                </p:cTn>
                              </p:par>
                              <p:par>
                                <p:cTn id="11" presetID="2" presetClass="entr" presetSubtype="2"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2000" fill="hold"/>
                                        <p:tgtEl>
                                          <p:spTgt spid="20"/>
                                        </p:tgtEl>
                                        <p:attrNameLst>
                                          <p:attrName>ppt_x</p:attrName>
                                        </p:attrNameLst>
                                      </p:cBhvr>
                                      <p:tavLst>
                                        <p:tav tm="0">
                                          <p:val>
                                            <p:strVal val="1+#ppt_w/2"/>
                                          </p:val>
                                        </p:tav>
                                        <p:tav tm="100000">
                                          <p:val>
                                            <p:strVal val="#ppt_x"/>
                                          </p:val>
                                        </p:tav>
                                      </p:tavLst>
                                    </p:anim>
                                    <p:anim calcmode="lin" valueType="num">
                                      <p:cBhvr additive="base">
                                        <p:cTn id="14" dur="2000" fill="hold"/>
                                        <p:tgtEl>
                                          <p:spTgt spid="20"/>
                                        </p:tgtEl>
                                        <p:attrNameLst>
                                          <p:attrName>ppt_y</p:attrName>
                                        </p:attrNameLst>
                                      </p:cBhvr>
                                      <p:tavLst>
                                        <p:tav tm="0">
                                          <p:val>
                                            <p:strVal val="#ppt_y"/>
                                          </p:val>
                                        </p:tav>
                                        <p:tav tm="100000">
                                          <p:val>
                                            <p:strVal val="#ppt_y"/>
                                          </p:val>
                                        </p:tav>
                                      </p:tavLst>
                                    </p:anim>
                                  </p:childTnLst>
                                </p:cTn>
                              </p:par>
                              <p:par>
                                <p:cTn id="15" presetID="1" presetClass="mediacall" presetSubtype="0" fill="hold" nodeType="withEffect">
                                  <p:stCondLst>
                                    <p:cond delay="0"/>
                                  </p:stCondLst>
                                  <p:childTnLst>
                                    <p:cmd type="call" cmd="playFrom(0.0)">
                                      <p:cBhvr>
                                        <p:cTn id="16" dur="3032" fill="hold"/>
                                        <p:tgtEl>
                                          <p:spTgt spid="16"/>
                                        </p:tgtEl>
                                      </p:cBhvr>
                                    </p:cmd>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par>
                          <p:cTn id="22" fill="hold">
                            <p:stCondLst>
                              <p:cond delay="500"/>
                            </p:stCondLst>
                            <p:childTnLst>
                              <p:par>
                                <p:cTn id="23" presetID="12" presetClass="entr" presetSubtype="4"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p:tgtEl>
                                          <p:spTgt spid="15"/>
                                        </p:tgtEl>
                                        <p:attrNameLst>
                                          <p:attrName>ppt_y</p:attrName>
                                        </p:attrNameLst>
                                      </p:cBhvr>
                                      <p:tavLst>
                                        <p:tav tm="0">
                                          <p:val>
                                            <p:strVal val="#ppt_y+#ppt_h*1.125000"/>
                                          </p:val>
                                        </p:tav>
                                        <p:tav tm="100000">
                                          <p:val>
                                            <p:strVal val="#ppt_y"/>
                                          </p:val>
                                        </p:tav>
                                      </p:tavLst>
                                    </p:anim>
                                    <p:animEffect transition="in" filter="wipe(up)">
                                      <p:cBhvr>
                                        <p:cTn id="26" dur="500"/>
                                        <p:tgtEl>
                                          <p:spTgt spid="15"/>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p:tgtEl>
                                          <p:spTgt spid="17"/>
                                        </p:tgtEl>
                                        <p:attrNameLst>
                                          <p:attrName>ppt_y</p:attrName>
                                        </p:attrNameLst>
                                      </p:cBhvr>
                                      <p:tavLst>
                                        <p:tav tm="0">
                                          <p:val>
                                            <p:strVal val="#ppt_y+#ppt_h*1.125000"/>
                                          </p:val>
                                        </p:tav>
                                        <p:tav tm="100000">
                                          <p:val>
                                            <p:strVal val="#ppt_y"/>
                                          </p:val>
                                        </p:tav>
                                      </p:tavLst>
                                    </p:anim>
                                    <p:animEffect transition="in" filter="wipe(up)">
                                      <p:cBhvr>
                                        <p:cTn id="30" dur="500"/>
                                        <p:tgtEl>
                                          <p:spTgt spid="17"/>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p:tgtEl>
                                          <p:spTgt spid="19"/>
                                        </p:tgtEl>
                                        <p:attrNameLst>
                                          <p:attrName>ppt_y</p:attrName>
                                        </p:attrNameLst>
                                      </p:cBhvr>
                                      <p:tavLst>
                                        <p:tav tm="0">
                                          <p:val>
                                            <p:strVal val="#ppt_y+#ppt_h*1.125000"/>
                                          </p:val>
                                        </p:tav>
                                        <p:tav tm="100000">
                                          <p:val>
                                            <p:strVal val="#ppt_y"/>
                                          </p:val>
                                        </p:tav>
                                      </p:tavLst>
                                    </p:anim>
                                    <p:animEffect transition="in" filter="wipe(up)">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4"/>
                </p:tgtEl>
              </p:cMediaNode>
            </p:audio>
            <p:audio>
              <p:cMediaNode vol="80000">
                <p:cTn id="36" fill="hold" display="0">
                  <p:stCondLst>
                    <p:cond delay="indefinite"/>
                  </p:stCondLst>
                  <p:endCondLst>
                    <p:cond evt="onStopAudio" delay="0">
                      <p:tgtEl>
                        <p:sldTgt/>
                      </p:tgtEl>
                    </p:cond>
                  </p:endCondLst>
                </p:cTn>
                <p:tgtEl>
                  <p:spTgt spid="14"/>
                </p:tgtEl>
              </p:cMediaNode>
            </p:audio>
            <p:audio>
              <p:cMediaNode vol="80000">
                <p:cTn id="37" fill="hold" display="0">
                  <p:stCondLst>
                    <p:cond delay="indefinite"/>
                  </p:stCondLst>
                  <p:endCondLst>
                    <p:cond evt="onStopAudio" delay="0">
                      <p:tgtEl>
                        <p:sldTgt/>
                      </p:tgtEl>
                    </p:cond>
                  </p:endCondLst>
                </p:cTn>
                <p:tgtEl>
                  <p:spTgt spid="16"/>
                </p:tgtEl>
              </p:cMediaNode>
            </p:audio>
            <p:audio>
              <p:cMediaNode vol="80000">
                <p:cTn id="38" fill="hold" display="0">
                  <p:stCondLst>
                    <p:cond delay="indefinite"/>
                  </p:stCondLst>
                  <p:endCondLst>
                    <p:cond evt="onStopAudio" delay="0">
                      <p:tgtEl>
                        <p:sldTgt/>
                      </p:tgtEl>
                    </p:cond>
                  </p:endCondLst>
                </p:cTn>
                <p:tgtEl>
                  <p:spTgt spid="18"/>
                </p:tgtEl>
              </p:cMediaNode>
            </p:audio>
            <p:audio>
              <p:cMediaNode vol="80000">
                <p:cTn id="39" fill="hold" display="0">
                  <p:stCondLst>
                    <p:cond delay="indefinite"/>
                  </p:stCondLst>
                  <p:endCondLst>
                    <p:cond evt="onStopAudio" delay="0">
                      <p:tgtEl>
                        <p:sldTgt/>
                      </p:tgtEl>
                    </p:cond>
                  </p:endCondLst>
                </p:cTn>
                <p:tgtEl>
                  <p:spTgt spid="8"/>
                </p:tgtEl>
              </p:cMediaNode>
            </p:audio>
            <p:seq concurrent="1" nextAc="seek">
              <p:cTn id="40" restart="whenNotActive" fill="hold" evtFilter="cancelBubble" nodeType="interactiveSeq">
                <p:stCondLst>
                  <p:cond evt="onClick" delay="0">
                    <p:tgtEl>
                      <p:spTgt spid="15"/>
                    </p:tgtEl>
                  </p:cond>
                </p:stCondLst>
                <p:endSync evt="end" delay="0">
                  <p:rtn val="all"/>
                </p:endSync>
                <p:childTnLst>
                  <p:par>
                    <p:cTn id="41" fill="hold">
                      <p:stCondLst>
                        <p:cond delay="0"/>
                      </p:stCondLst>
                      <p:childTnLst>
                        <p:par>
                          <p:cTn id="42" fill="hold">
                            <p:stCondLst>
                              <p:cond delay="0"/>
                            </p:stCondLst>
                            <p:childTnLst>
                              <p:par>
                                <p:cTn id="43" presetID="21" presetClass="emph" presetSubtype="0" fill="hold" grpId="1" nodeType="clickEffect">
                                  <p:stCondLst>
                                    <p:cond delay="0"/>
                                  </p:stCondLst>
                                  <p:childTnLst>
                                    <p:animClr clrSpc="hsl" dir="cw">
                                      <p:cBhvr override="childStyle">
                                        <p:cTn id="44" dur="500" fill="hold"/>
                                        <p:tgtEl>
                                          <p:spTgt spid="15"/>
                                        </p:tgtEl>
                                        <p:attrNameLst>
                                          <p:attrName>style.color</p:attrName>
                                        </p:attrNameLst>
                                      </p:cBhvr>
                                      <p:by>
                                        <p:hsl h="7200000" s="0" l="0"/>
                                      </p:by>
                                    </p:animClr>
                                    <p:animClr clrSpc="hsl" dir="cw">
                                      <p:cBhvr>
                                        <p:cTn id="45" dur="500" fill="hold"/>
                                        <p:tgtEl>
                                          <p:spTgt spid="15"/>
                                        </p:tgtEl>
                                        <p:attrNameLst>
                                          <p:attrName>fillcolor</p:attrName>
                                        </p:attrNameLst>
                                      </p:cBhvr>
                                      <p:by>
                                        <p:hsl h="7200000" s="0" l="0"/>
                                      </p:by>
                                    </p:animClr>
                                    <p:animClr clrSpc="hsl" dir="cw">
                                      <p:cBhvr>
                                        <p:cTn id="46" dur="500" fill="hold"/>
                                        <p:tgtEl>
                                          <p:spTgt spid="15"/>
                                        </p:tgtEl>
                                        <p:attrNameLst>
                                          <p:attrName>stroke.color</p:attrName>
                                        </p:attrNameLst>
                                      </p:cBhvr>
                                      <p:by>
                                        <p:hsl h="7200000" s="0" l="0"/>
                                      </p:by>
                                    </p:animClr>
                                    <p:set>
                                      <p:cBhvr>
                                        <p:cTn id="47" dur="500" fill="hold"/>
                                        <p:tgtEl>
                                          <p:spTgt spid="15"/>
                                        </p:tgtEl>
                                        <p:attrNameLst>
                                          <p:attrName>fill.type</p:attrName>
                                        </p:attrNameLst>
                                      </p:cBhvr>
                                      <p:to>
                                        <p:strVal val="solid"/>
                                      </p:to>
                                    </p:set>
                                  </p:childTnLst>
                                  <p:subTnLst>
                                    <p:audio>
                                      <p:cMediaNode>
                                        <p:cTn display="0" masterRel="sameClick">
                                          <p:stCondLst>
                                            <p:cond evt="begin" delay="0">
                                              <p:tn val="43"/>
                                            </p:cond>
                                          </p:stCondLst>
                                          <p:endCondLst>
                                            <p:cond evt="onStopAudio" delay="0">
                                              <p:tgtEl>
                                                <p:sldTgt/>
                                              </p:tgtEl>
                                            </p:cond>
                                          </p:endCondLst>
                                        </p:cTn>
                                        <p:tgtEl>
                                          <p:sndTgt r:embed="rId10" name="Tieng-yeah-tre-con-www_nhacchuongvui_com.wav"/>
                                        </p:tgtEl>
                                      </p:cMediaNode>
                                    </p:audio>
                                  </p:subTnLst>
                                </p:cTn>
                              </p:par>
                              <p:par>
                                <p:cTn id="48" presetID="63" presetClass="path" presetSubtype="0" accel="50000" decel="50000" fill="hold" nodeType="withEffect">
                                  <p:stCondLst>
                                    <p:cond delay="0"/>
                                  </p:stCondLst>
                                  <p:childTnLst>
                                    <p:animMotion origin="layout" path="M -1.25E-6 -3.7037E-6 L 0.25899 0.1088 " pathEditMode="relative" rAng="0" ptsTypes="AA">
                                      <p:cBhvr>
                                        <p:cTn id="49" dur="2000" fill="hold"/>
                                        <p:tgtEl>
                                          <p:spTgt spid="23"/>
                                        </p:tgtEl>
                                        <p:attrNameLst>
                                          <p:attrName>ppt_x</p:attrName>
                                          <p:attrName>ppt_y</p:attrName>
                                        </p:attrNameLst>
                                      </p:cBhvr>
                                      <p:rCtr x="12943" y="5440"/>
                                    </p:animMotion>
                                  </p:childTnLst>
                                </p:cTn>
                              </p:par>
                            </p:childTnLst>
                          </p:cTn>
                        </p:par>
                        <p:par>
                          <p:cTn id="50" fill="hold">
                            <p:stCondLst>
                              <p:cond delay="3000"/>
                            </p:stCondLst>
                            <p:childTnLst>
                              <p:par>
                                <p:cTn id="51" presetID="53" presetClass="exit" presetSubtype="32" fill="hold" nodeType="afterEffect">
                                  <p:stCondLst>
                                    <p:cond delay="0"/>
                                  </p:stCondLst>
                                  <p:childTnLst>
                                    <p:anim calcmode="lin" valueType="num">
                                      <p:cBhvr>
                                        <p:cTn id="52" dur="10"/>
                                        <p:tgtEl>
                                          <p:spTgt spid="23"/>
                                        </p:tgtEl>
                                        <p:attrNameLst>
                                          <p:attrName>ppt_w</p:attrName>
                                        </p:attrNameLst>
                                      </p:cBhvr>
                                      <p:tavLst>
                                        <p:tav tm="0">
                                          <p:val>
                                            <p:strVal val="ppt_w"/>
                                          </p:val>
                                        </p:tav>
                                        <p:tav tm="100000">
                                          <p:val>
                                            <p:fltVal val="0"/>
                                          </p:val>
                                        </p:tav>
                                      </p:tavLst>
                                    </p:anim>
                                    <p:anim calcmode="lin" valueType="num">
                                      <p:cBhvr>
                                        <p:cTn id="53" dur="10"/>
                                        <p:tgtEl>
                                          <p:spTgt spid="23"/>
                                        </p:tgtEl>
                                        <p:attrNameLst>
                                          <p:attrName>ppt_h</p:attrName>
                                        </p:attrNameLst>
                                      </p:cBhvr>
                                      <p:tavLst>
                                        <p:tav tm="0">
                                          <p:val>
                                            <p:strVal val="ppt_h"/>
                                          </p:val>
                                        </p:tav>
                                        <p:tav tm="100000">
                                          <p:val>
                                            <p:fltVal val="0"/>
                                          </p:val>
                                        </p:tav>
                                      </p:tavLst>
                                    </p:anim>
                                    <p:animEffect transition="out" filter="fade">
                                      <p:cBhvr>
                                        <p:cTn id="54" dur="10"/>
                                        <p:tgtEl>
                                          <p:spTgt spid="23"/>
                                        </p:tgtEl>
                                      </p:cBhvr>
                                    </p:animEffect>
                                    <p:set>
                                      <p:cBhvr>
                                        <p:cTn id="55" dur="1" fill="hold">
                                          <p:stCondLst>
                                            <p:cond delay="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6" restart="whenNotActive" fill="hold" evtFilter="cancelBubble" nodeType="interactiveSeq">
                <p:stCondLst>
                  <p:cond evt="onClick" delay="0">
                    <p:tgtEl>
                      <p:spTgt spid="17"/>
                    </p:tgtEl>
                  </p:cond>
                </p:stCondLst>
                <p:endSync evt="end" delay="0">
                  <p:rtn val="all"/>
                </p:endSync>
                <p:childTnLst>
                  <p:par>
                    <p:cTn id="57" fill="hold">
                      <p:stCondLst>
                        <p:cond delay="0"/>
                      </p:stCondLst>
                      <p:childTnLst>
                        <p:par>
                          <p:cTn id="58" fill="hold">
                            <p:stCondLst>
                              <p:cond delay="0"/>
                            </p:stCondLst>
                            <p:childTnLst>
                              <p:par>
                                <p:cTn id="59" presetID="23" presetClass="exit" presetSubtype="32" fill="hold" grpId="1" nodeType="clickEffect">
                                  <p:stCondLst>
                                    <p:cond delay="0"/>
                                  </p:stCondLst>
                                  <p:childTnLst>
                                    <p:anim calcmode="lin" valueType="num">
                                      <p:cBhvr>
                                        <p:cTn id="60" dur="500"/>
                                        <p:tgtEl>
                                          <p:spTgt spid="17"/>
                                        </p:tgtEl>
                                        <p:attrNameLst>
                                          <p:attrName>ppt_w</p:attrName>
                                        </p:attrNameLst>
                                      </p:cBhvr>
                                      <p:tavLst>
                                        <p:tav tm="0">
                                          <p:val>
                                            <p:strVal val="ppt_w"/>
                                          </p:val>
                                        </p:tav>
                                        <p:tav tm="100000">
                                          <p:val>
                                            <p:fltVal val="0"/>
                                          </p:val>
                                        </p:tav>
                                      </p:tavLst>
                                    </p:anim>
                                    <p:anim calcmode="lin" valueType="num">
                                      <p:cBhvr>
                                        <p:cTn id="61" dur="500"/>
                                        <p:tgtEl>
                                          <p:spTgt spid="17"/>
                                        </p:tgtEl>
                                        <p:attrNameLst>
                                          <p:attrName>ppt_h</p:attrName>
                                        </p:attrNameLst>
                                      </p:cBhvr>
                                      <p:tavLst>
                                        <p:tav tm="0">
                                          <p:val>
                                            <p:strVal val="ppt_h"/>
                                          </p:val>
                                        </p:tav>
                                        <p:tav tm="100000">
                                          <p:val>
                                            <p:fltVal val="0"/>
                                          </p:val>
                                        </p:tav>
                                      </p:tavLst>
                                    </p:anim>
                                    <p:set>
                                      <p:cBhvr>
                                        <p:cTn id="62"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11" name="Am-thanh-tra-loi-sai-www_nhacchuongvui_com.wav"/>
                                        </p:tgtEl>
                                      </p:cMediaNode>
                                    </p:audio>
                                  </p:subTnLst>
                                </p:cTn>
                              </p:par>
                            </p:childTnLst>
                          </p:cTn>
                        </p:par>
                      </p:childTnLst>
                    </p:cTn>
                  </p:par>
                </p:childTnLst>
              </p:cTn>
              <p:nextCondLst>
                <p:cond evt="onClick" delay="0">
                  <p:tgtEl>
                    <p:spTgt spid="17"/>
                  </p:tgtEl>
                </p:cond>
              </p:nextCondLst>
            </p:seq>
            <p:seq concurrent="1" nextAc="seek">
              <p:cTn id="63" restart="whenNotActive" fill="hold" evtFilter="cancelBubble" nodeType="interactiveSeq">
                <p:stCondLst>
                  <p:cond evt="onClick" delay="0">
                    <p:tgtEl>
                      <p:spTgt spid="19"/>
                    </p:tgtEl>
                  </p:cond>
                </p:stCondLst>
                <p:endSync evt="end" delay="0">
                  <p:rtn val="all"/>
                </p:endSync>
                <p:childTnLst>
                  <p:par>
                    <p:cTn id="64" fill="hold">
                      <p:stCondLst>
                        <p:cond delay="0"/>
                      </p:stCondLst>
                      <p:childTnLst>
                        <p:par>
                          <p:cTn id="65" fill="hold">
                            <p:stCondLst>
                              <p:cond delay="0"/>
                            </p:stCondLst>
                            <p:childTnLst>
                              <p:par>
                                <p:cTn id="66" presetID="23" presetClass="exit" presetSubtype="32" fill="hold" grpId="1" nodeType="withEffect">
                                  <p:stCondLst>
                                    <p:cond delay="0"/>
                                  </p:stCondLst>
                                  <p:childTnLst>
                                    <p:anim calcmode="lin" valueType="num">
                                      <p:cBhvr>
                                        <p:cTn id="67" dur="500"/>
                                        <p:tgtEl>
                                          <p:spTgt spid="19"/>
                                        </p:tgtEl>
                                        <p:attrNameLst>
                                          <p:attrName>ppt_w</p:attrName>
                                        </p:attrNameLst>
                                      </p:cBhvr>
                                      <p:tavLst>
                                        <p:tav tm="0">
                                          <p:val>
                                            <p:strVal val="ppt_w"/>
                                          </p:val>
                                        </p:tav>
                                        <p:tav tm="100000">
                                          <p:val>
                                            <p:fltVal val="0"/>
                                          </p:val>
                                        </p:tav>
                                      </p:tavLst>
                                    </p:anim>
                                    <p:anim calcmode="lin" valueType="num">
                                      <p:cBhvr>
                                        <p:cTn id="68" dur="500"/>
                                        <p:tgtEl>
                                          <p:spTgt spid="19"/>
                                        </p:tgtEl>
                                        <p:attrNameLst>
                                          <p:attrName>ppt_h</p:attrName>
                                        </p:attrNameLst>
                                      </p:cBhvr>
                                      <p:tavLst>
                                        <p:tav tm="0">
                                          <p:val>
                                            <p:strVal val="ppt_h"/>
                                          </p:val>
                                        </p:tav>
                                        <p:tav tm="100000">
                                          <p:val>
                                            <p:fltVal val="0"/>
                                          </p:val>
                                        </p:tav>
                                      </p:tavLst>
                                    </p:anim>
                                    <p:set>
                                      <p:cBhvr>
                                        <p:cTn id="69"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66"/>
                                            </p:cond>
                                          </p:stCondLst>
                                          <p:endCondLst>
                                            <p:cond evt="onStopAudio" delay="0">
                                              <p:tgtEl>
                                                <p:sldTgt/>
                                              </p:tgtEl>
                                            </p:cond>
                                          </p:endCondLst>
                                        </p:cTn>
                                        <p:tgtEl>
                                          <p:sndTgt r:embed="rId11" name="Am-thanh-tra-loi-sai-www_nhacchuongvui_com.wav"/>
                                        </p:tgtEl>
                                      </p:cMediaNode>
                                    </p:audio>
                                  </p:subTnLst>
                                </p:cTn>
                              </p:par>
                            </p:childTnLst>
                          </p:cTn>
                        </p:par>
                      </p:childTnLst>
                    </p:cTn>
                  </p:par>
                </p:childTnLst>
              </p:cTn>
              <p:nextCondLst>
                <p:cond evt="onClick" delay="0">
                  <p:tgtEl>
                    <p:spTgt spid="19"/>
                  </p:tgtEl>
                </p:cond>
              </p:nextCondLst>
            </p:seq>
            <p:seq concurrent="1" nextAc="seek">
              <p:cTn id="70" restart="whenNotActive" fill="hold" evtFilter="cancelBubble" nodeType="interactiveSeq">
                <p:stCondLst>
                  <p:cond evt="onClick" delay="0">
                    <p:tgtEl>
                      <p:spTgt spid="20"/>
                    </p:tgtEl>
                  </p:cond>
                </p:stCondLst>
                <p:endSync evt="end" delay="0">
                  <p:rtn val="all"/>
                </p:endSync>
                <p:childTnLst>
                  <p:par>
                    <p:cTn id="71" fill="hold">
                      <p:stCondLst>
                        <p:cond delay="0"/>
                      </p:stCondLst>
                      <p:childTnLst>
                        <p:par>
                          <p:cTn id="72" fill="hold">
                            <p:stCondLst>
                              <p:cond delay="0"/>
                            </p:stCondLst>
                            <p:childTnLst>
                              <p:par>
                                <p:cTn id="73" presetID="2" presetClass="exit" presetSubtype="8" fill="hold" nodeType="clickEffect">
                                  <p:stCondLst>
                                    <p:cond delay="0"/>
                                  </p:stCondLst>
                                  <p:childTnLst>
                                    <p:anim calcmode="lin" valueType="num">
                                      <p:cBhvr additive="base">
                                        <p:cTn id="74" dur="2000"/>
                                        <p:tgtEl>
                                          <p:spTgt spid="20"/>
                                        </p:tgtEl>
                                        <p:attrNameLst>
                                          <p:attrName>ppt_x</p:attrName>
                                        </p:attrNameLst>
                                      </p:cBhvr>
                                      <p:tavLst>
                                        <p:tav tm="0">
                                          <p:val>
                                            <p:strVal val="ppt_x"/>
                                          </p:val>
                                        </p:tav>
                                        <p:tav tm="100000">
                                          <p:val>
                                            <p:strVal val="0-ppt_w/2"/>
                                          </p:val>
                                        </p:tav>
                                      </p:tavLst>
                                    </p:anim>
                                    <p:anim calcmode="lin" valueType="num">
                                      <p:cBhvr additive="base">
                                        <p:cTn id="75" dur="2000"/>
                                        <p:tgtEl>
                                          <p:spTgt spid="20"/>
                                        </p:tgtEl>
                                        <p:attrNameLst>
                                          <p:attrName>ppt_y</p:attrName>
                                        </p:attrNameLst>
                                      </p:cBhvr>
                                      <p:tavLst>
                                        <p:tav tm="0">
                                          <p:val>
                                            <p:strVal val="ppt_y"/>
                                          </p:val>
                                        </p:tav>
                                        <p:tav tm="100000">
                                          <p:val>
                                            <p:strVal val="ppt_y"/>
                                          </p:val>
                                        </p:tav>
                                      </p:tavLst>
                                    </p:anim>
                                    <p:set>
                                      <p:cBhvr>
                                        <p:cTn id="76" dur="1" fill="hold">
                                          <p:stCondLst>
                                            <p:cond delay="1999"/>
                                          </p:stCondLst>
                                        </p:cTn>
                                        <p:tgtEl>
                                          <p:spTgt spid="20"/>
                                        </p:tgtEl>
                                        <p:attrNameLst>
                                          <p:attrName>style.visibility</p:attrName>
                                        </p:attrNameLst>
                                      </p:cBhvr>
                                      <p:to>
                                        <p:strVal val="hidden"/>
                                      </p:to>
                                    </p:set>
                                  </p:childTnLst>
                                </p:cTn>
                              </p:par>
                              <p:par>
                                <p:cTn id="77" presetID="1" presetClass="mediacall" presetSubtype="0" fill="hold" nodeType="withEffect">
                                  <p:stCondLst>
                                    <p:cond delay="0"/>
                                  </p:stCondLst>
                                  <p:childTnLst>
                                    <p:cmd type="call" cmd="playFrom(0.0)">
                                      <p:cBhvr>
                                        <p:cTn id="78" dur="10140" fill="hold"/>
                                        <p:tgtEl>
                                          <p:spTgt spid="18"/>
                                        </p:tgtEl>
                                      </p:cBhvr>
                                    </p:cmd>
                                  </p:childTnLst>
                                </p:cTn>
                              </p:par>
                            </p:childTnLst>
                          </p:cTn>
                        </p:par>
                      </p:childTnLst>
                    </p:cTn>
                  </p:par>
                </p:childTnLst>
              </p:cTn>
              <p:nextCondLst>
                <p:cond evt="onClick" delay="0">
                  <p:tgtEl>
                    <p:spTgt spid="20"/>
                  </p:tgtEl>
                </p:cond>
              </p:nextCondLst>
            </p:seq>
          </p:childTnLst>
        </p:cTn>
      </p:par>
    </p:tnLst>
    <p:bldLst>
      <p:bldP spid="9" grpId="0" bldLvl="0" animBg="1"/>
      <p:bldP spid="15" grpId="0" animBg="1"/>
      <p:bldP spid="15" grpId="1" animBg="1"/>
      <p:bldP spid="17" grpId="0" animBg="1"/>
      <p:bldP spid="17" grpId="1" animBg="1"/>
      <p:bldP spid="19" grpId="0" animBg="1"/>
      <p:bldP spid="19"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12">
            <a:extLst>
              <a:ext uri="{28A0092B-C50C-407E-A947-70E740481C1C}">
                <a14:useLocalDpi xmlns:a14="http://schemas.microsoft.com/office/drawing/2010/main" val="0"/>
              </a:ext>
            </a:extLst>
          </a:blip>
          <a:srcRect b="9372"/>
          <a:stretch>
            <a:fillRect/>
          </a:stretch>
        </p:blipFill>
        <p:spPr bwMode="auto">
          <a:xfrm>
            <a:off x="0" y="1"/>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13"/>
          <a:srcRect/>
          <a:stretch/>
        </p:blipFill>
        <p:spPr bwMode="auto">
          <a:xfrm flipH="1">
            <a:off x="2300598" y="3352800"/>
            <a:ext cx="1669684" cy="229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3932228" y="114300"/>
            <a:ext cx="5317533" cy="1142999"/>
          </a:xfrm>
          <a:prstGeom prst="roundRect">
            <a:avLst/>
          </a:prstGeom>
          <a:solidFill>
            <a:srgbClr val="FFCCFF"/>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a:noFill/>
                </a:ln>
                <a:solidFill>
                  <a:prstClr val="black"/>
                </a:solidFill>
                <a:effectLst/>
                <a:uLnTx/>
                <a:uFillTx/>
                <a:latin typeface="Arial" panose="020B0604020202020204" pitchFamily="34" charset="0"/>
                <a:ea typeface="Arial-Rounded" panose="020B0500000000000000" charset="0"/>
                <a:cs typeface="Arial" panose="020B0604020202020204" pitchFamily="34" charset="0"/>
                <a:sym typeface="Arial"/>
              </a:rPr>
              <a:t>56 ? 65</a:t>
            </a: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553793" y="65532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5"/>
          <a:stretch>
            <a:fillRect/>
          </a:stretch>
        </p:blipFill>
        <p:spPr>
          <a:xfrm>
            <a:off x="12583364" y="1299286"/>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4953000" y="2819400"/>
            <a:ext cx="609600" cy="609600"/>
          </a:xfrm>
          <a:prstGeom prst="rect">
            <a:avLst/>
          </a:prstGeom>
        </p:spPr>
      </p:pic>
      <p:sp>
        <p:nvSpPr>
          <p:cNvPr id="15" name="A">
            <a:extLst>
              <a:ext uri="{FF2B5EF4-FFF2-40B4-BE49-F238E27FC236}">
                <a16:creationId xmlns:a16="http://schemas.microsoft.com/office/drawing/2014/main" id="{41098A78-9080-4748-87B5-FCC3AB979164}"/>
              </a:ext>
            </a:extLst>
          </p:cNvPr>
          <p:cNvSpPr/>
          <p:nvPr/>
        </p:nvSpPr>
        <p:spPr>
          <a:xfrm>
            <a:off x="1788087" y="2151550"/>
            <a:ext cx="2359242" cy="880338"/>
          </a:xfrm>
          <a:prstGeom prst="roundRect">
            <a:avLst>
              <a:gd name="adj" fmla="val 50000"/>
            </a:avLst>
          </a:prstGeom>
          <a:solidFill>
            <a:srgbClr val="FFFF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A.&lt;</a:t>
            </a:r>
            <a:endPar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Roboto Medium" panose="02000000000000000000" pitchFamily="2" charset="0"/>
              <a:cs typeface="Arial" panose="020B0604020202020204" pitchFamily="34" charset="0"/>
              <a:sym typeface="Arial"/>
            </a:endParaRPr>
          </a:p>
        </p:txBody>
      </p:sp>
      <p:sp>
        <p:nvSpPr>
          <p:cNvPr id="17" name="C">
            <a:extLst>
              <a:ext uri="{FF2B5EF4-FFF2-40B4-BE49-F238E27FC236}">
                <a16:creationId xmlns:a16="http://schemas.microsoft.com/office/drawing/2014/main" id="{29DD6DD1-2C35-49DC-A385-386B9BA71873}"/>
              </a:ext>
            </a:extLst>
          </p:cNvPr>
          <p:cNvSpPr/>
          <p:nvPr/>
        </p:nvSpPr>
        <p:spPr>
          <a:xfrm>
            <a:off x="4769035" y="2151550"/>
            <a:ext cx="2447107" cy="880338"/>
          </a:xfrm>
          <a:prstGeom prst="roundRect">
            <a:avLst>
              <a:gd name="adj" fmla="val 50000"/>
            </a:avLst>
          </a:prstGeom>
          <a:solidFill>
            <a:srgbClr val="FFFF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B. </a:t>
            </a:r>
            <a:r>
              <a:rPr lang="en-US" sz="3600" dirty="0">
                <a:solidFill>
                  <a:srgbClr val="002060"/>
                </a:solidFill>
                <a:latin typeface="Arial" panose="020B0604020202020204" pitchFamily="34" charset="0"/>
                <a:cs typeface="Arial" panose="020B0604020202020204" pitchFamily="34" charset="0"/>
                <a:sym typeface="Arial"/>
              </a:rPr>
              <a:t>&gt;</a:t>
            </a:r>
            <a:endPar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endParaRPr>
          </a:p>
        </p:txBody>
      </p:sp>
      <p:sp>
        <p:nvSpPr>
          <p:cNvPr id="19" name="D">
            <a:extLst>
              <a:ext uri="{FF2B5EF4-FFF2-40B4-BE49-F238E27FC236}">
                <a16:creationId xmlns:a16="http://schemas.microsoft.com/office/drawing/2014/main" id="{10929CD9-09B9-4BBB-887F-DA34EC2D6FF3}"/>
              </a:ext>
            </a:extLst>
          </p:cNvPr>
          <p:cNvSpPr/>
          <p:nvPr/>
        </p:nvSpPr>
        <p:spPr>
          <a:xfrm>
            <a:off x="7789286" y="2151550"/>
            <a:ext cx="2410833" cy="848949"/>
          </a:xfrm>
          <a:prstGeom prst="roundRect">
            <a:avLst>
              <a:gd name="adj" fmla="val 50000"/>
            </a:avLst>
          </a:prstGeom>
          <a:solidFill>
            <a:srgbClr val="FFFF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C. =</a:t>
            </a:r>
          </a:p>
        </p:txBody>
      </p:sp>
      <p:pic>
        <p:nvPicPr>
          <p:cNvPr id="20" name="Picture 4">
            <a:extLst>
              <a:ext uri="{FF2B5EF4-FFF2-40B4-BE49-F238E27FC236}">
                <a16:creationId xmlns:a16="http://schemas.microsoft.com/office/drawing/2014/main" id="{6817AB3B-8B73-4F26-9238-92E9C89D9FC9}"/>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3922930" y="2679115"/>
            <a:ext cx="5317533" cy="4260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2547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3"/>
                                        </p:tgtEl>
                                        <p:attrNameLst>
                                          <p:attrName>r</p:attrName>
                                        </p:attrNameLst>
                                      </p:cBhvr>
                                    </p:animRot>
                                    <p:animRot by="-240000">
                                      <p:cBhvr>
                                        <p:cTn id="7" dur="600" fill="hold">
                                          <p:stCondLst>
                                            <p:cond delay="600"/>
                                          </p:stCondLst>
                                        </p:cTn>
                                        <p:tgtEl>
                                          <p:spTgt spid="2053"/>
                                        </p:tgtEl>
                                        <p:attrNameLst>
                                          <p:attrName>r</p:attrName>
                                        </p:attrNameLst>
                                      </p:cBhvr>
                                    </p:animRot>
                                    <p:animRot by="240000">
                                      <p:cBhvr>
                                        <p:cTn id="8" dur="600" fill="hold">
                                          <p:stCondLst>
                                            <p:cond delay="1200"/>
                                          </p:stCondLst>
                                        </p:cTn>
                                        <p:tgtEl>
                                          <p:spTgt spid="2053"/>
                                        </p:tgtEl>
                                        <p:attrNameLst>
                                          <p:attrName>r</p:attrName>
                                        </p:attrNameLst>
                                      </p:cBhvr>
                                    </p:animRot>
                                    <p:animRot by="-240000">
                                      <p:cBhvr>
                                        <p:cTn id="9" dur="600" fill="hold">
                                          <p:stCondLst>
                                            <p:cond delay="1800"/>
                                          </p:stCondLst>
                                        </p:cTn>
                                        <p:tgtEl>
                                          <p:spTgt spid="2053"/>
                                        </p:tgtEl>
                                        <p:attrNameLst>
                                          <p:attrName>r</p:attrName>
                                        </p:attrNameLst>
                                      </p:cBhvr>
                                    </p:animRot>
                                    <p:animRot by="120000">
                                      <p:cBhvr>
                                        <p:cTn id="10" dur="600" fill="hold">
                                          <p:stCondLst>
                                            <p:cond delay="2400"/>
                                          </p:stCondLst>
                                        </p:cTn>
                                        <p:tgtEl>
                                          <p:spTgt spid="2053"/>
                                        </p:tgtEl>
                                        <p:attrNameLst>
                                          <p:attrName>r</p:attrName>
                                        </p:attrNameLst>
                                      </p:cBhvr>
                                    </p:animRot>
                                  </p:childTnLst>
                                </p:cTn>
                              </p:par>
                              <p:par>
                                <p:cTn id="11" presetID="2" presetClass="entr" presetSubtype="2"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2000" fill="hold"/>
                                        <p:tgtEl>
                                          <p:spTgt spid="20"/>
                                        </p:tgtEl>
                                        <p:attrNameLst>
                                          <p:attrName>ppt_x</p:attrName>
                                        </p:attrNameLst>
                                      </p:cBhvr>
                                      <p:tavLst>
                                        <p:tav tm="0">
                                          <p:val>
                                            <p:strVal val="1+#ppt_w/2"/>
                                          </p:val>
                                        </p:tav>
                                        <p:tav tm="100000">
                                          <p:val>
                                            <p:strVal val="#ppt_x"/>
                                          </p:val>
                                        </p:tav>
                                      </p:tavLst>
                                    </p:anim>
                                    <p:anim calcmode="lin" valueType="num">
                                      <p:cBhvr additive="base">
                                        <p:cTn id="14" dur="2000" fill="hold"/>
                                        <p:tgtEl>
                                          <p:spTgt spid="20"/>
                                        </p:tgtEl>
                                        <p:attrNameLst>
                                          <p:attrName>ppt_y</p:attrName>
                                        </p:attrNameLst>
                                      </p:cBhvr>
                                      <p:tavLst>
                                        <p:tav tm="0">
                                          <p:val>
                                            <p:strVal val="#ppt_y"/>
                                          </p:val>
                                        </p:tav>
                                        <p:tav tm="100000">
                                          <p:val>
                                            <p:strVal val="#ppt_y"/>
                                          </p:val>
                                        </p:tav>
                                      </p:tavLst>
                                    </p:anim>
                                  </p:childTnLst>
                                </p:cTn>
                              </p:par>
                              <p:par>
                                <p:cTn id="15" presetID="1" presetClass="mediacall" presetSubtype="0" fill="hold" nodeType="withEffect">
                                  <p:stCondLst>
                                    <p:cond delay="0"/>
                                  </p:stCondLst>
                                  <p:childTnLst>
                                    <p:cmd type="call" cmd="playFrom(0.0)">
                                      <p:cBhvr>
                                        <p:cTn id="16" dur="3032" fill="hold"/>
                                        <p:tgtEl>
                                          <p:spTgt spid="16"/>
                                        </p:tgtEl>
                                      </p:cBhvr>
                                    </p:cmd>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par>
                          <p:cTn id="22" fill="hold">
                            <p:stCondLst>
                              <p:cond delay="500"/>
                            </p:stCondLst>
                            <p:childTnLst>
                              <p:par>
                                <p:cTn id="23" presetID="12" presetClass="entr" presetSubtype="4"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p:tgtEl>
                                          <p:spTgt spid="15"/>
                                        </p:tgtEl>
                                        <p:attrNameLst>
                                          <p:attrName>ppt_y</p:attrName>
                                        </p:attrNameLst>
                                      </p:cBhvr>
                                      <p:tavLst>
                                        <p:tav tm="0">
                                          <p:val>
                                            <p:strVal val="#ppt_y+#ppt_h*1.125000"/>
                                          </p:val>
                                        </p:tav>
                                        <p:tav tm="100000">
                                          <p:val>
                                            <p:strVal val="#ppt_y"/>
                                          </p:val>
                                        </p:tav>
                                      </p:tavLst>
                                    </p:anim>
                                    <p:animEffect transition="in" filter="wipe(up)">
                                      <p:cBhvr>
                                        <p:cTn id="26" dur="500"/>
                                        <p:tgtEl>
                                          <p:spTgt spid="15"/>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p:tgtEl>
                                          <p:spTgt spid="17"/>
                                        </p:tgtEl>
                                        <p:attrNameLst>
                                          <p:attrName>ppt_y</p:attrName>
                                        </p:attrNameLst>
                                      </p:cBhvr>
                                      <p:tavLst>
                                        <p:tav tm="0">
                                          <p:val>
                                            <p:strVal val="#ppt_y+#ppt_h*1.125000"/>
                                          </p:val>
                                        </p:tav>
                                        <p:tav tm="100000">
                                          <p:val>
                                            <p:strVal val="#ppt_y"/>
                                          </p:val>
                                        </p:tav>
                                      </p:tavLst>
                                    </p:anim>
                                    <p:animEffect transition="in" filter="wipe(up)">
                                      <p:cBhvr>
                                        <p:cTn id="30" dur="500"/>
                                        <p:tgtEl>
                                          <p:spTgt spid="17"/>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p:tgtEl>
                                          <p:spTgt spid="19"/>
                                        </p:tgtEl>
                                        <p:attrNameLst>
                                          <p:attrName>ppt_y</p:attrName>
                                        </p:attrNameLst>
                                      </p:cBhvr>
                                      <p:tavLst>
                                        <p:tav tm="0">
                                          <p:val>
                                            <p:strVal val="#ppt_y+#ppt_h*1.125000"/>
                                          </p:val>
                                        </p:tav>
                                        <p:tav tm="100000">
                                          <p:val>
                                            <p:strVal val="#ppt_y"/>
                                          </p:val>
                                        </p:tav>
                                      </p:tavLst>
                                    </p:anim>
                                    <p:animEffect transition="in" filter="wipe(up)">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4"/>
                </p:tgtEl>
              </p:cMediaNode>
            </p:audio>
            <p:audio>
              <p:cMediaNode vol="80000">
                <p:cTn id="36" fill="hold" display="0">
                  <p:stCondLst>
                    <p:cond delay="indefinite"/>
                  </p:stCondLst>
                  <p:endCondLst>
                    <p:cond evt="onStopAudio" delay="0">
                      <p:tgtEl>
                        <p:sldTgt/>
                      </p:tgtEl>
                    </p:cond>
                  </p:endCondLst>
                </p:cTn>
                <p:tgtEl>
                  <p:spTgt spid="14"/>
                </p:tgtEl>
              </p:cMediaNode>
            </p:audio>
            <p:audio>
              <p:cMediaNode vol="80000">
                <p:cTn id="37" fill="hold" display="0">
                  <p:stCondLst>
                    <p:cond delay="indefinite"/>
                  </p:stCondLst>
                  <p:endCondLst>
                    <p:cond evt="onStopAudio" delay="0">
                      <p:tgtEl>
                        <p:sldTgt/>
                      </p:tgtEl>
                    </p:cond>
                  </p:endCondLst>
                </p:cTn>
                <p:tgtEl>
                  <p:spTgt spid="16"/>
                </p:tgtEl>
              </p:cMediaNode>
            </p:audio>
            <p:audio>
              <p:cMediaNode vol="80000">
                <p:cTn id="38" fill="hold" display="0">
                  <p:stCondLst>
                    <p:cond delay="indefinite"/>
                  </p:stCondLst>
                  <p:endCondLst>
                    <p:cond evt="onStopAudio" delay="0">
                      <p:tgtEl>
                        <p:sldTgt/>
                      </p:tgtEl>
                    </p:cond>
                  </p:endCondLst>
                </p:cTn>
                <p:tgtEl>
                  <p:spTgt spid="18"/>
                </p:tgtEl>
              </p:cMediaNode>
            </p:audio>
            <p:audio>
              <p:cMediaNode vol="80000">
                <p:cTn id="39" fill="hold" display="0">
                  <p:stCondLst>
                    <p:cond delay="indefinite"/>
                  </p:stCondLst>
                  <p:endCondLst>
                    <p:cond evt="onStopAudio" delay="0">
                      <p:tgtEl>
                        <p:sldTgt/>
                      </p:tgtEl>
                    </p:cond>
                  </p:endCondLst>
                </p:cTn>
                <p:tgtEl>
                  <p:spTgt spid="8"/>
                </p:tgtEl>
              </p:cMediaNode>
            </p:audio>
            <p:seq concurrent="1" nextAc="seek">
              <p:cTn id="40" restart="whenNotActive" fill="hold" evtFilter="cancelBubble" nodeType="interactiveSeq">
                <p:stCondLst>
                  <p:cond evt="onClick" delay="0">
                    <p:tgtEl>
                      <p:spTgt spid="15"/>
                    </p:tgtEl>
                  </p:cond>
                </p:stCondLst>
                <p:endSync evt="end" delay="0">
                  <p:rtn val="all"/>
                </p:endSync>
                <p:childTnLst>
                  <p:par>
                    <p:cTn id="41" fill="hold">
                      <p:stCondLst>
                        <p:cond delay="0"/>
                      </p:stCondLst>
                      <p:childTnLst>
                        <p:par>
                          <p:cTn id="42" fill="hold">
                            <p:stCondLst>
                              <p:cond delay="0"/>
                            </p:stCondLst>
                            <p:childTnLst>
                              <p:par>
                                <p:cTn id="43" presetID="21" presetClass="emph" presetSubtype="0" fill="hold" grpId="1" nodeType="clickEffect">
                                  <p:stCondLst>
                                    <p:cond delay="0"/>
                                  </p:stCondLst>
                                  <p:childTnLst>
                                    <p:animClr clrSpc="hsl" dir="cw">
                                      <p:cBhvr override="childStyle">
                                        <p:cTn id="44" dur="500" fill="hold"/>
                                        <p:tgtEl>
                                          <p:spTgt spid="15"/>
                                        </p:tgtEl>
                                        <p:attrNameLst>
                                          <p:attrName>style.color</p:attrName>
                                        </p:attrNameLst>
                                      </p:cBhvr>
                                      <p:by>
                                        <p:hsl h="7200000" s="0" l="0"/>
                                      </p:by>
                                    </p:animClr>
                                    <p:animClr clrSpc="hsl" dir="cw">
                                      <p:cBhvr>
                                        <p:cTn id="45" dur="500" fill="hold"/>
                                        <p:tgtEl>
                                          <p:spTgt spid="15"/>
                                        </p:tgtEl>
                                        <p:attrNameLst>
                                          <p:attrName>fillcolor</p:attrName>
                                        </p:attrNameLst>
                                      </p:cBhvr>
                                      <p:by>
                                        <p:hsl h="7200000" s="0" l="0"/>
                                      </p:by>
                                    </p:animClr>
                                    <p:animClr clrSpc="hsl" dir="cw">
                                      <p:cBhvr>
                                        <p:cTn id="46" dur="500" fill="hold"/>
                                        <p:tgtEl>
                                          <p:spTgt spid="15"/>
                                        </p:tgtEl>
                                        <p:attrNameLst>
                                          <p:attrName>stroke.color</p:attrName>
                                        </p:attrNameLst>
                                      </p:cBhvr>
                                      <p:by>
                                        <p:hsl h="7200000" s="0" l="0"/>
                                      </p:by>
                                    </p:animClr>
                                    <p:set>
                                      <p:cBhvr>
                                        <p:cTn id="47" dur="500" fill="hold"/>
                                        <p:tgtEl>
                                          <p:spTgt spid="15"/>
                                        </p:tgtEl>
                                        <p:attrNameLst>
                                          <p:attrName>fill.type</p:attrName>
                                        </p:attrNameLst>
                                      </p:cBhvr>
                                      <p:to>
                                        <p:strVal val="solid"/>
                                      </p:to>
                                    </p:set>
                                  </p:childTnLst>
                                  <p:subTnLst>
                                    <p:audio>
                                      <p:cMediaNode>
                                        <p:cTn display="0" masterRel="sameClick">
                                          <p:stCondLst>
                                            <p:cond evt="begin" delay="0">
                                              <p:tn val="43"/>
                                            </p:cond>
                                          </p:stCondLst>
                                          <p:endCondLst>
                                            <p:cond evt="onStopAudio" delay="0">
                                              <p:tgtEl>
                                                <p:sldTgt/>
                                              </p:tgtEl>
                                            </p:cond>
                                          </p:endCondLst>
                                        </p:cTn>
                                        <p:tgtEl>
                                          <p:sndTgt r:embed="rId10" name="Tieng-yeah-tre-con-www_nhacchuongvui_com.wav"/>
                                        </p:tgtEl>
                                      </p:cMediaNode>
                                    </p:audio>
                                  </p:subTnLst>
                                </p:cTn>
                              </p:par>
                            </p:childTnLst>
                          </p:cTn>
                        </p:par>
                        <p:par>
                          <p:cTn id="48" fill="hold">
                            <p:stCondLst>
                              <p:cond delay="500"/>
                            </p:stCondLst>
                            <p:childTnLst>
                              <p:par>
                                <p:cTn id="49" presetID="63" presetClass="path" presetSubtype="0" accel="50000" decel="50000" fill="hold" nodeType="afterEffect">
                                  <p:stCondLst>
                                    <p:cond delay="0"/>
                                  </p:stCondLst>
                                  <p:childTnLst>
                                    <p:animMotion origin="layout" path="M -1.45833E-6 1.48148E-6 L 0.25 1.48148E-6 " pathEditMode="relative" rAng="0" ptsTypes="AA">
                                      <p:cBhvr>
                                        <p:cTn id="50" dur="3000" fill="hold"/>
                                        <p:tgtEl>
                                          <p:spTgt spid="2053"/>
                                        </p:tgtEl>
                                        <p:attrNameLst>
                                          <p:attrName>ppt_x</p:attrName>
                                          <p:attrName>ppt_y</p:attrName>
                                        </p:attrNameLst>
                                      </p:cBhvr>
                                      <p:rCtr x="12500" y="0"/>
                                    </p:animMotion>
                                  </p:childTnLst>
                                </p:cTn>
                              </p:par>
                            </p:childTnLst>
                          </p:cTn>
                        </p:par>
                        <p:par>
                          <p:cTn id="51" fill="hold">
                            <p:stCondLst>
                              <p:cond delay="3500"/>
                            </p:stCondLst>
                            <p:childTnLst>
                              <p:par>
                                <p:cTn id="52" presetID="53" presetClass="exit" presetSubtype="32" fill="hold" nodeType="afterEffect">
                                  <p:stCondLst>
                                    <p:cond delay="0"/>
                                  </p:stCondLst>
                                  <p:childTnLst>
                                    <p:anim calcmode="lin" valueType="num">
                                      <p:cBhvr>
                                        <p:cTn id="53" dur="10"/>
                                        <p:tgtEl>
                                          <p:spTgt spid="2053"/>
                                        </p:tgtEl>
                                        <p:attrNameLst>
                                          <p:attrName>ppt_w</p:attrName>
                                        </p:attrNameLst>
                                      </p:cBhvr>
                                      <p:tavLst>
                                        <p:tav tm="0">
                                          <p:val>
                                            <p:strVal val="ppt_w"/>
                                          </p:val>
                                        </p:tav>
                                        <p:tav tm="100000">
                                          <p:val>
                                            <p:fltVal val="0"/>
                                          </p:val>
                                        </p:tav>
                                      </p:tavLst>
                                    </p:anim>
                                    <p:anim calcmode="lin" valueType="num">
                                      <p:cBhvr>
                                        <p:cTn id="54" dur="10"/>
                                        <p:tgtEl>
                                          <p:spTgt spid="2053"/>
                                        </p:tgtEl>
                                        <p:attrNameLst>
                                          <p:attrName>ppt_h</p:attrName>
                                        </p:attrNameLst>
                                      </p:cBhvr>
                                      <p:tavLst>
                                        <p:tav tm="0">
                                          <p:val>
                                            <p:strVal val="ppt_h"/>
                                          </p:val>
                                        </p:tav>
                                        <p:tav tm="100000">
                                          <p:val>
                                            <p:fltVal val="0"/>
                                          </p:val>
                                        </p:tav>
                                      </p:tavLst>
                                    </p:anim>
                                    <p:animEffect transition="out" filter="fade">
                                      <p:cBhvr>
                                        <p:cTn id="55" dur="10"/>
                                        <p:tgtEl>
                                          <p:spTgt spid="2053"/>
                                        </p:tgtEl>
                                      </p:cBhvr>
                                    </p:animEffect>
                                    <p:set>
                                      <p:cBhvr>
                                        <p:cTn id="56" dur="1" fill="hold">
                                          <p:stCondLst>
                                            <p:cond delay="9"/>
                                          </p:stCondLst>
                                        </p:cTn>
                                        <p:tgtEl>
                                          <p:spTgt spid="2053"/>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23" presetClass="exit" presetSubtype="32" fill="hold" grpId="1" nodeType="clickEffect">
                                  <p:stCondLst>
                                    <p:cond delay="0"/>
                                  </p:stCondLst>
                                  <p:childTnLst>
                                    <p:anim calcmode="lin" valueType="num">
                                      <p:cBhvr>
                                        <p:cTn id="61" dur="500"/>
                                        <p:tgtEl>
                                          <p:spTgt spid="17"/>
                                        </p:tgtEl>
                                        <p:attrNameLst>
                                          <p:attrName>ppt_w</p:attrName>
                                        </p:attrNameLst>
                                      </p:cBhvr>
                                      <p:tavLst>
                                        <p:tav tm="0">
                                          <p:val>
                                            <p:strVal val="ppt_w"/>
                                          </p:val>
                                        </p:tav>
                                        <p:tav tm="100000">
                                          <p:val>
                                            <p:fltVal val="0"/>
                                          </p:val>
                                        </p:tav>
                                      </p:tavLst>
                                    </p:anim>
                                    <p:anim calcmode="lin" valueType="num">
                                      <p:cBhvr>
                                        <p:cTn id="62" dur="500"/>
                                        <p:tgtEl>
                                          <p:spTgt spid="17"/>
                                        </p:tgtEl>
                                        <p:attrNameLst>
                                          <p:attrName>ppt_h</p:attrName>
                                        </p:attrNameLst>
                                      </p:cBhvr>
                                      <p:tavLst>
                                        <p:tav tm="0">
                                          <p:val>
                                            <p:strVal val="ppt_h"/>
                                          </p:val>
                                        </p:tav>
                                        <p:tav tm="100000">
                                          <p:val>
                                            <p:fltVal val="0"/>
                                          </p:val>
                                        </p:tav>
                                      </p:tavLst>
                                    </p:anim>
                                    <p:set>
                                      <p:cBhvr>
                                        <p:cTn id="63"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11" name="Am-thanh-tra-loi-sai-www_nhacchuongvui_com.wav"/>
                                        </p:tgtEl>
                                      </p:cMediaNode>
                                    </p:audio>
                                  </p:subTnLst>
                                </p:cTn>
                              </p:par>
                            </p:childTnLst>
                          </p:cTn>
                        </p:par>
                      </p:childTnLst>
                    </p:cTn>
                  </p:par>
                </p:childTnLst>
              </p:cTn>
              <p:nextCondLst>
                <p:cond evt="onClick" delay="0">
                  <p:tgtEl>
                    <p:spTgt spid="17"/>
                  </p:tgtEl>
                </p:cond>
              </p:nextCondLst>
            </p:seq>
            <p:seq concurrent="1" nextAc="seek">
              <p:cTn id="64" restart="whenNotActive" fill="hold" evtFilter="cancelBubble" nodeType="interactiveSeq">
                <p:stCondLst>
                  <p:cond evt="onClick" delay="0">
                    <p:tgtEl>
                      <p:spTgt spid="19"/>
                    </p:tgtEl>
                  </p:cond>
                </p:stCondLst>
                <p:endSync evt="end" delay="0">
                  <p:rtn val="all"/>
                </p:endSync>
                <p:childTnLst>
                  <p:par>
                    <p:cTn id="65" fill="hold">
                      <p:stCondLst>
                        <p:cond delay="0"/>
                      </p:stCondLst>
                      <p:childTnLst>
                        <p:par>
                          <p:cTn id="66" fill="hold">
                            <p:stCondLst>
                              <p:cond delay="0"/>
                            </p:stCondLst>
                            <p:childTnLst>
                              <p:par>
                                <p:cTn id="67" presetID="23" presetClass="exit" presetSubtype="32" fill="hold" grpId="1" nodeType="withEffect">
                                  <p:stCondLst>
                                    <p:cond delay="0"/>
                                  </p:stCondLst>
                                  <p:childTnLst>
                                    <p:anim calcmode="lin" valueType="num">
                                      <p:cBhvr>
                                        <p:cTn id="68" dur="500"/>
                                        <p:tgtEl>
                                          <p:spTgt spid="19"/>
                                        </p:tgtEl>
                                        <p:attrNameLst>
                                          <p:attrName>ppt_w</p:attrName>
                                        </p:attrNameLst>
                                      </p:cBhvr>
                                      <p:tavLst>
                                        <p:tav tm="0">
                                          <p:val>
                                            <p:strVal val="ppt_w"/>
                                          </p:val>
                                        </p:tav>
                                        <p:tav tm="100000">
                                          <p:val>
                                            <p:fltVal val="0"/>
                                          </p:val>
                                        </p:tav>
                                      </p:tavLst>
                                    </p:anim>
                                    <p:anim calcmode="lin" valueType="num">
                                      <p:cBhvr>
                                        <p:cTn id="69" dur="500"/>
                                        <p:tgtEl>
                                          <p:spTgt spid="19"/>
                                        </p:tgtEl>
                                        <p:attrNameLst>
                                          <p:attrName>ppt_h</p:attrName>
                                        </p:attrNameLst>
                                      </p:cBhvr>
                                      <p:tavLst>
                                        <p:tav tm="0">
                                          <p:val>
                                            <p:strVal val="ppt_h"/>
                                          </p:val>
                                        </p:tav>
                                        <p:tav tm="100000">
                                          <p:val>
                                            <p:fltVal val="0"/>
                                          </p:val>
                                        </p:tav>
                                      </p:tavLst>
                                    </p:anim>
                                    <p:set>
                                      <p:cBhvr>
                                        <p:cTn id="70"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11" name="Am-thanh-tra-loi-sai-www_nhacchuongvui_com.wav"/>
                                        </p:tgtEl>
                                      </p:cMediaNode>
                                    </p:audio>
                                  </p:subTnLst>
                                </p:cTn>
                              </p:par>
                            </p:childTnLst>
                          </p:cTn>
                        </p:par>
                      </p:childTnLst>
                    </p:cTn>
                  </p:par>
                </p:childTnLst>
              </p:cTn>
              <p:nextCondLst>
                <p:cond evt="onClick" delay="0">
                  <p:tgtEl>
                    <p:spTgt spid="19"/>
                  </p:tgtEl>
                </p:cond>
              </p:nextCondLst>
            </p:seq>
            <p:seq concurrent="1" nextAc="seek">
              <p:cTn id="71" restart="whenNotActive" fill="hold" evtFilter="cancelBubble" nodeType="interactiveSeq">
                <p:stCondLst>
                  <p:cond evt="onClick" delay="0">
                    <p:tgtEl>
                      <p:spTgt spid="20"/>
                    </p:tgtEl>
                  </p:cond>
                </p:stCondLst>
                <p:endSync evt="end" delay="0">
                  <p:rtn val="all"/>
                </p:endSync>
                <p:childTnLst>
                  <p:par>
                    <p:cTn id="72" fill="hold">
                      <p:stCondLst>
                        <p:cond delay="0"/>
                      </p:stCondLst>
                      <p:childTnLst>
                        <p:par>
                          <p:cTn id="73" fill="hold">
                            <p:stCondLst>
                              <p:cond delay="0"/>
                            </p:stCondLst>
                            <p:childTnLst>
                              <p:par>
                                <p:cTn id="74" presetID="2" presetClass="exit" presetSubtype="8" fill="hold" nodeType="clickEffect">
                                  <p:stCondLst>
                                    <p:cond delay="0"/>
                                  </p:stCondLst>
                                  <p:childTnLst>
                                    <p:anim calcmode="lin" valueType="num">
                                      <p:cBhvr additive="base">
                                        <p:cTn id="75" dur="2000"/>
                                        <p:tgtEl>
                                          <p:spTgt spid="20"/>
                                        </p:tgtEl>
                                        <p:attrNameLst>
                                          <p:attrName>ppt_x</p:attrName>
                                        </p:attrNameLst>
                                      </p:cBhvr>
                                      <p:tavLst>
                                        <p:tav tm="0">
                                          <p:val>
                                            <p:strVal val="ppt_x"/>
                                          </p:val>
                                        </p:tav>
                                        <p:tav tm="100000">
                                          <p:val>
                                            <p:strVal val="0-ppt_w/2"/>
                                          </p:val>
                                        </p:tav>
                                      </p:tavLst>
                                    </p:anim>
                                    <p:anim calcmode="lin" valueType="num">
                                      <p:cBhvr additive="base">
                                        <p:cTn id="76" dur="2000"/>
                                        <p:tgtEl>
                                          <p:spTgt spid="20"/>
                                        </p:tgtEl>
                                        <p:attrNameLst>
                                          <p:attrName>ppt_y</p:attrName>
                                        </p:attrNameLst>
                                      </p:cBhvr>
                                      <p:tavLst>
                                        <p:tav tm="0">
                                          <p:val>
                                            <p:strVal val="ppt_y"/>
                                          </p:val>
                                        </p:tav>
                                        <p:tav tm="100000">
                                          <p:val>
                                            <p:strVal val="ppt_y"/>
                                          </p:val>
                                        </p:tav>
                                      </p:tavLst>
                                    </p:anim>
                                    <p:set>
                                      <p:cBhvr>
                                        <p:cTn id="77" dur="1" fill="hold">
                                          <p:stCondLst>
                                            <p:cond delay="1999"/>
                                          </p:stCondLst>
                                        </p:cTn>
                                        <p:tgtEl>
                                          <p:spTgt spid="20"/>
                                        </p:tgtEl>
                                        <p:attrNameLst>
                                          <p:attrName>style.visibility</p:attrName>
                                        </p:attrNameLst>
                                      </p:cBhvr>
                                      <p:to>
                                        <p:strVal val="hidden"/>
                                      </p:to>
                                    </p:set>
                                  </p:childTnLst>
                                </p:cTn>
                              </p:par>
                              <p:par>
                                <p:cTn id="78" presetID="1" presetClass="mediacall" presetSubtype="0" fill="hold" nodeType="withEffect">
                                  <p:stCondLst>
                                    <p:cond delay="0"/>
                                  </p:stCondLst>
                                  <p:childTnLst>
                                    <p:cmd type="call" cmd="playFrom(0.0)">
                                      <p:cBhvr>
                                        <p:cTn id="79" dur="10140" fill="hold"/>
                                        <p:tgtEl>
                                          <p:spTgt spid="18"/>
                                        </p:tgtEl>
                                      </p:cBhvr>
                                    </p:cmd>
                                  </p:childTnLst>
                                </p:cTn>
                              </p:par>
                            </p:childTnLst>
                          </p:cTn>
                        </p:par>
                      </p:childTnLst>
                    </p:cTn>
                  </p:par>
                </p:childTnLst>
              </p:cTn>
              <p:nextCondLst>
                <p:cond evt="onClick" delay="0">
                  <p:tgtEl>
                    <p:spTgt spid="20"/>
                  </p:tgtEl>
                </p:cond>
              </p:nextCondLst>
            </p:seq>
          </p:childTnLst>
        </p:cTn>
      </p:par>
    </p:tnLst>
    <p:bldLst>
      <p:bldP spid="9" grpId="0" bldLvl="0" animBg="1"/>
      <p:bldP spid="15" grpId="0" animBg="1"/>
      <p:bldP spid="15" grpId="1" animBg="1"/>
      <p:bldP spid="17" grpId="0" animBg="1"/>
      <p:bldP spid="17" grpId="1" animBg="1"/>
      <p:bldP spid="19" grpId="0" animBg="1"/>
      <p:bldP spid="19"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12">
            <a:extLst>
              <a:ext uri="{28A0092B-C50C-407E-A947-70E740481C1C}">
                <a14:useLocalDpi xmlns:a14="http://schemas.microsoft.com/office/drawing/2010/main" val="0"/>
              </a:ext>
            </a:extLst>
          </a:blip>
          <a:srcRect b="9372"/>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97395" l="6550" r="92652">
                        <a14:foregroundMark x1="30192" y1="95130" x2="43291" y2="87542"/>
                        <a14:foregroundMark x1="37220" y1="86070" x2="26198" y2="93318"/>
                        <a14:foregroundMark x1="61182" y1="86636" x2="73003" y2="94224"/>
                        <a14:foregroundMark x1="57987" y1="89921" x2="61661" y2="921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133600" y="3352800"/>
            <a:ext cx="2003681" cy="229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3825985" y="507160"/>
            <a:ext cx="5317533" cy="1142999"/>
          </a:xfrm>
          <a:prstGeom prst="roundRect">
            <a:avLst/>
          </a:prstGeom>
          <a:solidFill>
            <a:srgbClr val="FFCCFF"/>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a:noFill/>
                </a:ln>
                <a:solidFill>
                  <a:prstClr val="black"/>
                </a:solidFill>
                <a:effectLst/>
                <a:uLnTx/>
                <a:uFillTx/>
                <a:latin typeface="Arial" panose="020B0604020202020204" pitchFamily="34" charset="0"/>
                <a:ea typeface="Arial-Rounded" panose="020B0500000000000000" charset="0"/>
                <a:cs typeface="Arial" panose="020B0604020202020204" pitchFamily="34" charset="0"/>
                <a:sym typeface="Arial"/>
              </a:rPr>
              <a:t>90 ? 89</a:t>
            </a: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2553793" y="65532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6"/>
          <a:stretch>
            <a:fillRect/>
          </a:stretch>
        </p:blipFill>
        <p:spPr>
          <a:xfrm>
            <a:off x="12583364" y="1299286"/>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4953000" y="2819400"/>
            <a:ext cx="609600" cy="609600"/>
          </a:xfrm>
          <a:prstGeom prst="rect">
            <a:avLst/>
          </a:prstGeom>
        </p:spPr>
      </p:pic>
      <p:sp>
        <p:nvSpPr>
          <p:cNvPr id="15" name="A">
            <a:extLst>
              <a:ext uri="{FF2B5EF4-FFF2-40B4-BE49-F238E27FC236}">
                <a16:creationId xmlns:a16="http://schemas.microsoft.com/office/drawing/2014/main" id="{41098A78-9080-4748-87B5-FCC3AB979164}"/>
              </a:ext>
            </a:extLst>
          </p:cNvPr>
          <p:cNvSpPr/>
          <p:nvPr/>
        </p:nvSpPr>
        <p:spPr>
          <a:xfrm>
            <a:off x="1741463" y="1883675"/>
            <a:ext cx="2359242" cy="880338"/>
          </a:xfrm>
          <a:prstGeom prst="roundRect">
            <a:avLst>
              <a:gd name="adj" fmla="val 50000"/>
            </a:avLst>
          </a:prstGeom>
          <a:solidFill>
            <a:srgbClr val="FFFF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A. &gt;</a:t>
            </a:r>
            <a:endPar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Roboto Medium" panose="02000000000000000000" pitchFamily="2" charset="0"/>
              <a:cs typeface="Arial" panose="020B0604020202020204" pitchFamily="34" charset="0"/>
              <a:sym typeface="Arial"/>
            </a:endParaRPr>
          </a:p>
        </p:txBody>
      </p:sp>
      <p:sp>
        <p:nvSpPr>
          <p:cNvPr id="17" name="C">
            <a:extLst>
              <a:ext uri="{FF2B5EF4-FFF2-40B4-BE49-F238E27FC236}">
                <a16:creationId xmlns:a16="http://schemas.microsoft.com/office/drawing/2014/main" id="{29DD6DD1-2C35-49DC-A385-386B9BA71873}"/>
              </a:ext>
            </a:extLst>
          </p:cNvPr>
          <p:cNvSpPr/>
          <p:nvPr/>
        </p:nvSpPr>
        <p:spPr>
          <a:xfrm>
            <a:off x="4716288" y="1883675"/>
            <a:ext cx="2447107" cy="880338"/>
          </a:xfrm>
          <a:prstGeom prst="roundRect">
            <a:avLst>
              <a:gd name="adj" fmla="val 50000"/>
            </a:avLst>
          </a:prstGeom>
          <a:solidFill>
            <a:srgbClr val="FFFF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B. =</a:t>
            </a:r>
          </a:p>
        </p:txBody>
      </p:sp>
      <p:sp>
        <p:nvSpPr>
          <p:cNvPr id="19" name="D">
            <a:extLst>
              <a:ext uri="{FF2B5EF4-FFF2-40B4-BE49-F238E27FC236}">
                <a16:creationId xmlns:a16="http://schemas.microsoft.com/office/drawing/2014/main" id="{10929CD9-09B9-4BBB-887F-DA34EC2D6FF3}"/>
              </a:ext>
            </a:extLst>
          </p:cNvPr>
          <p:cNvSpPr/>
          <p:nvPr/>
        </p:nvSpPr>
        <p:spPr>
          <a:xfrm>
            <a:off x="7742662" y="1883675"/>
            <a:ext cx="2410833" cy="848949"/>
          </a:xfrm>
          <a:prstGeom prst="roundRect">
            <a:avLst>
              <a:gd name="adj" fmla="val 50000"/>
            </a:avLst>
          </a:prstGeom>
          <a:solidFill>
            <a:srgbClr val="FFFF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C. &lt;</a:t>
            </a:r>
          </a:p>
        </p:txBody>
      </p:sp>
      <p:pic>
        <p:nvPicPr>
          <p:cNvPr id="20" name="Picture 4">
            <a:extLst>
              <a:ext uri="{FF2B5EF4-FFF2-40B4-BE49-F238E27FC236}">
                <a16:creationId xmlns:a16="http://schemas.microsoft.com/office/drawing/2014/main" id="{6817AB3B-8B73-4F26-9238-92E9C89D9FC9}"/>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3922930" y="2679115"/>
            <a:ext cx="5317533" cy="4260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5675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3"/>
                                        </p:tgtEl>
                                        <p:attrNameLst>
                                          <p:attrName>r</p:attrName>
                                        </p:attrNameLst>
                                      </p:cBhvr>
                                    </p:animRot>
                                    <p:animRot by="-240000">
                                      <p:cBhvr>
                                        <p:cTn id="7" dur="600" fill="hold">
                                          <p:stCondLst>
                                            <p:cond delay="600"/>
                                          </p:stCondLst>
                                        </p:cTn>
                                        <p:tgtEl>
                                          <p:spTgt spid="2053"/>
                                        </p:tgtEl>
                                        <p:attrNameLst>
                                          <p:attrName>r</p:attrName>
                                        </p:attrNameLst>
                                      </p:cBhvr>
                                    </p:animRot>
                                    <p:animRot by="240000">
                                      <p:cBhvr>
                                        <p:cTn id="8" dur="600" fill="hold">
                                          <p:stCondLst>
                                            <p:cond delay="1200"/>
                                          </p:stCondLst>
                                        </p:cTn>
                                        <p:tgtEl>
                                          <p:spTgt spid="2053"/>
                                        </p:tgtEl>
                                        <p:attrNameLst>
                                          <p:attrName>r</p:attrName>
                                        </p:attrNameLst>
                                      </p:cBhvr>
                                    </p:animRot>
                                    <p:animRot by="-240000">
                                      <p:cBhvr>
                                        <p:cTn id="9" dur="600" fill="hold">
                                          <p:stCondLst>
                                            <p:cond delay="1800"/>
                                          </p:stCondLst>
                                        </p:cTn>
                                        <p:tgtEl>
                                          <p:spTgt spid="2053"/>
                                        </p:tgtEl>
                                        <p:attrNameLst>
                                          <p:attrName>r</p:attrName>
                                        </p:attrNameLst>
                                      </p:cBhvr>
                                    </p:animRot>
                                    <p:animRot by="120000">
                                      <p:cBhvr>
                                        <p:cTn id="10" dur="600" fill="hold">
                                          <p:stCondLst>
                                            <p:cond delay="2400"/>
                                          </p:stCondLst>
                                        </p:cTn>
                                        <p:tgtEl>
                                          <p:spTgt spid="2053"/>
                                        </p:tgtEl>
                                        <p:attrNameLst>
                                          <p:attrName>r</p:attrName>
                                        </p:attrNameLst>
                                      </p:cBhvr>
                                    </p:animRot>
                                  </p:childTnLst>
                                </p:cTn>
                              </p:par>
                              <p:par>
                                <p:cTn id="11" presetID="2" presetClass="entr" presetSubtype="2"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2000" fill="hold"/>
                                        <p:tgtEl>
                                          <p:spTgt spid="20"/>
                                        </p:tgtEl>
                                        <p:attrNameLst>
                                          <p:attrName>ppt_x</p:attrName>
                                        </p:attrNameLst>
                                      </p:cBhvr>
                                      <p:tavLst>
                                        <p:tav tm="0">
                                          <p:val>
                                            <p:strVal val="1+#ppt_w/2"/>
                                          </p:val>
                                        </p:tav>
                                        <p:tav tm="100000">
                                          <p:val>
                                            <p:strVal val="#ppt_x"/>
                                          </p:val>
                                        </p:tav>
                                      </p:tavLst>
                                    </p:anim>
                                    <p:anim calcmode="lin" valueType="num">
                                      <p:cBhvr additive="base">
                                        <p:cTn id="14" dur="2000" fill="hold"/>
                                        <p:tgtEl>
                                          <p:spTgt spid="20"/>
                                        </p:tgtEl>
                                        <p:attrNameLst>
                                          <p:attrName>ppt_y</p:attrName>
                                        </p:attrNameLst>
                                      </p:cBhvr>
                                      <p:tavLst>
                                        <p:tav tm="0">
                                          <p:val>
                                            <p:strVal val="#ppt_y"/>
                                          </p:val>
                                        </p:tav>
                                        <p:tav tm="100000">
                                          <p:val>
                                            <p:strVal val="#ppt_y"/>
                                          </p:val>
                                        </p:tav>
                                      </p:tavLst>
                                    </p:anim>
                                  </p:childTnLst>
                                </p:cTn>
                              </p:par>
                              <p:par>
                                <p:cTn id="15" presetID="1" presetClass="mediacall" presetSubtype="0" fill="hold" nodeType="withEffect">
                                  <p:stCondLst>
                                    <p:cond delay="0"/>
                                  </p:stCondLst>
                                  <p:childTnLst>
                                    <p:cmd type="call" cmd="playFrom(0.0)">
                                      <p:cBhvr>
                                        <p:cTn id="16" dur="3032" fill="hold"/>
                                        <p:tgtEl>
                                          <p:spTgt spid="16"/>
                                        </p:tgtEl>
                                      </p:cBhvr>
                                    </p:cmd>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par>
                          <p:cTn id="22" fill="hold">
                            <p:stCondLst>
                              <p:cond delay="500"/>
                            </p:stCondLst>
                            <p:childTnLst>
                              <p:par>
                                <p:cTn id="23" presetID="12" presetClass="entr" presetSubtype="4"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p:tgtEl>
                                          <p:spTgt spid="15"/>
                                        </p:tgtEl>
                                        <p:attrNameLst>
                                          <p:attrName>ppt_y</p:attrName>
                                        </p:attrNameLst>
                                      </p:cBhvr>
                                      <p:tavLst>
                                        <p:tav tm="0">
                                          <p:val>
                                            <p:strVal val="#ppt_y+#ppt_h*1.125000"/>
                                          </p:val>
                                        </p:tav>
                                        <p:tav tm="100000">
                                          <p:val>
                                            <p:strVal val="#ppt_y"/>
                                          </p:val>
                                        </p:tav>
                                      </p:tavLst>
                                    </p:anim>
                                    <p:animEffect transition="in" filter="wipe(up)">
                                      <p:cBhvr>
                                        <p:cTn id="26" dur="500"/>
                                        <p:tgtEl>
                                          <p:spTgt spid="15"/>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p:tgtEl>
                                          <p:spTgt spid="17"/>
                                        </p:tgtEl>
                                        <p:attrNameLst>
                                          <p:attrName>ppt_y</p:attrName>
                                        </p:attrNameLst>
                                      </p:cBhvr>
                                      <p:tavLst>
                                        <p:tav tm="0">
                                          <p:val>
                                            <p:strVal val="#ppt_y+#ppt_h*1.125000"/>
                                          </p:val>
                                        </p:tav>
                                        <p:tav tm="100000">
                                          <p:val>
                                            <p:strVal val="#ppt_y"/>
                                          </p:val>
                                        </p:tav>
                                      </p:tavLst>
                                    </p:anim>
                                    <p:animEffect transition="in" filter="wipe(up)">
                                      <p:cBhvr>
                                        <p:cTn id="30" dur="500"/>
                                        <p:tgtEl>
                                          <p:spTgt spid="17"/>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p:tgtEl>
                                          <p:spTgt spid="19"/>
                                        </p:tgtEl>
                                        <p:attrNameLst>
                                          <p:attrName>ppt_y</p:attrName>
                                        </p:attrNameLst>
                                      </p:cBhvr>
                                      <p:tavLst>
                                        <p:tav tm="0">
                                          <p:val>
                                            <p:strVal val="#ppt_y+#ppt_h*1.125000"/>
                                          </p:val>
                                        </p:tav>
                                        <p:tav tm="100000">
                                          <p:val>
                                            <p:strVal val="#ppt_y"/>
                                          </p:val>
                                        </p:tav>
                                      </p:tavLst>
                                    </p:anim>
                                    <p:animEffect transition="in" filter="wipe(up)">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4"/>
                </p:tgtEl>
              </p:cMediaNode>
            </p:audio>
            <p:audio>
              <p:cMediaNode vol="80000">
                <p:cTn id="36" fill="hold" display="0">
                  <p:stCondLst>
                    <p:cond delay="indefinite"/>
                  </p:stCondLst>
                  <p:endCondLst>
                    <p:cond evt="onStopAudio" delay="0">
                      <p:tgtEl>
                        <p:sldTgt/>
                      </p:tgtEl>
                    </p:cond>
                  </p:endCondLst>
                </p:cTn>
                <p:tgtEl>
                  <p:spTgt spid="14"/>
                </p:tgtEl>
              </p:cMediaNode>
            </p:audio>
            <p:audio>
              <p:cMediaNode vol="80000">
                <p:cTn id="37" fill="hold" display="0">
                  <p:stCondLst>
                    <p:cond delay="indefinite"/>
                  </p:stCondLst>
                  <p:endCondLst>
                    <p:cond evt="onStopAudio" delay="0">
                      <p:tgtEl>
                        <p:sldTgt/>
                      </p:tgtEl>
                    </p:cond>
                  </p:endCondLst>
                </p:cTn>
                <p:tgtEl>
                  <p:spTgt spid="16"/>
                </p:tgtEl>
              </p:cMediaNode>
            </p:audio>
            <p:audio>
              <p:cMediaNode vol="80000">
                <p:cTn id="38" fill="hold" display="0">
                  <p:stCondLst>
                    <p:cond delay="indefinite"/>
                  </p:stCondLst>
                  <p:endCondLst>
                    <p:cond evt="onStopAudio" delay="0">
                      <p:tgtEl>
                        <p:sldTgt/>
                      </p:tgtEl>
                    </p:cond>
                  </p:endCondLst>
                </p:cTn>
                <p:tgtEl>
                  <p:spTgt spid="18"/>
                </p:tgtEl>
              </p:cMediaNode>
            </p:audio>
            <p:audio>
              <p:cMediaNode vol="80000">
                <p:cTn id="39" fill="hold" display="0">
                  <p:stCondLst>
                    <p:cond delay="indefinite"/>
                  </p:stCondLst>
                  <p:endCondLst>
                    <p:cond evt="onStopAudio" delay="0">
                      <p:tgtEl>
                        <p:sldTgt/>
                      </p:tgtEl>
                    </p:cond>
                  </p:endCondLst>
                </p:cTn>
                <p:tgtEl>
                  <p:spTgt spid="8"/>
                </p:tgtEl>
              </p:cMediaNode>
            </p:audio>
            <p:seq concurrent="1" nextAc="seek">
              <p:cTn id="40" restart="whenNotActive" fill="hold" evtFilter="cancelBubble" nodeType="interactiveSeq">
                <p:stCondLst>
                  <p:cond evt="onClick" delay="0">
                    <p:tgtEl>
                      <p:spTgt spid="15"/>
                    </p:tgtEl>
                  </p:cond>
                </p:stCondLst>
                <p:endSync evt="end" delay="0">
                  <p:rtn val="all"/>
                </p:endSync>
                <p:childTnLst>
                  <p:par>
                    <p:cTn id="41" fill="hold">
                      <p:stCondLst>
                        <p:cond delay="0"/>
                      </p:stCondLst>
                      <p:childTnLst>
                        <p:par>
                          <p:cTn id="42" fill="hold">
                            <p:stCondLst>
                              <p:cond delay="0"/>
                            </p:stCondLst>
                            <p:childTnLst>
                              <p:par>
                                <p:cTn id="43" presetID="21" presetClass="emph" presetSubtype="0" fill="hold" grpId="1" nodeType="clickEffect">
                                  <p:stCondLst>
                                    <p:cond delay="0"/>
                                  </p:stCondLst>
                                  <p:childTnLst>
                                    <p:animClr clrSpc="hsl" dir="cw">
                                      <p:cBhvr override="childStyle">
                                        <p:cTn id="44" dur="500" fill="hold"/>
                                        <p:tgtEl>
                                          <p:spTgt spid="15"/>
                                        </p:tgtEl>
                                        <p:attrNameLst>
                                          <p:attrName>style.color</p:attrName>
                                        </p:attrNameLst>
                                      </p:cBhvr>
                                      <p:by>
                                        <p:hsl h="7200000" s="0" l="0"/>
                                      </p:by>
                                    </p:animClr>
                                    <p:animClr clrSpc="hsl" dir="cw">
                                      <p:cBhvr>
                                        <p:cTn id="45" dur="500" fill="hold"/>
                                        <p:tgtEl>
                                          <p:spTgt spid="15"/>
                                        </p:tgtEl>
                                        <p:attrNameLst>
                                          <p:attrName>fillcolor</p:attrName>
                                        </p:attrNameLst>
                                      </p:cBhvr>
                                      <p:by>
                                        <p:hsl h="7200000" s="0" l="0"/>
                                      </p:by>
                                    </p:animClr>
                                    <p:animClr clrSpc="hsl" dir="cw">
                                      <p:cBhvr>
                                        <p:cTn id="46" dur="500" fill="hold"/>
                                        <p:tgtEl>
                                          <p:spTgt spid="15"/>
                                        </p:tgtEl>
                                        <p:attrNameLst>
                                          <p:attrName>stroke.color</p:attrName>
                                        </p:attrNameLst>
                                      </p:cBhvr>
                                      <p:by>
                                        <p:hsl h="7200000" s="0" l="0"/>
                                      </p:by>
                                    </p:animClr>
                                    <p:set>
                                      <p:cBhvr>
                                        <p:cTn id="47" dur="500" fill="hold"/>
                                        <p:tgtEl>
                                          <p:spTgt spid="15"/>
                                        </p:tgtEl>
                                        <p:attrNameLst>
                                          <p:attrName>fill.type</p:attrName>
                                        </p:attrNameLst>
                                      </p:cBhvr>
                                      <p:to>
                                        <p:strVal val="solid"/>
                                      </p:to>
                                    </p:set>
                                  </p:childTnLst>
                                  <p:subTnLst>
                                    <p:audio>
                                      <p:cMediaNode>
                                        <p:cTn display="0" masterRel="sameClick">
                                          <p:stCondLst>
                                            <p:cond evt="begin" delay="0">
                                              <p:tn val="43"/>
                                            </p:cond>
                                          </p:stCondLst>
                                          <p:endCondLst>
                                            <p:cond evt="onStopAudio" delay="0">
                                              <p:tgtEl>
                                                <p:sldTgt/>
                                              </p:tgtEl>
                                            </p:cond>
                                          </p:endCondLst>
                                        </p:cTn>
                                        <p:tgtEl>
                                          <p:sndTgt r:embed="rId10" name="Tieng-yeah-tre-con-www_nhacchuongvui_com.wav"/>
                                        </p:tgtEl>
                                      </p:cMediaNode>
                                    </p:audio>
                                  </p:subTnLst>
                                </p:cTn>
                              </p:par>
                            </p:childTnLst>
                          </p:cTn>
                        </p:par>
                        <p:par>
                          <p:cTn id="48" fill="hold">
                            <p:stCondLst>
                              <p:cond delay="500"/>
                            </p:stCondLst>
                            <p:childTnLst>
                              <p:par>
                                <p:cTn id="49" presetID="63" presetClass="path" presetSubtype="0" accel="50000" decel="50000" fill="hold" nodeType="afterEffect">
                                  <p:stCondLst>
                                    <p:cond delay="0"/>
                                  </p:stCondLst>
                                  <p:childTnLst>
                                    <p:animMotion origin="layout" path="M -1.45833E-6 1.48148E-6 L 0.25 1.48148E-6 " pathEditMode="relative" rAng="0" ptsTypes="AA">
                                      <p:cBhvr>
                                        <p:cTn id="50" dur="3000" fill="hold"/>
                                        <p:tgtEl>
                                          <p:spTgt spid="2053"/>
                                        </p:tgtEl>
                                        <p:attrNameLst>
                                          <p:attrName>ppt_x</p:attrName>
                                          <p:attrName>ppt_y</p:attrName>
                                        </p:attrNameLst>
                                      </p:cBhvr>
                                      <p:rCtr x="12500" y="0"/>
                                    </p:animMotion>
                                  </p:childTnLst>
                                </p:cTn>
                              </p:par>
                            </p:childTnLst>
                          </p:cTn>
                        </p:par>
                        <p:par>
                          <p:cTn id="51" fill="hold">
                            <p:stCondLst>
                              <p:cond delay="3500"/>
                            </p:stCondLst>
                            <p:childTnLst>
                              <p:par>
                                <p:cTn id="52" presetID="53" presetClass="exit" presetSubtype="32" fill="hold" nodeType="afterEffect">
                                  <p:stCondLst>
                                    <p:cond delay="0"/>
                                  </p:stCondLst>
                                  <p:childTnLst>
                                    <p:anim calcmode="lin" valueType="num">
                                      <p:cBhvr>
                                        <p:cTn id="53" dur="10"/>
                                        <p:tgtEl>
                                          <p:spTgt spid="2053"/>
                                        </p:tgtEl>
                                        <p:attrNameLst>
                                          <p:attrName>ppt_w</p:attrName>
                                        </p:attrNameLst>
                                      </p:cBhvr>
                                      <p:tavLst>
                                        <p:tav tm="0">
                                          <p:val>
                                            <p:strVal val="ppt_w"/>
                                          </p:val>
                                        </p:tav>
                                        <p:tav tm="100000">
                                          <p:val>
                                            <p:fltVal val="0"/>
                                          </p:val>
                                        </p:tav>
                                      </p:tavLst>
                                    </p:anim>
                                    <p:anim calcmode="lin" valueType="num">
                                      <p:cBhvr>
                                        <p:cTn id="54" dur="10"/>
                                        <p:tgtEl>
                                          <p:spTgt spid="2053"/>
                                        </p:tgtEl>
                                        <p:attrNameLst>
                                          <p:attrName>ppt_h</p:attrName>
                                        </p:attrNameLst>
                                      </p:cBhvr>
                                      <p:tavLst>
                                        <p:tav tm="0">
                                          <p:val>
                                            <p:strVal val="ppt_h"/>
                                          </p:val>
                                        </p:tav>
                                        <p:tav tm="100000">
                                          <p:val>
                                            <p:fltVal val="0"/>
                                          </p:val>
                                        </p:tav>
                                      </p:tavLst>
                                    </p:anim>
                                    <p:animEffect transition="out" filter="fade">
                                      <p:cBhvr>
                                        <p:cTn id="55" dur="10"/>
                                        <p:tgtEl>
                                          <p:spTgt spid="2053"/>
                                        </p:tgtEl>
                                      </p:cBhvr>
                                    </p:animEffect>
                                    <p:set>
                                      <p:cBhvr>
                                        <p:cTn id="56" dur="1" fill="hold">
                                          <p:stCondLst>
                                            <p:cond delay="9"/>
                                          </p:stCondLst>
                                        </p:cTn>
                                        <p:tgtEl>
                                          <p:spTgt spid="2053"/>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23" presetClass="exit" presetSubtype="32" fill="hold" grpId="1" nodeType="clickEffect">
                                  <p:stCondLst>
                                    <p:cond delay="0"/>
                                  </p:stCondLst>
                                  <p:childTnLst>
                                    <p:anim calcmode="lin" valueType="num">
                                      <p:cBhvr>
                                        <p:cTn id="61" dur="500"/>
                                        <p:tgtEl>
                                          <p:spTgt spid="17"/>
                                        </p:tgtEl>
                                        <p:attrNameLst>
                                          <p:attrName>ppt_w</p:attrName>
                                        </p:attrNameLst>
                                      </p:cBhvr>
                                      <p:tavLst>
                                        <p:tav tm="0">
                                          <p:val>
                                            <p:strVal val="ppt_w"/>
                                          </p:val>
                                        </p:tav>
                                        <p:tav tm="100000">
                                          <p:val>
                                            <p:fltVal val="0"/>
                                          </p:val>
                                        </p:tav>
                                      </p:tavLst>
                                    </p:anim>
                                    <p:anim calcmode="lin" valueType="num">
                                      <p:cBhvr>
                                        <p:cTn id="62" dur="500"/>
                                        <p:tgtEl>
                                          <p:spTgt spid="17"/>
                                        </p:tgtEl>
                                        <p:attrNameLst>
                                          <p:attrName>ppt_h</p:attrName>
                                        </p:attrNameLst>
                                      </p:cBhvr>
                                      <p:tavLst>
                                        <p:tav tm="0">
                                          <p:val>
                                            <p:strVal val="ppt_h"/>
                                          </p:val>
                                        </p:tav>
                                        <p:tav tm="100000">
                                          <p:val>
                                            <p:fltVal val="0"/>
                                          </p:val>
                                        </p:tav>
                                      </p:tavLst>
                                    </p:anim>
                                    <p:set>
                                      <p:cBhvr>
                                        <p:cTn id="63"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11" name="Am-thanh-tra-loi-sai-www_nhacchuongvui_com.wav"/>
                                        </p:tgtEl>
                                      </p:cMediaNode>
                                    </p:audio>
                                  </p:subTnLst>
                                </p:cTn>
                              </p:par>
                            </p:childTnLst>
                          </p:cTn>
                        </p:par>
                      </p:childTnLst>
                    </p:cTn>
                  </p:par>
                </p:childTnLst>
              </p:cTn>
              <p:nextCondLst>
                <p:cond evt="onClick" delay="0">
                  <p:tgtEl>
                    <p:spTgt spid="17"/>
                  </p:tgtEl>
                </p:cond>
              </p:nextCondLst>
            </p:seq>
            <p:seq concurrent="1" nextAc="seek">
              <p:cTn id="64" restart="whenNotActive" fill="hold" evtFilter="cancelBubble" nodeType="interactiveSeq">
                <p:stCondLst>
                  <p:cond evt="onClick" delay="0">
                    <p:tgtEl>
                      <p:spTgt spid="19"/>
                    </p:tgtEl>
                  </p:cond>
                </p:stCondLst>
                <p:endSync evt="end" delay="0">
                  <p:rtn val="all"/>
                </p:endSync>
                <p:childTnLst>
                  <p:par>
                    <p:cTn id="65" fill="hold">
                      <p:stCondLst>
                        <p:cond delay="0"/>
                      </p:stCondLst>
                      <p:childTnLst>
                        <p:par>
                          <p:cTn id="66" fill="hold">
                            <p:stCondLst>
                              <p:cond delay="0"/>
                            </p:stCondLst>
                            <p:childTnLst>
                              <p:par>
                                <p:cTn id="67" presetID="23" presetClass="exit" presetSubtype="32" fill="hold" grpId="1" nodeType="withEffect">
                                  <p:stCondLst>
                                    <p:cond delay="0"/>
                                  </p:stCondLst>
                                  <p:childTnLst>
                                    <p:anim calcmode="lin" valueType="num">
                                      <p:cBhvr>
                                        <p:cTn id="68" dur="500"/>
                                        <p:tgtEl>
                                          <p:spTgt spid="19"/>
                                        </p:tgtEl>
                                        <p:attrNameLst>
                                          <p:attrName>ppt_w</p:attrName>
                                        </p:attrNameLst>
                                      </p:cBhvr>
                                      <p:tavLst>
                                        <p:tav tm="0">
                                          <p:val>
                                            <p:strVal val="ppt_w"/>
                                          </p:val>
                                        </p:tav>
                                        <p:tav tm="100000">
                                          <p:val>
                                            <p:fltVal val="0"/>
                                          </p:val>
                                        </p:tav>
                                      </p:tavLst>
                                    </p:anim>
                                    <p:anim calcmode="lin" valueType="num">
                                      <p:cBhvr>
                                        <p:cTn id="69" dur="500"/>
                                        <p:tgtEl>
                                          <p:spTgt spid="19"/>
                                        </p:tgtEl>
                                        <p:attrNameLst>
                                          <p:attrName>ppt_h</p:attrName>
                                        </p:attrNameLst>
                                      </p:cBhvr>
                                      <p:tavLst>
                                        <p:tav tm="0">
                                          <p:val>
                                            <p:strVal val="ppt_h"/>
                                          </p:val>
                                        </p:tav>
                                        <p:tav tm="100000">
                                          <p:val>
                                            <p:fltVal val="0"/>
                                          </p:val>
                                        </p:tav>
                                      </p:tavLst>
                                    </p:anim>
                                    <p:set>
                                      <p:cBhvr>
                                        <p:cTn id="70"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11" name="Am-thanh-tra-loi-sai-www_nhacchuongvui_com.wav"/>
                                        </p:tgtEl>
                                      </p:cMediaNode>
                                    </p:audio>
                                  </p:subTnLst>
                                </p:cTn>
                              </p:par>
                            </p:childTnLst>
                          </p:cTn>
                        </p:par>
                      </p:childTnLst>
                    </p:cTn>
                  </p:par>
                </p:childTnLst>
              </p:cTn>
              <p:nextCondLst>
                <p:cond evt="onClick" delay="0">
                  <p:tgtEl>
                    <p:spTgt spid="19"/>
                  </p:tgtEl>
                </p:cond>
              </p:nextCondLst>
            </p:seq>
            <p:seq concurrent="1" nextAc="seek">
              <p:cTn id="71" restart="whenNotActive" fill="hold" evtFilter="cancelBubble" nodeType="interactiveSeq">
                <p:stCondLst>
                  <p:cond evt="onClick" delay="0">
                    <p:tgtEl>
                      <p:spTgt spid="20"/>
                    </p:tgtEl>
                  </p:cond>
                </p:stCondLst>
                <p:endSync evt="end" delay="0">
                  <p:rtn val="all"/>
                </p:endSync>
                <p:childTnLst>
                  <p:par>
                    <p:cTn id="72" fill="hold">
                      <p:stCondLst>
                        <p:cond delay="0"/>
                      </p:stCondLst>
                      <p:childTnLst>
                        <p:par>
                          <p:cTn id="73" fill="hold">
                            <p:stCondLst>
                              <p:cond delay="0"/>
                            </p:stCondLst>
                            <p:childTnLst>
                              <p:par>
                                <p:cTn id="74" presetID="2" presetClass="exit" presetSubtype="8" fill="hold" nodeType="clickEffect">
                                  <p:stCondLst>
                                    <p:cond delay="0"/>
                                  </p:stCondLst>
                                  <p:childTnLst>
                                    <p:anim calcmode="lin" valueType="num">
                                      <p:cBhvr additive="base">
                                        <p:cTn id="75" dur="2000"/>
                                        <p:tgtEl>
                                          <p:spTgt spid="20"/>
                                        </p:tgtEl>
                                        <p:attrNameLst>
                                          <p:attrName>ppt_x</p:attrName>
                                        </p:attrNameLst>
                                      </p:cBhvr>
                                      <p:tavLst>
                                        <p:tav tm="0">
                                          <p:val>
                                            <p:strVal val="ppt_x"/>
                                          </p:val>
                                        </p:tav>
                                        <p:tav tm="100000">
                                          <p:val>
                                            <p:strVal val="0-ppt_w/2"/>
                                          </p:val>
                                        </p:tav>
                                      </p:tavLst>
                                    </p:anim>
                                    <p:anim calcmode="lin" valueType="num">
                                      <p:cBhvr additive="base">
                                        <p:cTn id="76" dur="2000"/>
                                        <p:tgtEl>
                                          <p:spTgt spid="20"/>
                                        </p:tgtEl>
                                        <p:attrNameLst>
                                          <p:attrName>ppt_y</p:attrName>
                                        </p:attrNameLst>
                                      </p:cBhvr>
                                      <p:tavLst>
                                        <p:tav tm="0">
                                          <p:val>
                                            <p:strVal val="ppt_y"/>
                                          </p:val>
                                        </p:tav>
                                        <p:tav tm="100000">
                                          <p:val>
                                            <p:strVal val="ppt_y"/>
                                          </p:val>
                                        </p:tav>
                                      </p:tavLst>
                                    </p:anim>
                                    <p:set>
                                      <p:cBhvr>
                                        <p:cTn id="77" dur="1" fill="hold">
                                          <p:stCondLst>
                                            <p:cond delay="1999"/>
                                          </p:stCondLst>
                                        </p:cTn>
                                        <p:tgtEl>
                                          <p:spTgt spid="20"/>
                                        </p:tgtEl>
                                        <p:attrNameLst>
                                          <p:attrName>style.visibility</p:attrName>
                                        </p:attrNameLst>
                                      </p:cBhvr>
                                      <p:to>
                                        <p:strVal val="hidden"/>
                                      </p:to>
                                    </p:set>
                                  </p:childTnLst>
                                </p:cTn>
                              </p:par>
                              <p:par>
                                <p:cTn id="78" presetID="1" presetClass="mediacall" presetSubtype="0" fill="hold" nodeType="withEffect">
                                  <p:stCondLst>
                                    <p:cond delay="0"/>
                                  </p:stCondLst>
                                  <p:childTnLst>
                                    <p:cmd type="call" cmd="playFrom(0.0)">
                                      <p:cBhvr>
                                        <p:cTn id="79" dur="10140" fill="hold"/>
                                        <p:tgtEl>
                                          <p:spTgt spid="18"/>
                                        </p:tgtEl>
                                      </p:cBhvr>
                                    </p:cmd>
                                  </p:childTnLst>
                                </p:cTn>
                              </p:par>
                            </p:childTnLst>
                          </p:cTn>
                        </p:par>
                      </p:childTnLst>
                    </p:cTn>
                  </p:par>
                </p:childTnLst>
              </p:cTn>
              <p:nextCondLst>
                <p:cond evt="onClick" delay="0">
                  <p:tgtEl>
                    <p:spTgt spid="20"/>
                  </p:tgtEl>
                </p:cond>
              </p:nextCondLst>
            </p:seq>
          </p:childTnLst>
        </p:cTn>
      </p:par>
    </p:tnLst>
    <p:bldLst>
      <p:bldP spid="9" grpId="0" bldLvl="0" animBg="1"/>
      <p:bldP spid="15" grpId="0" animBg="1"/>
      <p:bldP spid="15" grpId="1" animBg="1"/>
      <p:bldP spid="17" grpId="0" animBg="1"/>
      <p:bldP spid="17" grpId="1" animBg="1"/>
      <p:bldP spid="19" grpId="0" animBg="1"/>
      <p:bldP spid="19"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rotWithShape="1">
          <a:blip r:embed="rId12">
            <a:extLst>
              <a:ext uri="{28A0092B-C50C-407E-A947-70E740481C1C}">
                <a14:useLocalDpi xmlns:a14="http://schemas.microsoft.com/office/drawing/2010/main" val="0"/>
              </a:ext>
            </a:extLst>
          </a:blip>
          <a:srcRect r="-3355" b="25080"/>
          <a:stretch>
            <a:fillRect/>
          </a:stretch>
        </p:blipFill>
        <p:spPr bwMode="auto">
          <a:xfrm>
            <a:off x="0" y="0"/>
            <a:ext cx="12649200" cy="4541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3876666" y="436593"/>
            <a:ext cx="4744819" cy="941562"/>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prstClr val="black"/>
                </a:solidFill>
                <a:effectLst/>
                <a:uLnTx/>
                <a:uFillTx/>
                <a:latin typeface="Arial" panose="020B0604020202020204" pitchFamily="34" charset="0"/>
                <a:ea typeface="Arial-Rounded" panose="020B0500000000000000" charset="0"/>
                <a:cs typeface="Arial" panose="020B0604020202020204" pitchFamily="34" charset="0"/>
                <a:sym typeface="Arial"/>
              </a:rPr>
              <a:t>71 ? 81</a:t>
            </a:r>
            <a:endParaRPr kumimoji="0" lang="en-US" sz="4400" b="1" i="0" u="none" strike="noStrike" kern="0" cap="none" spc="0" normalizeH="0" baseline="0" noProof="0" dirty="0">
              <a:ln>
                <a:noFill/>
              </a:ln>
              <a:solidFill>
                <a:prstClr val="black"/>
              </a:solidFill>
              <a:effectLst/>
              <a:uLnTx/>
              <a:uFillTx/>
              <a:latin typeface="Arial" panose="020B0604020202020204" pitchFamily="34" charset="0"/>
              <a:ea typeface="Arial-Rounded" panose="020B0500000000000000" charset="0"/>
              <a:cs typeface="Arial" panose="020B0604020202020204" pitchFamily="34" charset="0"/>
              <a:sym typeface="Arial"/>
            </a:endParaRP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978475" y="22098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4"/>
          <a:stretch>
            <a:fillRect/>
          </a:stretch>
        </p:blipFill>
        <p:spPr>
          <a:xfrm>
            <a:off x="13061934"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4953000" y="2819400"/>
            <a:ext cx="609600" cy="609600"/>
          </a:xfrm>
          <a:prstGeom prst="rect">
            <a:avLst/>
          </a:prstGeom>
        </p:spPr>
      </p:pic>
      <p:pic>
        <p:nvPicPr>
          <p:cNvPr id="17" name="Picture 1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4572001"/>
            <a:ext cx="12191999" cy="2285999"/>
          </a:xfrm>
          <a:prstGeom prst="rect">
            <a:avLst/>
          </a:prstGeom>
        </p:spPr>
      </p:pic>
      <p:pic>
        <p:nvPicPr>
          <p:cNvPr id="7170" name="Picture 2"/>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20514" r="79486"/>
                    </a14:imgEffect>
                  </a14:imgLayer>
                </a14:imgProps>
              </a:ext>
              <a:ext uri="{28A0092B-C50C-407E-A947-70E740481C1C}">
                <a14:useLocalDpi xmlns:a14="http://schemas.microsoft.com/office/drawing/2010/main" val="0"/>
              </a:ext>
            </a:extLst>
          </a:blip>
          <a:srcRect l="13142" r="13142"/>
          <a:stretch/>
        </p:blipFill>
        <p:spPr bwMode="auto">
          <a:xfrm>
            <a:off x="2335631" y="2322575"/>
            <a:ext cx="1830153" cy="2482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25299" r="-2198" b="26071"/>
          <a:stretch/>
        </p:blipFill>
        <p:spPr bwMode="auto">
          <a:xfrm>
            <a:off x="3277275" y="2669809"/>
            <a:ext cx="5943599" cy="3916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A">
            <a:extLst>
              <a:ext uri="{FF2B5EF4-FFF2-40B4-BE49-F238E27FC236}">
                <a16:creationId xmlns:a16="http://schemas.microsoft.com/office/drawing/2014/main" id="{6C266087-F6DC-424A-8F2B-52303F73757C}"/>
              </a:ext>
            </a:extLst>
          </p:cNvPr>
          <p:cNvSpPr/>
          <p:nvPr/>
        </p:nvSpPr>
        <p:spPr>
          <a:xfrm>
            <a:off x="8433084" y="1580707"/>
            <a:ext cx="2359242" cy="880338"/>
          </a:xfrm>
          <a:prstGeom prst="roundRect">
            <a:avLst>
              <a:gd name="adj" fmla="val 50000"/>
            </a:avLst>
          </a:prstGeom>
          <a:solidFill>
            <a:srgbClr val="FFFF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C. &lt;</a:t>
            </a:r>
          </a:p>
        </p:txBody>
      </p:sp>
      <p:sp>
        <p:nvSpPr>
          <p:cNvPr id="19" name="C">
            <a:extLst>
              <a:ext uri="{FF2B5EF4-FFF2-40B4-BE49-F238E27FC236}">
                <a16:creationId xmlns:a16="http://schemas.microsoft.com/office/drawing/2014/main" id="{D482BA8B-EFE1-4539-9A2E-8420A4050127}"/>
              </a:ext>
            </a:extLst>
          </p:cNvPr>
          <p:cNvSpPr/>
          <p:nvPr/>
        </p:nvSpPr>
        <p:spPr>
          <a:xfrm>
            <a:off x="5370321" y="1597826"/>
            <a:ext cx="2447107" cy="880338"/>
          </a:xfrm>
          <a:prstGeom prst="roundRect">
            <a:avLst>
              <a:gd name="adj" fmla="val 50000"/>
            </a:avLst>
          </a:prstGeom>
          <a:solidFill>
            <a:srgbClr val="FFFF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B. =</a:t>
            </a:r>
          </a:p>
        </p:txBody>
      </p:sp>
      <p:sp>
        <p:nvSpPr>
          <p:cNvPr id="21" name="D">
            <a:extLst>
              <a:ext uri="{FF2B5EF4-FFF2-40B4-BE49-F238E27FC236}">
                <a16:creationId xmlns:a16="http://schemas.microsoft.com/office/drawing/2014/main" id="{E30E5191-B80A-42AB-9B55-E962E167C089}"/>
              </a:ext>
            </a:extLst>
          </p:cNvPr>
          <p:cNvSpPr/>
          <p:nvPr/>
        </p:nvSpPr>
        <p:spPr>
          <a:xfrm>
            <a:off x="2362199" y="1597826"/>
            <a:ext cx="2410833" cy="848949"/>
          </a:xfrm>
          <a:prstGeom prst="roundRect">
            <a:avLst>
              <a:gd name="adj" fmla="val 50000"/>
            </a:avLst>
          </a:prstGeom>
          <a:solidFill>
            <a:srgbClr val="FFFF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A. </a:t>
            </a:r>
            <a:r>
              <a:rPr lang="en-US" sz="3600" dirty="0">
                <a:solidFill>
                  <a:srgbClr val="002060"/>
                </a:solidFill>
                <a:latin typeface="Arial" panose="020B0604020202020204" pitchFamily="34" charset="0"/>
                <a:cs typeface="Arial" panose="020B0604020202020204" pitchFamily="34" charset="0"/>
                <a:sym typeface="Arial"/>
              </a:rPr>
              <a:t>&gt;</a:t>
            </a:r>
            <a:endPar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369637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170"/>
                                        </p:tgtEl>
                                        <p:attrNameLst>
                                          <p:attrName>r</p:attrName>
                                        </p:attrNameLst>
                                      </p:cBhvr>
                                    </p:animRot>
                                    <p:animRot by="-240000">
                                      <p:cBhvr>
                                        <p:cTn id="7" dur="600" fill="hold">
                                          <p:stCondLst>
                                            <p:cond delay="600"/>
                                          </p:stCondLst>
                                        </p:cTn>
                                        <p:tgtEl>
                                          <p:spTgt spid="7170"/>
                                        </p:tgtEl>
                                        <p:attrNameLst>
                                          <p:attrName>r</p:attrName>
                                        </p:attrNameLst>
                                      </p:cBhvr>
                                    </p:animRot>
                                    <p:animRot by="240000">
                                      <p:cBhvr>
                                        <p:cTn id="8" dur="600" fill="hold">
                                          <p:stCondLst>
                                            <p:cond delay="1200"/>
                                          </p:stCondLst>
                                        </p:cTn>
                                        <p:tgtEl>
                                          <p:spTgt spid="7170"/>
                                        </p:tgtEl>
                                        <p:attrNameLst>
                                          <p:attrName>r</p:attrName>
                                        </p:attrNameLst>
                                      </p:cBhvr>
                                    </p:animRot>
                                    <p:animRot by="-240000">
                                      <p:cBhvr>
                                        <p:cTn id="9" dur="600" fill="hold">
                                          <p:stCondLst>
                                            <p:cond delay="1800"/>
                                          </p:stCondLst>
                                        </p:cTn>
                                        <p:tgtEl>
                                          <p:spTgt spid="7170"/>
                                        </p:tgtEl>
                                        <p:attrNameLst>
                                          <p:attrName>r</p:attrName>
                                        </p:attrNameLst>
                                      </p:cBhvr>
                                    </p:animRot>
                                    <p:animRot by="120000">
                                      <p:cBhvr>
                                        <p:cTn id="10" dur="600" fill="hold">
                                          <p:stCondLst>
                                            <p:cond delay="2400"/>
                                          </p:stCondLst>
                                        </p:cTn>
                                        <p:tgtEl>
                                          <p:spTgt spid="7170"/>
                                        </p:tgtEl>
                                        <p:attrNameLst>
                                          <p:attrName>r</p:attrName>
                                        </p:attrNameLst>
                                      </p:cBhvr>
                                    </p:animRot>
                                  </p:childTnLst>
                                </p:cTn>
                              </p:par>
                              <p:par>
                                <p:cTn id="11" presetID="2" presetClass="entr" presetSubtype="2"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 calcmode="lin" valueType="num">
                                      <p:cBhvr additive="base">
                                        <p:cTn id="13" dur="2000" fill="hold"/>
                                        <p:tgtEl>
                                          <p:spTgt spid="2052"/>
                                        </p:tgtEl>
                                        <p:attrNameLst>
                                          <p:attrName>ppt_x</p:attrName>
                                        </p:attrNameLst>
                                      </p:cBhvr>
                                      <p:tavLst>
                                        <p:tav tm="0">
                                          <p:val>
                                            <p:strVal val="1+#ppt_w/2"/>
                                          </p:val>
                                        </p:tav>
                                        <p:tav tm="100000">
                                          <p:val>
                                            <p:strVal val="#ppt_x"/>
                                          </p:val>
                                        </p:tav>
                                      </p:tavLst>
                                    </p:anim>
                                    <p:anim calcmode="lin" valueType="num">
                                      <p:cBhvr additive="base">
                                        <p:cTn id="14" dur="2000" fill="hold"/>
                                        <p:tgtEl>
                                          <p:spTgt spid="2052"/>
                                        </p:tgtEl>
                                        <p:attrNameLst>
                                          <p:attrName>ppt_y</p:attrName>
                                        </p:attrNameLst>
                                      </p:cBhvr>
                                      <p:tavLst>
                                        <p:tav tm="0">
                                          <p:val>
                                            <p:strVal val="#ppt_y"/>
                                          </p:val>
                                        </p:tav>
                                        <p:tav tm="100000">
                                          <p:val>
                                            <p:strVal val="#ppt_y"/>
                                          </p:val>
                                        </p:tav>
                                      </p:tavLst>
                                    </p:anim>
                                  </p:childTnLst>
                                </p:cTn>
                              </p:par>
                              <p:par>
                                <p:cTn id="15" presetID="1" presetClass="mediacall" presetSubtype="0" fill="hold" nodeType="withEffect">
                                  <p:stCondLst>
                                    <p:cond delay="0"/>
                                  </p:stCondLst>
                                  <p:childTnLst>
                                    <p:cmd type="call" cmd="playFrom(0.0)">
                                      <p:cBhvr>
                                        <p:cTn id="16" dur="3032" fill="hold"/>
                                        <p:tgtEl>
                                          <p:spTgt spid="16"/>
                                        </p:tgtEl>
                                      </p:cBhvr>
                                    </p:cmd>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par>
                          <p:cTn id="22" fill="hold">
                            <p:stCondLst>
                              <p:cond delay="500"/>
                            </p:stCondLst>
                            <p:childTnLst>
                              <p:par>
                                <p:cTn id="23" presetID="12" presetClass="entr" presetSubtype="4"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p:tgtEl>
                                          <p:spTgt spid="15"/>
                                        </p:tgtEl>
                                        <p:attrNameLst>
                                          <p:attrName>ppt_y</p:attrName>
                                        </p:attrNameLst>
                                      </p:cBhvr>
                                      <p:tavLst>
                                        <p:tav tm="0">
                                          <p:val>
                                            <p:strVal val="#ppt_y+#ppt_h*1.125000"/>
                                          </p:val>
                                        </p:tav>
                                        <p:tav tm="100000">
                                          <p:val>
                                            <p:strVal val="#ppt_y"/>
                                          </p:val>
                                        </p:tav>
                                      </p:tavLst>
                                    </p:anim>
                                    <p:animEffect transition="in" filter="wipe(up)">
                                      <p:cBhvr>
                                        <p:cTn id="26" dur="500"/>
                                        <p:tgtEl>
                                          <p:spTgt spid="15"/>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p:tgtEl>
                                          <p:spTgt spid="19"/>
                                        </p:tgtEl>
                                        <p:attrNameLst>
                                          <p:attrName>ppt_y</p:attrName>
                                        </p:attrNameLst>
                                      </p:cBhvr>
                                      <p:tavLst>
                                        <p:tav tm="0">
                                          <p:val>
                                            <p:strVal val="#ppt_y+#ppt_h*1.125000"/>
                                          </p:val>
                                        </p:tav>
                                        <p:tav tm="100000">
                                          <p:val>
                                            <p:strVal val="#ppt_y"/>
                                          </p:val>
                                        </p:tav>
                                      </p:tavLst>
                                    </p:anim>
                                    <p:animEffect transition="in" filter="wipe(up)">
                                      <p:cBhvr>
                                        <p:cTn id="30" dur="500"/>
                                        <p:tgtEl>
                                          <p:spTgt spid="19"/>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p:tgtEl>
                                          <p:spTgt spid="21"/>
                                        </p:tgtEl>
                                        <p:attrNameLst>
                                          <p:attrName>ppt_y</p:attrName>
                                        </p:attrNameLst>
                                      </p:cBhvr>
                                      <p:tavLst>
                                        <p:tav tm="0">
                                          <p:val>
                                            <p:strVal val="#ppt_y+#ppt_h*1.125000"/>
                                          </p:val>
                                        </p:tav>
                                        <p:tav tm="100000">
                                          <p:val>
                                            <p:strVal val="#ppt_y"/>
                                          </p:val>
                                        </p:tav>
                                      </p:tavLst>
                                    </p:anim>
                                    <p:animEffect transition="in" filter="wipe(up)">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4"/>
                </p:tgtEl>
              </p:cMediaNode>
            </p:audio>
            <p:audio>
              <p:cMediaNode vol="80000">
                <p:cTn id="36" fill="hold" display="0">
                  <p:stCondLst>
                    <p:cond delay="indefinite"/>
                  </p:stCondLst>
                  <p:endCondLst>
                    <p:cond evt="onStopAudio" delay="0">
                      <p:tgtEl>
                        <p:sldTgt/>
                      </p:tgtEl>
                    </p:cond>
                  </p:endCondLst>
                </p:cTn>
                <p:tgtEl>
                  <p:spTgt spid="14"/>
                </p:tgtEl>
              </p:cMediaNode>
            </p:audio>
            <p:audio>
              <p:cMediaNode vol="80000">
                <p:cTn id="37" fill="hold" display="0">
                  <p:stCondLst>
                    <p:cond delay="indefinite"/>
                  </p:stCondLst>
                  <p:endCondLst>
                    <p:cond evt="onStopAudio" delay="0">
                      <p:tgtEl>
                        <p:sldTgt/>
                      </p:tgtEl>
                    </p:cond>
                  </p:endCondLst>
                </p:cTn>
                <p:tgtEl>
                  <p:spTgt spid="16"/>
                </p:tgtEl>
              </p:cMediaNode>
            </p:audio>
            <p:audio>
              <p:cMediaNode vol="80000">
                <p:cTn id="38" fill="hold" display="0">
                  <p:stCondLst>
                    <p:cond delay="indefinite"/>
                  </p:stCondLst>
                  <p:endCondLst>
                    <p:cond evt="onStopAudio" delay="0">
                      <p:tgtEl>
                        <p:sldTgt/>
                      </p:tgtEl>
                    </p:cond>
                  </p:endCondLst>
                </p:cTn>
                <p:tgtEl>
                  <p:spTgt spid="18"/>
                </p:tgtEl>
              </p:cMediaNode>
            </p:audio>
            <p:audio>
              <p:cMediaNode vol="80000">
                <p:cTn id="39" fill="hold" display="0">
                  <p:stCondLst>
                    <p:cond delay="indefinite"/>
                  </p:stCondLst>
                  <p:endCondLst>
                    <p:cond evt="onStopAudio" delay="0">
                      <p:tgtEl>
                        <p:sldTgt/>
                      </p:tgtEl>
                    </p:cond>
                  </p:endCondLst>
                </p:cTn>
                <p:tgtEl>
                  <p:spTgt spid="8"/>
                </p:tgtEl>
              </p:cMediaNode>
            </p:audio>
            <p:seq concurrent="1" nextAc="seek">
              <p:cTn id="40" restart="whenNotActive" fill="hold" evtFilter="cancelBubble" nodeType="interactiveSeq">
                <p:stCondLst>
                  <p:cond evt="onClick" delay="0">
                    <p:tgtEl>
                      <p:spTgt spid="15"/>
                    </p:tgtEl>
                  </p:cond>
                </p:stCondLst>
                <p:endSync evt="end" delay="0">
                  <p:rtn val="all"/>
                </p:endSync>
                <p:childTnLst>
                  <p:par>
                    <p:cTn id="41" fill="hold">
                      <p:stCondLst>
                        <p:cond delay="0"/>
                      </p:stCondLst>
                      <p:childTnLst>
                        <p:par>
                          <p:cTn id="42" fill="hold">
                            <p:stCondLst>
                              <p:cond delay="0"/>
                            </p:stCondLst>
                            <p:childTnLst>
                              <p:par>
                                <p:cTn id="43" presetID="21" presetClass="emph" presetSubtype="0" fill="hold" grpId="1" nodeType="clickEffect">
                                  <p:stCondLst>
                                    <p:cond delay="0"/>
                                  </p:stCondLst>
                                  <p:childTnLst>
                                    <p:animClr clrSpc="hsl" dir="cw">
                                      <p:cBhvr override="childStyle">
                                        <p:cTn id="44" dur="500" fill="hold"/>
                                        <p:tgtEl>
                                          <p:spTgt spid="15"/>
                                        </p:tgtEl>
                                        <p:attrNameLst>
                                          <p:attrName>style.color</p:attrName>
                                        </p:attrNameLst>
                                      </p:cBhvr>
                                      <p:by>
                                        <p:hsl h="7200000" s="0" l="0"/>
                                      </p:by>
                                    </p:animClr>
                                    <p:animClr clrSpc="hsl" dir="cw">
                                      <p:cBhvr>
                                        <p:cTn id="45" dur="500" fill="hold"/>
                                        <p:tgtEl>
                                          <p:spTgt spid="15"/>
                                        </p:tgtEl>
                                        <p:attrNameLst>
                                          <p:attrName>fillcolor</p:attrName>
                                        </p:attrNameLst>
                                      </p:cBhvr>
                                      <p:by>
                                        <p:hsl h="7200000" s="0" l="0"/>
                                      </p:by>
                                    </p:animClr>
                                    <p:animClr clrSpc="hsl" dir="cw">
                                      <p:cBhvr>
                                        <p:cTn id="46" dur="500" fill="hold"/>
                                        <p:tgtEl>
                                          <p:spTgt spid="15"/>
                                        </p:tgtEl>
                                        <p:attrNameLst>
                                          <p:attrName>stroke.color</p:attrName>
                                        </p:attrNameLst>
                                      </p:cBhvr>
                                      <p:by>
                                        <p:hsl h="7200000" s="0" l="0"/>
                                      </p:by>
                                    </p:animClr>
                                    <p:set>
                                      <p:cBhvr>
                                        <p:cTn id="47" dur="500" fill="hold"/>
                                        <p:tgtEl>
                                          <p:spTgt spid="15"/>
                                        </p:tgtEl>
                                        <p:attrNameLst>
                                          <p:attrName>fill.type</p:attrName>
                                        </p:attrNameLst>
                                      </p:cBhvr>
                                      <p:to>
                                        <p:strVal val="solid"/>
                                      </p:to>
                                    </p:set>
                                  </p:childTnLst>
                                  <p:subTnLst>
                                    <p:audio>
                                      <p:cMediaNode>
                                        <p:cTn display="0" masterRel="sameClick">
                                          <p:stCondLst>
                                            <p:cond evt="begin" delay="0">
                                              <p:tn val="43"/>
                                            </p:cond>
                                          </p:stCondLst>
                                          <p:endCondLst>
                                            <p:cond evt="onStopAudio" delay="0">
                                              <p:tgtEl>
                                                <p:sldTgt/>
                                              </p:tgtEl>
                                            </p:cond>
                                          </p:endCondLst>
                                        </p:cTn>
                                        <p:tgtEl>
                                          <p:sndTgt r:embed="rId10" name="Tieng-yeah-tre-con-www_nhacchuongvui_com.wav"/>
                                        </p:tgtEl>
                                      </p:cMediaNode>
                                    </p:audio>
                                  </p:subTnLst>
                                </p:cTn>
                              </p:par>
                            </p:childTnLst>
                          </p:cTn>
                        </p:par>
                        <p:par>
                          <p:cTn id="48" fill="hold">
                            <p:stCondLst>
                              <p:cond delay="500"/>
                            </p:stCondLst>
                            <p:childTnLst>
                              <p:par>
                                <p:cTn id="49" presetID="63" presetClass="path" presetSubtype="0" accel="50000" decel="50000" fill="hold" nodeType="afterEffect">
                                  <p:stCondLst>
                                    <p:cond delay="0"/>
                                  </p:stCondLst>
                                  <p:childTnLst>
                                    <p:animMotion origin="layout" path="M 3.54167E-6 4.07407E-6 L 0.25325 0.06296 " pathEditMode="relative" rAng="0" ptsTypes="AA">
                                      <p:cBhvr>
                                        <p:cTn id="50" dur="2000" fill="hold"/>
                                        <p:tgtEl>
                                          <p:spTgt spid="7170"/>
                                        </p:tgtEl>
                                        <p:attrNameLst>
                                          <p:attrName>ppt_x</p:attrName>
                                          <p:attrName>ppt_y</p:attrName>
                                        </p:attrNameLst>
                                      </p:cBhvr>
                                      <p:rCtr x="12656" y="3148"/>
                                    </p:animMotion>
                                  </p:childTnLst>
                                </p:cTn>
                              </p:par>
                            </p:childTnLst>
                          </p:cTn>
                        </p:par>
                        <p:par>
                          <p:cTn id="51" fill="hold">
                            <p:stCondLst>
                              <p:cond delay="2500"/>
                            </p:stCondLst>
                            <p:childTnLst>
                              <p:par>
                                <p:cTn id="52" presetID="53" presetClass="exit" presetSubtype="32" fill="hold" nodeType="afterEffect">
                                  <p:stCondLst>
                                    <p:cond delay="0"/>
                                  </p:stCondLst>
                                  <p:childTnLst>
                                    <p:anim calcmode="lin" valueType="num">
                                      <p:cBhvr>
                                        <p:cTn id="53" dur="500"/>
                                        <p:tgtEl>
                                          <p:spTgt spid="7170"/>
                                        </p:tgtEl>
                                        <p:attrNameLst>
                                          <p:attrName>ppt_w</p:attrName>
                                        </p:attrNameLst>
                                      </p:cBhvr>
                                      <p:tavLst>
                                        <p:tav tm="0">
                                          <p:val>
                                            <p:strVal val="ppt_w"/>
                                          </p:val>
                                        </p:tav>
                                        <p:tav tm="100000">
                                          <p:val>
                                            <p:fltVal val="0"/>
                                          </p:val>
                                        </p:tav>
                                      </p:tavLst>
                                    </p:anim>
                                    <p:anim calcmode="lin" valueType="num">
                                      <p:cBhvr>
                                        <p:cTn id="54" dur="500"/>
                                        <p:tgtEl>
                                          <p:spTgt spid="7170"/>
                                        </p:tgtEl>
                                        <p:attrNameLst>
                                          <p:attrName>ppt_h</p:attrName>
                                        </p:attrNameLst>
                                      </p:cBhvr>
                                      <p:tavLst>
                                        <p:tav tm="0">
                                          <p:val>
                                            <p:strVal val="ppt_h"/>
                                          </p:val>
                                        </p:tav>
                                        <p:tav tm="100000">
                                          <p:val>
                                            <p:fltVal val="0"/>
                                          </p:val>
                                        </p:tav>
                                      </p:tavLst>
                                    </p:anim>
                                    <p:animEffect transition="out" filter="fade">
                                      <p:cBhvr>
                                        <p:cTn id="55" dur="500"/>
                                        <p:tgtEl>
                                          <p:spTgt spid="7170"/>
                                        </p:tgtEl>
                                      </p:cBhvr>
                                    </p:animEffect>
                                    <p:set>
                                      <p:cBhvr>
                                        <p:cTn id="56" dur="1" fill="hold">
                                          <p:stCondLst>
                                            <p:cond delay="499"/>
                                          </p:stCondLst>
                                        </p:cTn>
                                        <p:tgtEl>
                                          <p:spTgt spid="7170"/>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7" restart="whenNotActive" fill="hold" evtFilter="cancelBubble" nodeType="interactiveSeq">
                <p:stCondLst>
                  <p:cond evt="onClick" delay="0">
                    <p:tgtEl>
                      <p:spTgt spid="19"/>
                    </p:tgtEl>
                  </p:cond>
                </p:stCondLst>
                <p:endSync evt="end" delay="0">
                  <p:rtn val="all"/>
                </p:endSync>
                <p:childTnLst>
                  <p:par>
                    <p:cTn id="58" fill="hold">
                      <p:stCondLst>
                        <p:cond delay="0"/>
                      </p:stCondLst>
                      <p:childTnLst>
                        <p:par>
                          <p:cTn id="59" fill="hold">
                            <p:stCondLst>
                              <p:cond delay="0"/>
                            </p:stCondLst>
                            <p:childTnLst>
                              <p:par>
                                <p:cTn id="60" presetID="23" presetClass="exit" presetSubtype="32" fill="hold" grpId="1" nodeType="clickEffect">
                                  <p:stCondLst>
                                    <p:cond delay="0"/>
                                  </p:stCondLst>
                                  <p:childTnLst>
                                    <p:anim calcmode="lin" valueType="num">
                                      <p:cBhvr>
                                        <p:cTn id="61" dur="500"/>
                                        <p:tgtEl>
                                          <p:spTgt spid="19"/>
                                        </p:tgtEl>
                                        <p:attrNameLst>
                                          <p:attrName>ppt_w</p:attrName>
                                        </p:attrNameLst>
                                      </p:cBhvr>
                                      <p:tavLst>
                                        <p:tav tm="0">
                                          <p:val>
                                            <p:strVal val="ppt_w"/>
                                          </p:val>
                                        </p:tav>
                                        <p:tav tm="100000">
                                          <p:val>
                                            <p:fltVal val="0"/>
                                          </p:val>
                                        </p:tav>
                                      </p:tavLst>
                                    </p:anim>
                                    <p:anim calcmode="lin" valueType="num">
                                      <p:cBhvr>
                                        <p:cTn id="62" dur="500"/>
                                        <p:tgtEl>
                                          <p:spTgt spid="19"/>
                                        </p:tgtEl>
                                        <p:attrNameLst>
                                          <p:attrName>ppt_h</p:attrName>
                                        </p:attrNameLst>
                                      </p:cBhvr>
                                      <p:tavLst>
                                        <p:tav tm="0">
                                          <p:val>
                                            <p:strVal val="ppt_h"/>
                                          </p:val>
                                        </p:tav>
                                        <p:tav tm="100000">
                                          <p:val>
                                            <p:fltVal val="0"/>
                                          </p:val>
                                        </p:tav>
                                      </p:tavLst>
                                    </p:anim>
                                    <p:set>
                                      <p:cBhvr>
                                        <p:cTn id="63"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11" name="Am-thanh-tra-loi-sai-www_nhacchuongvui_com.wav"/>
                                        </p:tgtEl>
                                      </p:cMediaNode>
                                    </p:audio>
                                  </p:subTnLst>
                                </p:cTn>
                              </p:par>
                            </p:childTnLst>
                          </p:cTn>
                        </p:par>
                      </p:childTnLst>
                    </p:cTn>
                  </p:par>
                </p:childTnLst>
              </p:cTn>
              <p:nextCondLst>
                <p:cond evt="onClick" delay="0">
                  <p:tgtEl>
                    <p:spTgt spid="19"/>
                  </p:tgtEl>
                </p:cond>
              </p:nextCondLst>
            </p:seq>
            <p:seq concurrent="1" nextAc="seek">
              <p:cTn id="64" restart="whenNotActive" fill="hold" evtFilter="cancelBubble" nodeType="interactiveSeq">
                <p:stCondLst>
                  <p:cond evt="onClick" delay="0">
                    <p:tgtEl>
                      <p:spTgt spid="21"/>
                    </p:tgtEl>
                  </p:cond>
                </p:stCondLst>
                <p:endSync evt="end" delay="0">
                  <p:rtn val="all"/>
                </p:endSync>
                <p:childTnLst>
                  <p:par>
                    <p:cTn id="65" fill="hold">
                      <p:stCondLst>
                        <p:cond delay="0"/>
                      </p:stCondLst>
                      <p:childTnLst>
                        <p:par>
                          <p:cTn id="66" fill="hold">
                            <p:stCondLst>
                              <p:cond delay="0"/>
                            </p:stCondLst>
                            <p:childTnLst>
                              <p:par>
                                <p:cTn id="67" presetID="23" presetClass="exit" presetSubtype="32" fill="hold" grpId="1" nodeType="withEffect">
                                  <p:stCondLst>
                                    <p:cond delay="0"/>
                                  </p:stCondLst>
                                  <p:childTnLst>
                                    <p:anim calcmode="lin" valueType="num">
                                      <p:cBhvr>
                                        <p:cTn id="68" dur="500"/>
                                        <p:tgtEl>
                                          <p:spTgt spid="21"/>
                                        </p:tgtEl>
                                        <p:attrNameLst>
                                          <p:attrName>ppt_w</p:attrName>
                                        </p:attrNameLst>
                                      </p:cBhvr>
                                      <p:tavLst>
                                        <p:tav tm="0">
                                          <p:val>
                                            <p:strVal val="ppt_w"/>
                                          </p:val>
                                        </p:tav>
                                        <p:tav tm="100000">
                                          <p:val>
                                            <p:fltVal val="0"/>
                                          </p:val>
                                        </p:tav>
                                      </p:tavLst>
                                    </p:anim>
                                    <p:anim calcmode="lin" valueType="num">
                                      <p:cBhvr>
                                        <p:cTn id="69" dur="500"/>
                                        <p:tgtEl>
                                          <p:spTgt spid="21"/>
                                        </p:tgtEl>
                                        <p:attrNameLst>
                                          <p:attrName>ppt_h</p:attrName>
                                        </p:attrNameLst>
                                      </p:cBhvr>
                                      <p:tavLst>
                                        <p:tav tm="0">
                                          <p:val>
                                            <p:strVal val="ppt_h"/>
                                          </p:val>
                                        </p:tav>
                                        <p:tav tm="100000">
                                          <p:val>
                                            <p:fltVal val="0"/>
                                          </p:val>
                                        </p:tav>
                                      </p:tavLst>
                                    </p:anim>
                                    <p:set>
                                      <p:cBhvr>
                                        <p:cTn id="70"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11" name="Am-thanh-tra-loi-sai-www_nhacchuongvui_com.wav"/>
                                        </p:tgtEl>
                                      </p:cMediaNode>
                                    </p:audio>
                                  </p:subTnLst>
                                </p:cTn>
                              </p:par>
                            </p:childTnLst>
                          </p:cTn>
                        </p:par>
                      </p:childTnLst>
                    </p:cTn>
                  </p:par>
                </p:childTnLst>
              </p:cTn>
              <p:nextCondLst>
                <p:cond evt="onClick" delay="0">
                  <p:tgtEl>
                    <p:spTgt spid="21"/>
                  </p:tgtEl>
                </p:cond>
              </p:nextCondLst>
            </p:seq>
            <p:seq concurrent="1" nextAc="seek">
              <p:cTn id="71" restart="whenNotActive" fill="hold" evtFilter="cancelBubble" nodeType="interactiveSeq">
                <p:stCondLst>
                  <p:cond evt="onClick" delay="0">
                    <p:tgtEl>
                      <p:spTgt spid="2052"/>
                    </p:tgtEl>
                  </p:cond>
                </p:stCondLst>
                <p:endSync evt="end" delay="0">
                  <p:rtn val="all"/>
                </p:endSync>
                <p:childTnLst>
                  <p:par>
                    <p:cTn id="72" fill="hold">
                      <p:stCondLst>
                        <p:cond delay="0"/>
                      </p:stCondLst>
                      <p:childTnLst>
                        <p:par>
                          <p:cTn id="73" fill="hold">
                            <p:stCondLst>
                              <p:cond delay="0"/>
                            </p:stCondLst>
                            <p:childTnLst>
                              <p:par>
                                <p:cTn id="74" presetID="2" presetClass="exit" presetSubtype="8" fill="hold" nodeType="clickEffect">
                                  <p:stCondLst>
                                    <p:cond delay="0"/>
                                  </p:stCondLst>
                                  <p:childTnLst>
                                    <p:anim calcmode="lin" valueType="num">
                                      <p:cBhvr additive="base">
                                        <p:cTn id="75" dur="2000"/>
                                        <p:tgtEl>
                                          <p:spTgt spid="2052"/>
                                        </p:tgtEl>
                                        <p:attrNameLst>
                                          <p:attrName>ppt_x</p:attrName>
                                        </p:attrNameLst>
                                      </p:cBhvr>
                                      <p:tavLst>
                                        <p:tav tm="0">
                                          <p:val>
                                            <p:strVal val="ppt_x"/>
                                          </p:val>
                                        </p:tav>
                                        <p:tav tm="100000">
                                          <p:val>
                                            <p:strVal val="0-ppt_w/2"/>
                                          </p:val>
                                        </p:tav>
                                      </p:tavLst>
                                    </p:anim>
                                    <p:anim calcmode="lin" valueType="num">
                                      <p:cBhvr additive="base">
                                        <p:cTn id="76" dur="2000"/>
                                        <p:tgtEl>
                                          <p:spTgt spid="2052"/>
                                        </p:tgtEl>
                                        <p:attrNameLst>
                                          <p:attrName>ppt_y</p:attrName>
                                        </p:attrNameLst>
                                      </p:cBhvr>
                                      <p:tavLst>
                                        <p:tav tm="0">
                                          <p:val>
                                            <p:strVal val="ppt_y"/>
                                          </p:val>
                                        </p:tav>
                                        <p:tav tm="100000">
                                          <p:val>
                                            <p:strVal val="ppt_y"/>
                                          </p:val>
                                        </p:tav>
                                      </p:tavLst>
                                    </p:anim>
                                    <p:set>
                                      <p:cBhvr>
                                        <p:cTn id="77" dur="1" fill="hold">
                                          <p:stCondLst>
                                            <p:cond delay="1999"/>
                                          </p:stCondLst>
                                        </p:cTn>
                                        <p:tgtEl>
                                          <p:spTgt spid="2052"/>
                                        </p:tgtEl>
                                        <p:attrNameLst>
                                          <p:attrName>style.visibility</p:attrName>
                                        </p:attrNameLst>
                                      </p:cBhvr>
                                      <p:to>
                                        <p:strVal val="hidden"/>
                                      </p:to>
                                    </p:set>
                                  </p:childTnLst>
                                </p:cTn>
                              </p:par>
                              <p:par>
                                <p:cTn id="78" presetID="1" presetClass="mediacall" presetSubtype="0" fill="hold" nodeType="withEffect">
                                  <p:stCondLst>
                                    <p:cond delay="0"/>
                                  </p:stCondLst>
                                  <p:childTnLst>
                                    <p:cmd type="call" cmd="playFrom(0.0)">
                                      <p:cBhvr>
                                        <p:cTn id="79" dur="10138" fill="hold"/>
                                        <p:tgtEl>
                                          <p:spTgt spid="18"/>
                                        </p:tgtEl>
                                      </p:cBhvr>
                                    </p:cmd>
                                  </p:childTnLst>
                                </p:cTn>
                              </p:par>
                            </p:childTnLst>
                          </p:cTn>
                        </p:par>
                      </p:childTnLst>
                    </p:cTn>
                  </p:par>
                </p:childTnLst>
              </p:cTn>
              <p:nextCondLst>
                <p:cond evt="onClick" delay="0">
                  <p:tgtEl>
                    <p:spTgt spid="2052"/>
                  </p:tgtEl>
                </p:cond>
              </p:nextCondLst>
            </p:seq>
          </p:childTnLst>
        </p:cTn>
      </p:par>
    </p:tnLst>
    <p:bldLst>
      <p:bldP spid="9" grpId="0" bldLvl="0" animBg="1"/>
      <p:bldP spid="15" grpId="0" animBg="1"/>
      <p:bldP spid="15" grpId="1" animBg="1"/>
      <p:bldP spid="19" grpId="0" animBg="1"/>
      <p:bldP spid="19" grpId="1" animBg="1"/>
      <p:bldP spid="21" grpId="0" animBg="1"/>
      <p:bldP spid="21"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4000" b="21801"/>
          <a:stretch/>
        </p:blipFill>
        <p:spPr>
          <a:xfrm>
            <a:off x="-34811" y="0"/>
            <a:ext cx="12211729" cy="7067550"/>
          </a:xfrm>
          <a:prstGeom prst="rect">
            <a:avLst/>
          </a:prstGeom>
        </p:spPr>
      </p:pic>
      <p:pic>
        <p:nvPicPr>
          <p:cNvPr id="3" name="Picture 12" descr="Bird GIFs - Get the best GIF on GIPHY">
            <a:hlinkClick r:id="rId3" action="ppaction://hlinksldjump"/>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058400" y="76201"/>
            <a:ext cx="2286000" cy="16621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600200" y="533400"/>
            <a:ext cx="8443118"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7200" kern="0" dirty="0" err="1">
                <a:solidFill>
                  <a:srgbClr val="002060"/>
                </a:solidFill>
                <a:latin typeface="Arial "/>
                <a:sym typeface="Arial"/>
              </a:rPr>
              <a:t>Số</a:t>
            </a:r>
            <a:r>
              <a:rPr lang="en-US" sz="7200" kern="0" dirty="0">
                <a:solidFill>
                  <a:srgbClr val="002060"/>
                </a:solidFill>
                <a:latin typeface="Arial "/>
                <a:sym typeface="Arial"/>
              </a:rPr>
              <a:t> </a:t>
            </a:r>
            <a:r>
              <a:rPr lang="en-US" sz="7200" kern="0" dirty="0" err="1">
                <a:solidFill>
                  <a:srgbClr val="002060"/>
                </a:solidFill>
                <a:latin typeface="Arial "/>
                <a:sym typeface="Arial"/>
              </a:rPr>
              <a:t>nào</a:t>
            </a:r>
            <a:r>
              <a:rPr lang="en-US" sz="7200" kern="0" dirty="0">
                <a:solidFill>
                  <a:srgbClr val="002060"/>
                </a:solidFill>
                <a:latin typeface="Arial "/>
                <a:sym typeface="Arial"/>
              </a:rPr>
              <a:t> </a:t>
            </a:r>
            <a:r>
              <a:rPr lang="en-US" sz="7200" kern="0" dirty="0" err="1">
                <a:solidFill>
                  <a:srgbClr val="002060"/>
                </a:solidFill>
                <a:latin typeface="Arial "/>
                <a:sym typeface="Arial"/>
              </a:rPr>
              <a:t>gồm</a:t>
            </a:r>
            <a:r>
              <a:rPr lang="en-US" sz="7200" kern="0" dirty="0">
                <a:solidFill>
                  <a:srgbClr val="002060"/>
                </a:solidFill>
                <a:latin typeface="Arial "/>
                <a:sym typeface="Arial"/>
              </a:rPr>
              <a:t> 4 </a:t>
            </a:r>
            <a:r>
              <a:rPr lang="en-US" sz="7200" kern="0" dirty="0" err="1">
                <a:solidFill>
                  <a:srgbClr val="002060"/>
                </a:solidFill>
                <a:latin typeface="Arial "/>
                <a:sym typeface="Arial"/>
              </a:rPr>
              <a:t>chục</a:t>
            </a:r>
            <a:r>
              <a:rPr lang="en-US" sz="7200" kern="0" dirty="0">
                <a:solidFill>
                  <a:srgbClr val="002060"/>
                </a:solidFill>
                <a:latin typeface="Arial "/>
                <a:sym typeface="Arial"/>
              </a:rPr>
              <a:t> </a:t>
            </a:r>
            <a:r>
              <a:rPr lang="en-US" sz="7200" kern="0" dirty="0" err="1">
                <a:solidFill>
                  <a:srgbClr val="002060"/>
                </a:solidFill>
                <a:latin typeface="Arial "/>
                <a:sym typeface="Arial"/>
              </a:rPr>
              <a:t>và</a:t>
            </a:r>
            <a:r>
              <a:rPr lang="en-US" sz="7200" kern="0" dirty="0">
                <a:solidFill>
                  <a:srgbClr val="002060"/>
                </a:solidFill>
                <a:latin typeface="Arial "/>
                <a:sym typeface="Arial"/>
              </a:rPr>
              <a:t> 6 </a:t>
            </a:r>
            <a:r>
              <a:rPr lang="en-US" sz="7200" kern="0" dirty="0" err="1">
                <a:solidFill>
                  <a:srgbClr val="002060"/>
                </a:solidFill>
                <a:latin typeface="Arial "/>
                <a:sym typeface="Arial"/>
              </a:rPr>
              <a:t>đơn</a:t>
            </a:r>
            <a:r>
              <a:rPr lang="en-US" sz="7200" kern="0" dirty="0">
                <a:solidFill>
                  <a:srgbClr val="002060"/>
                </a:solidFill>
                <a:latin typeface="Arial "/>
                <a:sym typeface="Arial"/>
              </a:rPr>
              <a:t> </a:t>
            </a:r>
            <a:r>
              <a:rPr lang="en-US" sz="7200" kern="0" dirty="0" err="1">
                <a:solidFill>
                  <a:srgbClr val="002060"/>
                </a:solidFill>
                <a:latin typeface="Arial "/>
                <a:sym typeface="Arial"/>
              </a:rPr>
              <a:t>vị</a:t>
            </a:r>
            <a:r>
              <a:rPr lang="en-US" sz="7200" kern="0" dirty="0">
                <a:solidFill>
                  <a:srgbClr val="002060"/>
                </a:solidFill>
                <a:latin typeface="Arial "/>
                <a:sym typeface="Arial"/>
              </a:rPr>
              <a:t>?</a:t>
            </a:r>
          </a:p>
        </p:txBody>
      </p:sp>
      <p:sp>
        <p:nvSpPr>
          <p:cNvPr id="5" name="Rectangle 4"/>
          <p:cNvSpPr/>
          <p:nvPr/>
        </p:nvSpPr>
        <p:spPr>
          <a:xfrm>
            <a:off x="1577236" y="3733800"/>
            <a:ext cx="8443118"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7200" kern="0" dirty="0" err="1">
                <a:solidFill>
                  <a:srgbClr val="002060"/>
                </a:solidFill>
                <a:latin typeface="Arial "/>
                <a:sym typeface="Arial"/>
              </a:rPr>
              <a:t>Đáp</a:t>
            </a:r>
            <a:r>
              <a:rPr lang="en-US" sz="7200" kern="0" dirty="0">
                <a:solidFill>
                  <a:srgbClr val="002060"/>
                </a:solidFill>
                <a:latin typeface="Arial "/>
                <a:sym typeface="Arial"/>
              </a:rPr>
              <a:t> </a:t>
            </a:r>
            <a:r>
              <a:rPr lang="en-US" sz="7200" kern="0" dirty="0" err="1">
                <a:solidFill>
                  <a:srgbClr val="002060"/>
                </a:solidFill>
                <a:latin typeface="Arial "/>
                <a:sym typeface="Arial"/>
              </a:rPr>
              <a:t>án</a:t>
            </a:r>
            <a:r>
              <a:rPr lang="en-US" sz="7200" kern="0" dirty="0">
                <a:solidFill>
                  <a:srgbClr val="002060"/>
                </a:solidFill>
                <a:latin typeface="Arial "/>
                <a:sym typeface="Arial"/>
              </a:rPr>
              <a:t>: 46</a:t>
            </a:r>
          </a:p>
        </p:txBody>
      </p:sp>
    </p:spTree>
    <p:extLst>
      <p:ext uri="{BB962C8B-B14F-4D97-AF65-F5344CB8AC3E}">
        <p14:creationId xmlns:p14="http://schemas.microsoft.com/office/powerpoint/2010/main" val="382653927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505200"/>
            <a:ext cx="12192000" cy="3327400"/>
          </a:xfrm>
          <a:prstGeom prst="rect">
            <a:avLst/>
          </a:prstGeom>
        </p:spPr>
      </p:pic>
      <p:pic>
        <p:nvPicPr>
          <p:cNvPr id="10" name="Bus Horn sound effec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871378" y="7010400"/>
            <a:ext cx="609600" cy="609600"/>
          </a:xfrm>
          <a:prstGeom prst="rect">
            <a:avLst/>
          </a:prstGeom>
        </p:spPr>
      </p:pic>
      <p:pic>
        <p:nvPicPr>
          <p:cNvPr id="11" name="Bus Sound Effects">
            <a:hlinkClick r:id="" action="ppaction://media"/>
          </p:cNvPr>
          <p:cNvPicPr>
            <a:picLocks noChangeAspect="1"/>
          </p:cNvPicPr>
          <p:nvPr>
            <a:audioFile r:link="rId3"/>
            <p:extLst>
              <p:ext uri="{DAA4B4D4-6D71-4841-9C94-3DE7FCFB9230}">
                <p14:media xmlns:p14="http://schemas.microsoft.com/office/powerpoint/2010/main" r:embed="rId4">
                  <p14:trim st="440" end="15675"/>
                </p14:media>
              </p:ext>
            </p:extLst>
          </p:nvPr>
        </p:nvPicPr>
        <p:blipFill>
          <a:blip r:embed="rId7"/>
          <a:stretch>
            <a:fillRect/>
          </a:stretch>
        </p:blipFill>
        <p:spPr>
          <a:xfrm>
            <a:off x="14852328" y="1237288"/>
            <a:ext cx="609600" cy="609600"/>
          </a:xfrm>
          <a:prstGeom prst="rect">
            <a:avLst/>
          </a:prstGeom>
        </p:spPr>
      </p:pic>
      <p:pic>
        <p:nvPicPr>
          <p:cNvPr id="6149"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t="10124" r="-2133" b="21481"/>
          <a:stretch>
            <a:fillRect/>
          </a:stretch>
        </p:blipFill>
        <p:spPr bwMode="auto">
          <a:xfrm>
            <a:off x="0" y="25400"/>
            <a:ext cx="12496800" cy="4534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3024449" y="214563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32" fill="hold"/>
                                        <p:tgtEl>
                                          <p:spTgt spid="10"/>
                                        </p:tgtEl>
                                      </p:cBhvr>
                                    </p:cmd>
                                  </p:childTnLst>
                                </p:cTn>
                              </p:par>
                            </p:childTnLst>
                          </p:cTn>
                        </p:par>
                        <p:par>
                          <p:cTn id="7" fill="hold">
                            <p:stCondLst>
                              <p:cond delay="3030"/>
                            </p:stCondLst>
                            <p:childTnLst>
                              <p:par>
                                <p:cTn id="8" presetID="1" presetClass="mediacall" presetSubtype="0" fill="hold" nodeType="afterEffect">
                                  <p:stCondLst>
                                    <p:cond delay="0"/>
                                  </p:stCondLst>
                                  <p:childTnLst>
                                    <p:cmd type="call" cmd="playFrom(0.0)">
                                      <p:cBhvr>
                                        <p:cTn id="9" dur="10140" fill="hold"/>
                                        <p:tgtEl>
                                          <p:spTgt spid="11"/>
                                        </p:tgtEl>
                                      </p:cBhvr>
                                    </p:cmd>
                                  </p:childTnLst>
                                </p:cTn>
                              </p:par>
                              <p:par>
                                <p:cTn id="10" presetID="2" presetClass="entr" presetSubtype="2"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2000" fill="hold"/>
                                        <p:tgtEl>
                                          <p:spTgt spid="9"/>
                                        </p:tgtEl>
                                        <p:attrNameLst>
                                          <p:attrName>ppt_x</p:attrName>
                                        </p:attrNameLst>
                                      </p:cBhvr>
                                      <p:tavLst>
                                        <p:tav tm="0">
                                          <p:val>
                                            <p:strVal val="1+#ppt_w/2"/>
                                          </p:val>
                                        </p:tav>
                                        <p:tav tm="100000">
                                          <p:val>
                                            <p:strVal val="#ppt_x"/>
                                          </p:val>
                                        </p:tav>
                                      </p:tavLst>
                                    </p:anim>
                                    <p:anim calcmode="lin" valueType="num">
                                      <p:cBhvr additive="base">
                                        <p:cTn id="13" dur="2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0"/>
                </p:tgtEl>
              </p:cMediaNode>
            </p:audio>
            <p:audio>
              <p:cMediaNode vol="100000">
                <p:cTn id="15" fill="hold" display="0">
                  <p:stCondLst>
                    <p:cond delay="indefinite"/>
                  </p:stCondLst>
                  <p:endCondLst>
                    <p:cond evt="onStopAudio" delay="0">
                      <p:tgtEl>
                        <p:sldTgt/>
                      </p:tgtEl>
                    </p:cond>
                  </p:endCondLst>
                </p:cTn>
                <p:tgtEl>
                  <p:spTgt spid="11"/>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Hình ảnh 1">
            <a:extLst>
              <a:ext uri="{FF2B5EF4-FFF2-40B4-BE49-F238E27FC236}">
                <a16:creationId xmlns:a16="http://schemas.microsoft.com/office/drawing/2014/main" id="{4456BC8E-A358-467D-AF5F-F1C5CE676693}"/>
              </a:ext>
            </a:extLst>
          </p:cNvPr>
          <p:cNvPicPr>
            <a:picLocks noChangeAspect="1"/>
          </p:cNvPicPr>
          <p:nvPr/>
        </p:nvPicPr>
        <p:blipFill>
          <a:blip r:embed="rId3"/>
          <a:stretch>
            <a:fillRect/>
          </a:stretch>
        </p:blipFill>
        <p:spPr>
          <a:xfrm>
            <a:off x="0" y="0"/>
            <a:ext cx="12192001" cy="6858000"/>
          </a:xfrm>
          <a:prstGeom prst="rect">
            <a:avLst/>
          </a:prstGeom>
        </p:spPr>
      </p:pic>
      <p:pic>
        <p:nvPicPr>
          <p:cNvPr id="2" name="Picture 2">
            <a:extLst>
              <a:ext uri="{FF2B5EF4-FFF2-40B4-BE49-F238E27FC236}">
                <a16:creationId xmlns:a16="http://schemas.microsoft.com/office/drawing/2014/main" id="{94219690-E744-E767-30A5-7B73A19AC6A6}"/>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l="52046" t="53714" r="22831" b="26624"/>
          <a:stretch/>
        </p:blipFill>
        <p:spPr bwMode="auto">
          <a:xfrm>
            <a:off x="6467475" y="4427426"/>
            <a:ext cx="5080000" cy="223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EC24E662-2C13-5EDC-215C-55D36F79B27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l="51415" t="27239" r="22831" b="51537"/>
          <a:stretch/>
        </p:blipFill>
        <p:spPr bwMode="auto">
          <a:xfrm>
            <a:off x="6339963" y="1060536"/>
            <a:ext cx="5207513" cy="2412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4">
            <a:extLst>
              <a:ext uri="{FF2B5EF4-FFF2-40B4-BE49-F238E27FC236}">
                <a16:creationId xmlns:a16="http://schemas.microsoft.com/office/drawing/2014/main" id="{F8C4C728-0D69-4C89-84C5-4F0E5DFFDBD5}"/>
              </a:ext>
            </a:extLst>
          </p:cNvPr>
          <p:cNvSpPr txBox="1">
            <a:spLocks/>
          </p:cNvSpPr>
          <p:nvPr/>
        </p:nvSpPr>
        <p:spPr>
          <a:xfrm>
            <a:off x="1248101" y="413526"/>
            <a:ext cx="7454785" cy="1143000"/>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3200" kern="0" dirty="0">
                <a:latin typeface="Arial" pitchFamily="34" charset="0"/>
                <a:cs typeface="Arial" pitchFamily="34" charset="0"/>
              </a:rPr>
              <a:t>a) </a:t>
            </a:r>
            <a:r>
              <a:rPr lang="en-US" sz="3200" kern="0" dirty="0" err="1">
                <a:latin typeface="Arial" pitchFamily="34" charset="0"/>
                <a:cs typeface="Arial" pitchFamily="34" charset="0"/>
              </a:rPr>
              <a:t>Chiếc</a:t>
            </a:r>
            <a:r>
              <a:rPr lang="en-US" sz="3200" kern="0" dirty="0">
                <a:latin typeface="Arial" pitchFamily="34" charset="0"/>
                <a:cs typeface="Arial" pitchFamily="34" charset="0"/>
              </a:rPr>
              <a:t> </a:t>
            </a:r>
            <a:r>
              <a:rPr lang="en-US" sz="3200" kern="0" dirty="0" err="1">
                <a:latin typeface="Arial" pitchFamily="34" charset="0"/>
                <a:cs typeface="Arial" pitchFamily="34" charset="0"/>
              </a:rPr>
              <a:t>lọ</a:t>
            </a:r>
            <a:r>
              <a:rPr lang="en-US" sz="3200" kern="0" dirty="0">
                <a:latin typeface="Arial" pitchFamily="34" charset="0"/>
                <a:cs typeface="Arial" pitchFamily="34" charset="0"/>
              </a:rPr>
              <a:t> </a:t>
            </a:r>
            <a:r>
              <a:rPr lang="en-US" sz="3200" kern="0" dirty="0" err="1">
                <a:latin typeface="Arial" pitchFamily="34" charset="0"/>
                <a:cs typeface="Arial" pitchFamily="34" charset="0"/>
              </a:rPr>
              <a:t>nào</a:t>
            </a:r>
            <a:r>
              <a:rPr lang="en-US" sz="3200" kern="0" dirty="0">
                <a:latin typeface="Arial" pitchFamily="34" charset="0"/>
                <a:cs typeface="Arial" pitchFamily="34" charset="0"/>
              </a:rPr>
              <a:t> </a:t>
            </a:r>
            <a:r>
              <a:rPr lang="en-US" sz="3200" kern="0" dirty="0" err="1">
                <a:latin typeface="Arial" pitchFamily="34" charset="0"/>
                <a:cs typeface="Arial" pitchFamily="34" charset="0"/>
              </a:rPr>
              <a:t>có</a:t>
            </a:r>
            <a:r>
              <a:rPr lang="en-US" sz="3200" kern="0" dirty="0">
                <a:latin typeface="Arial" pitchFamily="34" charset="0"/>
                <a:cs typeface="Arial" pitchFamily="34" charset="0"/>
              </a:rPr>
              <a:t> </a:t>
            </a:r>
            <a:r>
              <a:rPr lang="en-US" sz="3200" kern="0" dirty="0" err="1">
                <a:latin typeface="Arial" pitchFamily="34" charset="0"/>
                <a:cs typeface="Arial" pitchFamily="34" charset="0"/>
              </a:rPr>
              <a:t>số</a:t>
            </a:r>
            <a:r>
              <a:rPr lang="en-US" sz="3200" kern="0" dirty="0">
                <a:latin typeface="Arial" pitchFamily="34" charset="0"/>
                <a:cs typeface="Arial" pitchFamily="34" charset="0"/>
              </a:rPr>
              <a:t> </a:t>
            </a:r>
            <a:r>
              <a:rPr lang="en-US" sz="3200" kern="0" dirty="0" err="1">
                <a:latin typeface="Arial" pitchFamily="34" charset="0"/>
                <a:cs typeface="Arial" pitchFamily="34" charset="0"/>
              </a:rPr>
              <a:t>lớn</a:t>
            </a:r>
            <a:r>
              <a:rPr lang="en-US" sz="3200" kern="0" dirty="0">
                <a:latin typeface="Arial" pitchFamily="34" charset="0"/>
                <a:cs typeface="Arial" pitchFamily="34" charset="0"/>
              </a:rPr>
              <a:t> </a:t>
            </a:r>
            <a:r>
              <a:rPr lang="en-US" sz="3200" kern="0" dirty="0" err="1">
                <a:latin typeface="Arial" pitchFamily="34" charset="0"/>
                <a:cs typeface="Arial" pitchFamily="34" charset="0"/>
              </a:rPr>
              <a:t>nhất</a:t>
            </a:r>
            <a:r>
              <a:rPr lang="en-US" sz="3200" kern="0" dirty="0">
                <a:latin typeface="Arial" pitchFamily="34" charset="0"/>
                <a:cs typeface="Arial" pitchFamily="34" charset="0"/>
              </a:rPr>
              <a:t>?</a:t>
            </a:r>
          </a:p>
        </p:txBody>
      </p:sp>
      <p:sp>
        <p:nvSpPr>
          <p:cNvPr id="5" name="Oval 4">
            <a:extLst>
              <a:ext uri="{FF2B5EF4-FFF2-40B4-BE49-F238E27FC236}">
                <a16:creationId xmlns:a16="http://schemas.microsoft.com/office/drawing/2014/main" id="{A8979DBD-816B-F150-AF53-0FF3055763FA}"/>
              </a:ext>
            </a:extLst>
          </p:cNvPr>
          <p:cNvSpPr/>
          <p:nvPr/>
        </p:nvSpPr>
        <p:spPr>
          <a:xfrm>
            <a:off x="646316" y="387148"/>
            <a:ext cx="601784" cy="601784"/>
          </a:xfrm>
          <a:prstGeom prst="ellipse">
            <a:avLst/>
          </a:prstGeom>
          <a:solidFill>
            <a:srgbClr val="00A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4</a:t>
            </a:r>
            <a:endParaRPr lang="en-US" sz="4267"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6" name="Title 4">
            <a:extLst>
              <a:ext uri="{FF2B5EF4-FFF2-40B4-BE49-F238E27FC236}">
                <a16:creationId xmlns:a16="http://schemas.microsoft.com/office/drawing/2014/main" id="{8750A818-D022-46D5-971A-31077E1D7944}"/>
              </a:ext>
            </a:extLst>
          </p:cNvPr>
          <p:cNvSpPr txBox="1">
            <a:spLocks/>
          </p:cNvSpPr>
          <p:nvPr/>
        </p:nvSpPr>
        <p:spPr>
          <a:xfrm>
            <a:off x="1248101" y="3433736"/>
            <a:ext cx="7454785" cy="1143000"/>
          </a:xfrm>
          <a:prstGeom prst="rect">
            <a:avLst/>
          </a:prstGeom>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defTabSz="1219170"/>
            <a:r>
              <a:rPr lang="en-US" sz="3200">
                <a:solidFill>
                  <a:prstClr val="black"/>
                </a:solidFill>
                <a:latin typeface="Arial" pitchFamily="34" charset="0"/>
                <a:cs typeface="Arial" pitchFamily="34" charset="0"/>
              </a:rPr>
              <a:t>b) Chiếc lọ nào có số bé nhất?</a:t>
            </a:r>
            <a:endParaRPr lang="en-US" sz="3200" dirty="0">
              <a:solidFill>
                <a:prstClr val="black"/>
              </a:solidFill>
              <a:latin typeface="Arial" pitchFamily="34" charset="0"/>
              <a:cs typeface="Arial" pitchFamily="34" charset="0"/>
            </a:endParaRPr>
          </a:p>
        </p:txBody>
      </p:sp>
      <p:pic>
        <p:nvPicPr>
          <p:cNvPr id="7" name="Picture 2">
            <a:extLst>
              <a:ext uri="{FF2B5EF4-FFF2-40B4-BE49-F238E27FC236}">
                <a16:creationId xmlns:a16="http://schemas.microsoft.com/office/drawing/2014/main" id="{59E690D2-4CBF-E21D-374C-CB4D5016161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l="25330" t="53646" r="47788" b="26692"/>
          <a:stretch/>
        </p:blipFill>
        <p:spPr bwMode="auto">
          <a:xfrm>
            <a:off x="1031875" y="4420655"/>
            <a:ext cx="5435600" cy="223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a:extLst>
              <a:ext uri="{FF2B5EF4-FFF2-40B4-BE49-F238E27FC236}">
                <a16:creationId xmlns:a16="http://schemas.microsoft.com/office/drawing/2014/main" id="{6B885309-621D-07EF-C6BD-7D9ED1AEA9B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l="25622" t="27083" r="47935" b="51693"/>
          <a:stretch/>
        </p:blipFill>
        <p:spPr bwMode="auto">
          <a:xfrm>
            <a:off x="994242" y="1004919"/>
            <a:ext cx="5346888" cy="2412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Down Arrow 35">
            <a:extLst>
              <a:ext uri="{FF2B5EF4-FFF2-40B4-BE49-F238E27FC236}">
                <a16:creationId xmlns:a16="http://schemas.microsoft.com/office/drawing/2014/main" id="{4D7B46F3-190C-5EA6-3EFF-7EE15269B1FB}"/>
              </a:ext>
            </a:extLst>
          </p:cNvPr>
          <p:cNvSpPr/>
          <p:nvPr/>
        </p:nvSpPr>
        <p:spPr>
          <a:xfrm rot="1994451">
            <a:off x="5933769" y="1053584"/>
            <a:ext cx="239919" cy="68254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1" name="Down Arrow 36">
            <a:extLst>
              <a:ext uri="{FF2B5EF4-FFF2-40B4-BE49-F238E27FC236}">
                <a16:creationId xmlns:a16="http://schemas.microsoft.com/office/drawing/2014/main" id="{CE14C1EE-10EF-8AAD-79C0-9CE1A3780928}"/>
              </a:ext>
            </a:extLst>
          </p:cNvPr>
          <p:cNvSpPr/>
          <p:nvPr/>
        </p:nvSpPr>
        <p:spPr>
          <a:xfrm rot="1994451">
            <a:off x="7980774" y="1137161"/>
            <a:ext cx="239919" cy="68254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2" name="Down Arrow 37">
            <a:extLst>
              <a:ext uri="{FF2B5EF4-FFF2-40B4-BE49-F238E27FC236}">
                <a16:creationId xmlns:a16="http://schemas.microsoft.com/office/drawing/2014/main" id="{84879FA0-3040-6B0D-F883-5A3DFF82C303}"/>
              </a:ext>
            </a:extLst>
          </p:cNvPr>
          <p:cNvSpPr/>
          <p:nvPr/>
        </p:nvSpPr>
        <p:spPr>
          <a:xfrm rot="1994451">
            <a:off x="4414021" y="4680601"/>
            <a:ext cx="239919" cy="68254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3" name="Down Arrow 38">
            <a:extLst>
              <a:ext uri="{FF2B5EF4-FFF2-40B4-BE49-F238E27FC236}">
                <a16:creationId xmlns:a16="http://schemas.microsoft.com/office/drawing/2014/main" id="{3FCBB74B-550A-BC70-57E6-DF80AA5BAF94}"/>
              </a:ext>
            </a:extLst>
          </p:cNvPr>
          <p:cNvSpPr/>
          <p:nvPr/>
        </p:nvSpPr>
        <p:spPr>
          <a:xfrm rot="1994451">
            <a:off x="11179754" y="4586653"/>
            <a:ext cx="239919" cy="68254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Tree>
    <p:extLst>
      <p:ext uri="{BB962C8B-B14F-4D97-AF65-F5344CB8AC3E}">
        <p14:creationId xmlns:p14="http://schemas.microsoft.com/office/powerpoint/2010/main" val="20588396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6" presetClass="emph" presetSubtype="0" fill="hold" grpId="1" nodeType="afterEffect">
                                  <p:stCondLst>
                                    <p:cond delay="0"/>
                                  </p:stCondLst>
                                  <p:childTnLst>
                                    <p:animScale>
                                      <p:cBhvr>
                                        <p:cTn id="10" dur="2000" fill="hold"/>
                                        <p:tgtEl>
                                          <p:spTgt spid="10"/>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par>
                          <p:cTn id="21" fill="hold">
                            <p:stCondLst>
                              <p:cond delay="500"/>
                            </p:stCondLst>
                            <p:childTnLst>
                              <p:par>
                                <p:cTn id="22" presetID="6" presetClass="emph" presetSubtype="0" fill="hold" grpId="1" nodeType="afterEffect">
                                  <p:stCondLst>
                                    <p:cond delay="0"/>
                                  </p:stCondLst>
                                  <p:childTnLst>
                                    <p:animScale>
                                      <p:cBhvr>
                                        <p:cTn id="23" dur="2000" fill="hold"/>
                                        <p:tgtEl>
                                          <p:spTgt spid="11"/>
                                        </p:tgtEl>
                                      </p:cBhvr>
                                      <p:by x="150000" y="150000"/>
                                    </p:animScale>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par>
                          <p:cTn id="34" fill="hold">
                            <p:stCondLst>
                              <p:cond delay="500"/>
                            </p:stCondLst>
                            <p:childTnLst>
                              <p:par>
                                <p:cTn id="35" presetID="6" presetClass="emph" presetSubtype="0" fill="hold" grpId="1" nodeType="afterEffect">
                                  <p:stCondLst>
                                    <p:cond delay="0"/>
                                  </p:stCondLst>
                                  <p:childTnLst>
                                    <p:animScale>
                                      <p:cBhvr>
                                        <p:cTn id="36" dur="2000" fill="hold"/>
                                        <p:tgtEl>
                                          <p:spTgt spid="12"/>
                                        </p:tgtEl>
                                      </p:cBhvr>
                                      <p:by x="150000" y="15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500"/>
                                        <p:tgtEl>
                                          <p:spTgt spid="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childTnLst>
                          </p:cTn>
                        </p:par>
                        <p:par>
                          <p:cTn id="47" fill="hold">
                            <p:stCondLst>
                              <p:cond delay="500"/>
                            </p:stCondLst>
                            <p:childTnLst>
                              <p:par>
                                <p:cTn id="48" presetID="6" presetClass="emph" presetSubtype="0" fill="hold" grpId="1" nodeType="afterEffect">
                                  <p:stCondLst>
                                    <p:cond delay="0"/>
                                  </p:stCondLst>
                                  <p:childTnLst>
                                    <p:animScale>
                                      <p:cBhvr>
                                        <p:cTn id="49" dur="2000" fill="hold"/>
                                        <p:tgtEl>
                                          <p:spTgt spid="1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2" grpId="0" animBg="1"/>
      <p:bldP spid="12" grpId="1" animBg="1"/>
      <p:bldP spid="13" grpId="0" animBg="1"/>
      <p:bldP spid="13"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oogle Shape;678;p97">
            <a:extLst>
              <a:ext uri="{FF2B5EF4-FFF2-40B4-BE49-F238E27FC236}">
                <a16:creationId xmlns:a16="http://schemas.microsoft.com/office/drawing/2014/main" id="{D2F3E209-0C49-4C34-A710-7CEAA96D5246}"/>
              </a:ext>
            </a:extLst>
          </p:cNvPr>
          <p:cNvPicPr preferRelativeResize="0"/>
          <p:nvPr/>
        </p:nvPicPr>
        <p:blipFill rotWithShape="1">
          <a:blip r:embed="rId2">
            <a:alphaModFix/>
          </a:blip>
          <a:srcRect/>
          <a:stretch/>
        </p:blipFill>
        <p:spPr>
          <a:xfrm>
            <a:off x="1582589" y="734066"/>
            <a:ext cx="9254024" cy="5389868"/>
          </a:xfrm>
          <a:prstGeom prst="rect">
            <a:avLst/>
          </a:prstGeom>
          <a:noFill/>
          <a:ln>
            <a:noFill/>
          </a:ln>
        </p:spPr>
      </p:pic>
      <p:sp>
        <p:nvSpPr>
          <p:cNvPr id="18" name="Google Shape;679;p97">
            <a:extLst>
              <a:ext uri="{FF2B5EF4-FFF2-40B4-BE49-F238E27FC236}">
                <a16:creationId xmlns:a16="http://schemas.microsoft.com/office/drawing/2014/main" id="{E57F79B0-843F-49EE-A4D1-2464A60237ED}"/>
              </a:ext>
            </a:extLst>
          </p:cNvPr>
          <p:cNvSpPr txBox="1"/>
          <p:nvPr/>
        </p:nvSpPr>
        <p:spPr>
          <a:xfrm>
            <a:off x="2830985" y="3304435"/>
            <a:ext cx="6530030" cy="120032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FFFF00"/>
                </a:solidFill>
                <a:effectLst/>
                <a:uLnTx/>
                <a:uFillTx/>
                <a:latin typeface="Arial"/>
                <a:ea typeface="Arial"/>
                <a:cs typeface="Arial"/>
                <a:sym typeface="Arial"/>
              </a:rPr>
              <a:t>Bài học hôm nay em biết thêm được điều gì?</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680;p97">
            <a:extLst>
              <a:ext uri="{FF2B5EF4-FFF2-40B4-BE49-F238E27FC236}">
                <a16:creationId xmlns:a16="http://schemas.microsoft.com/office/drawing/2014/main" id="{CDAF6A26-FDCE-49F6-A47D-DF45900FB06B}"/>
              </a:ext>
            </a:extLst>
          </p:cNvPr>
          <p:cNvSpPr txBox="1"/>
          <p:nvPr/>
        </p:nvSpPr>
        <p:spPr>
          <a:xfrm>
            <a:off x="2981987" y="3245711"/>
            <a:ext cx="6530030" cy="120032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FFFF00"/>
                </a:solidFill>
                <a:effectLst/>
                <a:uLnTx/>
                <a:uFillTx/>
                <a:latin typeface="Arial"/>
                <a:ea typeface="Arial"/>
                <a:cs typeface="Arial"/>
                <a:sym typeface="Arial"/>
              </a:rPr>
              <a:t>Để</a:t>
            </a:r>
            <a:r>
              <a:rPr kumimoji="0" lang="en-US" sz="3600" b="1" i="0" u="none" strike="noStrike" kern="0" cap="none" spc="0" normalizeH="0" baseline="0" noProof="0" dirty="0">
                <a:ln>
                  <a:noFill/>
                </a:ln>
                <a:solidFill>
                  <a:srgbClr val="FFFF00"/>
                </a:solidFill>
                <a:effectLst/>
                <a:uLnTx/>
                <a:uFillTx/>
                <a:latin typeface="Arial"/>
                <a:ea typeface="Arial"/>
                <a:cs typeface="Arial"/>
                <a:sym typeface="Arial"/>
              </a:rPr>
              <a:t> </a:t>
            </a:r>
            <a:r>
              <a:rPr kumimoji="0" lang="en-US" sz="3600" b="1" i="0" u="none" strike="noStrike" kern="0" cap="none" spc="0" normalizeH="0" baseline="0" noProof="0" dirty="0" err="1">
                <a:ln>
                  <a:noFill/>
                </a:ln>
                <a:solidFill>
                  <a:srgbClr val="FFFF00"/>
                </a:solidFill>
                <a:effectLst/>
                <a:uLnTx/>
                <a:uFillTx/>
                <a:latin typeface="Arial"/>
                <a:ea typeface="Arial"/>
                <a:cs typeface="Arial"/>
                <a:sym typeface="Arial"/>
              </a:rPr>
              <a:t>có</a:t>
            </a:r>
            <a:r>
              <a:rPr kumimoji="0" lang="en-US" sz="3600" b="1" i="0" u="none" strike="noStrike" kern="0" cap="none" spc="0" normalizeH="0" baseline="0" noProof="0" dirty="0">
                <a:ln>
                  <a:noFill/>
                </a:ln>
                <a:solidFill>
                  <a:srgbClr val="FFFF00"/>
                </a:solidFill>
                <a:effectLst/>
                <a:uLnTx/>
                <a:uFillTx/>
                <a:latin typeface="Arial"/>
                <a:ea typeface="Arial"/>
                <a:cs typeface="Arial"/>
                <a:sym typeface="Arial"/>
              </a:rPr>
              <a:t> </a:t>
            </a:r>
            <a:r>
              <a:rPr kumimoji="0" lang="en-US" sz="3600" b="1" i="0" u="none" strike="noStrike" kern="0" cap="none" spc="0" normalizeH="0" baseline="0" noProof="0" dirty="0" err="1">
                <a:ln>
                  <a:noFill/>
                </a:ln>
                <a:solidFill>
                  <a:srgbClr val="FFFF00"/>
                </a:solidFill>
                <a:effectLst/>
                <a:uLnTx/>
                <a:uFillTx/>
                <a:latin typeface="Arial"/>
                <a:ea typeface="Arial"/>
                <a:cs typeface="Arial"/>
                <a:sym typeface="Arial"/>
              </a:rPr>
              <a:t>thể</a:t>
            </a:r>
            <a:r>
              <a:rPr kumimoji="0" lang="en-US" sz="3600" b="1" i="0" u="none" strike="noStrike" kern="0" cap="none" spc="0" normalizeH="0" baseline="0" noProof="0" dirty="0">
                <a:ln>
                  <a:noFill/>
                </a:ln>
                <a:solidFill>
                  <a:srgbClr val="FFFF00"/>
                </a:solidFill>
                <a:effectLst/>
                <a:uLnTx/>
                <a:uFillTx/>
                <a:latin typeface="Arial"/>
                <a:ea typeface="Arial"/>
                <a:cs typeface="Arial"/>
                <a:sym typeface="Arial"/>
              </a:rPr>
              <a:t> </a:t>
            </a:r>
            <a:r>
              <a:rPr kumimoji="0" lang="en-US" sz="3600" b="1" i="0" u="none" strike="noStrike" kern="0" cap="none" spc="0" normalizeH="0" baseline="0" noProof="0" dirty="0" err="1">
                <a:ln>
                  <a:noFill/>
                </a:ln>
                <a:solidFill>
                  <a:srgbClr val="FFFF00"/>
                </a:solidFill>
                <a:effectLst/>
                <a:uLnTx/>
                <a:uFillTx/>
                <a:latin typeface="Arial"/>
                <a:ea typeface="Arial"/>
                <a:cs typeface="Arial"/>
                <a:sym typeface="Arial"/>
              </a:rPr>
              <a:t>làm</a:t>
            </a:r>
            <a:r>
              <a:rPr kumimoji="0" lang="en-US" sz="3600" b="1" i="0" u="none" strike="noStrike" kern="0" cap="none" spc="0" normalizeH="0" baseline="0" noProof="0" dirty="0">
                <a:ln>
                  <a:noFill/>
                </a:ln>
                <a:solidFill>
                  <a:srgbClr val="FFFF00"/>
                </a:solidFill>
                <a:effectLst/>
                <a:uLnTx/>
                <a:uFillTx/>
                <a:latin typeface="Arial"/>
                <a:ea typeface="Arial"/>
                <a:cs typeface="Arial"/>
                <a:sym typeface="Arial"/>
              </a:rPr>
              <a:t> </a:t>
            </a:r>
            <a:r>
              <a:rPr kumimoji="0" lang="en-US" sz="3600" b="1" i="0" u="none" strike="noStrike" kern="0" cap="none" spc="0" normalizeH="0" baseline="0" noProof="0" dirty="0" err="1">
                <a:ln>
                  <a:noFill/>
                </a:ln>
                <a:solidFill>
                  <a:srgbClr val="FFFF00"/>
                </a:solidFill>
                <a:effectLst/>
                <a:uLnTx/>
                <a:uFillTx/>
                <a:latin typeface="Arial"/>
                <a:ea typeface="Arial"/>
                <a:cs typeface="Arial"/>
                <a:sym typeface="Arial"/>
              </a:rPr>
              <a:t>tốt</a:t>
            </a:r>
            <a:r>
              <a:rPr kumimoji="0" lang="en-US" sz="3600" b="1" i="0" u="none" strike="noStrike" kern="0" cap="none" spc="0" normalizeH="0" baseline="0" noProof="0" dirty="0">
                <a:ln>
                  <a:noFill/>
                </a:ln>
                <a:solidFill>
                  <a:srgbClr val="FFFF00"/>
                </a:solidFill>
                <a:effectLst/>
                <a:uLnTx/>
                <a:uFillTx/>
                <a:latin typeface="Arial"/>
                <a:ea typeface="Arial"/>
                <a:cs typeface="Arial"/>
                <a:sym typeface="Arial"/>
              </a:rPr>
              <a:t> </a:t>
            </a:r>
            <a:r>
              <a:rPr kumimoji="0" lang="en-US" sz="3600" b="1" i="0" u="none" strike="noStrike" kern="0" cap="none" spc="0" normalizeH="0" baseline="0" noProof="0" dirty="0" err="1">
                <a:ln>
                  <a:noFill/>
                </a:ln>
                <a:solidFill>
                  <a:srgbClr val="FFFF00"/>
                </a:solidFill>
                <a:effectLst/>
                <a:uLnTx/>
                <a:uFillTx/>
                <a:latin typeface="Arial"/>
                <a:ea typeface="Arial"/>
                <a:cs typeface="Arial"/>
                <a:sym typeface="Arial"/>
              </a:rPr>
              <a:t>các</a:t>
            </a:r>
            <a:r>
              <a:rPr kumimoji="0" lang="en-US" sz="3600" b="1" i="0" u="none" strike="noStrike" kern="0" cap="none" spc="0" normalizeH="0" baseline="0" noProof="0" dirty="0">
                <a:ln>
                  <a:noFill/>
                </a:ln>
                <a:solidFill>
                  <a:srgbClr val="FFFF00"/>
                </a:solidFill>
                <a:effectLst/>
                <a:uLnTx/>
                <a:uFillTx/>
                <a:latin typeface="Arial"/>
                <a:ea typeface="Arial"/>
                <a:cs typeface="Arial"/>
                <a:sym typeface="Arial"/>
              </a:rPr>
              <a:t> </a:t>
            </a:r>
            <a:r>
              <a:rPr kumimoji="0" lang="en-US" sz="3600" b="1" i="0" u="none" strike="noStrike" kern="0" cap="none" spc="0" normalizeH="0" baseline="0" noProof="0" dirty="0" err="1">
                <a:ln>
                  <a:noFill/>
                </a:ln>
                <a:solidFill>
                  <a:srgbClr val="FFFF00"/>
                </a:solidFill>
                <a:effectLst/>
                <a:uLnTx/>
                <a:uFillTx/>
                <a:latin typeface="Arial"/>
                <a:ea typeface="Arial"/>
                <a:cs typeface="Arial"/>
                <a:sym typeface="Arial"/>
              </a:rPr>
              <a:t>bài</a:t>
            </a:r>
            <a:r>
              <a:rPr kumimoji="0" lang="en-US" sz="3600" b="1" i="0" u="none" strike="noStrike" kern="0" cap="none" spc="0" normalizeH="0" baseline="0" noProof="0" dirty="0">
                <a:ln>
                  <a:noFill/>
                </a:ln>
                <a:solidFill>
                  <a:srgbClr val="FFFF00"/>
                </a:solidFill>
                <a:effectLst/>
                <a:uLnTx/>
                <a:uFillTx/>
                <a:latin typeface="Arial"/>
                <a:ea typeface="Arial"/>
                <a:cs typeface="Arial"/>
                <a:sym typeface="Arial"/>
              </a:rPr>
              <a:t> </a:t>
            </a:r>
            <a:r>
              <a:rPr kumimoji="0" lang="en-US" sz="3600" b="1" i="0" u="none" strike="noStrike" kern="0" cap="none" spc="0" normalizeH="0" baseline="0" noProof="0" dirty="0" err="1">
                <a:ln>
                  <a:noFill/>
                </a:ln>
                <a:solidFill>
                  <a:srgbClr val="FFFF00"/>
                </a:solidFill>
                <a:effectLst/>
                <a:uLnTx/>
                <a:uFillTx/>
                <a:latin typeface="Arial"/>
                <a:ea typeface="Arial"/>
                <a:cs typeface="Arial"/>
                <a:sym typeface="Arial"/>
              </a:rPr>
              <a:t>tập</a:t>
            </a:r>
            <a:r>
              <a:rPr kumimoji="0" lang="en-US" sz="3600" b="1" i="0" u="none" strike="noStrike" kern="0" cap="none" spc="0" normalizeH="0" baseline="0" noProof="0" dirty="0">
                <a:ln>
                  <a:noFill/>
                </a:ln>
                <a:solidFill>
                  <a:srgbClr val="FFFF00"/>
                </a:solidFill>
                <a:effectLst/>
                <a:uLnTx/>
                <a:uFillTx/>
                <a:latin typeface="Arial"/>
                <a:ea typeface="Arial"/>
                <a:cs typeface="Arial"/>
                <a:sym typeface="Arial"/>
              </a:rPr>
              <a:t> </a:t>
            </a:r>
            <a:r>
              <a:rPr kumimoji="0" lang="en-US" sz="3600" b="1" i="0" u="none" strike="noStrike" kern="0" cap="none" spc="0" normalizeH="0" baseline="0" noProof="0" dirty="0" err="1">
                <a:ln>
                  <a:noFill/>
                </a:ln>
                <a:solidFill>
                  <a:srgbClr val="FFFF00"/>
                </a:solidFill>
                <a:effectLst/>
                <a:uLnTx/>
                <a:uFillTx/>
                <a:latin typeface="Arial"/>
                <a:ea typeface="Arial"/>
                <a:cs typeface="Arial"/>
                <a:sym typeface="Arial"/>
              </a:rPr>
              <a:t>trên</a:t>
            </a:r>
            <a:r>
              <a:rPr kumimoji="0" lang="en-US" sz="3600" b="1" i="0" u="none" strike="noStrike" kern="0" cap="none" spc="0" normalizeH="0" baseline="0" noProof="0" dirty="0">
                <a:ln>
                  <a:noFill/>
                </a:ln>
                <a:solidFill>
                  <a:srgbClr val="FFFF00"/>
                </a:solidFill>
                <a:effectLst/>
                <a:uLnTx/>
                <a:uFillTx/>
                <a:latin typeface="Arial"/>
                <a:ea typeface="Arial"/>
                <a:cs typeface="Arial"/>
                <a:sym typeface="Arial"/>
              </a:rPr>
              <a:t> </a:t>
            </a:r>
            <a:r>
              <a:rPr kumimoji="0" lang="en-US" sz="3600" b="1" i="0" u="none" strike="noStrike" kern="0" cap="none" spc="0" normalizeH="0" baseline="0" noProof="0" dirty="0" err="1">
                <a:ln>
                  <a:noFill/>
                </a:ln>
                <a:solidFill>
                  <a:srgbClr val="FFFF00"/>
                </a:solidFill>
                <a:effectLst/>
                <a:uLnTx/>
                <a:uFillTx/>
                <a:latin typeface="Arial"/>
                <a:ea typeface="Arial"/>
                <a:cs typeface="Arial"/>
                <a:sym typeface="Arial"/>
              </a:rPr>
              <a:t>em</a:t>
            </a:r>
            <a:r>
              <a:rPr kumimoji="0" lang="en-US" sz="3600" b="1" i="0" u="none" strike="noStrike" kern="0" cap="none" spc="0" normalizeH="0" baseline="0" noProof="0" dirty="0">
                <a:ln>
                  <a:noFill/>
                </a:ln>
                <a:solidFill>
                  <a:srgbClr val="FFFF00"/>
                </a:solidFill>
                <a:effectLst/>
                <a:uLnTx/>
                <a:uFillTx/>
                <a:latin typeface="Arial"/>
                <a:ea typeface="Arial"/>
                <a:cs typeface="Arial"/>
                <a:sym typeface="Arial"/>
              </a:rPr>
              <a:t> </a:t>
            </a:r>
            <a:r>
              <a:rPr kumimoji="0" lang="en-US" sz="3600" b="1" i="0" u="none" strike="noStrike" kern="0" cap="none" spc="0" normalizeH="0" baseline="0" noProof="0" dirty="0" err="1">
                <a:ln>
                  <a:noFill/>
                </a:ln>
                <a:solidFill>
                  <a:srgbClr val="FFFF00"/>
                </a:solidFill>
                <a:effectLst/>
                <a:uLnTx/>
                <a:uFillTx/>
                <a:latin typeface="Arial"/>
                <a:ea typeface="Arial"/>
                <a:cs typeface="Arial"/>
                <a:sym typeface="Arial"/>
              </a:rPr>
              <a:t>nhắn</a:t>
            </a:r>
            <a:r>
              <a:rPr kumimoji="0" lang="en-US" sz="3600" b="1" i="0" u="none" strike="noStrike" kern="0" cap="none" spc="0" normalizeH="0" baseline="0" noProof="0" dirty="0">
                <a:ln>
                  <a:noFill/>
                </a:ln>
                <a:solidFill>
                  <a:srgbClr val="FFFF00"/>
                </a:solidFill>
                <a:effectLst/>
                <a:uLnTx/>
                <a:uFillTx/>
                <a:latin typeface="Arial"/>
                <a:ea typeface="Arial"/>
                <a:cs typeface="Arial"/>
                <a:sym typeface="Arial"/>
              </a:rPr>
              <a:t> </a:t>
            </a:r>
            <a:r>
              <a:rPr kumimoji="0" lang="en-US" sz="3600" b="1" i="0" u="none" strike="noStrike" kern="0" cap="none" spc="0" normalizeH="0" baseline="0" noProof="0" dirty="0" err="1">
                <a:ln>
                  <a:noFill/>
                </a:ln>
                <a:solidFill>
                  <a:srgbClr val="FFFF00"/>
                </a:solidFill>
                <a:effectLst/>
                <a:uLnTx/>
                <a:uFillTx/>
                <a:latin typeface="Arial"/>
                <a:ea typeface="Arial"/>
                <a:cs typeface="Arial"/>
                <a:sym typeface="Arial"/>
              </a:rPr>
              <a:t>bạn</a:t>
            </a:r>
            <a:r>
              <a:rPr kumimoji="0" lang="en-US" sz="3600" b="1" i="0" u="none" strike="noStrike" kern="0" cap="none" spc="0" normalizeH="0" baseline="0" noProof="0" dirty="0">
                <a:ln>
                  <a:noFill/>
                </a:ln>
                <a:solidFill>
                  <a:srgbClr val="FFFF00"/>
                </a:solidFill>
                <a:effectLst/>
                <a:uLnTx/>
                <a:uFillTx/>
                <a:latin typeface="Arial"/>
                <a:ea typeface="Arial"/>
                <a:cs typeface="Arial"/>
                <a:sym typeface="Arial"/>
              </a:rPr>
              <a:t> </a:t>
            </a:r>
            <a:r>
              <a:rPr kumimoji="0" lang="en-US" sz="3600" b="1" i="0" u="none" strike="noStrike" kern="0" cap="none" spc="0" normalizeH="0" baseline="0" noProof="0" dirty="0" err="1">
                <a:ln>
                  <a:noFill/>
                </a:ln>
                <a:solidFill>
                  <a:srgbClr val="FFFF00"/>
                </a:solidFill>
                <a:effectLst/>
                <a:uLnTx/>
                <a:uFillTx/>
                <a:latin typeface="Arial"/>
                <a:ea typeface="Arial"/>
                <a:cs typeface="Arial"/>
                <a:sym typeface="Arial"/>
              </a:rPr>
              <a:t>điều</a:t>
            </a:r>
            <a:r>
              <a:rPr kumimoji="0" lang="en-US" sz="3600" b="1" i="0" u="none" strike="noStrike" kern="0" cap="none" spc="0" normalizeH="0" baseline="0" noProof="0" dirty="0">
                <a:ln>
                  <a:noFill/>
                </a:ln>
                <a:solidFill>
                  <a:srgbClr val="FFFF00"/>
                </a:solidFill>
                <a:effectLst/>
                <a:uLnTx/>
                <a:uFillTx/>
                <a:latin typeface="Arial"/>
                <a:ea typeface="Arial"/>
                <a:cs typeface="Arial"/>
                <a:sym typeface="Arial"/>
              </a:rPr>
              <a:t> </a:t>
            </a:r>
            <a:r>
              <a:rPr kumimoji="0" lang="en-US" sz="3600" b="1" i="0" u="none" strike="noStrike" kern="0" cap="none" spc="0" normalizeH="0" baseline="0" noProof="0" dirty="0" err="1">
                <a:ln>
                  <a:noFill/>
                </a:ln>
                <a:solidFill>
                  <a:srgbClr val="FFFF00"/>
                </a:solidFill>
                <a:effectLst/>
                <a:uLnTx/>
                <a:uFillTx/>
                <a:latin typeface="Arial"/>
                <a:ea typeface="Arial"/>
                <a:cs typeface="Arial"/>
                <a:sym typeface="Arial"/>
              </a:rPr>
              <a:t>gì</a:t>
            </a:r>
            <a:r>
              <a:rPr kumimoji="0" lang="en-US" sz="3600" b="1" i="0" u="none" strike="noStrike" kern="0" cap="none" spc="0" normalizeH="0" baseline="0" noProof="0" dirty="0">
                <a:ln>
                  <a:noFill/>
                </a:ln>
                <a:solidFill>
                  <a:srgbClr val="FFFF00"/>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0244145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8"/>
                                        </p:tgtEl>
                                      </p:cBhvr>
                                    </p:animEffect>
                                    <p:set>
                                      <p:cBhvr>
                                        <p:cTn id="12" dur="1" fill="hold">
                                          <p:stCondLst>
                                            <p:cond delay="500"/>
                                          </p:stCondLst>
                                        </p:cTn>
                                        <p:tgtEl>
                                          <p:spTgt spid="18"/>
                                        </p:tgtEl>
                                        <p:attrNameLst>
                                          <p:attrName>style.visibility</p:attrName>
                                        </p:attrNameLst>
                                      </p:cBhvr>
                                      <p:to>
                                        <p:strVal val="hidden"/>
                                      </p:to>
                                    </p:set>
                                  </p:childTnLst>
                                </p:cTn>
                              </p:par>
                            </p:childTnLst>
                          </p:cTn>
                        </p:par>
                        <p:par>
                          <p:cTn id="13" fill="hold">
                            <p:stCondLst>
                              <p:cond delay="501"/>
                            </p:stCondLst>
                            <p:childTnLst>
                              <p:par>
                                <p:cTn id="14" presetID="10" presetClass="entr" presetSubtype="0"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685;p98">
            <a:extLst>
              <a:ext uri="{FF2B5EF4-FFF2-40B4-BE49-F238E27FC236}">
                <a16:creationId xmlns:a16="http://schemas.microsoft.com/office/drawing/2014/main" id="{4ABE5A80-3EB7-45B6-A259-160110F87D1A}"/>
              </a:ext>
            </a:extLst>
          </p:cNvPr>
          <p:cNvPicPr preferRelativeResize="0"/>
          <p:nvPr/>
        </p:nvPicPr>
        <p:blipFill rotWithShape="1">
          <a:blip r:embed="rId2">
            <a:alphaModFix/>
          </a:blip>
          <a:srcRect/>
          <a:stretch/>
        </p:blipFill>
        <p:spPr>
          <a:xfrm>
            <a:off x="1147726" y="526768"/>
            <a:ext cx="9368472" cy="5804463"/>
          </a:xfrm>
          <a:prstGeom prst="rect">
            <a:avLst/>
          </a:prstGeom>
          <a:noFill/>
          <a:ln>
            <a:noFill/>
          </a:ln>
        </p:spPr>
      </p:pic>
      <p:sp>
        <p:nvSpPr>
          <p:cNvPr id="6" name="Google Shape;686;p98">
            <a:extLst>
              <a:ext uri="{FF2B5EF4-FFF2-40B4-BE49-F238E27FC236}">
                <a16:creationId xmlns:a16="http://schemas.microsoft.com/office/drawing/2014/main" id="{9F9F48F9-70D0-4E33-A825-8EA5463E6A9B}"/>
              </a:ext>
            </a:extLst>
          </p:cNvPr>
          <p:cNvSpPr txBox="1"/>
          <p:nvPr/>
        </p:nvSpPr>
        <p:spPr>
          <a:xfrm>
            <a:off x="3104133" y="2540991"/>
            <a:ext cx="545565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0000"/>
              </a:buClr>
              <a:buSzPts val="4400"/>
              <a:buFont typeface="Times New Roman"/>
              <a:buNone/>
              <a:tabLst/>
              <a:defRPr/>
            </a:pPr>
            <a:r>
              <a:rPr kumimoji="0" lang="en-US" sz="9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a:sym typeface="Times New Roman"/>
              </a:rPr>
              <a:t>DẶN DÒ</a:t>
            </a:r>
            <a:endParaRPr kumimoji="0" sz="8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a:sym typeface="Times New Roman"/>
            </a:endParaRPr>
          </a:p>
        </p:txBody>
      </p:sp>
      <p:sp>
        <p:nvSpPr>
          <p:cNvPr id="4" name="TextBox 3">
            <a:extLst>
              <a:ext uri="{FF2B5EF4-FFF2-40B4-BE49-F238E27FC236}">
                <a16:creationId xmlns:a16="http://schemas.microsoft.com/office/drawing/2014/main" id="{FB67DF17-612E-49CB-BB6F-2F47691CB977}"/>
              </a:ext>
            </a:extLst>
          </p:cNvPr>
          <p:cNvSpPr txBox="1"/>
          <p:nvPr/>
        </p:nvSpPr>
        <p:spPr>
          <a:xfrm>
            <a:off x="2400300" y="6181725"/>
            <a:ext cx="6257925" cy="369332"/>
          </a:xfrm>
          <a:prstGeom prst="rect">
            <a:avLst/>
          </a:prstGeom>
          <a:noFill/>
        </p:spPr>
        <p:txBody>
          <a:bodyPr wrap="square" rtlCol="0">
            <a:spAutoFit/>
          </a:bodyPr>
          <a:lstStyle/>
          <a:p>
            <a:r>
              <a:rPr lang="en-US" dirty="0" err="1"/>
              <a:t>Hương</a:t>
            </a:r>
            <a:r>
              <a:rPr lang="en-US" dirty="0"/>
              <a:t> </a:t>
            </a:r>
            <a:r>
              <a:rPr lang="en-US" dirty="0" err="1"/>
              <a:t>Thảo</a:t>
            </a:r>
            <a:r>
              <a:rPr lang="en-US" dirty="0"/>
              <a:t> – </a:t>
            </a:r>
            <a:r>
              <a:rPr lang="en-US" dirty="0" err="1"/>
              <a:t>zalo</a:t>
            </a:r>
            <a:r>
              <a:rPr lang="en-US" dirty="0"/>
              <a:t> 0972115126</a:t>
            </a:r>
          </a:p>
        </p:txBody>
      </p:sp>
    </p:spTree>
    <p:extLst>
      <p:ext uri="{BB962C8B-B14F-4D97-AF65-F5344CB8AC3E}">
        <p14:creationId xmlns:p14="http://schemas.microsoft.com/office/powerpoint/2010/main" val="218573100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4000" b="21801"/>
          <a:stretch/>
        </p:blipFill>
        <p:spPr>
          <a:xfrm>
            <a:off x="-34811" y="0"/>
            <a:ext cx="12211729" cy="7067550"/>
          </a:xfrm>
          <a:prstGeom prst="rect">
            <a:avLst/>
          </a:prstGeom>
        </p:spPr>
      </p:pic>
      <p:pic>
        <p:nvPicPr>
          <p:cNvPr id="3" name="Picture 12" descr="Bird GIFs - Get the best GIF on GIPHY">
            <a:hlinkClick r:id="rId3" action="ppaction://hlinksldjump"/>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058400" y="76201"/>
            <a:ext cx="2286000" cy="16621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600200" y="533400"/>
            <a:ext cx="8443118"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n-US" sz="4800" kern="0" dirty="0">
              <a:solidFill>
                <a:srgbClr val="002060"/>
              </a:solidFill>
              <a:latin typeface="Arial "/>
              <a:sym typeface="Arial"/>
            </a:endParaRPr>
          </a:p>
          <a:p>
            <a:pPr algn="ctr">
              <a:buClr>
                <a:srgbClr val="000000"/>
              </a:buClr>
            </a:pPr>
            <a:endParaRPr lang="en-US" sz="4800" kern="0" dirty="0">
              <a:solidFill>
                <a:srgbClr val="002060"/>
              </a:solidFill>
              <a:latin typeface="Arial "/>
              <a:sym typeface="Arial"/>
            </a:endParaRPr>
          </a:p>
          <a:p>
            <a:pPr algn="ctr">
              <a:buClr>
                <a:srgbClr val="000000"/>
              </a:buClr>
            </a:pPr>
            <a:endParaRPr lang="en-US" sz="4800" kern="0" dirty="0">
              <a:solidFill>
                <a:srgbClr val="002060"/>
              </a:solidFill>
              <a:latin typeface="Arial "/>
              <a:sym typeface="Arial"/>
            </a:endParaRPr>
          </a:p>
          <a:p>
            <a:pPr algn="ctr">
              <a:buClr>
                <a:srgbClr val="000000"/>
              </a:buClr>
            </a:pPr>
            <a:r>
              <a:rPr lang="en-US" sz="4800" kern="0" dirty="0" err="1">
                <a:solidFill>
                  <a:srgbClr val="002060"/>
                </a:solidFill>
                <a:latin typeface="Arial "/>
                <a:sym typeface="Arial"/>
              </a:rPr>
              <a:t>Đây</a:t>
            </a:r>
            <a:r>
              <a:rPr lang="en-US" sz="4800" kern="0" dirty="0">
                <a:solidFill>
                  <a:srgbClr val="002060"/>
                </a:solidFill>
                <a:latin typeface="Arial "/>
                <a:sym typeface="Arial"/>
              </a:rPr>
              <a:t> </a:t>
            </a:r>
            <a:r>
              <a:rPr lang="en-US" sz="4800" kern="0" dirty="0" err="1">
                <a:solidFill>
                  <a:srgbClr val="002060"/>
                </a:solidFill>
                <a:latin typeface="Arial "/>
                <a:sym typeface="Arial"/>
              </a:rPr>
              <a:t>là</a:t>
            </a:r>
            <a:r>
              <a:rPr lang="en-US" sz="4800" kern="0" dirty="0">
                <a:solidFill>
                  <a:srgbClr val="002060"/>
                </a:solidFill>
                <a:latin typeface="Arial "/>
                <a:sym typeface="Arial"/>
              </a:rPr>
              <a:t> </a:t>
            </a:r>
            <a:r>
              <a:rPr lang="en-US" sz="4800" kern="0" dirty="0" err="1">
                <a:solidFill>
                  <a:srgbClr val="002060"/>
                </a:solidFill>
                <a:latin typeface="Arial "/>
                <a:sym typeface="Arial"/>
              </a:rPr>
              <a:t>số</a:t>
            </a:r>
            <a:r>
              <a:rPr lang="en-US" sz="4800" kern="0" dirty="0">
                <a:solidFill>
                  <a:srgbClr val="002060"/>
                </a:solidFill>
                <a:latin typeface="Arial "/>
                <a:sym typeface="Arial"/>
              </a:rPr>
              <a:t> bao </a:t>
            </a:r>
            <a:r>
              <a:rPr lang="en-US" sz="4800" kern="0" dirty="0" err="1">
                <a:solidFill>
                  <a:srgbClr val="002060"/>
                </a:solidFill>
                <a:latin typeface="Arial "/>
                <a:sym typeface="Arial"/>
              </a:rPr>
              <a:t>nhiêu</a:t>
            </a:r>
            <a:r>
              <a:rPr lang="en-US" sz="4800" kern="0" dirty="0">
                <a:solidFill>
                  <a:srgbClr val="002060"/>
                </a:solidFill>
                <a:latin typeface="Arial "/>
                <a:sym typeface="Arial"/>
              </a:rPr>
              <a:t>?</a:t>
            </a:r>
          </a:p>
          <a:p>
            <a:pPr algn="ctr">
              <a:buClr>
                <a:srgbClr val="000000"/>
              </a:buClr>
            </a:pPr>
            <a:endParaRPr lang="en-US" sz="4800" kern="0" dirty="0">
              <a:solidFill>
                <a:srgbClr val="002060"/>
              </a:solidFill>
              <a:latin typeface="Arial "/>
              <a:sym typeface="Arial"/>
            </a:endParaRPr>
          </a:p>
        </p:txBody>
      </p:sp>
      <p:sp>
        <p:nvSpPr>
          <p:cNvPr id="5" name="Rectangle 4"/>
          <p:cNvSpPr/>
          <p:nvPr/>
        </p:nvSpPr>
        <p:spPr>
          <a:xfrm>
            <a:off x="1577236" y="3733800"/>
            <a:ext cx="8443118"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7200" kern="0" dirty="0" err="1">
                <a:solidFill>
                  <a:srgbClr val="002060"/>
                </a:solidFill>
                <a:latin typeface="Arial "/>
                <a:sym typeface="Arial"/>
              </a:rPr>
              <a:t>Đáp</a:t>
            </a:r>
            <a:r>
              <a:rPr lang="en-US" sz="7200" kern="0" dirty="0">
                <a:solidFill>
                  <a:srgbClr val="002060"/>
                </a:solidFill>
                <a:latin typeface="Arial "/>
                <a:sym typeface="Arial"/>
              </a:rPr>
              <a:t> </a:t>
            </a:r>
            <a:r>
              <a:rPr lang="en-US" sz="7200" kern="0" dirty="0" err="1">
                <a:solidFill>
                  <a:srgbClr val="002060"/>
                </a:solidFill>
                <a:latin typeface="Arial "/>
                <a:sym typeface="Arial"/>
              </a:rPr>
              <a:t>án</a:t>
            </a:r>
            <a:r>
              <a:rPr lang="en-US" sz="7200" kern="0" dirty="0">
                <a:solidFill>
                  <a:srgbClr val="002060"/>
                </a:solidFill>
                <a:latin typeface="Arial "/>
                <a:sym typeface="Arial"/>
              </a:rPr>
              <a:t>: 42</a:t>
            </a:r>
          </a:p>
        </p:txBody>
      </p:sp>
      <p:pic>
        <p:nvPicPr>
          <p:cNvPr id="7" name="Picture 6">
            <a:extLst>
              <a:ext uri="{FF2B5EF4-FFF2-40B4-BE49-F238E27FC236}">
                <a16:creationId xmlns:a16="http://schemas.microsoft.com/office/drawing/2014/main" id="{781EE297-48A7-45D5-A64C-F4301880E63F}"/>
              </a:ext>
            </a:extLst>
          </p:cNvPr>
          <p:cNvPicPr>
            <a:picLocks noChangeAspect="1"/>
          </p:cNvPicPr>
          <p:nvPr/>
        </p:nvPicPr>
        <p:blipFill>
          <a:blip r:embed="rId5"/>
          <a:stretch>
            <a:fillRect/>
          </a:stretch>
        </p:blipFill>
        <p:spPr>
          <a:xfrm>
            <a:off x="3428777" y="249648"/>
            <a:ext cx="4785964" cy="1819069"/>
          </a:xfrm>
          <a:prstGeom prst="rect">
            <a:avLst/>
          </a:prstGeom>
        </p:spPr>
      </p:pic>
    </p:spTree>
    <p:extLst>
      <p:ext uri="{BB962C8B-B14F-4D97-AF65-F5344CB8AC3E}">
        <p14:creationId xmlns:p14="http://schemas.microsoft.com/office/powerpoint/2010/main" val="10352883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4000" b="21801"/>
          <a:stretch/>
        </p:blipFill>
        <p:spPr>
          <a:xfrm>
            <a:off x="-34811" y="0"/>
            <a:ext cx="12211729" cy="7067550"/>
          </a:xfrm>
          <a:prstGeom prst="rect">
            <a:avLst/>
          </a:prstGeom>
        </p:spPr>
      </p:pic>
      <p:pic>
        <p:nvPicPr>
          <p:cNvPr id="3" name="Picture 12" descr="Bird GIFs - Get the best GIF on GIPHY">
            <a:hlinkClick r:id="rId3" action="ppaction://hlinksldjump"/>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058400" y="76201"/>
            <a:ext cx="2286000" cy="16621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600200" y="533400"/>
            <a:ext cx="8443118"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n-US" sz="4000" kern="0" dirty="0">
              <a:solidFill>
                <a:srgbClr val="002060"/>
              </a:solidFill>
              <a:latin typeface="Arial "/>
              <a:sym typeface="Arial"/>
            </a:endParaRPr>
          </a:p>
          <a:p>
            <a:pPr algn="ctr">
              <a:buClr>
                <a:srgbClr val="000000"/>
              </a:buClr>
            </a:pPr>
            <a:endParaRPr lang="en-US" sz="4000" kern="0" dirty="0">
              <a:solidFill>
                <a:srgbClr val="002060"/>
              </a:solidFill>
              <a:latin typeface="Arial "/>
              <a:sym typeface="Arial"/>
            </a:endParaRPr>
          </a:p>
          <a:p>
            <a:pPr algn="ctr">
              <a:buClr>
                <a:srgbClr val="000000"/>
              </a:buClr>
            </a:pPr>
            <a:endParaRPr lang="en-US" sz="4000" kern="0" dirty="0">
              <a:solidFill>
                <a:srgbClr val="002060"/>
              </a:solidFill>
              <a:latin typeface="Arial "/>
              <a:sym typeface="Arial"/>
            </a:endParaRPr>
          </a:p>
          <a:p>
            <a:pPr algn="ctr">
              <a:buClr>
                <a:srgbClr val="000000"/>
              </a:buClr>
            </a:pPr>
            <a:r>
              <a:rPr lang="en-US" sz="4000" kern="0" dirty="0" err="1">
                <a:solidFill>
                  <a:srgbClr val="002060"/>
                </a:solidFill>
                <a:latin typeface="Arial "/>
                <a:sym typeface="Arial"/>
              </a:rPr>
              <a:t>Đây</a:t>
            </a:r>
            <a:r>
              <a:rPr lang="en-US" sz="4000" kern="0" dirty="0">
                <a:solidFill>
                  <a:srgbClr val="002060"/>
                </a:solidFill>
                <a:latin typeface="Arial "/>
                <a:sym typeface="Arial"/>
              </a:rPr>
              <a:t> </a:t>
            </a:r>
            <a:r>
              <a:rPr lang="en-US" sz="4000" kern="0" dirty="0" err="1">
                <a:solidFill>
                  <a:srgbClr val="002060"/>
                </a:solidFill>
                <a:latin typeface="Arial "/>
                <a:sym typeface="Arial"/>
              </a:rPr>
              <a:t>là</a:t>
            </a:r>
            <a:r>
              <a:rPr lang="en-US" sz="4000" kern="0" dirty="0">
                <a:solidFill>
                  <a:srgbClr val="002060"/>
                </a:solidFill>
                <a:latin typeface="Arial "/>
                <a:sym typeface="Arial"/>
              </a:rPr>
              <a:t> </a:t>
            </a:r>
            <a:r>
              <a:rPr lang="en-US" sz="4000" kern="0" dirty="0" err="1">
                <a:solidFill>
                  <a:srgbClr val="002060"/>
                </a:solidFill>
                <a:latin typeface="Arial "/>
                <a:sym typeface="Arial"/>
              </a:rPr>
              <a:t>số</a:t>
            </a:r>
            <a:r>
              <a:rPr lang="en-US" sz="4000" kern="0" dirty="0">
                <a:solidFill>
                  <a:srgbClr val="002060"/>
                </a:solidFill>
                <a:latin typeface="Arial "/>
                <a:sym typeface="Arial"/>
              </a:rPr>
              <a:t> bao </a:t>
            </a:r>
            <a:r>
              <a:rPr lang="en-US" sz="4000" kern="0" dirty="0" err="1">
                <a:solidFill>
                  <a:srgbClr val="002060"/>
                </a:solidFill>
                <a:latin typeface="Arial "/>
                <a:sym typeface="Arial"/>
              </a:rPr>
              <a:t>nhiêu</a:t>
            </a:r>
            <a:r>
              <a:rPr lang="en-US" sz="4000" kern="0" dirty="0">
                <a:solidFill>
                  <a:srgbClr val="002060"/>
                </a:solidFill>
                <a:latin typeface="Arial "/>
                <a:sym typeface="Arial"/>
              </a:rPr>
              <a:t>?</a:t>
            </a:r>
          </a:p>
        </p:txBody>
      </p:sp>
      <p:sp>
        <p:nvSpPr>
          <p:cNvPr id="5" name="Rectangle 4"/>
          <p:cNvSpPr/>
          <p:nvPr/>
        </p:nvSpPr>
        <p:spPr>
          <a:xfrm>
            <a:off x="1577236" y="3733800"/>
            <a:ext cx="8443118"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7200" kern="0" dirty="0" err="1">
                <a:solidFill>
                  <a:srgbClr val="002060"/>
                </a:solidFill>
                <a:latin typeface="Arial "/>
                <a:sym typeface="Arial"/>
              </a:rPr>
              <a:t>Đáp</a:t>
            </a:r>
            <a:r>
              <a:rPr lang="en-US" sz="7200" kern="0" dirty="0">
                <a:solidFill>
                  <a:srgbClr val="002060"/>
                </a:solidFill>
                <a:latin typeface="Arial "/>
                <a:sym typeface="Arial"/>
              </a:rPr>
              <a:t> </a:t>
            </a:r>
            <a:r>
              <a:rPr lang="en-US" sz="7200" kern="0" dirty="0" err="1">
                <a:solidFill>
                  <a:srgbClr val="002060"/>
                </a:solidFill>
                <a:latin typeface="Arial "/>
                <a:sym typeface="Arial"/>
              </a:rPr>
              <a:t>án</a:t>
            </a:r>
            <a:r>
              <a:rPr lang="en-US" sz="7200" kern="0" dirty="0">
                <a:solidFill>
                  <a:srgbClr val="002060"/>
                </a:solidFill>
                <a:latin typeface="Arial "/>
                <a:sym typeface="Arial"/>
              </a:rPr>
              <a:t>: 33</a:t>
            </a:r>
          </a:p>
        </p:txBody>
      </p:sp>
      <p:pic>
        <p:nvPicPr>
          <p:cNvPr id="7" name="Picture 6">
            <a:extLst>
              <a:ext uri="{FF2B5EF4-FFF2-40B4-BE49-F238E27FC236}">
                <a16:creationId xmlns:a16="http://schemas.microsoft.com/office/drawing/2014/main" id="{C06C29B8-87CA-4C7C-AF89-7D6DD8B49119}"/>
              </a:ext>
            </a:extLst>
          </p:cNvPr>
          <p:cNvPicPr>
            <a:picLocks noChangeAspect="1"/>
          </p:cNvPicPr>
          <p:nvPr/>
        </p:nvPicPr>
        <p:blipFill>
          <a:blip r:embed="rId5"/>
          <a:stretch>
            <a:fillRect/>
          </a:stretch>
        </p:blipFill>
        <p:spPr>
          <a:xfrm>
            <a:off x="3397522" y="533400"/>
            <a:ext cx="5396955" cy="1757787"/>
          </a:xfrm>
          <a:prstGeom prst="rect">
            <a:avLst/>
          </a:prstGeom>
        </p:spPr>
      </p:pic>
    </p:spTree>
    <p:extLst>
      <p:ext uri="{BB962C8B-B14F-4D97-AF65-F5344CB8AC3E}">
        <p14:creationId xmlns:p14="http://schemas.microsoft.com/office/powerpoint/2010/main" val="356266197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4000" b="21801"/>
          <a:stretch/>
        </p:blipFill>
        <p:spPr>
          <a:xfrm>
            <a:off x="-34811" y="0"/>
            <a:ext cx="12211729" cy="7067550"/>
          </a:xfrm>
          <a:prstGeom prst="rect">
            <a:avLst/>
          </a:prstGeom>
        </p:spPr>
      </p:pic>
      <p:pic>
        <p:nvPicPr>
          <p:cNvPr id="3" name="Picture 12" descr="Bird GIFs - Get the best GIF on GIPHY">
            <a:hlinkClick r:id="rId3" action="ppaction://hlinksldjump"/>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058400" y="76201"/>
            <a:ext cx="2286000" cy="16621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600200" y="533400"/>
            <a:ext cx="8443118"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7200" kern="0" dirty="0">
                <a:solidFill>
                  <a:srgbClr val="002060"/>
                </a:solidFill>
                <a:latin typeface="Arial "/>
                <a:sym typeface="Arial"/>
              </a:rPr>
              <a:t>56 </a:t>
            </a:r>
            <a:r>
              <a:rPr lang="en-US" sz="7200" kern="0" dirty="0" err="1">
                <a:solidFill>
                  <a:srgbClr val="002060"/>
                </a:solidFill>
                <a:latin typeface="Arial "/>
                <a:sym typeface="Arial"/>
              </a:rPr>
              <a:t>gồm</a:t>
            </a:r>
            <a:r>
              <a:rPr lang="en-US" sz="7200" kern="0" dirty="0">
                <a:solidFill>
                  <a:srgbClr val="002060"/>
                </a:solidFill>
                <a:latin typeface="Arial "/>
                <a:sym typeface="Arial"/>
              </a:rPr>
              <a:t>…..</a:t>
            </a:r>
            <a:r>
              <a:rPr lang="en-US" sz="7200" kern="0" dirty="0" err="1">
                <a:solidFill>
                  <a:srgbClr val="002060"/>
                </a:solidFill>
                <a:latin typeface="Arial "/>
                <a:sym typeface="Arial"/>
              </a:rPr>
              <a:t>chục</a:t>
            </a:r>
            <a:r>
              <a:rPr lang="en-US" sz="7200" kern="0" dirty="0">
                <a:solidFill>
                  <a:srgbClr val="002060"/>
                </a:solidFill>
                <a:latin typeface="Arial "/>
                <a:sym typeface="Arial"/>
              </a:rPr>
              <a:t> </a:t>
            </a:r>
            <a:r>
              <a:rPr lang="en-US" sz="7200" kern="0" dirty="0" err="1">
                <a:solidFill>
                  <a:srgbClr val="002060"/>
                </a:solidFill>
                <a:latin typeface="Arial "/>
                <a:sym typeface="Arial"/>
              </a:rPr>
              <a:t>và</a:t>
            </a:r>
            <a:r>
              <a:rPr lang="en-US" sz="7200" kern="0" dirty="0">
                <a:solidFill>
                  <a:srgbClr val="002060"/>
                </a:solidFill>
                <a:latin typeface="Arial "/>
                <a:sym typeface="Arial"/>
              </a:rPr>
              <a:t> 6 </a:t>
            </a:r>
            <a:r>
              <a:rPr lang="en-US" sz="7200" kern="0" dirty="0" err="1">
                <a:solidFill>
                  <a:srgbClr val="002060"/>
                </a:solidFill>
                <a:latin typeface="Arial "/>
                <a:sym typeface="Arial"/>
              </a:rPr>
              <a:t>đơn</a:t>
            </a:r>
            <a:r>
              <a:rPr lang="en-US" sz="7200" kern="0" dirty="0">
                <a:solidFill>
                  <a:srgbClr val="002060"/>
                </a:solidFill>
                <a:latin typeface="Arial "/>
                <a:sym typeface="Arial"/>
              </a:rPr>
              <a:t> </a:t>
            </a:r>
            <a:r>
              <a:rPr lang="en-US" sz="7200" kern="0" dirty="0" err="1">
                <a:solidFill>
                  <a:srgbClr val="002060"/>
                </a:solidFill>
                <a:latin typeface="Arial "/>
                <a:sym typeface="Arial"/>
              </a:rPr>
              <a:t>vị</a:t>
            </a:r>
            <a:endParaRPr lang="en-US" sz="7200" kern="0" dirty="0">
              <a:solidFill>
                <a:srgbClr val="002060"/>
              </a:solidFill>
              <a:latin typeface="Arial "/>
              <a:sym typeface="Arial"/>
            </a:endParaRPr>
          </a:p>
        </p:txBody>
      </p:sp>
      <p:sp>
        <p:nvSpPr>
          <p:cNvPr id="5" name="Rectangle 4"/>
          <p:cNvSpPr/>
          <p:nvPr/>
        </p:nvSpPr>
        <p:spPr>
          <a:xfrm>
            <a:off x="1577236" y="3733800"/>
            <a:ext cx="8443118"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7200" kern="0" dirty="0" err="1">
                <a:solidFill>
                  <a:srgbClr val="002060"/>
                </a:solidFill>
                <a:latin typeface="Arial "/>
                <a:sym typeface="Arial"/>
              </a:rPr>
              <a:t>Đáp</a:t>
            </a:r>
            <a:r>
              <a:rPr lang="en-US" sz="7200" kern="0" dirty="0">
                <a:solidFill>
                  <a:srgbClr val="002060"/>
                </a:solidFill>
                <a:latin typeface="Arial "/>
                <a:sym typeface="Arial"/>
              </a:rPr>
              <a:t> </a:t>
            </a:r>
            <a:r>
              <a:rPr lang="en-US" sz="7200" kern="0" dirty="0" err="1">
                <a:solidFill>
                  <a:srgbClr val="002060"/>
                </a:solidFill>
                <a:latin typeface="Arial "/>
                <a:sym typeface="Arial"/>
              </a:rPr>
              <a:t>án</a:t>
            </a:r>
            <a:r>
              <a:rPr lang="en-US" sz="7200" kern="0" dirty="0">
                <a:solidFill>
                  <a:srgbClr val="002060"/>
                </a:solidFill>
                <a:latin typeface="Arial "/>
                <a:sym typeface="Arial"/>
              </a:rPr>
              <a:t>: 5</a:t>
            </a:r>
          </a:p>
        </p:txBody>
      </p:sp>
    </p:spTree>
    <p:extLst>
      <p:ext uri="{BB962C8B-B14F-4D97-AF65-F5344CB8AC3E}">
        <p14:creationId xmlns:p14="http://schemas.microsoft.com/office/powerpoint/2010/main" val="63341237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4000" b="21801"/>
          <a:stretch/>
        </p:blipFill>
        <p:spPr>
          <a:xfrm>
            <a:off x="-34811" y="0"/>
            <a:ext cx="12211729" cy="7067550"/>
          </a:xfrm>
          <a:prstGeom prst="rect">
            <a:avLst/>
          </a:prstGeom>
        </p:spPr>
      </p:pic>
      <p:pic>
        <p:nvPicPr>
          <p:cNvPr id="3" name="Picture 12" descr="Bird GIFs - Get the best GIF on GIPHY">
            <a:hlinkClick r:id="rId3" action="ppaction://hlinksldjump"/>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058400" y="76201"/>
            <a:ext cx="2286000" cy="16621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600200" y="533400"/>
            <a:ext cx="8443118"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n-US" sz="4000" kern="0" dirty="0">
              <a:solidFill>
                <a:srgbClr val="002060"/>
              </a:solidFill>
              <a:latin typeface="Arial "/>
              <a:sym typeface="Arial"/>
            </a:endParaRPr>
          </a:p>
        </p:txBody>
      </p:sp>
      <p:sp>
        <p:nvSpPr>
          <p:cNvPr id="5" name="Rectangle 4"/>
          <p:cNvSpPr/>
          <p:nvPr/>
        </p:nvSpPr>
        <p:spPr>
          <a:xfrm>
            <a:off x="1577236" y="3733800"/>
            <a:ext cx="8443118"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7200" kern="0" dirty="0" err="1">
                <a:solidFill>
                  <a:srgbClr val="002060"/>
                </a:solidFill>
                <a:latin typeface="Arial "/>
                <a:sym typeface="Arial"/>
              </a:rPr>
              <a:t>Đáp</a:t>
            </a:r>
            <a:r>
              <a:rPr lang="en-US" sz="7200" kern="0" dirty="0">
                <a:solidFill>
                  <a:srgbClr val="002060"/>
                </a:solidFill>
                <a:latin typeface="Arial "/>
                <a:sym typeface="Arial"/>
              </a:rPr>
              <a:t> </a:t>
            </a:r>
            <a:r>
              <a:rPr lang="en-US" sz="7200" kern="0" dirty="0" err="1">
                <a:solidFill>
                  <a:srgbClr val="002060"/>
                </a:solidFill>
                <a:latin typeface="Arial "/>
                <a:sym typeface="Arial"/>
              </a:rPr>
              <a:t>án</a:t>
            </a:r>
            <a:r>
              <a:rPr lang="en-US" sz="7200" kern="0" dirty="0">
                <a:solidFill>
                  <a:srgbClr val="002060"/>
                </a:solidFill>
                <a:latin typeface="Arial "/>
                <a:sym typeface="Arial"/>
              </a:rPr>
              <a:t>: 4</a:t>
            </a:r>
          </a:p>
        </p:txBody>
      </p:sp>
      <p:pic>
        <p:nvPicPr>
          <p:cNvPr id="7" name="Picture 6">
            <a:extLst>
              <a:ext uri="{FF2B5EF4-FFF2-40B4-BE49-F238E27FC236}">
                <a16:creationId xmlns:a16="http://schemas.microsoft.com/office/drawing/2014/main" id="{7D033498-B785-46D6-A33A-0A3BDA5E6470}"/>
              </a:ext>
            </a:extLst>
          </p:cNvPr>
          <p:cNvPicPr>
            <a:picLocks noChangeAspect="1"/>
          </p:cNvPicPr>
          <p:nvPr/>
        </p:nvPicPr>
        <p:blipFill>
          <a:blip r:embed="rId5"/>
          <a:stretch>
            <a:fillRect/>
          </a:stretch>
        </p:blipFill>
        <p:spPr>
          <a:xfrm>
            <a:off x="4132684" y="642939"/>
            <a:ext cx="3124200" cy="2190750"/>
          </a:xfrm>
          <a:prstGeom prst="rect">
            <a:avLst/>
          </a:prstGeom>
        </p:spPr>
      </p:pic>
    </p:spTree>
    <p:extLst>
      <p:ext uri="{BB962C8B-B14F-4D97-AF65-F5344CB8AC3E}">
        <p14:creationId xmlns:p14="http://schemas.microsoft.com/office/powerpoint/2010/main" val="50315637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FFB1D5-E96D-A0CF-F370-42A902FD8B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94075" y="3622535"/>
            <a:ext cx="5041900" cy="2657801"/>
          </a:xfrm>
          <a:prstGeom prst="rect">
            <a:avLst/>
          </a:prstGeom>
        </p:spPr>
      </p:pic>
      <p:sp>
        <p:nvSpPr>
          <p:cNvPr id="4" name="Title 2">
            <a:extLst>
              <a:ext uri="{FF2B5EF4-FFF2-40B4-BE49-F238E27FC236}">
                <a16:creationId xmlns:a16="http://schemas.microsoft.com/office/drawing/2014/main" id="{0ED6F801-DD21-CCC6-8BBE-C5625943B190}"/>
              </a:ext>
            </a:extLst>
          </p:cNvPr>
          <p:cNvSpPr txBox="1">
            <a:spLocks/>
          </p:cNvSpPr>
          <p:nvPr/>
        </p:nvSpPr>
        <p:spPr>
          <a:xfrm>
            <a:off x="2947643" y="768164"/>
            <a:ext cx="6121400" cy="99771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err="1">
                <a:solidFill>
                  <a:schemeClr val="bg1"/>
                </a:solidFill>
                <a:latin typeface="Arial" pitchFamily="34" charset="0"/>
                <a:cs typeface="Arial" pitchFamily="34" charset="0"/>
              </a:rPr>
              <a:t>Chủ</a:t>
            </a:r>
            <a:r>
              <a:rPr lang="en-US" sz="3600" b="1" dirty="0">
                <a:solidFill>
                  <a:schemeClr val="bg1"/>
                </a:solidFill>
                <a:latin typeface="Arial" pitchFamily="34" charset="0"/>
                <a:cs typeface="Arial" pitchFamily="34" charset="0"/>
              </a:rPr>
              <a:t> </a:t>
            </a:r>
            <a:r>
              <a:rPr lang="en-US" sz="3600" b="1" dirty="0" err="1">
                <a:solidFill>
                  <a:schemeClr val="bg1"/>
                </a:solidFill>
                <a:latin typeface="Arial" pitchFamily="34" charset="0"/>
                <a:cs typeface="Arial" pitchFamily="34" charset="0"/>
              </a:rPr>
              <a:t>đề</a:t>
            </a:r>
            <a:r>
              <a:rPr lang="en-US" sz="3600" b="1" dirty="0">
                <a:solidFill>
                  <a:schemeClr val="bg1"/>
                </a:solidFill>
                <a:latin typeface="Arial" pitchFamily="34" charset="0"/>
                <a:cs typeface="Arial" pitchFamily="34" charset="0"/>
              </a:rPr>
              <a:t> 6: CÁC SỐ ĐẾN 100</a:t>
            </a:r>
          </a:p>
        </p:txBody>
      </p:sp>
      <p:sp>
        <p:nvSpPr>
          <p:cNvPr id="5" name="Title 2">
            <a:extLst>
              <a:ext uri="{FF2B5EF4-FFF2-40B4-BE49-F238E27FC236}">
                <a16:creationId xmlns:a16="http://schemas.microsoft.com/office/drawing/2014/main" id="{24C85277-D61E-8CBD-52B3-CC1555ADFE41}"/>
              </a:ext>
            </a:extLst>
          </p:cNvPr>
          <p:cNvSpPr txBox="1">
            <a:spLocks/>
          </p:cNvSpPr>
          <p:nvPr/>
        </p:nvSpPr>
        <p:spPr>
          <a:xfrm>
            <a:off x="1498597" y="2185541"/>
            <a:ext cx="8962341" cy="99771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err="1">
                <a:solidFill>
                  <a:srgbClr val="FFFF00"/>
                </a:solidFill>
                <a:latin typeface="Arial" pitchFamily="34" charset="0"/>
                <a:cs typeface="Arial" pitchFamily="34" charset="0"/>
              </a:rPr>
              <a:t>Bài</a:t>
            </a:r>
            <a:r>
              <a:rPr lang="en-US" b="1" dirty="0">
                <a:solidFill>
                  <a:srgbClr val="FFFF00"/>
                </a:solidFill>
                <a:latin typeface="Arial" pitchFamily="34" charset="0"/>
                <a:cs typeface="Arial" pitchFamily="34" charset="0"/>
              </a:rPr>
              <a:t> 22</a:t>
            </a:r>
          </a:p>
          <a:p>
            <a:r>
              <a:rPr lang="en-US" b="1" dirty="0">
                <a:solidFill>
                  <a:srgbClr val="FFFF00"/>
                </a:solidFill>
                <a:latin typeface="Arial" pitchFamily="34" charset="0"/>
                <a:cs typeface="Arial" pitchFamily="34" charset="0"/>
              </a:rPr>
              <a:t>SO SÁNH SỐ CÓ HAI CHỮ SỐ </a:t>
            </a:r>
          </a:p>
          <a:p>
            <a:r>
              <a:rPr lang="en-US" b="1" dirty="0">
                <a:solidFill>
                  <a:srgbClr val="FFFF00"/>
                </a:solidFill>
                <a:latin typeface="Arial" pitchFamily="34" charset="0"/>
                <a:cs typeface="Arial" pitchFamily="34" charset="0"/>
              </a:rPr>
              <a:t>(</a:t>
            </a:r>
            <a:r>
              <a:rPr lang="en-US" b="1" dirty="0" err="1">
                <a:solidFill>
                  <a:srgbClr val="FFFF00"/>
                </a:solidFill>
                <a:latin typeface="Arial" pitchFamily="34" charset="0"/>
                <a:cs typeface="Arial" pitchFamily="34" charset="0"/>
              </a:rPr>
              <a:t>Tiết</a:t>
            </a:r>
            <a:r>
              <a:rPr lang="en-US" b="1" dirty="0">
                <a:solidFill>
                  <a:srgbClr val="FFFF00"/>
                </a:solidFill>
                <a:latin typeface="Arial" pitchFamily="34" charset="0"/>
                <a:cs typeface="Arial" pitchFamily="34" charset="0"/>
              </a:rPr>
              <a:t> 6)</a:t>
            </a:r>
          </a:p>
        </p:txBody>
      </p:sp>
      <p:sp>
        <p:nvSpPr>
          <p:cNvPr id="6" name="TextBox 5">
            <a:extLst>
              <a:ext uri="{FF2B5EF4-FFF2-40B4-BE49-F238E27FC236}">
                <a16:creationId xmlns:a16="http://schemas.microsoft.com/office/drawing/2014/main" id="{A844B1D0-9C94-9751-4309-3596A7E08E18}"/>
              </a:ext>
            </a:extLst>
          </p:cNvPr>
          <p:cNvSpPr txBox="1"/>
          <p:nvPr/>
        </p:nvSpPr>
        <p:spPr>
          <a:xfrm>
            <a:off x="8810625" y="5686425"/>
            <a:ext cx="1248353" cy="400110"/>
          </a:xfrm>
          <a:prstGeom prst="rect">
            <a:avLst/>
          </a:prstGeom>
          <a:solidFill>
            <a:srgbClr val="FFC000"/>
          </a:solidFill>
        </p:spPr>
        <p:txBody>
          <a:bodyPr wrap="square" rtlCol="0">
            <a:spAutoFit/>
          </a:bodyPr>
          <a:lstStyle/>
          <a:p>
            <a:r>
              <a:rPr lang="en-US" sz="2000">
                <a:latin typeface="Arial" pitchFamily="34" charset="0"/>
                <a:cs typeface="Arial" pitchFamily="34" charset="0"/>
              </a:rPr>
              <a:t>Trang 16</a:t>
            </a:r>
            <a:endParaRPr lang="en-US" sz="2000" dirty="0">
              <a:latin typeface="Arial" pitchFamily="34" charset="0"/>
              <a:cs typeface="Arial" pitchFamily="34" charset="0"/>
            </a:endParaRPr>
          </a:p>
        </p:txBody>
      </p:sp>
    </p:spTree>
    <p:extLst>
      <p:ext uri="{BB962C8B-B14F-4D97-AF65-F5344CB8AC3E}">
        <p14:creationId xmlns:p14="http://schemas.microsoft.com/office/powerpoint/2010/main" val="374427150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C7989B0E-A6CA-AB4B-95A2-243060B4B7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34000" y="-546100"/>
            <a:ext cx="6858000" cy="6858000"/>
          </a:xfrm>
          <a:prstGeom prst="rect">
            <a:avLst/>
          </a:prstGeom>
        </p:spPr>
      </p:pic>
      <p:pic>
        <p:nvPicPr>
          <p:cNvPr id="8" name="图片 7">
            <a:extLst>
              <a:ext uri="{FF2B5EF4-FFF2-40B4-BE49-F238E27FC236}">
                <a16:creationId xmlns:a16="http://schemas.microsoft.com/office/drawing/2014/main" id="{5C781354-8B20-4C43-A849-8AFC349CD4C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772416">
            <a:off x="-711199" y="-990601"/>
            <a:ext cx="3530600" cy="3530600"/>
          </a:xfrm>
          <a:prstGeom prst="rect">
            <a:avLst/>
          </a:prstGeom>
        </p:spPr>
      </p:pic>
      <p:pic>
        <p:nvPicPr>
          <p:cNvPr id="10" name="图片 9">
            <a:extLst>
              <a:ext uri="{FF2B5EF4-FFF2-40B4-BE49-F238E27FC236}">
                <a16:creationId xmlns:a16="http://schemas.microsoft.com/office/drawing/2014/main" id="{CBAD1D7B-EAE3-A94F-8C57-DBD669BED33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855200" y="1936282"/>
            <a:ext cx="2489200" cy="2489200"/>
          </a:xfrm>
          <a:prstGeom prst="rect">
            <a:avLst/>
          </a:prstGeom>
        </p:spPr>
      </p:pic>
      <p:pic>
        <p:nvPicPr>
          <p:cNvPr id="4" name="图片 3">
            <a:extLst>
              <a:ext uri="{FF2B5EF4-FFF2-40B4-BE49-F238E27FC236}">
                <a16:creationId xmlns:a16="http://schemas.microsoft.com/office/drawing/2014/main" id="{42AE6929-7017-5045-B52D-E08D83234D4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1774126" y="402948"/>
            <a:ext cx="3372316" cy="6661365"/>
          </a:xfrm>
          <a:prstGeom prst="rect">
            <a:avLst/>
          </a:prstGeom>
        </p:spPr>
      </p:pic>
      <p:sp>
        <p:nvSpPr>
          <p:cNvPr id="2" name="TextBox 1">
            <a:extLst>
              <a:ext uri="{FF2B5EF4-FFF2-40B4-BE49-F238E27FC236}">
                <a16:creationId xmlns:a16="http://schemas.microsoft.com/office/drawing/2014/main" id="{F49BA2D1-C458-4540-9B24-B6FAFC358D62}"/>
              </a:ext>
            </a:extLst>
          </p:cNvPr>
          <p:cNvSpPr txBox="1"/>
          <p:nvPr/>
        </p:nvSpPr>
        <p:spPr>
          <a:xfrm>
            <a:off x="6720289" y="3225798"/>
            <a:ext cx="482538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Arial"/>
                <a:cs typeface="+mn-cs"/>
              </a:rPr>
              <a:t>Khám</a:t>
            </a:r>
            <a:r>
              <a:rPr kumimoji="0" lang="en-US" sz="6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
                <a:cs typeface="+mn-cs"/>
              </a:rPr>
              <a:t> </a:t>
            </a:r>
            <a:r>
              <a:rPr kumimoji="0" lang="en-US" sz="60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Arial"/>
                <a:cs typeface="+mn-cs"/>
              </a:rPr>
              <a:t>phá</a:t>
            </a:r>
            <a:endParaRPr kumimoji="0" lang="en-US" sz="6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
              <a:cs typeface="+mn-cs"/>
            </a:endParaRPr>
          </a:p>
        </p:txBody>
      </p:sp>
    </p:spTree>
    <p:extLst>
      <p:ext uri="{BB962C8B-B14F-4D97-AF65-F5344CB8AC3E}">
        <p14:creationId xmlns:p14="http://schemas.microsoft.com/office/powerpoint/2010/main" val="160563875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9">
      <a:dk1>
        <a:srgbClr val="181818"/>
      </a:dk1>
      <a:lt1>
        <a:srgbClr val="FFFFFF"/>
      </a:lt1>
      <a:dk2>
        <a:srgbClr val="FFFFFF"/>
      </a:dk2>
      <a:lt2>
        <a:srgbClr val="F0F0F0"/>
      </a:lt2>
      <a:accent1>
        <a:srgbClr val="F33B48"/>
      </a:accent1>
      <a:accent2>
        <a:srgbClr val="FFC000"/>
      </a:accent2>
      <a:accent3>
        <a:srgbClr val="00BBD6"/>
      </a:accent3>
      <a:accent4>
        <a:srgbClr val="937862"/>
      </a:accent4>
      <a:accent5>
        <a:srgbClr val="B2D135"/>
      </a:accent5>
      <a:accent6>
        <a:srgbClr val="895881"/>
      </a:accent6>
      <a:hlink>
        <a:srgbClr val="F33B48"/>
      </a:hlink>
      <a:folHlink>
        <a:srgbClr val="BFBFBF"/>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千图网海量PPT模板www.58pic.com​​">
  <a:themeElements>
    <a:clrScheme name="自定义 1040">
      <a:dk1>
        <a:sysClr val="windowText" lastClr="000000"/>
      </a:dk1>
      <a:lt1>
        <a:sysClr val="window" lastClr="FFFFFF"/>
      </a:lt1>
      <a:dk2>
        <a:srgbClr val="5A6378"/>
      </a:dk2>
      <a:lt2>
        <a:srgbClr val="7F7F7F"/>
      </a:lt2>
      <a:accent1>
        <a:srgbClr val="59B776"/>
      </a:accent1>
      <a:accent2>
        <a:srgbClr val="59B776"/>
      </a:accent2>
      <a:accent3>
        <a:srgbClr val="59B776"/>
      </a:accent3>
      <a:accent4>
        <a:srgbClr val="59B776"/>
      </a:accent4>
      <a:accent5>
        <a:srgbClr val="59B776"/>
      </a:accent5>
      <a:accent6>
        <a:srgbClr val="59B776"/>
      </a:accent6>
      <a:hlink>
        <a:srgbClr val="168BBA"/>
      </a:hlink>
      <a:folHlink>
        <a:srgbClr val="680000"/>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Building Siblings Relationships by Slidesgo">
  <a:themeElements>
    <a:clrScheme name="Simple Light">
      <a:dk1>
        <a:srgbClr val="422C46"/>
      </a:dk1>
      <a:lt1>
        <a:srgbClr val="FFF6E5"/>
      </a:lt1>
      <a:dk2>
        <a:srgbClr val="45127E"/>
      </a:dk2>
      <a:lt2>
        <a:srgbClr val="92E4E8"/>
      </a:lt2>
      <a:accent1>
        <a:srgbClr val="B789FD"/>
      </a:accent1>
      <a:accent2>
        <a:srgbClr val="EE7B94"/>
      </a:accent2>
      <a:accent3>
        <a:srgbClr val="FF3A6D"/>
      </a:accent3>
      <a:accent4>
        <a:srgbClr val="FF911B"/>
      </a:accent4>
      <a:accent5>
        <a:srgbClr val="FFDAA5"/>
      </a:accent5>
      <a:accent6>
        <a:srgbClr val="7E4E24"/>
      </a:accent6>
      <a:hlink>
        <a:srgbClr val="FF3A6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00"/>
        </a:solidFill>
        <a:ln>
          <a:solidFill>
            <a:srgbClr val="7030A0"/>
          </a:solidFill>
        </a:ln>
      </a:spPr>
      <a:bodyPr rtlCol="0" anchor="ctr"/>
      <a:lstStyle>
        <a:defPPr algn="ctr">
          <a:defRPr sz="2400" b="1" dirty="0" smtClean="0"/>
        </a:defPPr>
      </a:lstStyle>
      <a:style>
        <a:lnRef idx="2">
          <a:schemeClr val="accent4"/>
        </a:lnRef>
        <a:fillRef idx="1">
          <a:schemeClr val="lt1"/>
        </a:fillRef>
        <a:effectRef idx="0">
          <a:schemeClr val="accent4"/>
        </a:effectRef>
        <a:fontRef idx="minor">
          <a:schemeClr val="dk1"/>
        </a:fontRef>
      </a:style>
    </a:spDef>
  </a:objectDefaults>
  <a:extraClrSchemeLst/>
</a:theme>
</file>

<file path=ppt/theme/theme8.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00"/>
        </a:solidFill>
        <a:ln>
          <a:solidFill>
            <a:srgbClr val="7030A0"/>
          </a:solidFill>
        </a:ln>
      </a:spPr>
      <a:bodyPr rtlCol="0" anchor="ctr"/>
      <a:lstStyle>
        <a:defPPr algn="ctr">
          <a:defRPr sz="2400" b="1" dirty="0" smtClean="0"/>
        </a:defPPr>
      </a:lstStyle>
      <a:style>
        <a:lnRef idx="2">
          <a:schemeClr val="accent4"/>
        </a:lnRef>
        <a:fillRef idx="1">
          <a:schemeClr val="lt1"/>
        </a:fillRef>
        <a:effectRef idx="0">
          <a:schemeClr val="accent4"/>
        </a:effectRef>
        <a:fontRef idx="minor">
          <a:schemeClr val="dk1"/>
        </a:fontRef>
      </a:style>
    </a:spDef>
  </a:objectDefaults>
  <a:extraClrSchemeLst/>
</a:theme>
</file>

<file path=ppt/theme/theme9.xml><?xml version="1.0" encoding="utf-8"?>
<a:theme xmlns:a="http://schemas.openxmlformats.org/drawingml/2006/main" name="HOC10 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TotalTime>
  <Words>619</Words>
  <Application>Microsoft Office PowerPoint</Application>
  <PresentationFormat>Widescreen</PresentationFormat>
  <Paragraphs>136</Paragraphs>
  <Slides>33</Slides>
  <Notes>5</Notes>
  <HiddenSlides>0</HiddenSlides>
  <MMClips>34</MMClips>
  <ScaleCrop>false</ScaleCrop>
  <HeadingPairs>
    <vt:vector size="6" baseType="variant">
      <vt:variant>
        <vt:lpstr>Fonts Used</vt:lpstr>
      </vt:variant>
      <vt:variant>
        <vt:i4>16</vt:i4>
      </vt:variant>
      <vt:variant>
        <vt:lpstr>Theme</vt:lpstr>
      </vt:variant>
      <vt:variant>
        <vt:i4>9</vt:i4>
      </vt:variant>
      <vt:variant>
        <vt:lpstr>Slide Titles</vt:lpstr>
      </vt:variant>
      <vt:variant>
        <vt:i4>33</vt:i4>
      </vt:variant>
    </vt:vector>
  </HeadingPairs>
  <TitlesOfParts>
    <vt:vector size="58" baseType="lpstr">
      <vt:lpstr>微软雅黑</vt:lpstr>
      <vt:lpstr>Arial</vt:lpstr>
      <vt:lpstr>Arial </vt:lpstr>
      <vt:lpstr>Arial-Rounded</vt:lpstr>
      <vt:lpstr>Calibri</vt:lpstr>
      <vt:lpstr>Cambria</vt:lpstr>
      <vt:lpstr>DengXian</vt:lpstr>
      <vt:lpstr>DengXian</vt:lpstr>
      <vt:lpstr>Karla</vt:lpstr>
      <vt:lpstr>Karla Regular</vt:lpstr>
      <vt:lpstr>Luckiest Guy</vt:lpstr>
      <vt:lpstr>Roboto Medium</vt:lpstr>
      <vt:lpstr>Times New Roman</vt:lpstr>
      <vt:lpstr>UTM Avo</vt:lpstr>
      <vt:lpstr>UTM Cookies</vt:lpstr>
      <vt:lpstr>Wingdings</vt:lpstr>
      <vt:lpstr>3_Office 主题​​</vt:lpstr>
      <vt:lpstr>Office 主题</vt:lpstr>
      <vt:lpstr>1_Office 主题</vt:lpstr>
      <vt:lpstr>千图网海量PPT模板www.58pic.com​​</vt:lpstr>
      <vt:lpstr>https://www.freeppt7.com</vt:lpstr>
      <vt:lpstr>Building Siblings Relationships by Slidesgo</vt:lpstr>
      <vt:lpstr>Office Theme</vt:lpstr>
      <vt:lpstr>2_Office Theme</vt:lpstr>
      <vt:lpstr>HOC10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STD</cp:lastModifiedBy>
  <cp:revision>23</cp:revision>
  <dcterms:created xsi:type="dcterms:W3CDTF">2021-12-01T03:57:26Z</dcterms:created>
  <dcterms:modified xsi:type="dcterms:W3CDTF">2025-02-10T08:36:28Z</dcterms:modified>
</cp:coreProperties>
</file>