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684" r:id="rId2"/>
    <p:sldMasterId id="2147483697" r:id="rId3"/>
    <p:sldMasterId id="2147483709" r:id="rId4"/>
    <p:sldMasterId id="2147483717" r:id="rId5"/>
    <p:sldMasterId id="2147483726" r:id="rId6"/>
  </p:sldMasterIdLst>
  <p:notesMasterIdLst>
    <p:notesMasterId r:id="rId29"/>
  </p:notesMasterIdLst>
  <p:sldIdLst>
    <p:sldId id="282" r:id="rId7"/>
    <p:sldId id="279" r:id="rId8"/>
    <p:sldId id="280" r:id="rId9"/>
    <p:sldId id="281" r:id="rId10"/>
    <p:sldId id="256" r:id="rId11"/>
    <p:sldId id="283" r:id="rId12"/>
    <p:sldId id="284" r:id="rId13"/>
    <p:sldId id="2007577120" r:id="rId14"/>
    <p:sldId id="275" r:id="rId15"/>
    <p:sldId id="276" r:id="rId16"/>
    <p:sldId id="2007577121" r:id="rId17"/>
    <p:sldId id="2007577125" r:id="rId18"/>
    <p:sldId id="2007577126" r:id="rId19"/>
    <p:sldId id="266" r:id="rId20"/>
    <p:sldId id="346" r:id="rId21"/>
    <p:sldId id="351" r:id="rId22"/>
    <p:sldId id="2007577127" r:id="rId23"/>
    <p:sldId id="286" r:id="rId24"/>
    <p:sldId id="287" r:id="rId25"/>
    <p:sldId id="270" r:id="rId26"/>
    <p:sldId id="288" r:id="rId27"/>
    <p:sldId id="2007577132" r:id="rId28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C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/>
    <p:restoredTop sz="94660"/>
  </p:normalViewPr>
  <p:slideViewPr>
    <p:cSldViewPr snapToGrid="0">
      <p:cViewPr varScale="1">
        <p:scale>
          <a:sx n="76" d="100"/>
          <a:sy n="76" d="100"/>
        </p:scale>
        <p:origin x="2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commentAuthors" Target="commentAuthor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Đây</a:t>
            </a:r>
            <a:r>
              <a:rPr lang="en-US" baseline="0"/>
              <a:t> chỉ là gợi ý GV đưa ra sau khi GV đã trả lời xong. HĐ này GV nên tổ chức thi đua trên bảng lớp hoặc bảng nhóm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28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071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 câu</a:t>
            </a:r>
            <a:r>
              <a:rPr lang="en-US" baseline="0"/>
              <a:t> sau là câu hỏi mở, GV tôn trọng ý kiến của hs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92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/>
        </p:nvPicPr>
        <p:blipFill rotWithShape="1">
          <a:blip r:embed="rId2"/>
          <a:srcRect l="45142" b="9288"/>
          <a:stretch>
            <a:fillRect/>
          </a:stretch>
        </p:blipFill>
        <p:spPr>
          <a:xfrm rot="5400000">
            <a:off x="1422399" y="-1447800"/>
            <a:ext cx="2476500" cy="5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0"/>
          <p:cNvPicPr preferRelativeResize="0"/>
          <p:nvPr/>
        </p:nvPicPr>
        <p:blipFill rotWithShape="1">
          <a:blip r:embed="rId3"/>
          <a:srcRect r="35069" b="2780"/>
          <a:stretch>
            <a:fillRect/>
          </a:stretch>
        </p:blipFill>
        <p:spPr>
          <a:xfrm rot="5400000">
            <a:off x="3062016" y="2909616"/>
            <a:ext cx="2105565" cy="579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7501857" y="3308633"/>
            <a:ext cx="4690141" cy="3549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2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7286765" y="-1368565"/>
            <a:ext cx="3549367" cy="6261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Shape 13"/>
          <p:cNvGrpSpPr/>
          <p:nvPr/>
        </p:nvGrpSpPr>
        <p:grpSpPr>
          <a:xfrm>
            <a:off x="2184224" y="1461155"/>
            <a:ext cx="7823715" cy="3935881"/>
            <a:chOff x="615225" y="581250"/>
            <a:chExt cx="7913399" cy="3981000"/>
          </a:xfrm>
        </p:grpSpPr>
        <p:sp>
          <p:nvSpPr>
            <p:cNvPr id="14" name="Shape 14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15" name="Shape 15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2616200" y="1562033"/>
            <a:ext cx="6959599" cy="37339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17" name="Shape 17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1612899"/>
            <a:ext cx="3381965" cy="52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/>
          <p:cNvPicPr preferRelativeResize="0"/>
          <p:nvPr/>
        </p:nvPicPr>
        <p:blipFill>
          <a:blip r:embed="rId7"/>
          <a:stretch>
            <a:fillRect/>
          </a:stretch>
        </p:blipFill>
        <p:spPr>
          <a:xfrm rot="351375">
            <a:off x="9480221" y="3641269"/>
            <a:ext cx="1294028" cy="1847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0"/>
          <p:cNvPicPr preferRelativeResize="0"/>
          <p:nvPr/>
        </p:nvPicPr>
        <p:blipFill rotWithShape="1">
          <a:blip r:embed="rId2"/>
          <a:srcRect r="35069" b="17702"/>
          <a:stretch>
            <a:fillRect/>
          </a:stretch>
        </p:blipFill>
        <p:spPr>
          <a:xfrm rot="5400000">
            <a:off x="1901849" y="2092349"/>
            <a:ext cx="2863800" cy="66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1"/>
          <p:cNvPicPr preferRelativeResize="0"/>
          <p:nvPr/>
        </p:nvPicPr>
        <p:blipFill rotWithShape="1">
          <a:blip r:embed="rId3"/>
          <a:srcRect r="26809"/>
          <a:stretch>
            <a:fillRect/>
          </a:stretch>
        </p:blipFill>
        <p:spPr>
          <a:xfrm rot="-5400000">
            <a:off x="7426049" y="-1330049"/>
            <a:ext cx="3448600" cy="6083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Shape 22"/>
          <p:cNvGrpSpPr/>
          <p:nvPr/>
        </p:nvGrpSpPr>
        <p:grpSpPr>
          <a:xfrm>
            <a:off x="2184224" y="1461155"/>
            <a:ext cx="7823715" cy="3935881"/>
            <a:chOff x="615225" y="581250"/>
            <a:chExt cx="7913399" cy="3981000"/>
          </a:xfrm>
        </p:grpSpPr>
        <p:sp>
          <p:nvSpPr>
            <p:cNvPr id="23" name="Shape 2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24" name="Shape 2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2565400" y="2212733"/>
            <a:ext cx="7061200" cy="15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914400" y="3888337"/>
            <a:ext cx="10363200" cy="10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None/>
              <a:defRPr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4"/>
          <a:srcRect r="17197" b="18533"/>
          <a:stretch>
            <a:fillRect/>
          </a:stretch>
        </p:blipFill>
        <p:spPr>
          <a:xfrm>
            <a:off x="8216900" y="2838267"/>
            <a:ext cx="3975099" cy="401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8"/>
          <p:cNvPicPr preferRelativeResize="0"/>
          <p:nvPr/>
        </p:nvPicPr>
        <p:blipFill rotWithShape="1">
          <a:blip r:embed="rId5"/>
          <a:srcRect l="49259" b="18374"/>
          <a:stretch>
            <a:fillRect/>
          </a:stretch>
        </p:blipFill>
        <p:spPr>
          <a:xfrm rot="5400000">
            <a:off x="804232" y="-829633"/>
            <a:ext cx="2823832" cy="445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30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8216900" y="2838267"/>
            <a:ext cx="3975099" cy="401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31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804232" y="-829633"/>
            <a:ext cx="2823832" cy="4457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Shape 32"/>
          <p:cNvGrpSpPr/>
          <p:nvPr/>
        </p:nvGrpSpPr>
        <p:grpSpPr>
          <a:xfrm>
            <a:off x="2184224" y="1461059"/>
            <a:ext cx="7823715" cy="3935881"/>
            <a:chOff x="615225" y="581250"/>
            <a:chExt cx="7913399" cy="3981000"/>
          </a:xfrm>
        </p:grpSpPr>
        <p:sp>
          <p:nvSpPr>
            <p:cNvPr id="33" name="Shape 3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34" name="Shape 3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35" name="Shape 35"/>
          <p:cNvSpPr/>
          <p:nvPr/>
        </p:nvSpPr>
        <p:spPr>
          <a:xfrm>
            <a:off x="5702000" y="4938464"/>
            <a:ext cx="787999" cy="787999"/>
          </a:xfrm>
          <a:prstGeom prst="ellipse">
            <a:avLst/>
          </a:prstGeom>
          <a:solidFill>
            <a:srgbClr val="231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667200" y="1552133"/>
            <a:ext cx="4857600" cy="37555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/>
          <p:nvPr/>
        </p:nvSpPr>
        <p:spPr>
          <a:xfrm>
            <a:off x="4791200" y="4997696"/>
            <a:ext cx="2609600" cy="4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 sz="3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”</a:t>
            </a:r>
          </a:p>
        </p:txBody>
      </p:sp>
      <p:pic>
        <p:nvPicPr>
          <p:cNvPr id="38" name="Shape 38"/>
          <p:cNvPicPr preferRelativeResize="0"/>
          <p:nvPr/>
        </p:nvPicPr>
        <p:blipFill rotWithShape="1">
          <a:blip r:embed="rId4"/>
          <a:srcRect l="17184" b="50541"/>
          <a:stretch>
            <a:fillRect/>
          </a:stretch>
        </p:blipFill>
        <p:spPr>
          <a:xfrm>
            <a:off x="-12699" y="3466167"/>
            <a:ext cx="4184267" cy="339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9"/>
          <p:cNvPicPr preferRelativeResize="0"/>
          <p:nvPr/>
        </p:nvPicPr>
        <p:blipFill rotWithShape="1">
          <a:blip r:embed="rId5"/>
          <a:srcRect r="34288" b="26905"/>
          <a:stretch>
            <a:fillRect/>
          </a:stretch>
        </p:blipFill>
        <p:spPr>
          <a:xfrm rot="-5400000">
            <a:off x="8708900" y="-657533"/>
            <a:ext cx="2850965" cy="4140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hape 41"/>
          <p:cNvPicPr preferRelativeResize="0"/>
          <p:nvPr/>
        </p:nvPicPr>
        <p:blipFill rotWithShape="1">
          <a:blip r:embed="rId2"/>
          <a:srcRect l="50049" t="-17056" r="-4964" b="19199"/>
          <a:stretch>
            <a:fillRect/>
          </a:stretch>
        </p:blipFill>
        <p:spPr>
          <a:xfrm rot="5400000">
            <a:off x="1375699" y="-1413800"/>
            <a:ext cx="3370000" cy="6172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Shape 42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43" name="Shape 4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44" name="Shape 4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668800" y="1392233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668800" y="2829932"/>
            <a:ext cx="8854399" cy="310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47" name="Shape 47"/>
          <p:cNvPicPr preferRelativeResize="0"/>
          <p:nvPr/>
        </p:nvPicPr>
        <p:blipFill rotWithShape="1">
          <a:blip r:embed="rId3"/>
          <a:srcRect r="36415" b="23112"/>
          <a:stretch>
            <a:fillRect/>
          </a:stretch>
        </p:blipFill>
        <p:spPr>
          <a:xfrm>
            <a:off x="9863833" y="2463800"/>
            <a:ext cx="2328165" cy="439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/>
          <p:cNvPicPr preferRelativeResize="0"/>
          <p:nvPr/>
        </p:nvPicPr>
        <p:blipFill rotWithShape="1">
          <a:blip r:embed="rId4"/>
          <a:srcRect l="11090" r="-11089" b="16541"/>
          <a:stretch>
            <a:fillRect/>
          </a:stretch>
        </p:blipFill>
        <p:spPr>
          <a:xfrm>
            <a:off x="-25400" y="4474000"/>
            <a:ext cx="2328167" cy="238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/>
          <a:srcRect r="34288" b="26905"/>
          <a:stretch>
            <a:fillRect/>
          </a:stretch>
        </p:blipFill>
        <p:spPr>
          <a:xfrm rot="-5400000">
            <a:off x="8708900" y="-657533"/>
            <a:ext cx="2850965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0" y="1392233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7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3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/>
          <a:srcRect l="57520" b="21764"/>
          <a:stretch>
            <a:fillRect/>
          </a:stretch>
        </p:blipFill>
        <p:spPr>
          <a:xfrm>
            <a:off x="0" y="3174100"/>
            <a:ext cx="2038533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/>
          <a:srcRect r="35069" b="72214"/>
          <a:stretch>
            <a:fillRect/>
          </a:stretch>
        </p:blipFill>
        <p:spPr>
          <a:xfrm>
            <a:off x="9340900" y="4606943"/>
            <a:ext cx="2863800" cy="2251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/>
          <a:srcRect l="45000" b="3157"/>
          <a:stretch>
            <a:fillRect/>
          </a:stretch>
        </p:blipFill>
        <p:spPr>
          <a:xfrm>
            <a:off x="-14684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/>
          <a:srcRect l="-5401" t="-6270" r="32211" b="6270"/>
          <a:stretch>
            <a:fillRect/>
          </a:stretch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0" y="1392233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3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3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3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/>
          <a:srcRect l="-13090" t="-8865" r="39793" b="42702"/>
          <a:stretch>
            <a:fillRect/>
          </a:stretch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/>
          <p:cNvPicPr preferRelativeResize="0"/>
          <p:nvPr/>
        </p:nvPicPr>
        <p:blipFill rotWithShape="1">
          <a:blip r:embed="rId2"/>
          <a:srcRect l="49259" b="18374"/>
          <a:stretch>
            <a:fillRect/>
          </a:stretch>
        </p:blipFill>
        <p:spPr>
          <a:xfrm rot="5400000">
            <a:off x="557516" y="-582916"/>
            <a:ext cx="1971064" cy="3111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" name="Shape 72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73" name="Shape 7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74" name="Shape 7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1668800" y="1392233"/>
            <a:ext cx="8854399" cy="665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3000"/>
            </a:lvl1pPr>
            <a:lvl2pPr lvl="1" algn="ctr">
              <a:spcBef>
                <a:spcPts val="0"/>
              </a:spcBef>
              <a:buSzPct val="100000"/>
              <a:defRPr sz="3000"/>
            </a:lvl2pPr>
            <a:lvl3pPr lvl="2" algn="ctr">
              <a:spcBef>
                <a:spcPts val="0"/>
              </a:spcBef>
              <a:buSzPct val="100000"/>
              <a:defRPr sz="3000"/>
            </a:lvl3pPr>
            <a:lvl4pPr lvl="3" algn="ctr">
              <a:spcBef>
                <a:spcPts val="0"/>
              </a:spcBef>
              <a:buSzPct val="100000"/>
              <a:defRPr sz="3000"/>
            </a:lvl4pPr>
            <a:lvl5pPr lvl="4" algn="ctr">
              <a:spcBef>
                <a:spcPts val="0"/>
              </a:spcBef>
              <a:buSzPct val="100000"/>
              <a:defRPr sz="3000"/>
            </a:lvl5pPr>
            <a:lvl6pPr lvl="5" algn="ctr">
              <a:spcBef>
                <a:spcPts val="0"/>
              </a:spcBef>
              <a:buSzPct val="100000"/>
              <a:defRPr sz="3000"/>
            </a:lvl6pPr>
            <a:lvl7pPr lvl="6" algn="ctr">
              <a:spcBef>
                <a:spcPts val="0"/>
              </a:spcBef>
              <a:buSzPct val="100000"/>
              <a:defRPr sz="3000"/>
            </a:lvl7pPr>
            <a:lvl8pPr lvl="7" algn="ctr">
              <a:spcBef>
                <a:spcPts val="0"/>
              </a:spcBef>
              <a:buSzPct val="100000"/>
              <a:defRPr sz="3000"/>
            </a:lvl8pPr>
            <a:lvl9pPr lvl="8" algn="ctr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pic>
        <p:nvPicPr>
          <p:cNvPr id="76" name="Shape 76"/>
          <p:cNvPicPr preferRelativeResize="0"/>
          <p:nvPr/>
        </p:nvPicPr>
        <p:blipFill rotWithShape="1">
          <a:blip r:embed="rId3"/>
          <a:srcRect r="17197" b="18533"/>
          <a:stretch>
            <a:fillRect/>
          </a:stretch>
        </p:blipFill>
        <p:spPr>
          <a:xfrm>
            <a:off x="9220200" y="3852832"/>
            <a:ext cx="2971799" cy="3005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9220200" y="3852832"/>
            <a:ext cx="2971799" cy="30051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Shape 79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80" name="Shape 80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81" name="Shape 81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1181100" y="5265467"/>
            <a:ext cx="9829999" cy="692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360"/>
              </a:spcBef>
              <a:buSzPct val="100000"/>
              <a:buNone/>
              <a:defRPr sz="1200"/>
            </a:lvl1pPr>
          </a:lstStyle>
          <a:p>
            <a:endParaRPr/>
          </a:p>
        </p:txBody>
      </p:sp>
      <p:pic>
        <p:nvPicPr>
          <p:cNvPr id="83" name="Shape 83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557516" y="-582916"/>
            <a:ext cx="1971064" cy="311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ut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 rotWithShape="1">
          <a:blip r:embed="rId2"/>
          <a:srcRect r="40695" b="12701"/>
          <a:stretch>
            <a:fillRect/>
          </a:stretch>
        </p:blipFill>
        <p:spPr>
          <a:xfrm>
            <a:off x="10303973" y="2519800"/>
            <a:ext cx="1888025" cy="43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 rotWithShape="1">
          <a:blip r:embed="rId3"/>
          <a:srcRect l="43534" b="9942"/>
          <a:stretch>
            <a:fillRect/>
          </a:stretch>
        </p:blipFill>
        <p:spPr>
          <a:xfrm rot="-5400000" flipH="1">
            <a:off x="9147633" y="-1507667"/>
            <a:ext cx="1549400" cy="453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 rotWithShape="1">
          <a:blip r:embed="rId3"/>
          <a:srcRect r="35069" b="2780"/>
          <a:stretch>
            <a:fillRect/>
          </a:stretch>
        </p:blipFill>
        <p:spPr>
          <a:xfrm rot="5400000">
            <a:off x="1648267" y="3299267"/>
            <a:ext cx="1897765" cy="5219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Shape 88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89" name="Shape 89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90" name="Shape 90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pic>
        <p:nvPicPr>
          <p:cNvPr id="91" name="Shape 91"/>
          <p:cNvPicPr preferRelativeResize="0"/>
          <p:nvPr/>
        </p:nvPicPr>
        <p:blipFill rotWithShape="1">
          <a:blip r:embed="rId4"/>
          <a:srcRect l="45142" t="-12064" b="21353"/>
          <a:stretch>
            <a:fillRect/>
          </a:stretch>
        </p:blipFill>
        <p:spPr>
          <a:xfrm rot="5400000">
            <a:off x="1265599" y="-1291000"/>
            <a:ext cx="2205900" cy="476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5"/>
          <a:srcRect l="11090" r="-11089" b="16541"/>
          <a:stretch>
            <a:fillRect/>
          </a:stretch>
        </p:blipFill>
        <p:spPr>
          <a:xfrm flipH="1">
            <a:off x="10185399" y="4803300"/>
            <a:ext cx="2006599" cy="2054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2"/>
          <a:srcRect l="43534"/>
          <a:stretch>
            <a:fillRect/>
          </a:stretch>
        </p:blipFill>
        <p:spPr>
          <a:xfrm rot="-5400000" flipH="1">
            <a:off x="6769216" y="-1758149"/>
            <a:ext cx="1549400" cy="504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3"/>
          <a:srcRect l="45142" t="-12064" b="21353"/>
          <a:stretch>
            <a:fillRect/>
          </a:stretch>
        </p:blipFill>
        <p:spPr>
          <a:xfrm rot="5400000">
            <a:off x="1422399" y="-1447800"/>
            <a:ext cx="2476500" cy="5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2"/>
          <a:srcRect r="35069" b="2780"/>
          <a:stretch>
            <a:fillRect/>
          </a:stretch>
        </p:blipFill>
        <p:spPr>
          <a:xfrm rot="5400000">
            <a:off x="3553267" y="3299267"/>
            <a:ext cx="1897765" cy="521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7962900" y="3657533"/>
            <a:ext cx="4229099" cy="3200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8506200" y="-1031500"/>
            <a:ext cx="2667000" cy="47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1612899"/>
            <a:ext cx="3381965" cy="52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7"/>
          <a:srcRect r="40695" b="12701"/>
          <a:stretch>
            <a:fillRect/>
          </a:stretch>
        </p:blipFill>
        <p:spPr>
          <a:xfrm>
            <a:off x="10064067" y="1968500"/>
            <a:ext cx="2127933" cy="488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/>
          <a:srcRect l="43534"/>
          <a:stretch>
            <a:fillRect/>
          </a:stretch>
        </p:blipFill>
        <p:spPr>
          <a:xfrm rot="-5400000" flipH="1">
            <a:off x="8598767" y="-1169267"/>
            <a:ext cx="1026657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/>
          <a:srcRect l="45142" t="-12064" b="21353"/>
          <a:stretch>
            <a:fillRect/>
          </a:stretch>
        </p:blipFill>
        <p:spPr>
          <a:xfrm rot="5400000">
            <a:off x="962216" y="-987616"/>
            <a:ext cx="1682367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/>
          <a:srcRect r="35069" b="2780"/>
          <a:stretch>
            <a:fillRect/>
          </a:stretch>
        </p:blipFill>
        <p:spPr>
          <a:xfrm rot="5400000">
            <a:off x="1970219" y="4884752"/>
            <a:ext cx="1052272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9297767" y="4667712"/>
            <a:ext cx="2894233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9749724" y="-687776"/>
            <a:ext cx="17671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3949700"/>
            <a:ext cx="1875235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/>
          <a:srcRect r="40695" b="12701"/>
          <a:stretch>
            <a:fillRect/>
          </a:stretch>
        </p:blipFill>
        <p:spPr>
          <a:xfrm>
            <a:off x="10735724" y="3511797"/>
            <a:ext cx="1456276" cy="334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photo as background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-12700" y="-12700"/>
            <a:ext cx="12204799" cy="6870800"/>
          </a:xfrm>
          <a:prstGeom prst="frame">
            <a:avLst>
              <a:gd name="adj1" fmla="val 6469"/>
            </a:avLst>
          </a:prstGeom>
          <a:solidFill>
            <a:srgbClr val="FFFFFF">
              <a:alpha val="50379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9220200" y="3852832"/>
            <a:ext cx="2971799" cy="300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557516" y="-582916"/>
            <a:ext cx="1971064" cy="311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93429"/>
      </p:ext>
    </p:extLst>
  </p:cSld>
  <p:clrMapOvr>
    <a:masterClrMapping/>
  </p:clrMapOvr>
  <p:transition spd="slow">
    <p:cut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3471"/>
      </p:ext>
    </p:extLst>
  </p:cSld>
  <p:clrMapOvr>
    <a:masterClrMapping/>
  </p:clrMapOvr>
  <p:transition spd="slow">
    <p:cut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25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1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77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03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29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5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48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06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30083"/>
      </p:ext>
    </p:extLst>
  </p:cSld>
  <p:clrMapOvr>
    <a:masterClrMapping/>
  </p:clrMapOvr>
  <p:transition spd="slow">
    <p:cut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07969"/>
      </p:ext>
    </p:extLst>
  </p:cSld>
  <p:clrMapOvr>
    <a:masterClrMapping/>
  </p:clrMapOvr>
  <p:transition spd="slow">
    <p:cut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06047"/>
      </p:ext>
    </p:extLst>
  </p:cSld>
  <p:clrMapOvr>
    <a:masterClrMapping/>
  </p:clrMapOvr>
  <p:transition spd="slow">
    <p:cut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61717"/>
      </p:ext>
    </p:extLst>
  </p:cSld>
  <p:clrMapOvr>
    <a:masterClrMapping/>
  </p:clrMapOvr>
  <p:transition spd="slow"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ut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39528"/>
      </p:ext>
    </p:extLst>
  </p:cSld>
  <p:clrMapOvr>
    <a:masterClrMapping/>
  </p:clrMapOvr>
  <p:transition spd="slow">
    <p:cut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34142"/>
      </p:ext>
    </p:extLst>
  </p:cSld>
  <p:clrMapOvr>
    <a:masterClrMapping/>
  </p:clrMapOvr>
  <p:transition spd="slow">
    <p:cut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258" indent="0">
              <a:buNone/>
              <a:defRPr sz="3733"/>
            </a:lvl2pPr>
            <a:lvl3pPr marL="1218516" indent="0">
              <a:buNone/>
              <a:defRPr sz="3200"/>
            </a:lvl3pPr>
            <a:lvl4pPr marL="1827774" indent="0">
              <a:buNone/>
              <a:defRPr sz="2667"/>
            </a:lvl4pPr>
            <a:lvl5pPr marL="2437034" indent="0">
              <a:buNone/>
              <a:defRPr sz="2667"/>
            </a:lvl5pPr>
            <a:lvl6pPr marL="3046292" indent="0">
              <a:buNone/>
              <a:defRPr sz="2667"/>
            </a:lvl6pPr>
            <a:lvl7pPr marL="3655550" indent="0">
              <a:buNone/>
              <a:defRPr sz="2667"/>
            </a:lvl7pPr>
            <a:lvl8pPr marL="4264808" indent="0">
              <a:buNone/>
              <a:defRPr sz="2667"/>
            </a:lvl8pPr>
            <a:lvl9pPr marL="4874066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16927"/>
      </p:ext>
    </p:extLst>
  </p:cSld>
  <p:clrMapOvr>
    <a:masterClrMapping/>
  </p:clrMapOvr>
  <p:transition spd="slow">
    <p:cut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09813"/>
      </p:ext>
    </p:extLst>
  </p:cSld>
  <p:clrMapOvr>
    <a:masterClrMapping/>
  </p:clrMapOvr>
  <p:transition spd="slow">
    <p:cut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34401"/>
      </p:ext>
    </p:extLst>
  </p:cSld>
  <p:clrMapOvr>
    <a:masterClrMapping/>
  </p:clrMapOvr>
  <p:transition spd="slow">
    <p:cut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347012"/>
      </p:ext>
    </p:extLst>
  </p:cSld>
  <p:clrMapOvr>
    <a:masterClrMapping/>
  </p:clrMapOvr>
  <p:transition spd="slow">
    <p:cut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830096"/>
      </p:ext>
    </p:extLst>
  </p:cSld>
  <p:clrMapOvr>
    <a:masterClrMapping/>
  </p:clrMapOvr>
  <p:transition spd="slow">
    <p:cut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39514"/>
      </p:ext>
    </p:extLst>
  </p:cSld>
  <p:clrMapOvr>
    <a:masterClrMapping/>
  </p:clrMapOvr>
  <p:transition spd="slow">
    <p:cut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4014876280"/>
      </p:ext>
    </p:extLst>
  </p:cSld>
  <p:clrMapOvr>
    <a:masterClrMapping/>
  </p:clrMapOvr>
  <p:transition spd="slow">
    <p:cut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4081922458"/>
      </p:ext>
    </p:extLst>
  </p:cSld>
  <p:clrMapOvr>
    <a:masterClrMapping/>
  </p:clrMapOvr>
  <p:transition spd="slow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ut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070199354"/>
      </p:ext>
    </p:extLst>
  </p:cSld>
  <p:clrMapOvr>
    <a:masterClrMapping/>
  </p:clrMapOvr>
  <p:transition spd="slow">
    <p:cut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158871"/>
      </p:ext>
    </p:extLst>
  </p:cSld>
  <p:clrMapOvr>
    <a:masterClrMapping/>
  </p:clrMapOvr>
  <p:transition spd="slow">
    <p:cut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750568744"/>
      </p:ext>
    </p:extLst>
  </p:cSld>
  <p:clrMapOvr>
    <a:masterClrMapping/>
  </p:clrMapOvr>
  <p:transition spd="slow">
    <p:cut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522432"/>
      </p:ext>
    </p:extLst>
  </p:cSld>
  <p:clrMapOvr>
    <a:masterClrMapping/>
  </p:clrMapOvr>
  <p:transition spd="slow">
    <p:cut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358659"/>
      </p:ext>
    </p:extLst>
  </p:cSld>
  <p:clrMapOvr>
    <a:masterClrMapping/>
  </p:clrMapOvr>
  <p:transition spd="slow">
    <p:cut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52223"/>
      </p:ext>
    </p:extLst>
  </p:cSld>
  <p:clrMapOvr>
    <a:masterClrMapping/>
  </p:clrMapOvr>
  <p:transition spd="slow">
    <p:cut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721817"/>
      </p:ext>
    </p:extLst>
  </p:cSld>
  <p:clrMapOvr>
    <a:masterClrMapping/>
  </p:clrMapOvr>
  <p:transition spd="slow">
    <p:cut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635862"/>
      </p:ext>
    </p:extLst>
  </p:cSld>
  <p:clrMapOvr>
    <a:masterClrMapping/>
  </p:clrMapOvr>
  <p:transition spd="slow">
    <p:cut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787830"/>
      </p:ext>
    </p:extLst>
  </p:cSld>
  <p:clrMapOvr>
    <a:masterClrMapping/>
  </p:clrMapOvr>
  <p:transition spd="slow">
    <p:cut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57866"/>
      </p:ext>
    </p:extLst>
  </p:cSld>
  <p:clrMapOvr>
    <a:masterClrMapping/>
  </p:clrMapOvr>
  <p:transition spd="slow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ut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364010"/>
      </p:ext>
    </p:extLst>
  </p:cSld>
  <p:clrMapOvr>
    <a:masterClrMapping/>
  </p:clrMapOvr>
  <p:transition spd="slow">
    <p:cut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905262"/>
      </p:ext>
    </p:extLst>
  </p:cSld>
  <p:clrMapOvr>
    <a:masterClrMapping/>
  </p:clrMapOvr>
  <p:transition spd="slow">
    <p:cut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622440"/>
      </p:ext>
    </p:extLst>
  </p:cSld>
  <p:clrMapOvr>
    <a:masterClrMapping/>
  </p:clrMapOvr>
  <p:transition spd="slow">
    <p:cut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029228"/>
      </p:ext>
    </p:extLst>
  </p:cSld>
  <p:clrMapOvr>
    <a:masterClrMapping/>
  </p:clrMapOvr>
  <p:transition spd="slow">
    <p:cut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7273"/>
      </p:ext>
    </p:extLst>
  </p:cSld>
  <p:clrMapOvr>
    <a:masterClrMapping/>
  </p:clrMapOvr>
  <p:transition spd="slow">
    <p:cut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8106"/>
      </p:ext>
    </p:extLst>
  </p:cSld>
  <p:clrMapOvr>
    <a:masterClrMapping/>
  </p:clrMapOvr>
  <p:transition spd="slow">
    <p:cut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622878"/>
      </p:ext>
    </p:extLst>
  </p:cSld>
  <p:clrMapOvr>
    <a:masterClrMapping/>
  </p:clrMapOvr>
  <p:transition spd="slow">
    <p:cut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781657"/>
      </p:ext>
    </p:extLst>
  </p:cSld>
  <p:clrMapOvr>
    <a:masterClrMapping/>
  </p:clrMapOvr>
  <p:transition spd="slow">
    <p:cut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484336"/>
      </p:ext>
    </p:extLst>
  </p:cSld>
  <p:clrMapOvr>
    <a:masterClrMapping/>
  </p:clrMapOvr>
  <p:transition spd="slow">
    <p:cut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091794"/>
      </p:ext>
    </p:extLst>
  </p:cSld>
  <p:clrMapOvr>
    <a:masterClrMapping/>
  </p:clrMapOvr>
  <p:transition spd="slow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ut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263958"/>
      </p:ext>
    </p:extLst>
  </p:cSld>
  <p:clrMapOvr>
    <a:masterClrMapping/>
  </p:clrMapOvr>
  <p:transition spd="slow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FBDB-570B-47DF-96E0-31EC931D542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ut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668800" y="1392233"/>
            <a:ext cx="8854399" cy="127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668800" y="2829932"/>
            <a:ext cx="8854399" cy="310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2"/>
              </a:buClr>
              <a:buFont typeface="Tinos" panose="02020603050405020304"/>
              <a:buChar char="◉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1pPr>
            <a:lvl2pPr lvl="1">
              <a:spcBef>
                <a:spcPts val="480"/>
              </a:spcBef>
              <a:buClr>
                <a:schemeClr val="dk2"/>
              </a:buClr>
              <a:buFont typeface="Tinos" panose="02020603050405020304"/>
              <a:buChar char="◎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2pPr>
            <a:lvl3pPr lvl="2">
              <a:spcBef>
                <a:spcPts val="480"/>
              </a:spcBef>
              <a:buClr>
                <a:schemeClr val="dk2"/>
              </a:buClr>
              <a:buFont typeface="Tinos" panose="02020603050405020304"/>
              <a:buChar char="○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3pPr>
            <a:lvl4pPr lvl="3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4pPr>
            <a:lvl5pPr lvl="4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5pPr>
            <a:lvl6pPr lvl="5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6pPr>
            <a:lvl7pPr lvl="6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7pPr>
            <a:lvl8pPr lvl="7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8pPr>
            <a:lvl9pPr lvl="8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slow">
    <p:cut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29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>
    <p:cut/>
  </p:transition>
  <p:txStyles>
    <p:titleStyle>
      <a:lvl1pPr algn="ctr" defTabSz="1218516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43" indent="-456943" algn="l" defTabSz="1218516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045" indent="-380786" algn="l" defTabSz="1218516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14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404" indent="-304630" algn="l" defTabSz="1218516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1662" indent="-304630" algn="l" defTabSz="1218516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0920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17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943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869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5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1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7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3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292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55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80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06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05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</p:sldLayoutIdLst>
  <p:transition spd="slow">
    <p:cut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0188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</p:sldLayoutIdLst>
  <p:transition spd="slow">
    <p:cut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55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cut/>
  </p:transition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.xml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microsoft.com/office/2007/relationships/hdphoto" Target="../media/hdphoto1.wdp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7.png"/><Relationship Id="rId4" Type="http://schemas.openxmlformats.org/officeDocument/2006/relationships/image" Target="../media/image6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5.xml"/><Relationship Id="rId3" Type="http://schemas.openxmlformats.org/officeDocument/2006/relationships/image" Target="../media/image18.png"/><Relationship Id="rId7" Type="http://schemas.openxmlformats.org/officeDocument/2006/relationships/image" Target="../media/image32.png"/><Relationship Id="rId12" Type="http://schemas.openxmlformats.org/officeDocument/2006/relationships/slide" Target="slide3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slide" Target="slide4.xml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microsoft.com/office/2007/relationships/hdphoto" Target="../media/hdphoto2.wdp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ctrTitle" idx="4294967295"/>
          </p:nvPr>
        </p:nvSpPr>
        <p:spPr>
          <a:xfrm>
            <a:off x="2799150" y="2364400"/>
            <a:ext cx="6593700" cy="8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altLang="en-GB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altLang="en-GB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" name="Shape 280"/>
          <p:cNvSpPr txBox="1">
            <a:spLocks noGrp="1"/>
          </p:cNvSpPr>
          <p:nvPr>
            <p:ph type="subTitle" idx="4294967295"/>
          </p:nvPr>
        </p:nvSpPr>
        <p:spPr>
          <a:xfrm>
            <a:off x="2799150" y="3246328"/>
            <a:ext cx="6593700" cy="1468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BÀI: QUẠT CHO BÀ NGỦ</a:t>
            </a:r>
            <a:endParaRPr lang="en-GB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2588421" y="1610686"/>
            <a:ext cx="6867730" cy="4179759"/>
          </a:xfrm>
          <a:prstGeom prst="rect">
            <a:avLst/>
          </a:prstGeom>
        </p:spPr>
        <p:txBody>
          <a:bodyPr spcFirstLastPara="1" wrap="none" lIns="68485" tIns="34288" rIns="68485" bIns="3428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356651" y="5058592"/>
            <a:ext cx="4926549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viên:Phạm Mai Ly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413000"/>
            <a:ext cx="10972800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en-US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 thiu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vừa mới ngủ, ngủ chưa say.</a:t>
            </a:r>
            <a:b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Lim dim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mắt nhắm chia khít, còn hơi hé.</a:t>
            </a:r>
          </a:p>
        </p:txBody>
      </p:sp>
    </p:spTree>
    <p:extLst>
      <p:ext uri="{BB962C8B-B14F-4D97-AF65-F5344CB8AC3E}">
        <p14:creationId xmlns:p14="http://schemas.microsoft.com/office/powerpoint/2010/main" val="2134302791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412" y="371660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733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733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733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lang="en-US" sz="3733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1084603"/>
            <a:ext cx="4692072" cy="455502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chòe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nữa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tường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55901" y="1084603"/>
            <a:ext cx="5637700" cy="504747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 nhà đã vắng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Cốc chén lặng im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 mắt lim dim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 ngon bà nhé.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cam, hoa khế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 lặng trong vườn,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 mơ tay cháu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 đầy hương thơm.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(Thạch Quỳ)</a:t>
            </a:r>
            <a:endParaRPr lang="en-US" sz="320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520" y="1135182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(1)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6518" y="4006389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(2)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35873" y="1138007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(3)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35872" y="4009214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(4)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640E7E-8B18-4072-BD72-54A5D338D845}"/>
              </a:ext>
            </a:extLst>
          </p:cNvPr>
          <p:cNvSpPr txBox="1"/>
          <p:nvPr/>
        </p:nvSpPr>
        <p:spPr>
          <a:xfrm>
            <a:off x="1853412" y="5757731"/>
            <a:ext cx="4808451" cy="738536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7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ABEFE4-6A1E-4D75-B802-83C2215CE839}"/>
              </a:ext>
            </a:extLst>
          </p:cNvPr>
          <p:cNvCxnSpPr/>
          <p:nvPr/>
        </p:nvCxnSpPr>
        <p:spPr>
          <a:xfrm flipH="1">
            <a:off x="4017535" y="1069159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3F2F28-7110-4864-9976-2378118C9525}"/>
              </a:ext>
            </a:extLst>
          </p:cNvPr>
          <p:cNvCxnSpPr/>
          <p:nvPr/>
        </p:nvCxnSpPr>
        <p:spPr>
          <a:xfrm flipH="1">
            <a:off x="4365551" y="1583027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365939-426F-46C0-AEB9-5A8237F6C817}"/>
              </a:ext>
            </a:extLst>
          </p:cNvPr>
          <p:cNvCxnSpPr/>
          <p:nvPr/>
        </p:nvCxnSpPr>
        <p:spPr>
          <a:xfrm flipH="1">
            <a:off x="3521230" y="2149766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C28E868-C128-42E7-818E-26E8EF8E60A7}"/>
              </a:ext>
            </a:extLst>
          </p:cNvPr>
          <p:cNvCxnSpPr/>
          <p:nvPr/>
        </p:nvCxnSpPr>
        <p:spPr>
          <a:xfrm flipH="1">
            <a:off x="3824154" y="2517757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D044EA-AAC2-46DC-9B32-1EC6B23A81CA}"/>
              </a:ext>
            </a:extLst>
          </p:cNvPr>
          <p:cNvCxnSpPr/>
          <p:nvPr/>
        </p:nvCxnSpPr>
        <p:spPr>
          <a:xfrm flipH="1">
            <a:off x="3932584" y="2517757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78CBA9-F4FE-4648-B10D-6FAC6A146C64}"/>
              </a:ext>
            </a:extLst>
          </p:cNvPr>
          <p:cNvCxnSpPr/>
          <p:nvPr/>
        </p:nvCxnSpPr>
        <p:spPr>
          <a:xfrm flipH="1">
            <a:off x="3692361" y="3446409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13319D-35D3-401B-B969-E5AD120A7D07}"/>
              </a:ext>
            </a:extLst>
          </p:cNvPr>
          <p:cNvCxnSpPr/>
          <p:nvPr/>
        </p:nvCxnSpPr>
        <p:spPr>
          <a:xfrm flipH="1">
            <a:off x="4224246" y="3952735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9C07609-BD45-44A3-A6A6-27C64EDB2FD1}"/>
              </a:ext>
            </a:extLst>
          </p:cNvPr>
          <p:cNvCxnSpPr/>
          <p:nvPr/>
        </p:nvCxnSpPr>
        <p:spPr>
          <a:xfrm flipH="1">
            <a:off x="4295425" y="4519474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C0A0C3-2948-4D17-8912-086828218E8C}"/>
              </a:ext>
            </a:extLst>
          </p:cNvPr>
          <p:cNvCxnSpPr/>
          <p:nvPr/>
        </p:nvCxnSpPr>
        <p:spPr>
          <a:xfrm flipH="1">
            <a:off x="4767730" y="5072893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E68360E-A35D-4C13-8BC1-F9E95D02E7CA}"/>
              </a:ext>
            </a:extLst>
          </p:cNvPr>
          <p:cNvCxnSpPr/>
          <p:nvPr/>
        </p:nvCxnSpPr>
        <p:spPr>
          <a:xfrm flipH="1">
            <a:off x="4851830" y="5072892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F34834-8272-498C-A3D3-CCE078BEA226}"/>
              </a:ext>
            </a:extLst>
          </p:cNvPr>
          <p:cNvCxnSpPr/>
          <p:nvPr/>
        </p:nvCxnSpPr>
        <p:spPr>
          <a:xfrm flipH="1">
            <a:off x="9144801" y="1135182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BACE301-3E0B-4B78-879A-F597167C6D8F}"/>
              </a:ext>
            </a:extLst>
          </p:cNvPr>
          <p:cNvCxnSpPr/>
          <p:nvPr/>
        </p:nvCxnSpPr>
        <p:spPr>
          <a:xfrm flipH="1">
            <a:off x="9143106" y="1565143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AA7FE41-E450-4C78-8238-0B6A0C1C8670}"/>
              </a:ext>
            </a:extLst>
          </p:cNvPr>
          <p:cNvCxnSpPr/>
          <p:nvPr/>
        </p:nvCxnSpPr>
        <p:spPr>
          <a:xfrm flipH="1">
            <a:off x="8980510" y="2124873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A73323A-040D-44DB-86ED-BFEB34B48D91}"/>
              </a:ext>
            </a:extLst>
          </p:cNvPr>
          <p:cNvCxnSpPr/>
          <p:nvPr/>
        </p:nvCxnSpPr>
        <p:spPr>
          <a:xfrm flipH="1">
            <a:off x="9084150" y="2455016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598C50B-6E57-4E1B-A723-82D766726464}"/>
              </a:ext>
            </a:extLst>
          </p:cNvPr>
          <p:cNvCxnSpPr/>
          <p:nvPr/>
        </p:nvCxnSpPr>
        <p:spPr>
          <a:xfrm flipH="1">
            <a:off x="9182696" y="2455016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9E053BE-99E0-49AE-BD40-84BB1AA0D30B}"/>
              </a:ext>
            </a:extLst>
          </p:cNvPr>
          <p:cNvCxnSpPr/>
          <p:nvPr/>
        </p:nvCxnSpPr>
        <p:spPr>
          <a:xfrm flipH="1">
            <a:off x="9082387" y="3461728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F2D6B98-BCB3-4788-87A7-65A995FA00FA}"/>
              </a:ext>
            </a:extLst>
          </p:cNvPr>
          <p:cNvCxnSpPr/>
          <p:nvPr/>
        </p:nvCxnSpPr>
        <p:spPr>
          <a:xfrm flipH="1">
            <a:off x="9754355" y="3952735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5612BBB-EB8B-40B8-8B63-2D84E30D4AD0}"/>
              </a:ext>
            </a:extLst>
          </p:cNvPr>
          <p:cNvCxnSpPr/>
          <p:nvPr/>
        </p:nvCxnSpPr>
        <p:spPr>
          <a:xfrm flipH="1">
            <a:off x="9964932" y="4984296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F0CA4E5-4542-451B-A496-2E20A7FC5319}"/>
              </a:ext>
            </a:extLst>
          </p:cNvPr>
          <p:cNvCxnSpPr/>
          <p:nvPr/>
        </p:nvCxnSpPr>
        <p:spPr>
          <a:xfrm flipH="1">
            <a:off x="9864627" y="4999740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F2D6B98-BCB3-4788-87A7-65A995FA00FA}"/>
              </a:ext>
            </a:extLst>
          </p:cNvPr>
          <p:cNvCxnSpPr/>
          <p:nvPr/>
        </p:nvCxnSpPr>
        <p:spPr>
          <a:xfrm flipH="1">
            <a:off x="8900075" y="4449084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69403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355835" y="1619713"/>
            <a:ext cx="6630056" cy="4897732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/>
        </p:blipFill>
        <p:spPr>
          <a:xfrm>
            <a:off x="1524000" y="5343851"/>
            <a:ext cx="3352800" cy="12937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0" y="5770000"/>
            <a:ext cx="4856708" cy="677060"/>
          </a:xfrm>
          <a:prstGeom prst="rect">
            <a:avLst/>
          </a:prstGeom>
          <a:solidFill>
            <a:srgbClr val="FFD347"/>
          </a:solidFill>
        </p:spPr>
        <p:txBody>
          <a:bodyPr wrap="square" lIns="121871" tIns="60936" rIns="121871" bIns="60936" rtlCol="0"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3C9B54-0CC9-47EC-A386-36B345750A1C}"/>
              </a:ext>
            </a:extLst>
          </p:cNvPr>
          <p:cNvSpPr txBox="1"/>
          <p:nvPr/>
        </p:nvSpPr>
        <p:spPr>
          <a:xfrm>
            <a:off x="583510" y="809378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Arial-Rounded" pitchFamily="34" charset="0"/>
                <a:cs typeface="Arial-Rounded" pitchFamily="34" charset="0"/>
              </a:rPr>
              <a:t>(1)</a:t>
            </a:r>
            <a:endParaRPr kumimoji="0" lang="en-US" sz="3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14C89F-ECE6-44A9-8363-B9F38664B289}"/>
              </a:ext>
            </a:extLst>
          </p:cNvPr>
          <p:cNvSpPr txBox="1"/>
          <p:nvPr/>
        </p:nvSpPr>
        <p:spPr>
          <a:xfrm>
            <a:off x="501595" y="3283632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Arial-Rounded" pitchFamily="34" charset="0"/>
                <a:cs typeface="Arial-Rounded" pitchFamily="34" charset="0"/>
              </a:rPr>
              <a:t>(2)</a:t>
            </a:r>
            <a:endParaRPr kumimoji="0" lang="en-US" sz="3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87D3BA-05CE-40E7-A590-1EAD49ACE9B5}"/>
              </a:ext>
            </a:extLst>
          </p:cNvPr>
          <p:cNvSpPr txBox="1"/>
          <p:nvPr/>
        </p:nvSpPr>
        <p:spPr>
          <a:xfrm>
            <a:off x="5791201" y="871166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Arial-Rounded" pitchFamily="34" charset="0"/>
                <a:cs typeface="Arial-Rounded" pitchFamily="34" charset="0"/>
              </a:rPr>
              <a:t>(3)</a:t>
            </a:r>
            <a:endParaRPr kumimoji="0" lang="en-US" sz="3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813200-C859-44C7-9681-21839D5CE76A}"/>
              </a:ext>
            </a:extLst>
          </p:cNvPr>
          <p:cNvSpPr txBox="1"/>
          <p:nvPr/>
        </p:nvSpPr>
        <p:spPr>
          <a:xfrm>
            <a:off x="5838212" y="3283632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Arial-Rounded" pitchFamily="34" charset="0"/>
                <a:cs typeface="Arial-Rounded" pitchFamily="34" charset="0"/>
              </a:rPr>
              <a:t>(4)</a:t>
            </a:r>
            <a:endParaRPr kumimoji="0" lang="en-US" sz="3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A79DB9-69D6-46E0-ADF0-C6C9C249B3B8}"/>
              </a:ext>
            </a:extLst>
          </p:cNvPr>
          <p:cNvSpPr txBox="1"/>
          <p:nvPr/>
        </p:nvSpPr>
        <p:spPr>
          <a:xfrm>
            <a:off x="1873503" y="118737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35BC31-9DF0-4762-8DB7-5773D7845E1B}"/>
              </a:ext>
            </a:extLst>
          </p:cNvPr>
          <p:cNvSpPr txBox="1"/>
          <p:nvPr/>
        </p:nvSpPr>
        <p:spPr>
          <a:xfrm>
            <a:off x="1544091" y="809378"/>
            <a:ext cx="4692072" cy="455502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42D6C1-7557-4D61-9C68-EA8D1BC4B4AD}"/>
              </a:ext>
            </a:extLst>
          </p:cNvPr>
          <p:cNvSpPr txBox="1"/>
          <p:nvPr/>
        </p:nvSpPr>
        <p:spPr>
          <a:xfrm>
            <a:off x="6675992" y="809378"/>
            <a:ext cx="4396050" cy="504747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dim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khế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9333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87745" y="240021"/>
            <a:ext cx="812800" cy="812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3637" y="359084"/>
            <a:ext cx="1015076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tiếng cùng vần với mỗi tiếng </a:t>
            </a:r>
            <a:r>
              <a:rPr lang="en-US" sz="3200" b="1" i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trắng, vườn, thơm</a:t>
            </a:r>
            <a:endParaRPr lang="en-US" sz="3200" b="1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50343" y="1782332"/>
            <a:ext cx="2420796" cy="125213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</a:p>
        </p:txBody>
      </p:sp>
      <p:sp>
        <p:nvSpPr>
          <p:cNvPr id="8" name="Oval 7"/>
          <p:cNvSpPr/>
          <p:nvPr/>
        </p:nvSpPr>
        <p:spPr>
          <a:xfrm>
            <a:off x="4817309" y="1782332"/>
            <a:ext cx="2420796" cy="125213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</a:p>
        </p:txBody>
      </p:sp>
      <p:sp>
        <p:nvSpPr>
          <p:cNvPr id="9" name="Oval 8"/>
          <p:cNvSpPr/>
          <p:nvPr/>
        </p:nvSpPr>
        <p:spPr>
          <a:xfrm>
            <a:off x="8793785" y="1796676"/>
            <a:ext cx="2420796" cy="125213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036595" y="2891174"/>
            <a:ext cx="1882405" cy="944229"/>
            <a:chOff x="777446" y="2168380"/>
            <a:chExt cx="1411804" cy="708172"/>
          </a:xfrm>
        </p:grpSpPr>
        <p:sp>
          <p:nvSpPr>
            <p:cNvPr id="4" name="Right Arrow 3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 rot="5400000">
              <a:off x="1162488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ight Arrow 11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07088" y="2901138"/>
            <a:ext cx="1882405" cy="944229"/>
            <a:chOff x="777446" y="2168380"/>
            <a:chExt cx="1411804" cy="708172"/>
          </a:xfrm>
        </p:grpSpPr>
        <p:sp>
          <p:nvSpPr>
            <p:cNvPr id="15" name="Right Arrow 14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977582" y="2911102"/>
            <a:ext cx="1882405" cy="944229"/>
            <a:chOff x="777446" y="2168380"/>
            <a:chExt cx="1411804" cy="708172"/>
          </a:xfrm>
        </p:grpSpPr>
        <p:sp>
          <p:nvSpPr>
            <p:cNvPr id="19" name="Right Arrow 18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Right Arrow 19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ight Arrow 20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 rot="1414773">
            <a:off x="337654" y="3649741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0677" y="3833489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răng</a:t>
            </a:r>
          </a:p>
        </p:txBody>
      </p:sp>
      <p:sp>
        <p:nvSpPr>
          <p:cNvPr id="25" name="Rectangle 24"/>
          <p:cNvSpPr/>
          <p:nvPr/>
        </p:nvSpPr>
        <p:spPr>
          <a:xfrm rot="20743700">
            <a:off x="2628314" y="3733228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</a:t>
            </a:r>
          </a:p>
        </p:txBody>
      </p:sp>
      <p:sp>
        <p:nvSpPr>
          <p:cNvPr id="29" name="Rectangle 28"/>
          <p:cNvSpPr/>
          <p:nvPr/>
        </p:nvSpPr>
        <p:spPr>
          <a:xfrm rot="1414773">
            <a:off x="4329905" y="3664562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sườn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512928" y="3848310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</a:t>
            </a:r>
          </a:p>
        </p:txBody>
      </p:sp>
      <p:sp>
        <p:nvSpPr>
          <p:cNvPr id="31" name="Rectangle 30"/>
          <p:cNvSpPr/>
          <p:nvPr/>
        </p:nvSpPr>
        <p:spPr>
          <a:xfrm rot="20743700">
            <a:off x="6620565" y="3748049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vươn</a:t>
            </a:r>
          </a:p>
        </p:txBody>
      </p:sp>
      <p:sp>
        <p:nvSpPr>
          <p:cNvPr id="32" name="Rectangle 31"/>
          <p:cNvSpPr/>
          <p:nvPr/>
        </p:nvSpPr>
        <p:spPr>
          <a:xfrm rot="1414773">
            <a:off x="8299741" y="3681485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cơm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482764" y="3865233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34" name="Rectangle 33"/>
          <p:cNvSpPr/>
          <p:nvPr/>
        </p:nvSpPr>
        <p:spPr>
          <a:xfrm rot="20743700">
            <a:off x="10590401" y="3764972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</p:spTree>
    <p:extLst>
      <p:ext uri="{BB962C8B-B14F-4D97-AF65-F5344CB8AC3E}">
        <p14:creationId xmlns:p14="http://schemas.microsoft.com/office/powerpoint/2010/main" val="218274094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72" y="666389"/>
            <a:ext cx="1680072" cy="14097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6127" t="11921" r="14764" b="20863"/>
          <a:stretch/>
        </p:blipFill>
        <p:spPr>
          <a:xfrm>
            <a:off x="3710549" y="2196156"/>
            <a:ext cx="4476749" cy="22587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15A6DC-9722-4AB3-A3B7-FA50700781EC}"/>
              </a:ext>
            </a:extLst>
          </p:cNvPr>
          <p:cNvSpPr txBox="1"/>
          <p:nvPr/>
        </p:nvSpPr>
        <p:spPr>
          <a:xfrm>
            <a:off x="2987925" y="114315"/>
            <a:ext cx="908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6600"/>
                </a:solidFill>
              </a:rPr>
              <a:t>Thiết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kế</a:t>
            </a:r>
            <a:r>
              <a:rPr lang="en-US" sz="2000" dirty="0">
                <a:solidFill>
                  <a:srgbClr val="FF6600"/>
                </a:solidFill>
              </a:rPr>
              <a:t> : </a:t>
            </a:r>
            <a:r>
              <a:rPr lang="en-US" sz="2000" dirty="0" err="1">
                <a:solidFill>
                  <a:srgbClr val="FF6600"/>
                </a:solidFill>
              </a:rPr>
              <a:t>Hương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Thảo</a:t>
            </a:r>
            <a:r>
              <a:rPr lang="en-US" sz="2000" dirty="0">
                <a:solidFill>
                  <a:srgbClr val="FF660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22712134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0" y="-15670"/>
            <a:ext cx="12219710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1992" y="296543"/>
            <a:ext cx="511318" cy="511318"/>
          </a:xfrm>
          <a:prstGeom prst="rect">
            <a:avLst/>
          </a:prstGeom>
        </p:spPr>
      </p:pic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74376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chích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chòe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817174" y="1919715"/>
            <a:ext cx="6512037" cy="2933554"/>
            <a:chOff x="-390770" y="1352136"/>
            <a:chExt cx="12270819" cy="3976626"/>
          </a:xfrm>
        </p:grpSpPr>
        <p:sp>
          <p:nvSpPr>
            <p:cNvPr id="82" name="Rounded Rectangle 81"/>
            <p:cNvSpPr/>
            <p:nvPr/>
          </p:nvSpPr>
          <p:spPr>
            <a:xfrm>
              <a:off x="795666" y="1352136"/>
              <a:ext cx="11084383" cy="3976626"/>
            </a:xfrm>
            <a:prstGeom prst="roundRect">
              <a:avLst>
                <a:gd name="adj" fmla="val 11248"/>
              </a:avLst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3" name="Teardrop 82"/>
            <p:cNvSpPr/>
            <p:nvPr/>
          </p:nvSpPr>
          <p:spPr>
            <a:xfrm>
              <a:off x="-390770" y="1389085"/>
              <a:ext cx="933272" cy="917791"/>
            </a:xfrm>
            <a:prstGeom prst="teardrop">
              <a:avLst/>
            </a:prstGeom>
            <a:solidFill>
              <a:srgbClr val="99FF99"/>
            </a:solidFill>
            <a:ln w="12700" cap="flat" cmpd="sng" algn="ctr">
              <a:solidFill>
                <a:srgbClr val="F794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84" name="Rectangle 83"/>
          <p:cNvSpPr/>
          <p:nvPr/>
        </p:nvSpPr>
        <p:spPr>
          <a:xfrm>
            <a:off x="2594518" y="2183361"/>
            <a:ext cx="53929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chòe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lvl="0" algn="just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nữa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lvl="0" algn="just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lvl="0" algn="just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20" name="Google Shape;304;p9">
            <a:extLst>
              <a:ext uri="{FF2B5EF4-FFF2-40B4-BE49-F238E27FC236}">
                <a16:creationId xmlns:a16="http://schemas.microsoft.com/office/drawing/2014/main" id="{48A44F9D-F1F7-4CB3-9347-6BC1629B7DD4}"/>
              </a:ext>
            </a:extLst>
          </p:cNvPr>
          <p:cNvSpPr/>
          <p:nvPr/>
        </p:nvSpPr>
        <p:spPr>
          <a:xfrm>
            <a:off x="878849" y="5242061"/>
            <a:ext cx="11340861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Vì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bà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em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bé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bị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ốm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nên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em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bé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muốn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yên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lặng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cho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bà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ngủ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30524-C07E-45AD-8EFD-10ED80E13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149" y="1946972"/>
            <a:ext cx="4047573" cy="290629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27764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4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0" y="-15670"/>
            <a:ext cx="12219710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1992" y="296543"/>
            <a:ext cx="511318" cy="511318"/>
          </a:xfrm>
          <a:prstGeom prst="rect">
            <a:avLst/>
          </a:prstGeom>
        </p:spPr>
      </p:pic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srgbClr val="F59C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74376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817174" y="1919715"/>
            <a:ext cx="6512037" cy="2933554"/>
            <a:chOff x="-390770" y="1352136"/>
            <a:chExt cx="12270819" cy="3976626"/>
          </a:xfrm>
        </p:grpSpPr>
        <p:sp>
          <p:nvSpPr>
            <p:cNvPr id="82" name="Rounded Rectangle 81"/>
            <p:cNvSpPr/>
            <p:nvPr/>
          </p:nvSpPr>
          <p:spPr>
            <a:xfrm>
              <a:off x="795666" y="1352136"/>
              <a:ext cx="11084383" cy="3976626"/>
            </a:xfrm>
            <a:prstGeom prst="roundRect">
              <a:avLst>
                <a:gd name="adj" fmla="val 11248"/>
              </a:avLst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3" name="Teardrop 82"/>
            <p:cNvSpPr/>
            <p:nvPr/>
          </p:nvSpPr>
          <p:spPr>
            <a:xfrm>
              <a:off x="-390770" y="1389085"/>
              <a:ext cx="933272" cy="917791"/>
            </a:xfrm>
            <a:prstGeom prst="teardrop">
              <a:avLst/>
            </a:prstGeom>
            <a:solidFill>
              <a:srgbClr val="99FF99"/>
            </a:solidFill>
            <a:ln w="12700" cap="flat" cmpd="sng" algn="ctr">
              <a:solidFill>
                <a:srgbClr val="F794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4" name="Rectangle 83"/>
          <p:cNvSpPr/>
          <p:nvPr/>
        </p:nvSpPr>
        <p:spPr>
          <a:xfrm>
            <a:off x="2594518" y="2183361"/>
            <a:ext cx="45757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 tay bé nhỏ</a:t>
            </a:r>
          </a:p>
          <a:p>
            <a:pPr lvl="0" algn="just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Vẫy quạt đều đều</a:t>
            </a:r>
          </a:p>
          <a:p>
            <a:pPr lvl="0" algn="just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 nắng thiu thiu</a:t>
            </a:r>
          </a:p>
          <a:p>
            <a:pPr lvl="0" algn="just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Đậu trên tường trắng.</a:t>
            </a:r>
          </a:p>
        </p:txBody>
      </p:sp>
      <p:sp>
        <p:nvSpPr>
          <p:cNvPr id="20" name="Google Shape;304;p9">
            <a:extLst>
              <a:ext uri="{FF2B5EF4-FFF2-40B4-BE49-F238E27FC236}">
                <a16:creationId xmlns:a16="http://schemas.microsoft.com/office/drawing/2014/main" id="{48A44F9D-F1F7-4CB3-9347-6BC1629B7DD4}"/>
              </a:ext>
            </a:extLst>
          </p:cNvPr>
          <p:cNvSpPr/>
          <p:nvPr/>
        </p:nvSpPr>
        <p:spPr>
          <a:xfrm>
            <a:off x="2619853" y="5161550"/>
            <a:ext cx="7469355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Bé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quạt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cho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bà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trong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lúc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bà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ngủ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719F2D-6764-4714-8858-3F95B6F1C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3563" y="1908186"/>
            <a:ext cx="4232196" cy="288607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20477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4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76" y="206127"/>
            <a:ext cx="9405434" cy="586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214245" y="5919058"/>
            <a:ext cx="9938328" cy="677060"/>
          </a:xfrm>
          <a:prstGeom prst="rect">
            <a:avLst/>
          </a:prstGeom>
          <a:solidFill>
            <a:srgbClr val="FFD347"/>
          </a:solidFill>
        </p:spPr>
        <p:txBody>
          <a:bodyPr wrap="square" lIns="121871" tIns="60936" rIns="121871" bIns="60936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190863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7"/>
          <a:stretch/>
        </p:blipFill>
        <p:spPr>
          <a:xfrm>
            <a:off x="711200" y="895179"/>
            <a:ext cx="4572000" cy="4709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688" y="5649688"/>
            <a:ext cx="11785600" cy="939800"/>
          </a:xfrm>
          <a:solidFill>
            <a:srgbClr val="FFD243"/>
          </a:solidFill>
        </p:spPr>
        <p:txBody>
          <a:bodyPr>
            <a:noAutofit/>
          </a:bodyPr>
          <a:lstStyle/>
          <a:p>
            <a:r>
              <a:rPr lang="en-US" sz="3733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 nói về những điều em đã làm cho ông bà của mình.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3"/>
          <a:stretch/>
        </p:blipFill>
        <p:spPr>
          <a:xfrm>
            <a:off x="7561062" y="1600199"/>
            <a:ext cx="4124652" cy="3771111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1200" y="726955"/>
            <a:ext cx="2176261" cy="490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3163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"/>
            <a:ext cx="12192000" cy="6859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111863" y="3333152"/>
            <a:ext cx="1354823" cy="2574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9550919" y="1109959"/>
            <a:ext cx="933293" cy="1877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1762598" y="892424"/>
            <a:ext cx="707574" cy="1451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49859" y="2681689"/>
            <a:ext cx="2304782" cy="3587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706623" y="-190821"/>
            <a:ext cx="1441267" cy="2327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7579488" y="-698290"/>
            <a:ext cx="1797853" cy="3089846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403" y="1067449"/>
            <a:ext cx="3717548" cy="22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233740" y="3265301"/>
            <a:ext cx="1045241" cy="1738943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944" y="3511067"/>
            <a:ext cx="864145" cy="5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72738" y="1879385"/>
            <a:ext cx="3023870" cy="598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976637" y="5343525"/>
            <a:ext cx="457200" cy="457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4636" y="475551"/>
            <a:ext cx="812800" cy="8128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3638" y="594614"/>
            <a:ext cx="8829964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cuối</a:t>
            </a:r>
            <a:endParaRPr lang="en-US" sz="3200" b="1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04723" y="1600200"/>
            <a:ext cx="4628077" cy="455502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 tay bé nhỏ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Vẫy quạt đều đều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 nắng thiu thiu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Đậu trên tường trắng.</a:t>
            </a:r>
            <a:endParaRPr lang="en-US" sz="320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 nhà đã vắng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Cốc chén lặng im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 mắt lim dim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 ngon bà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24698"/>
            <a:ext cx="3657600" cy="48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88" y="2213839"/>
            <a:ext cx="3657600" cy="45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55" y="2667381"/>
            <a:ext cx="3657600" cy="52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049" y="3190197"/>
            <a:ext cx="3657600" cy="543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4151351"/>
            <a:ext cx="3657600" cy="46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241" y="4617403"/>
            <a:ext cx="3657600" cy="46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032" y="5083455"/>
            <a:ext cx="3657600" cy="49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496" y="5582401"/>
            <a:ext cx="3657600" cy="57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750AB0-3410-4C88-B0C4-B9DA8D2BBEC2}"/>
              </a:ext>
            </a:extLst>
          </p:cNvPr>
          <p:cNvSpPr txBox="1"/>
          <p:nvPr/>
        </p:nvSpPr>
        <p:spPr>
          <a:xfrm>
            <a:off x="3486058" y="6545326"/>
            <a:ext cx="908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6600"/>
                </a:solidFill>
              </a:rPr>
              <a:t>Thiết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kế</a:t>
            </a:r>
            <a:r>
              <a:rPr lang="en-US" sz="2000" dirty="0">
                <a:solidFill>
                  <a:srgbClr val="FF6600"/>
                </a:solidFill>
              </a:rPr>
              <a:t> : </a:t>
            </a:r>
            <a:r>
              <a:rPr lang="en-US" sz="2000" dirty="0" err="1">
                <a:solidFill>
                  <a:srgbClr val="FF6600"/>
                </a:solidFill>
              </a:rPr>
              <a:t>Hương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Thảo</a:t>
            </a:r>
            <a:r>
              <a:rPr lang="en-US" sz="2000" dirty="0">
                <a:solidFill>
                  <a:srgbClr val="FF660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554541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79241" y="5701412"/>
            <a:ext cx="812800" cy="8128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2906" y="5738872"/>
            <a:ext cx="8165699" cy="738599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Hát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hát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cháu</a:t>
            </a:r>
            <a:endParaRPr 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Bài hát Cháu yêu bà_HTS">
            <a:hlinkClick r:id="" action="ppaction://media"/>
            <a:extLst>
              <a:ext uri="{FF2B5EF4-FFF2-40B4-BE49-F238E27FC236}">
                <a16:creationId xmlns:a16="http://schemas.microsoft.com/office/drawing/2014/main" id="{26ADD05A-C702-451F-ABEB-063B20B83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96525" y="5396612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06984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2884582" y="3567336"/>
            <a:ext cx="1377676" cy="2082365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911" y="3487005"/>
            <a:ext cx="962448" cy="193224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0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11176" y="1850412"/>
            <a:ext cx="2542457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5"/>
            <a:ext cx="1463898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1" y="993078"/>
            <a:ext cx="620486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6976" y="504475"/>
            <a:ext cx="7207800" cy="2755924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3" y="1850412"/>
            <a:ext cx="620486" cy="55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635"/>
            <a:ext cx="1219327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8558" y="2484596"/>
            <a:ext cx="5841206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UTM Avo" panose="02040603050506020204" charset="0"/>
              </a:rPr>
              <a:t>Con giúp các con vật thực hiện ước mơ bay lên bầu trời cao bằng cách đọc đúng tất cả các âm, tiếng, từ , câu </a:t>
            </a:r>
            <a:r>
              <a:rPr lang="en-US" sz="3000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UTM Avo" panose="02040603050506020204" charset="0"/>
              </a:rPr>
              <a:t>sau</a:t>
            </a:r>
            <a:r>
              <a:rPr lang="en-US" sz="3000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UTM Avo" panose="02040603050506020204" charset="0"/>
              </a:rPr>
              <a:t>.</a:t>
            </a:r>
            <a:endParaRPr lang="en-US" sz="27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241739" y="857251"/>
            <a:ext cx="1354823" cy="257416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0"/>
            <a:ext cx="12192635" cy="68573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84" y="2983000"/>
            <a:ext cx="1354823" cy="2574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23" y="2142113"/>
            <a:ext cx="1277003" cy="25683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69" y="2727028"/>
            <a:ext cx="1299033" cy="2830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15" y="2056643"/>
            <a:ext cx="1631350" cy="25389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48" y="3303888"/>
            <a:ext cx="1441267" cy="2327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693" y="2142113"/>
            <a:ext cx="1451136" cy="24939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15" y="3262463"/>
            <a:ext cx="1419416" cy="2361450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1221105" y="5304155"/>
            <a:ext cx="1461770" cy="56896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uya</a:t>
            </a: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2683510" y="4707255"/>
            <a:ext cx="1430655" cy="8394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uyp</a:t>
            </a:r>
            <a:endParaRPr lang="en-US" sz="405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4010660" y="5055235"/>
            <a:ext cx="1641475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uych</a:t>
            </a:r>
          </a:p>
        </p:txBody>
      </p:sp>
      <p:sp>
        <p:nvSpPr>
          <p:cNvPr id="31" name="Rounded Rectangle 30">
            <a:hlinkClick r:id="rId13" action="ppaction://hlinksldjump"/>
          </p:cNvPr>
          <p:cNvSpPr/>
          <p:nvPr/>
        </p:nvSpPr>
        <p:spPr>
          <a:xfrm>
            <a:off x="5534025" y="4350385"/>
            <a:ext cx="1371600" cy="953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uyu</a:t>
            </a:r>
            <a:endParaRPr lang="en-US" sz="40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6648450" y="5193665"/>
            <a:ext cx="1619885" cy="102235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tuýp thuốc</a:t>
            </a:r>
            <a:endParaRPr lang="en-US" sz="32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ounded Rectangle 32">
            <a:hlinkClick r:id="rId13" action="ppaction://hlinksldjump"/>
          </p:cNvPr>
          <p:cNvSpPr/>
          <p:nvPr/>
        </p:nvSpPr>
        <p:spPr>
          <a:xfrm>
            <a:off x="8002905" y="4285298"/>
            <a:ext cx="1403509" cy="10186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huỳnh huỵch</a:t>
            </a:r>
            <a:endParaRPr lang="en-US" sz="28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ounded Rectangle 33">
            <a:hlinkClick r:id="rId13" action="ppaction://hlinksldjump"/>
          </p:cNvPr>
          <p:cNvSpPr/>
          <p:nvPr/>
        </p:nvSpPr>
        <p:spPr>
          <a:xfrm>
            <a:off x="9238615" y="5304155"/>
            <a:ext cx="2308225" cy="6559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 khuỷu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3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4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00874" y="2869487"/>
            <a:ext cx="6146327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878446" y="2812694"/>
            <a:ext cx="1323109" cy="1323109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79513" y="-1131658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FD2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6933" y="237859"/>
            <a:ext cx="1788707" cy="147726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800" b="1">
                <a:solidFill>
                  <a:srgbClr val="F7964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40000" y="583615"/>
            <a:ext cx="8229600" cy="123104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200" b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ẤM GIA ĐÌNH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19519" y="2883519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267" b="1" dirty="0">
                <a:solidFill>
                  <a:prstClr val="white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30771" y="3052119"/>
            <a:ext cx="5706829" cy="86171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solidFill>
                  <a:srgbClr val="F6842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 CHO BÀ NGỦ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3AD21F0-2FBA-456D-B1E3-F5C4BD658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4799595"/>
            <a:ext cx="3857625" cy="202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79400" y="288635"/>
            <a:ext cx="812800" cy="812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8400" y="407698"/>
            <a:ext cx="9855200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tranh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600" y="1203035"/>
            <a:ext cx="9855200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609585" indent="-609585" algn="just" defTabSz="1218516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LcPeriod"/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thấy cảnh gì trong tranh?</a:t>
            </a:r>
          </a:p>
          <a:p>
            <a:pPr marL="609585" indent="-609585" algn="just" defTabSz="1218516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LcPeriod"/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người thân bị ốm, em thường làm gì?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92584" y="1101437"/>
            <a:ext cx="10160000" cy="5469905"/>
            <a:chOff x="894438" y="826077"/>
            <a:chExt cx="7620000" cy="4102429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2" t="43056" r="19683" b="22023"/>
            <a:stretch/>
          </p:blipFill>
          <p:spPr bwMode="auto">
            <a:xfrm>
              <a:off x="894438" y="2373992"/>
              <a:ext cx="7620000" cy="2554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58" t="21412" r="19683" b="57428"/>
            <a:stretch/>
          </p:blipFill>
          <p:spPr bwMode="auto">
            <a:xfrm>
              <a:off x="5865582" y="826077"/>
              <a:ext cx="2648856" cy="1547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412" y="316709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733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733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733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lang="en-US" sz="3733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1020913"/>
            <a:ext cx="4692072" cy="529311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chòe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nữa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tường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600" dirty="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9550400" y="140163"/>
            <a:ext cx="2336800" cy="97369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67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5901" y="1020913"/>
            <a:ext cx="5637700" cy="5867567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 nhà đã vắng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Cốc chén lặng im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 mắt lim dim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 ngon bà nhé.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cam, hoa khế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 lặng trong vườn,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 mơ tay cháu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 đầy hương thơm.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(Thạch Quỳ)</a:t>
            </a:r>
            <a:endParaRPr lang="en-US" sz="360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520" y="1268994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(1)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6518" y="4140201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(2)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35873" y="1271819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(3)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35872" y="4143026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(4)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71D959-8110-4D67-9EF9-6E111E01869B}"/>
              </a:ext>
            </a:extLst>
          </p:cNvPr>
          <p:cNvSpPr/>
          <p:nvPr/>
        </p:nvSpPr>
        <p:spPr>
          <a:xfrm>
            <a:off x="304800" y="251240"/>
            <a:ext cx="590874" cy="61549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03D729-FD9B-47F3-B6A7-BE0D298933B3}"/>
              </a:ext>
            </a:extLst>
          </p:cNvPr>
          <p:cNvSpPr txBox="1"/>
          <p:nvPr/>
        </p:nvSpPr>
        <p:spPr>
          <a:xfrm>
            <a:off x="895674" y="226863"/>
            <a:ext cx="1289993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Đọc_ Quạt cho bà ngủ_HTS">
            <a:hlinkClick r:id="" action="ppaction://media"/>
            <a:extLst>
              <a:ext uri="{FF2B5EF4-FFF2-40B4-BE49-F238E27FC236}">
                <a16:creationId xmlns:a16="http://schemas.microsoft.com/office/drawing/2014/main" id="{847E50B0-BD25-4BF0-A0DE-65325FFEF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636" y="5546310"/>
            <a:ext cx="1060450" cy="106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57928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形标注 1"/>
          <p:cNvSpPr/>
          <p:nvPr/>
        </p:nvSpPr>
        <p:spPr>
          <a:xfrm>
            <a:off x="4121141" y="1445865"/>
            <a:ext cx="2960090" cy="1454680"/>
          </a:xfrm>
          <a:prstGeom prst="wedgeEllipseCallout">
            <a:avLst>
              <a:gd name="adj1" fmla="val 11197"/>
              <a:gd name="adj2" fmla="val 8027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100000">
                <a:srgbClr val="FF0000">
                  <a:tint val="44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653716" y="1722331"/>
            <a:ext cx="3112759" cy="1178214"/>
          </a:xfrm>
          <a:prstGeom prst="wedgeRoundRectCallout">
            <a:avLst>
              <a:gd name="adj1" fmla="val -14541"/>
              <a:gd name="adj2" fmla="val 87286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00B0F0">
                  <a:tint val="44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矩形标注 9"/>
          <p:cNvSpPr/>
          <p:nvPr/>
        </p:nvSpPr>
        <p:spPr>
          <a:xfrm>
            <a:off x="7754499" y="1350787"/>
            <a:ext cx="3084881" cy="1231797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8195" y="1822968"/>
            <a:ext cx="3728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Ngấn</a:t>
            </a:r>
            <a:r>
              <a:rPr lang="en-US" altLang="zh-CN" sz="4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275807" y="1520527"/>
            <a:ext cx="2805424" cy="1168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Thiu</a:t>
            </a:r>
            <a:r>
              <a:rPr kumimoji="0" lang="en-US" altLang="zh-CN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thiu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844384" y="1350787"/>
            <a:ext cx="3504327" cy="1168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 dim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218" name="Picture 2" descr="F:\360安全浏览器下载\六一\Nipic_2531170_b95b5e79d8a6cffe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97" y="3436906"/>
            <a:ext cx="1920289" cy="28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360安全浏览器下载\六一\Nipic_2531170_b95b5e79d8a6cffe\未标题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999" y="3623682"/>
            <a:ext cx="1748264" cy="24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68" y="3557827"/>
            <a:ext cx="1970463" cy="24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0" grpId="0" animBg="1"/>
      <p:bldP spid="34" grpId="0"/>
      <p:bldP spid="35" grpId="0"/>
      <p:bldP spid="36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685800"/>
            <a:ext cx="10972800" cy="1143000"/>
          </a:xfrm>
        </p:spPr>
        <p:txBody>
          <a:bodyPr>
            <a:normAutofit/>
          </a:bodyPr>
          <a:lstStyle/>
          <a:p>
            <a:pPr algn="just"/>
            <a:r>
              <a:rPr lang="en-US" sz="4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 nắng</a:t>
            </a:r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dấu vết của ánh nắng in trên tường.</a:t>
            </a:r>
          </a:p>
        </p:txBody>
      </p:sp>
      <p:pic>
        <p:nvPicPr>
          <p:cNvPr id="7172" name="Picture 4" descr="Với khoảng trống hình vòm ấn tượng, nhà kết hợp văn phòng trở nên rộng rãi  hơn » Thông tin Dự á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1600200"/>
            <a:ext cx="7162800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0182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stanc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722</Words>
  <Application>Microsoft Office PowerPoint</Application>
  <PresentationFormat>Widescreen</PresentationFormat>
  <Paragraphs>177</Paragraphs>
  <Slides>22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6" baseType="lpstr">
      <vt:lpstr>宋体</vt:lpstr>
      <vt:lpstr>.VnArial</vt:lpstr>
      <vt:lpstr>Arial</vt:lpstr>
      <vt:lpstr>Arial Rounded</vt:lpstr>
      <vt:lpstr>Arial Rounded MT Bold</vt:lpstr>
      <vt:lpstr>Arial-Rounded</vt:lpstr>
      <vt:lpstr>Calibri</vt:lpstr>
      <vt:lpstr>Calibri Light</vt:lpstr>
      <vt:lpstr>Cambria</vt:lpstr>
      <vt:lpstr>等线</vt:lpstr>
      <vt:lpstr>等线 Light</vt:lpstr>
      <vt:lpstr>inpin heiti</vt:lpstr>
      <vt:lpstr>Playfair Display</vt:lpstr>
      <vt:lpstr>Tahoma</vt:lpstr>
      <vt:lpstr>Times New Roman</vt:lpstr>
      <vt:lpstr>Tinos</vt:lpstr>
      <vt:lpstr>UTM Avo</vt:lpstr>
      <vt:lpstr>汉仪帅线体简</vt:lpstr>
      <vt:lpstr>2_Office Theme</vt:lpstr>
      <vt:lpstr>Constance template</vt:lpstr>
      <vt:lpstr>3_Office Theme</vt:lpstr>
      <vt:lpstr>4_Office Theme</vt:lpstr>
      <vt:lpstr>2_Office 主题</vt:lpstr>
      <vt:lpstr>2_Office 主题​​</vt:lpstr>
      <vt:lpstr>TIẾNG VIỆT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Ngấn nắng: dấu vết của ánh nắng in trên tường.</vt:lpstr>
      <vt:lpstr>Thiu thiu: vừa mới ngủ, ngủ chưa say.  Lim dim: mắt nhắm chia khít, còn hơi hé.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Hãy nói về những điều em đã làm cho ông bà của mình.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...........</dc:title>
  <dc:creator>BENR-</dc:creator>
  <cp:lastModifiedBy>STD</cp:lastModifiedBy>
  <cp:revision>18</cp:revision>
  <dcterms:created xsi:type="dcterms:W3CDTF">2020-08-08T08:08:51Z</dcterms:created>
  <dcterms:modified xsi:type="dcterms:W3CDTF">2025-02-16T00:20:58Z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