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7"/>
  </p:notesMasterIdLst>
  <p:sldIdLst>
    <p:sldId id="258" r:id="rId3"/>
    <p:sldId id="263" r:id="rId4"/>
    <p:sldId id="268" r:id="rId5"/>
    <p:sldId id="279" r:id="rId6"/>
    <p:sldId id="278" r:id="rId7"/>
    <p:sldId id="276" r:id="rId8"/>
    <p:sldId id="267" r:id="rId9"/>
    <p:sldId id="260" r:id="rId10"/>
    <p:sldId id="286" r:id="rId11"/>
    <p:sldId id="266" r:id="rId12"/>
    <p:sldId id="287" r:id="rId13"/>
    <p:sldId id="288" r:id="rId14"/>
    <p:sldId id="333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D7710-F297-45BB-BB6B-351C255FE45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DD1BC-0B92-45DC-820C-FFCEEAF0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0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02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6E4147-0784-4E45-A7BB-D51FCA2DC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7B7EDE3-6CF5-4568-BEC7-3C68B7BAE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4DB566-5C8B-45B7-ADA3-FD1C0AA0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43325C-1442-467F-B2D1-A9577646F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A8998C-3700-4FCC-B029-21861AAE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08273-C94D-42EC-8BB8-C9F45C88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E7DDF4-214B-4AE4-84E0-E1FBAE7C8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EE4C37-5B4A-4C81-80A8-6EA33A4C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A34F86-D7D7-406E-BC7D-7C4234C6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DDADC-2336-46DC-9082-82413D71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2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A01108-6084-4CF3-999C-E0726CA9F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E131C5-6DFA-41E4-A8D4-91B7255F2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38B3F2-EDFB-4A7A-9AA1-E4B7C1CB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A194A8-1816-4A26-AF34-8C23541D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F2CCAE-EF30-491D-BF98-58F32AED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4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4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80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24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557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362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491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28816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854C79-1819-46D2-A716-12ED0833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4C2B7F-F606-46C1-94A7-34DB26AD0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87E0D5-4C2B-405A-A313-102172D1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A4A2CC-ED3B-4756-94D5-80AFA77B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E78238-D551-4ABA-A63C-9B161CB2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9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893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670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338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566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320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068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417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4752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E1C245-34B6-44EF-BB22-61E5CB8F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CD7D64-DEA9-48C7-89CC-404027AC1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1CA68B-A2C1-4E55-9FED-56202C5B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984F11-161F-4C71-802D-FA30F430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EB45FB-B7E3-4BD6-AF6F-48D97A5A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9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DDBE0-86FF-4447-9753-951D5B1E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C7C6E4-5088-4F36-91DB-0F6599CBA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E2A681-A7B6-4A05-A283-C1FF2CD2D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6E0F4F-0674-4662-9C25-448C7AAD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730F21-9EE5-4210-80D8-75FFF4FE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B46917-B6F7-496F-A3AD-26D3A6F0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8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904A57-B985-4177-887A-7B2305E0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3190EE-C7F4-4884-9726-2A50A5011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AA38E5-A2E6-4A3C-A727-7A09526B3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04D2C1B-329B-416E-9272-596BD8B8C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1339BAD-F97B-4212-9AFF-5F99AF9D1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D85005C-FD3D-4E34-A1FC-8B0ECB7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84B012-C502-4CF6-8DD0-5464D007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E6C1758-831A-40C8-A22D-2D09F31B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6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9543B-3831-43BF-BC26-85E4CA2A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03CBEB-57AE-4201-9D92-B9E9BC6F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4DCB01-C485-49CA-8761-A1F3C515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2F4C10-5B18-4127-970B-71DD5384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8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7BCAABD-63D7-4E80-9D46-7BABC094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A8E1AF-81AF-4E48-A915-6DCB5D43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75D076-2E40-4EB0-B6B1-6505E580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85F446-873D-4CFD-99F7-9E531ADA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8A2473-6AA2-44AF-8926-CAF0A716C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727658-2018-479A-9A2D-C7F8615B4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2AE071-3B03-4985-8B9C-38DB3714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F554AA-451A-4943-B870-D8CC9A65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49ADA7-72EF-4661-902A-E81B43450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4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600E0-AD3A-48FF-9B13-3B3403CD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5390D47-A273-43D0-95C9-DDEFBD825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AAA5F-F9CB-4A18-A8F0-D93A5EE4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078779-C419-48BE-8534-A611277F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8ACE-23EA-4781-A0C5-D7775A61C00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545B30-F435-461D-9D56-7CC129AD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B315F7-5140-4493-BCF3-E3161AA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68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731779-E569-4DBE-BF28-0EB0761B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246ED9-35D4-4DDC-B803-FE98464E2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7DD0D3-ED34-4469-86FA-E87A016CB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B8ACE-23EA-4781-A0C5-D7775A61C00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5D0C70-DC6D-4673-A675-CAF913339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899D75-4150-4634-BCB3-EECD68AB8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F0F22-1685-43B4-AA83-C6038AEACB3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B8A3CE4-88B2-89BD-30EE-04DA03EFAC9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361" y="303032"/>
            <a:ext cx="1318378" cy="131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3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81362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8920D44-24F7-508E-519B-134264A4B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80" y="2087043"/>
            <a:ext cx="7218290" cy="17314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71253-BF29-1FD4-8E5D-1FEEACDF9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993" y="638175"/>
            <a:ext cx="4541914" cy="8596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D0DA21-4415-841A-843A-3A6746366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70" y="1429090"/>
            <a:ext cx="2267909" cy="9327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2926" y="4165600"/>
            <a:ext cx="515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Lê</a:t>
            </a:r>
            <a:r>
              <a:rPr lang="en-US" sz="3600" b="1" dirty="0" smtClean="0">
                <a:solidFill>
                  <a:srgbClr val="FF0000"/>
                </a:solidFill>
              </a:rPr>
              <a:t> Thu </a:t>
            </a:r>
            <a:r>
              <a:rPr lang="en-US" sz="3600" b="1" dirty="0" err="1" smtClean="0">
                <a:solidFill>
                  <a:srgbClr val="FF0000"/>
                </a:solidFill>
              </a:rPr>
              <a:t>Hà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2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物体&#10;&#10;已生成高可信度的说明">
            <a:extLst>
              <a:ext uri="{FF2B5EF4-FFF2-40B4-BE49-F238E27FC236}">
                <a16:creationId xmlns:a16="http://schemas.microsoft.com/office/drawing/2014/main" id="{8EC30632-4B2A-4DF3-B456-76CAF2942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17571" y="-2885159"/>
            <a:ext cx="6945974" cy="12540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D0B84-0CD1-CF53-975B-E58F70A68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37" y="828674"/>
            <a:ext cx="6783272" cy="5610225"/>
          </a:xfrm>
          <a:prstGeom prst="rect">
            <a:avLst/>
          </a:prstGeom>
        </p:spPr>
      </p:pic>
      <p:pic>
        <p:nvPicPr>
          <p:cNvPr id="5" name="Picture 4" descr="A yellow emoji with red cheeks and a thumbs up&#10;&#10;Description automatically generated">
            <a:extLst>
              <a:ext uri="{FF2B5EF4-FFF2-40B4-BE49-F238E27FC236}">
                <a16:creationId xmlns:a16="http://schemas.microsoft.com/office/drawing/2014/main" id="{03EF7D4A-BD3E-B09D-43B3-D836F29F9A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38126"/>
            <a:ext cx="1362076" cy="1362076"/>
          </a:xfrm>
          <a:prstGeom prst="rect">
            <a:avLst/>
          </a:prstGeom>
        </p:spPr>
      </p:pic>
      <p:pic>
        <p:nvPicPr>
          <p:cNvPr id="7" name="Picture 6" descr="A red face with a black background&#10;&#10;Description automatically generated">
            <a:extLst>
              <a:ext uri="{FF2B5EF4-FFF2-40B4-BE49-F238E27FC236}">
                <a16:creationId xmlns:a16="http://schemas.microsoft.com/office/drawing/2014/main" id="{6C5F1DC9-6645-0DA7-F7A4-7F11676D1BC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560" y="193040"/>
            <a:ext cx="1320800" cy="1320800"/>
          </a:xfrm>
          <a:prstGeom prst="rect">
            <a:avLst/>
          </a:prstGeom>
        </p:spPr>
      </p:pic>
      <p:pic>
        <p:nvPicPr>
          <p:cNvPr id="26" name="Picture 25" descr="A yellow emoji with red cheeks and a thumbs up&#10;&#10;Description automatically generated">
            <a:extLst>
              <a:ext uri="{FF2B5EF4-FFF2-40B4-BE49-F238E27FC236}">
                <a16:creationId xmlns:a16="http://schemas.microsoft.com/office/drawing/2014/main" id="{3FBD0FB4-E93E-7E1D-FFA8-74619A9C5EE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60" y="3174366"/>
            <a:ext cx="1362076" cy="1362076"/>
          </a:xfrm>
          <a:prstGeom prst="rect">
            <a:avLst/>
          </a:prstGeom>
        </p:spPr>
      </p:pic>
      <p:pic>
        <p:nvPicPr>
          <p:cNvPr id="29" name="Picture 28" descr="A red face with a black background&#10;&#10;Description automatically generated">
            <a:extLst>
              <a:ext uri="{FF2B5EF4-FFF2-40B4-BE49-F238E27FC236}">
                <a16:creationId xmlns:a16="http://schemas.microsoft.com/office/drawing/2014/main" id="{49FBA5D7-E51F-CAB1-D8C5-13CC834FFBB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20" y="3088640"/>
            <a:ext cx="1320800" cy="1320800"/>
          </a:xfrm>
          <a:prstGeom prst="rect">
            <a:avLst/>
          </a:prstGeom>
        </p:spPr>
      </p:pic>
      <p:sp>
        <p:nvSpPr>
          <p:cNvPr id="30" name="Flowchart: Terminator 2">
            <a:extLst>
              <a:ext uri="{FF2B5EF4-FFF2-40B4-BE49-F238E27FC236}">
                <a16:creationId xmlns:a16="http://schemas.microsoft.com/office/drawing/2014/main" id="{551C2C73-0DEB-B408-7150-0153E68937EA}"/>
              </a:ext>
            </a:extLst>
          </p:cNvPr>
          <p:cNvSpPr/>
          <p:nvPr/>
        </p:nvSpPr>
        <p:spPr>
          <a:xfrm>
            <a:off x="0" y="1005840"/>
            <a:ext cx="3434079" cy="1473200"/>
          </a:xfrm>
          <a:prstGeom prst="roundRect">
            <a:avLst>
              <a:gd name="adj" fmla="val 39198"/>
            </a:avLst>
          </a:prstGeom>
          <a:solidFill>
            <a:srgbClr val="FFFFCC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086508122">
                  <a:custGeom>
                    <a:avLst/>
                    <a:gdLst>
                      <a:gd name="connsiteX0" fmla="*/ 0 w 8610600"/>
                      <a:gd name="connsiteY0" fmla="*/ 190243 h 1141436"/>
                      <a:gd name="connsiteX1" fmla="*/ 190243 w 8610600"/>
                      <a:gd name="connsiteY1" fmla="*/ 0 h 1141436"/>
                      <a:gd name="connsiteX2" fmla="*/ 860409 w 8610600"/>
                      <a:gd name="connsiteY2" fmla="*/ 0 h 1141436"/>
                      <a:gd name="connsiteX3" fmla="*/ 1201371 w 8610600"/>
                      <a:gd name="connsiteY3" fmla="*/ 0 h 1141436"/>
                      <a:gd name="connsiteX4" fmla="*/ 1624634 w 8610600"/>
                      <a:gd name="connsiteY4" fmla="*/ 0 h 1141436"/>
                      <a:gd name="connsiteX5" fmla="*/ 2047897 w 8610600"/>
                      <a:gd name="connsiteY5" fmla="*/ 0 h 1141436"/>
                      <a:gd name="connsiteX6" fmla="*/ 2471160 w 8610600"/>
                      <a:gd name="connsiteY6" fmla="*/ 0 h 1141436"/>
                      <a:gd name="connsiteX7" fmla="*/ 2812122 w 8610600"/>
                      <a:gd name="connsiteY7" fmla="*/ 0 h 1141436"/>
                      <a:gd name="connsiteX8" fmla="*/ 3235385 w 8610600"/>
                      <a:gd name="connsiteY8" fmla="*/ 0 h 1141436"/>
                      <a:gd name="connsiteX9" fmla="*/ 3905552 w 8610600"/>
                      <a:gd name="connsiteY9" fmla="*/ 0 h 1141436"/>
                      <a:gd name="connsiteX10" fmla="*/ 4246513 w 8610600"/>
                      <a:gd name="connsiteY10" fmla="*/ 0 h 1141436"/>
                      <a:gd name="connsiteX11" fmla="*/ 4669776 w 8610600"/>
                      <a:gd name="connsiteY11" fmla="*/ 0 h 1141436"/>
                      <a:gd name="connsiteX12" fmla="*/ 5257642 w 8610600"/>
                      <a:gd name="connsiteY12" fmla="*/ 0 h 1141436"/>
                      <a:gd name="connsiteX13" fmla="*/ 5927808 w 8610600"/>
                      <a:gd name="connsiteY13" fmla="*/ 0 h 1141436"/>
                      <a:gd name="connsiteX14" fmla="*/ 6268770 w 8610600"/>
                      <a:gd name="connsiteY14" fmla="*/ 0 h 1141436"/>
                      <a:gd name="connsiteX15" fmla="*/ 6938936 w 8610600"/>
                      <a:gd name="connsiteY15" fmla="*/ 0 h 1141436"/>
                      <a:gd name="connsiteX16" fmla="*/ 7362199 w 8610600"/>
                      <a:gd name="connsiteY16" fmla="*/ 0 h 1141436"/>
                      <a:gd name="connsiteX17" fmla="*/ 7867764 w 8610600"/>
                      <a:gd name="connsiteY17" fmla="*/ 0 h 1141436"/>
                      <a:gd name="connsiteX18" fmla="*/ 8420357 w 8610600"/>
                      <a:gd name="connsiteY18" fmla="*/ 0 h 1141436"/>
                      <a:gd name="connsiteX19" fmla="*/ 8610600 w 8610600"/>
                      <a:gd name="connsiteY19" fmla="*/ 190243 h 1141436"/>
                      <a:gd name="connsiteX20" fmla="*/ 8610600 w 8610600"/>
                      <a:gd name="connsiteY20" fmla="*/ 555499 h 1141436"/>
                      <a:gd name="connsiteX21" fmla="*/ 8610600 w 8610600"/>
                      <a:gd name="connsiteY21" fmla="*/ 951193 h 1141436"/>
                      <a:gd name="connsiteX22" fmla="*/ 8420357 w 8610600"/>
                      <a:gd name="connsiteY22" fmla="*/ 1141436 h 1141436"/>
                      <a:gd name="connsiteX23" fmla="*/ 7667889 w 8610600"/>
                      <a:gd name="connsiteY23" fmla="*/ 1141436 h 1141436"/>
                      <a:gd name="connsiteX24" fmla="*/ 7162325 w 8610600"/>
                      <a:gd name="connsiteY24" fmla="*/ 1141436 h 1141436"/>
                      <a:gd name="connsiteX25" fmla="*/ 6656761 w 8610600"/>
                      <a:gd name="connsiteY25" fmla="*/ 1141436 h 1141436"/>
                      <a:gd name="connsiteX26" fmla="*/ 5904294 w 8610600"/>
                      <a:gd name="connsiteY26" fmla="*/ 1141436 h 1141436"/>
                      <a:gd name="connsiteX27" fmla="*/ 5563332 w 8610600"/>
                      <a:gd name="connsiteY27" fmla="*/ 1141436 h 1141436"/>
                      <a:gd name="connsiteX28" fmla="*/ 4975466 w 8610600"/>
                      <a:gd name="connsiteY28" fmla="*/ 1141436 h 1141436"/>
                      <a:gd name="connsiteX29" fmla="*/ 4552203 w 8610600"/>
                      <a:gd name="connsiteY29" fmla="*/ 1141436 h 1141436"/>
                      <a:gd name="connsiteX30" fmla="*/ 4211242 w 8610600"/>
                      <a:gd name="connsiteY30" fmla="*/ 1141436 h 1141436"/>
                      <a:gd name="connsiteX31" fmla="*/ 3458774 w 8610600"/>
                      <a:gd name="connsiteY31" fmla="*/ 1141436 h 1141436"/>
                      <a:gd name="connsiteX32" fmla="*/ 3035511 w 8610600"/>
                      <a:gd name="connsiteY32" fmla="*/ 1141436 h 1141436"/>
                      <a:gd name="connsiteX33" fmla="*/ 2612248 w 8610600"/>
                      <a:gd name="connsiteY33" fmla="*/ 1141436 h 1141436"/>
                      <a:gd name="connsiteX34" fmla="*/ 2106684 w 8610600"/>
                      <a:gd name="connsiteY34" fmla="*/ 1141436 h 1141436"/>
                      <a:gd name="connsiteX35" fmla="*/ 1518819 w 8610600"/>
                      <a:gd name="connsiteY35" fmla="*/ 1141436 h 1141436"/>
                      <a:gd name="connsiteX36" fmla="*/ 1095556 w 8610600"/>
                      <a:gd name="connsiteY36" fmla="*/ 1141436 h 1141436"/>
                      <a:gd name="connsiteX37" fmla="*/ 190243 w 8610600"/>
                      <a:gd name="connsiteY37" fmla="*/ 1141436 h 1141436"/>
                      <a:gd name="connsiteX38" fmla="*/ 0 w 8610600"/>
                      <a:gd name="connsiteY38" fmla="*/ 951193 h 1141436"/>
                      <a:gd name="connsiteX39" fmla="*/ 0 w 8610600"/>
                      <a:gd name="connsiteY39" fmla="*/ 578328 h 1141436"/>
                      <a:gd name="connsiteX40" fmla="*/ 0 w 8610600"/>
                      <a:gd name="connsiteY40" fmla="*/ 190243 h 11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610600" h="1141436" fill="none" extrusionOk="0">
                        <a:moveTo>
                          <a:pt x="0" y="190243"/>
                        </a:moveTo>
                        <a:cubicBezTo>
                          <a:pt x="23024" y="83185"/>
                          <a:pt x="88805" y="23543"/>
                          <a:pt x="190243" y="0"/>
                        </a:cubicBezTo>
                        <a:cubicBezTo>
                          <a:pt x="494076" y="-5611"/>
                          <a:pt x="639681" y="80319"/>
                          <a:pt x="860409" y="0"/>
                        </a:cubicBezTo>
                        <a:cubicBezTo>
                          <a:pt x="1081137" y="-80319"/>
                          <a:pt x="1082391" y="16633"/>
                          <a:pt x="1201371" y="0"/>
                        </a:cubicBezTo>
                        <a:cubicBezTo>
                          <a:pt x="1320351" y="-16633"/>
                          <a:pt x="1437496" y="20878"/>
                          <a:pt x="1624634" y="0"/>
                        </a:cubicBezTo>
                        <a:cubicBezTo>
                          <a:pt x="1811772" y="-20878"/>
                          <a:pt x="1867505" y="3838"/>
                          <a:pt x="2047897" y="0"/>
                        </a:cubicBezTo>
                        <a:cubicBezTo>
                          <a:pt x="2228289" y="-3838"/>
                          <a:pt x="2359513" y="1188"/>
                          <a:pt x="2471160" y="0"/>
                        </a:cubicBezTo>
                        <a:cubicBezTo>
                          <a:pt x="2582807" y="-1188"/>
                          <a:pt x="2683877" y="13700"/>
                          <a:pt x="2812122" y="0"/>
                        </a:cubicBezTo>
                        <a:cubicBezTo>
                          <a:pt x="2940367" y="-13700"/>
                          <a:pt x="3093151" y="32983"/>
                          <a:pt x="3235385" y="0"/>
                        </a:cubicBezTo>
                        <a:cubicBezTo>
                          <a:pt x="3377619" y="-32983"/>
                          <a:pt x="3700431" y="16428"/>
                          <a:pt x="3905552" y="0"/>
                        </a:cubicBezTo>
                        <a:cubicBezTo>
                          <a:pt x="4110673" y="-16428"/>
                          <a:pt x="4127294" y="14160"/>
                          <a:pt x="4246513" y="0"/>
                        </a:cubicBezTo>
                        <a:cubicBezTo>
                          <a:pt x="4365732" y="-14160"/>
                          <a:pt x="4513109" y="20437"/>
                          <a:pt x="4669776" y="0"/>
                        </a:cubicBezTo>
                        <a:cubicBezTo>
                          <a:pt x="4826443" y="-20437"/>
                          <a:pt x="5003990" y="62104"/>
                          <a:pt x="5257642" y="0"/>
                        </a:cubicBezTo>
                        <a:cubicBezTo>
                          <a:pt x="5511294" y="-62104"/>
                          <a:pt x="5650760" y="26803"/>
                          <a:pt x="5927808" y="0"/>
                        </a:cubicBezTo>
                        <a:cubicBezTo>
                          <a:pt x="6204856" y="-26803"/>
                          <a:pt x="6100089" y="21646"/>
                          <a:pt x="6268770" y="0"/>
                        </a:cubicBezTo>
                        <a:cubicBezTo>
                          <a:pt x="6437451" y="-21646"/>
                          <a:pt x="6764088" y="73275"/>
                          <a:pt x="6938936" y="0"/>
                        </a:cubicBezTo>
                        <a:cubicBezTo>
                          <a:pt x="7113784" y="-73275"/>
                          <a:pt x="7185341" y="25492"/>
                          <a:pt x="7362199" y="0"/>
                        </a:cubicBezTo>
                        <a:cubicBezTo>
                          <a:pt x="7539057" y="-25492"/>
                          <a:pt x="7671638" y="32346"/>
                          <a:pt x="7867764" y="0"/>
                        </a:cubicBezTo>
                        <a:cubicBezTo>
                          <a:pt x="8063890" y="-32346"/>
                          <a:pt x="8267022" y="18745"/>
                          <a:pt x="8420357" y="0"/>
                        </a:cubicBezTo>
                        <a:cubicBezTo>
                          <a:pt x="8536233" y="-1247"/>
                          <a:pt x="8635966" y="84718"/>
                          <a:pt x="8610600" y="190243"/>
                        </a:cubicBezTo>
                        <a:cubicBezTo>
                          <a:pt x="8619548" y="343137"/>
                          <a:pt x="8579125" y="395742"/>
                          <a:pt x="8610600" y="555499"/>
                        </a:cubicBezTo>
                        <a:cubicBezTo>
                          <a:pt x="8642075" y="715256"/>
                          <a:pt x="8571428" y="776600"/>
                          <a:pt x="8610600" y="951193"/>
                        </a:cubicBezTo>
                        <a:cubicBezTo>
                          <a:pt x="8621743" y="1035661"/>
                          <a:pt x="8525596" y="1153516"/>
                          <a:pt x="8420357" y="1141436"/>
                        </a:cubicBezTo>
                        <a:cubicBezTo>
                          <a:pt x="8237302" y="1227089"/>
                          <a:pt x="7846245" y="1124694"/>
                          <a:pt x="7667889" y="1141436"/>
                        </a:cubicBezTo>
                        <a:cubicBezTo>
                          <a:pt x="7489533" y="1158178"/>
                          <a:pt x="7332915" y="1085034"/>
                          <a:pt x="7162325" y="1141436"/>
                        </a:cubicBezTo>
                        <a:cubicBezTo>
                          <a:pt x="6991735" y="1197838"/>
                          <a:pt x="6794562" y="1127997"/>
                          <a:pt x="6656761" y="1141436"/>
                        </a:cubicBezTo>
                        <a:cubicBezTo>
                          <a:pt x="6518960" y="1154875"/>
                          <a:pt x="6257443" y="1112198"/>
                          <a:pt x="5904294" y="1141436"/>
                        </a:cubicBezTo>
                        <a:cubicBezTo>
                          <a:pt x="5551145" y="1170674"/>
                          <a:pt x="5691118" y="1131930"/>
                          <a:pt x="5563332" y="1141436"/>
                        </a:cubicBezTo>
                        <a:cubicBezTo>
                          <a:pt x="5435546" y="1150942"/>
                          <a:pt x="5139175" y="1122511"/>
                          <a:pt x="4975466" y="1141436"/>
                        </a:cubicBezTo>
                        <a:cubicBezTo>
                          <a:pt x="4811757" y="1160361"/>
                          <a:pt x="4724432" y="1119926"/>
                          <a:pt x="4552203" y="1141436"/>
                        </a:cubicBezTo>
                        <a:cubicBezTo>
                          <a:pt x="4379974" y="1162946"/>
                          <a:pt x="4313917" y="1123104"/>
                          <a:pt x="4211242" y="1141436"/>
                        </a:cubicBezTo>
                        <a:cubicBezTo>
                          <a:pt x="4108567" y="1159768"/>
                          <a:pt x="3640526" y="1112442"/>
                          <a:pt x="3458774" y="1141436"/>
                        </a:cubicBezTo>
                        <a:cubicBezTo>
                          <a:pt x="3277022" y="1170430"/>
                          <a:pt x="3242114" y="1138641"/>
                          <a:pt x="3035511" y="1141436"/>
                        </a:cubicBezTo>
                        <a:cubicBezTo>
                          <a:pt x="2828908" y="1144231"/>
                          <a:pt x="2715136" y="1115423"/>
                          <a:pt x="2612248" y="1141436"/>
                        </a:cubicBezTo>
                        <a:cubicBezTo>
                          <a:pt x="2509360" y="1167449"/>
                          <a:pt x="2297010" y="1084221"/>
                          <a:pt x="2106684" y="1141436"/>
                        </a:cubicBezTo>
                        <a:cubicBezTo>
                          <a:pt x="1916358" y="1198651"/>
                          <a:pt x="1729741" y="1110637"/>
                          <a:pt x="1518819" y="1141436"/>
                        </a:cubicBezTo>
                        <a:cubicBezTo>
                          <a:pt x="1307898" y="1172235"/>
                          <a:pt x="1215945" y="1136483"/>
                          <a:pt x="1095556" y="1141436"/>
                        </a:cubicBezTo>
                        <a:cubicBezTo>
                          <a:pt x="975167" y="1146389"/>
                          <a:pt x="450539" y="1057534"/>
                          <a:pt x="190243" y="1141436"/>
                        </a:cubicBezTo>
                        <a:cubicBezTo>
                          <a:pt x="77526" y="1142792"/>
                          <a:pt x="-2772" y="1042080"/>
                          <a:pt x="0" y="951193"/>
                        </a:cubicBezTo>
                        <a:cubicBezTo>
                          <a:pt x="-32432" y="803600"/>
                          <a:pt x="40480" y="730044"/>
                          <a:pt x="0" y="578328"/>
                        </a:cubicBezTo>
                        <a:cubicBezTo>
                          <a:pt x="-40480" y="426612"/>
                          <a:pt x="38441" y="357452"/>
                          <a:pt x="0" y="190243"/>
                        </a:cubicBezTo>
                        <a:close/>
                      </a:path>
                      <a:path w="8610600" h="1141436" stroke="0" extrusionOk="0">
                        <a:moveTo>
                          <a:pt x="0" y="190243"/>
                        </a:moveTo>
                        <a:cubicBezTo>
                          <a:pt x="-4353" y="106395"/>
                          <a:pt x="83580" y="7544"/>
                          <a:pt x="190243" y="0"/>
                        </a:cubicBezTo>
                        <a:cubicBezTo>
                          <a:pt x="319891" y="-10929"/>
                          <a:pt x="410447" y="15330"/>
                          <a:pt x="613506" y="0"/>
                        </a:cubicBezTo>
                        <a:cubicBezTo>
                          <a:pt x="816565" y="-15330"/>
                          <a:pt x="1053858" y="27400"/>
                          <a:pt x="1365974" y="0"/>
                        </a:cubicBezTo>
                        <a:cubicBezTo>
                          <a:pt x="1678090" y="-27400"/>
                          <a:pt x="1623022" y="17868"/>
                          <a:pt x="1706935" y="0"/>
                        </a:cubicBezTo>
                        <a:cubicBezTo>
                          <a:pt x="1790848" y="-17868"/>
                          <a:pt x="1995402" y="4234"/>
                          <a:pt x="2212500" y="0"/>
                        </a:cubicBezTo>
                        <a:cubicBezTo>
                          <a:pt x="2429599" y="-4234"/>
                          <a:pt x="2493836" y="523"/>
                          <a:pt x="2718064" y="0"/>
                        </a:cubicBezTo>
                        <a:cubicBezTo>
                          <a:pt x="2942292" y="-523"/>
                          <a:pt x="3313646" y="11274"/>
                          <a:pt x="3470531" y="0"/>
                        </a:cubicBezTo>
                        <a:cubicBezTo>
                          <a:pt x="3627416" y="-11274"/>
                          <a:pt x="3685115" y="41284"/>
                          <a:pt x="3893794" y="0"/>
                        </a:cubicBezTo>
                        <a:cubicBezTo>
                          <a:pt x="4102473" y="-41284"/>
                          <a:pt x="4387653" y="22087"/>
                          <a:pt x="4563961" y="0"/>
                        </a:cubicBezTo>
                        <a:cubicBezTo>
                          <a:pt x="4740269" y="-22087"/>
                          <a:pt x="4955160" y="49061"/>
                          <a:pt x="5151826" y="0"/>
                        </a:cubicBezTo>
                        <a:cubicBezTo>
                          <a:pt x="5348492" y="-49061"/>
                          <a:pt x="5442516" y="49104"/>
                          <a:pt x="5575089" y="0"/>
                        </a:cubicBezTo>
                        <a:cubicBezTo>
                          <a:pt x="5707662" y="-49104"/>
                          <a:pt x="5973099" y="28071"/>
                          <a:pt x="6080653" y="0"/>
                        </a:cubicBezTo>
                        <a:cubicBezTo>
                          <a:pt x="6188207" y="-28071"/>
                          <a:pt x="6385971" y="40342"/>
                          <a:pt x="6503916" y="0"/>
                        </a:cubicBezTo>
                        <a:cubicBezTo>
                          <a:pt x="6621861" y="-40342"/>
                          <a:pt x="6803525" y="57651"/>
                          <a:pt x="7009480" y="0"/>
                        </a:cubicBezTo>
                        <a:cubicBezTo>
                          <a:pt x="7215435" y="-57651"/>
                          <a:pt x="7339712" y="30170"/>
                          <a:pt x="7515044" y="0"/>
                        </a:cubicBezTo>
                        <a:cubicBezTo>
                          <a:pt x="7690376" y="-30170"/>
                          <a:pt x="8041631" y="5286"/>
                          <a:pt x="8420357" y="0"/>
                        </a:cubicBezTo>
                        <a:cubicBezTo>
                          <a:pt x="8522894" y="-24129"/>
                          <a:pt x="8612787" y="88870"/>
                          <a:pt x="8610600" y="190243"/>
                        </a:cubicBezTo>
                        <a:cubicBezTo>
                          <a:pt x="8611044" y="362230"/>
                          <a:pt x="8568037" y="391175"/>
                          <a:pt x="8610600" y="563109"/>
                        </a:cubicBezTo>
                        <a:cubicBezTo>
                          <a:pt x="8653163" y="735043"/>
                          <a:pt x="8597794" y="860345"/>
                          <a:pt x="8610600" y="951193"/>
                        </a:cubicBezTo>
                        <a:cubicBezTo>
                          <a:pt x="8630849" y="1043477"/>
                          <a:pt x="8507597" y="1164767"/>
                          <a:pt x="8420357" y="1141436"/>
                        </a:cubicBezTo>
                        <a:cubicBezTo>
                          <a:pt x="8238666" y="1210692"/>
                          <a:pt x="7933636" y="1107999"/>
                          <a:pt x="7750191" y="1141436"/>
                        </a:cubicBezTo>
                        <a:cubicBezTo>
                          <a:pt x="7566746" y="1174873"/>
                          <a:pt x="7387336" y="1126078"/>
                          <a:pt x="7080024" y="1141436"/>
                        </a:cubicBezTo>
                        <a:cubicBezTo>
                          <a:pt x="6772712" y="1156794"/>
                          <a:pt x="6692764" y="1135880"/>
                          <a:pt x="6409858" y="1141436"/>
                        </a:cubicBezTo>
                        <a:cubicBezTo>
                          <a:pt x="6126952" y="1146992"/>
                          <a:pt x="6104902" y="1081522"/>
                          <a:pt x="5821992" y="1141436"/>
                        </a:cubicBezTo>
                        <a:cubicBezTo>
                          <a:pt x="5539082" y="1201350"/>
                          <a:pt x="5486015" y="1096322"/>
                          <a:pt x="5316428" y="1141436"/>
                        </a:cubicBezTo>
                        <a:cubicBezTo>
                          <a:pt x="5146841" y="1186550"/>
                          <a:pt x="5060115" y="1133465"/>
                          <a:pt x="4893165" y="1141436"/>
                        </a:cubicBezTo>
                        <a:cubicBezTo>
                          <a:pt x="4726215" y="1149407"/>
                          <a:pt x="4509094" y="1057748"/>
                          <a:pt x="4140698" y="1141436"/>
                        </a:cubicBezTo>
                        <a:cubicBezTo>
                          <a:pt x="3772302" y="1225124"/>
                          <a:pt x="3960974" y="1122685"/>
                          <a:pt x="3799736" y="1141436"/>
                        </a:cubicBezTo>
                        <a:cubicBezTo>
                          <a:pt x="3638498" y="1160187"/>
                          <a:pt x="3220448" y="1124732"/>
                          <a:pt x="3047268" y="1141436"/>
                        </a:cubicBezTo>
                        <a:cubicBezTo>
                          <a:pt x="2874088" y="1158140"/>
                          <a:pt x="2769108" y="1103196"/>
                          <a:pt x="2541704" y="1141436"/>
                        </a:cubicBezTo>
                        <a:cubicBezTo>
                          <a:pt x="2314300" y="1179676"/>
                          <a:pt x="2277862" y="1083531"/>
                          <a:pt x="2036140" y="1141436"/>
                        </a:cubicBezTo>
                        <a:cubicBezTo>
                          <a:pt x="1794418" y="1199341"/>
                          <a:pt x="1702790" y="1139916"/>
                          <a:pt x="1530576" y="1141436"/>
                        </a:cubicBezTo>
                        <a:cubicBezTo>
                          <a:pt x="1358362" y="1142956"/>
                          <a:pt x="1161476" y="1097640"/>
                          <a:pt x="860409" y="1141436"/>
                        </a:cubicBezTo>
                        <a:cubicBezTo>
                          <a:pt x="559342" y="1185232"/>
                          <a:pt x="426599" y="1068072"/>
                          <a:pt x="190243" y="1141436"/>
                        </a:cubicBezTo>
                        <a:cubicBezTo>
                          <a:pt x="97204" y="1138347"/>
                          <a:pt x="-18113" y="1068957"/>
                          <a:pt x="0" y="951193"/>
                        </a:cubicBezTo>
                        <a:cubicBezTo>
                          <a:pt x="-25631" y="863317"/>
                          <a:pt x="35636" y="694290"/>
                          <a:pt x="0" y="555499"/>
                        </a:cubicBezTo>
                        <a:cubicBezTo>
                          <a:pt x="-35636" y="416708"/>
                          <a:pt x="26684" y="296344"/>
                          <a:pt x="0" y="1902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Bạn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nhỏ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cảm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ơn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nhận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quà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bằng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2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tay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mẹ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tặng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quà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31" name="Flowchart: Terminator 2">
            <a:extLst>
              <a:ext uri="{FF2B5EF4-FFF2-40B4-BE49-F238E27FC236}">
                <a16:creationId xmlns:a16="http://schemas.microsoft.com/office/drawing/2014/main" id="{BD317489-DA6C-7DA1-4604-F4A8B32F325C}"/>
              </a:ext>
            </a:extLst>
          </p:cNvPr>
          <p:cNvSpPr/>
          <p:nvPr/>
        </p:nvSpPr>
        <p:spPr>
          <a:xfrm>
            <a:off x="9113521" y="1353821"/>
            <a:ext cx="3078480" cy="1460500"/>
          </a:xfrm>
          <a:prstGeom prst="roundRect">
            <a:avLst>
              <a:gd name="adj" fmla="val 39198"/>
            </a:avLst>
          </a:prstGeom>
          <a:solidFill>
            <a:srgbClr val="FFFFCC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086508122">
                  <a:custGeom>
                    <a:avLst/>
                    <a:gdLst>
                      <a:gd name="connsiteX0" fmla="*/ 0 w 8610600"/>
                      <a:gd name="connsiteY0" fmla="*/ 190243 h 1141436"/>
                      <a:gd name="connsiteX1" fmla="*/ 190243 w 8610600"/>
                      <a:gd name="connsiteY1" fmla="*/ 0 h 1141436"/>
                      <a:gd name="connsiteX2" fmla="*/ 860409 w 8610600"/>
                      <a:gd name="connsiteY2" fmla="*/ 0 h 1141436"/>
                      <a:gd name="connsiteX3" fmla="*/ 1201371 w 8610600"/>
                      <a:gd name="connsiteY3" fmla="*/ 0 h 1141436"/>
                      <a:gd name="connsiteX4" fmla="*/ 1624634 w 8610600"/>
                      <a:gd name="connsiteY4" fmla="*/ 0 h 1141436"/>
                      <a:gd name="connsiteX5" fmla="*/ 2047897 w 8610600"/>
                      <a:gd name="connsiteY5" fmla="*/ 0 h 1141436"/>
                      <a:gd name="connsiteX6" fmla="*/ 2471160 w 8610600"/>
                      <a:gd name="connsiteY6" fmla="*/ 0 h 1141436"/>
                      <a:gd name="connsiteX7" fmla="*/ 2812122 w 8610600"/>
                      <a:gd name="connsiteY7" fmla="*/ 0 h 1141436"/>
                      <a:gd name="connsiteX8" fmla="*/ 3235385 w 8610600"/>
                      <a:gd name="connsiteY8" fmla="*/ 0 h 1141436"/>
                      <a:gd name="connsiteX9" fmla="*/ 3905552 w 8610600"/>
                      <a:gd name="connsiteY9" fmla="*/ 0 h 1141436"/>
                      <a:gd name="connsiteX10" fmla="*/ 4246513 w 8610600"/>
                      <a:gd name="connsiteY10" fmla="*/ 0 h 1141436"/>
                      <a:gd name="connsiteX11" fmla="*/ 4669776 w 8610600"/>
                      <a:gd name="connsiteY11" fmla="*/ 0 h 1141436"/>
                      <a:gd name="connsiteX12" fmla="*/ 5257642 w 8610600"/>
                      <a:gd name="connsiteY12" fmla="*/ 0 h 1141436"/>
                      <a:gd name="connsiteX13" fmla="*/ 5927808 w 8610600"/>
                      <a:gd name="connsiteY13" fmla="*/ 0 h 1141436"/>
                      <a:gd name="connsiteX14" fmla="*/ 6268770 w 8610600"/>
                      <a:gd name="connsiteY14" fmla="*/ 0 h 1141436"/>
                      <a:gd name="connsiteX15" fmla="*/ 6938936 w 8610600"/>
                      <a:gd name="connsiteY15" fmla="*/ 0 h 1141436"/>
                      <a:gd name="connsiteX16" fmla="*/ 7362199 w 8610600"/>
                      <a:gd name="connsiteY16" fmla="*/ 0 h 1141436"/>
                      <a:gd name="connsiteX17" fmla="*/ 7867764 w 8610600"/>
                      <a:gd name="connsiteY17" fmla="*/ 0 h 1141436"/>
                      <a:gd name="connsiteX18" fmla="*/ 8420357 w 8610600"/>
                      <a:gd name="connsiteY18" fmla="*/ 0 h 1141436"/>
                      <a:gd name="connsiteX19" fmla="*/ 8610600 w 8610600"/>
                      <a:gd name="connsiteY19" fmla="*/ 190243 h 1141436"/>
                      <a:gd name="connsiteX20" fmla="*/ 8610600 w 8610600"/>
                      <a:gd name="connsiteY20" fmla="*/ 555499 h 1141436"/>
                      <a:gd name="connsiteX21" fmla="*/ 8610600 w 8610600"/>
                      <a:gd name="connsiteY21" fmla="*/ 951193 h 1141436"/>
                      <a:gd name="connsiteX22" fmla="*/ 8420357 w 8610600"/>
                      <a:gd name="connsiteY22" fmla="*/ 1141436 h 1141436"/>
                      <a:gd name="connsiteX23" fmla="*/ 7667889 w 8610600"/>
                      <a:gd name="connsiteY23" fmla="*/ 1141436 h 1141436"/>
                      <a:gd name="connsiteX24" fmla="*/ 7162325 w 8610600"/>
                      <a:gd name="connsiteY24" fmla="*/ 1141436 h 1141436"/>
                      <a:gd name="connsiteX25" fmla="*/ 6656761 w 8610600"/>
                      <a:gd name="connsiteY25" fmla="*/ 1141436 h 1141436"/>
                      <a:gd name="connsiteX26" fmla="*/ 5904294 w 8610600"/>
                      <a:gd name="connsiteY26" fmla="*/ 1141436 h 1141436"/>
                      <a:gd name="connsiteX27" fmla="*/ 5563332 w 8610600"/>
                      <a:gd name="connsiteY27" fmla="*/ 1141436 h 1141436"/>
                      <a:gd name="connsiteX28" fmla="*/ 4975466 w 8610600"/>
                      <a:gd name="connsiteY28" fmla="*/ 1141436 h 1141436"/>
                      <a:gd name="connsiteX29" fmla="*/ 4552203 w 8610600"/>
                      <a:gd name="connsiteY29" fmla="*/ 1141436 h 1141436"/>
                      <a:gd name="connsiteX30" fmla="*/ 4211242 w 8610600"/>
                      <a:gd name="connsiteY30" fmla="*/ 1141436 h 1141436"/>
                      <a:gd name="connsiteX31" fmla="*/ 3458774 w 8610600"/>
                      <a:gd name="connsiteY31" fmla="*/ 1141436 h 1141436"/>
                      <a:gd name="connsiteX32" fmla="*/ 3035511 w 8610600"/>
                      <a:gd name="connsiteY32" fmla="*/ 1141436 h 1141436"/>
                      <a:gd name="connsiteX33" fmla="*/ 2612248 w 8610600"/>
                      <a:gd name="connsiteY33" fmla="*/ 1141436 h 1141436"/>
                      <a:gd name="connsiteX34" fmla="*/ 2106684 w 8610600"/>
                      <a:gd name="connsiteY34" fmla="*/ 1141436 h 1141436"/>
                      <a:gd name="connsiteX35" fmla="*/ 1518819 w 8610600"/>
                      <a:gd name="connsiteY35" fmla="*/ 1141436 h 1141436"/>
                      <a:gd name="connsiteX36" fmla="*/ 1095556 w 8610600"/>
                      <a:gd name="connsiteY36" fmla="*/ 1141436 h 1141436"/>
                      <a:gd name="connsiteX37" fmla="*/ 190243 w 8610600"/>
                      <a:gd name="connsiteY37" fmla="*/ 1141436 h 1141436"/>
                      <a:gd name="connsiteX38" fmla="*/ 0 w 8610600"/>
                      <a:gd name="connsiteY38" fmla="*/ 951193 h 1141436"/>
                      <a:gd name="connsiteX39" fmla="*/ 0 w 8610600"/>
                      <a:gd name="connsiteY39" fmla="*/ 578328 h 1141436"/>
                      <a:gd name="connsiteX40" fmla="*/ 0 w 8610600"/>
                      <a:gd name="connsiteY40" fmla="*/ 190243 h 11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610600" h="1141436" fill="none" extrusionOk="0">
                        <a:moveTo>
                          <a:pt x="0" y="190243"/>
                        </a:moveTo>
                        <a:cubicBezTo>
                          <a:pt x="23024" y="83185"/>
                          <a:pt x="88805" y="23543"/>
                          <a:pt x="190243" y="0"/>
                        </a:cubicBezTo>
                        <a:cubicBezTo>
                          <a:pt x="494076" y="-5611"/>
                          <a:pt x="639681" y="80319"/>
                          <a:pt x="860409" y="0"/>
                        </a:cubicBezTo>
                        <a:cubicBezTo>
                          <a:pt x="1081137" y="-80319"/>
                          <a:pt x="1082391" y="16633"/>
                          <a:pt x="1201371" y="0"/>
                        </a:cubicBezTo>
                        <a:cubicBezTo>
                          <a:pt x="1320351" y="-16633"/>
                          <a:pt x="1437496" y="20878"/>
                          <a:pt x="1624634" y="0"/>
                        </a:cubicBezTo>
                        <a:cubicBezTo>
                          <a:pt x="1811772" y="-20878"/>
                          <a:pt x="1867505" y="3838"/>
                          <a:pt x="2047897" y="0"/>
                        </a:cubicBezTo>
                        <a:cubicBezTo>
                          <a:pt x="2228289" y="-3838"/>
                          <a:pt x="2359513" y="1188"/>
                          <a:pt x="2471160" y="0"/>
                        </a:cubicBezTo>
                        <a:cubicBezTo>
                          <a:pt x="2582807" y="-1188"/>
                          <a:pt x="2683877" y="13700"/>
                          <a:pt x="2812122" y="0"/>
                        </a:cubicBezTo>
                        <a:cubicBezTo>
                          <a:pt x="2940367" y="-13700"/>
                          <a:pt x="3093151" y="32983"/>
                          <a:pt x="3235385" y="0"/>
                        </a:cubicBezTo>
                        <a:cubicBezTo>
                          <a:pt x="3377619" y="-32983"/>
                          <a:pt x="3700431" y="16428"/>
                          <a:pt x="3905552" y="0"/>
                        </a:cubicBezTo>
                        <a:cubicBezTo>
                          <a:pt x="4110673" y="-16428"/>
                          <a:pt x="4127294" y="14160"/>
                          <a:pt x="4246513" y="0"/>
                        </a:cubicBezTo>
                        <a:cubicBezTo>
                          <a:pt x="4365732" y="-14160"/>
                          <a:pt x="4513109" y="20437"/>
                          <a:pt x="4669776" y="0"/>
                        </a:cubicBezTo>
                        <a:cubicBezTo>
                          <a:pt x="4826443" y="-20437"/>
                          <a:pt x="5003990" y="62104"/>
                          <a:pt x="5257642" y="0"/>
                        </a:cubicBezTo>
                        <a:cubicBezTo>
                          <a:pt x="5511294" y="-62104"/>
                          <a:pt x="5650760" y="26803"/>
                          <a:pt x="5927808" y="0"/>
                        </a:cubicBezTo>
                        <a:cubicBezTo>
                          <a:pt x="6204856" y="-26803"/>
                          <a:pt x="6100089" y="21646"/>
                          <a:pt x="6268770" y="0"/>
                        </a:cubicBezTo>
                        <a:cubicBezTo>
                          <a:pt x="6437451" y="-21646"/>
                          <a:pt x="6764088" y="73275"/>
                          <a:pt x="6938936" y="0"/>
                        </a:cubicBezTo>
                        <a:cubicBezTo>
                          <a:pt x="7113784" y="-73275"/>
                          <a:pt x="7185341" y="25492"/>
                          <a:pt x="7362199" y="0"/>
                        </a:cubicBezTo>
                        <a:cubicBezTo>
                          <a:pt x="7539057" y="-25492"/>
                          <a:pt x="7671638" y="32346"/>
                          <a:pt x="7867764" y="0"/>
                        </a:cubicBezTo>
                        <a:cubicBezTo>
                          <a:pt x="8063890" y="-32346"/>
                          <a:pt x="8267022" y="18745"/>
                          <a:pt x="8420357" y="0"/>
                        </a:cubicBezTo>
                        <a:cubicBezTo>
                          <a:pt x="8536233" y="-1247"/>
                          <a:pt x="8635966" y="84718"/>
                          <a:pt x="8610600" y="190243"/>
                        </a:cubicBezTo>
                        <a:cubicBezTo>
                          <a:pt x="8619548" y="343137"/>
                          <a:pt x="8579125" y="395742"/>
                          <a:pt x="8610600" y="555499"/>
                        </a:cubicBezTo>
                        <a:cubicBezTo>
                          <a:pt x="8642075" y="715256"/>
                          <a:pt x="8571428" y="776600"/>
                          <a:pt x="8610600" y="951193"/>
                        </a:cubicBezTo>
                        <a:cubicBezTo>
                          <a:pt x="8621743" y="1035661"/>
                          <a:pt x="8525596" y="1153516"/>
                          <a:pt x="8420357" y="1141436"/>
                        </a:cubicBezTo>
                        <a:cubicBezTo>
                          <a:pt x="8237302" y="1227089"/>
                          <a:pt x="7846245" y="1124694"/>
                          <a:pt x="7667889" y="1141436"/>
                        </a:cubicBezTo>
                        <a:cubicBezTo>
                          <a:pt x="7489533" y="1158178"/>
                          <a:pt x="7332915" y="1085034"/>
                          <a:pt x="7162325" y="1141436"/>
                        </a:cubicBezTo>
                        <a:cubicBezTo>
                          <a:pt x="6991735" y="1197838"/>
                          <a:pt x="6794562" y="1127997"/>
                          <a:pt x="6656761" y="1141436"/>
                        </a:cubicBezTo>
                        <a:cubicBezTo>
                          <a:pt x="6518960" y="1154875"/>
                          <a:pt x="6257443" y="1112198"/>
                          <a:pt x="5904294" y="1141436"/>
                        </a:cubicBezTo>
                        <a:cubicBezTo>
                          <a:pt x="5551145" y="1170674"/>
                          <a:pt x="5691118" y="1131930"/>
                          <a:pt x="5563332" y="1141436"/>
                        </a:cubicBezTo>
                        <a:cubicBezTo>
                          <a:pt x="5435546" y="1150942"/>
                          <a:pt x="5139175" y="1122511"/>
                          <a:pt x="4975466" y="1141436"/>
                        </a:cubicBezTo>
                        <a:cubicBezTo>
                          <a:pt x="4811757" y="1160361"/>
                          <a:pt x="4724432" y="1119926"/>
                          <a:pt x="4552203" y="1141436"/>
                        </a:cubicBezTo>
                        <a:cubicBezTo>
                          <a:pt x="4379974" y="1162946"/>
                          <a:pt x="4313917" y="1123104"/>
                          <a:pt x="4211242" y="1141436"/>
                        </a:cubicBezTo>
                        <a:cubicBezTo>
                          <a:pt x="4108567" y="1159768"/>
                          <a:pt x="3640526" y="1112442"/>
                          <a:pt x="3458774" y="1141436"/>
                        </a:cubicBezTo>
                        <a:cubicBezTo>
                          <a:pt x="3277022" y="1170430"/>
                          <a:pt x="3242114" y="1138641"/>
                          <a:pt x="3035511" y="1141436"/>
                        </a:cubicBezTo>
                        <a:cubicBezTo>
                          <a:pt x="2828908" y="1144231"/>
                          <a:pt x="2715136" y="1115423"/>
                          <a:pt x="2612248" y="1141436"/>
                        </a:cubicBezTo>
                        <a:cubicBezTo>
                          <a:pt x="2509360" y="1167449"/>
                          <a:pt x="2297010" y="1084221"/>
                          <a:pt x="2106684" y="1141436"/>
                        </a:cubicBezTo>
                        <a:cubicBezTo>
                          <a:pt x="1916358" y="1198651"/>
                          <a:pt x="1729741" y="1110637"/>
                          <a:pt x="1518819" y="1141436"/>
                        </a:cubicBezTo>
                        <a:cubicBezTo>
                          <a:pt x="1307898" y="1172235"/>
                          <a:pt x="1215945" y="1136483"/>
                          <a:pt x="1095556" y="1141436"/>
                        </a:cubicBezTo>
                        <a:cubicBezTo>
                          <a:pt x="975167" y="1146389"/>
                          <a:pt x="450539" y="1057534"/>
                          <a:pt x="190243" y="1141436"/>
                        </a:cubicBezTo>
                        <a:cubicBezTo>
                          <a:pt x="77526" y="1142792"/>
                          <a:pt x="-2772" y="1042080"/>
                          <a:pt x="0" y="951193"/>
                        </a:cubicBezTo>
                        <a:cubicBezTo>
                          <a:pt x="-32432" y="803600"/>
                          <a:pt x="40480" y="730044"/>
                          <a:pt x="0" y="578328"/>
                        </a:cubicBezTo>
                        <a:cubicBezTo>
                          <a:pt x="-40480" y="426612"/>
                          <a:pt x="38441" y="357452"/>
                          <a:pt x="0" y="190243"/>
                        </a:cubicBezTo>
                        <a:close/>
                      </a:path>
                      <a:path w="8610600" h="1141436" stroke="0" extrusionOk="0">
                        <a:moveTo>
                          <a:pt x="0" y="190243"/>
                        </a:moveTo>
                        <a:cubicBezTo>
                          <a:pt x="-4353" y="106395"/>
                          <a:pt x="83580" y="7544"/>
                          <a:pt x="190243" y="0"/>
                        </a:cubicBezTo>
                        <a:cubicBezTo>
                          <a:pt x="319891" y="-10929"/>
                          <a:pt x="410447" y="15330"/>
                          <a:pt x="613506" y="0"/>
                        </a:cubicBezTo>
                        <a:cubicBezTo>
                          <a:pt x="816565" y="-15330"/>
                          <a:pt x="1053858" y="27400"/>
                          <a:pt x="1365974" y="0"/>
                        </a:cubicBezTo>
                        <a:cubicBezTo>
                          <a:pt x="1678090" y="-27400"/>
                          <a:pt x="1623022" y="17868"/>
                          <a:pt x="1706935" y="0"/>
                        </a:cubicBezTo>
                        <a:cubicBezTo>
                          <a:pt x="1790848" y="-17868"/>
                          <a:pt x="1995402" y="4234"/>
                          <a:pt x="2212500" y="0"/>
                        </a:cubicBezTo>
                        <a:cubicBezTo>
                          <a:pt x="2429599" y="-4234"/>
                          <a:pt x="2493836" y="523"/>
                          <a:pt x="2718064" y="0"/>
                        </a:cubicBezTo>
                        <a:cubicBezTo>
                          <a:pt x="2942292" y="-523"/>
                          <a:pt x="3313646" y="11274"/>
                          <a:pt x="3470531" y="0"/>
                        </a:cubicBezTo>
                        <a:cubicBezTo>
                          <a:pt x="3627416" y="-11274"/>
                          <a:pt x="3685115" y="41284"/>
                          <a:pt x="3893794" y="0"/>
                        </a:cubicBezTo>
                        <a:cubicBezTo>
                          <a:pt x="4102473" y="-41284"/>
                          <a:pt x="4387653" y="22087"/>
                          <a:pt x="4563961" y="0"/>
                        </a:cubicBezTo>
                        <a:cubicBezTo>
                          <a:pt x="4740269" y="-22087"/>
                          <a:pt x="4955160" y="49061"/>
                          <a:pt x="5151826" y="0"/>
                        </a:cubicBezTo>
                        <a:cubicBezTo>
                          <a:pt x="5348492" y="-49061"/>
                          <a:pt x="5442516" y="49104"/>
                          <a:pt x="5575089" y="0"/>
                        </a:cubicBezTo>
                        <a:cubicBezTo>
                          <a:pt x="5707662" y="-49104"/>
                          <a:pt x="5973099" y="28071"/>
                          <a:pt x="6080653" y="0"/>
                        </a:cubicBezTo>
                        <a:cubicBezTo>
                          <a:pt x="6188207" y="-28071"/>
                          <a:pt x="6385971" y="40342"/>
                          <a:pt x="6503916" y="0"/>
                        </a:cubicBezTo>
                        <a:cubicBezTo>
                          <a:pt x="6621861" y="-40342"/>
                          <a:pt x="6803525" y="57651"/>
                          <a:pt x="7009480" y="0"/>
                        </a:cubicBezTo>
                        <a:cubicBezTo>
                          <a:pt x="7215435" y="-57651"/>
                          <a:pt x="7339712" y="30170"/>
                          <a:pt x="7515044" y="0"/>
                        </a:cubicBezTo>
                        <a:cubicBezTo>
                          <a:pt x="7690376" y="-30170"/>
                          <a:pt x="8041631" y="5286"/>
                          <a:pt x="8420357" y="0"/>
                        </a:cubicBezTo>
                        <a:cubicBezTo>
                          <a:pt x="8522894" y="-24129"/>
                          <a:pt x="8612787" y="88870"/>
                          <a:pt x="8610600" y="190243"/>
                        </a:cubicBezTo>
                        <a:cubicBezTo>
                          <a:pt x="8611044" y="362230"/>
                          <a:pt x="8568037" y="391175"/>
                          <a:pt x="8610600" y="563109"/>
                        </a:cubicBezTo>
                        <a:cubicBezTo>
                          <a:pt x="8653163" y="735043"/>
                          <a:pt x="8597794" y="860345"/>
                          <a:pt x="8610600" y="951193"/>
                        </a:cubicBezTo>
                        <a:cubicBezTo>
                          <a:pt x="8630849" y="1043477"/>
                          <a:pt x="8507597" y="1164767"/>
                          <a:pt x="8420357" y="1141436"/>
                        </a:cubicBezTo>
                        <a:cubicBezTo>
                          <a:pt x="8238666" y="1210692"/>
                          <a:pt x="7933636" y="1107999"/>
                          <a:pt x="7750191" y="1141436"/>
                        </a:cubicBezTo>
                        <a:cubicBezTo>
                          <a:pt x="7566746" y="1174873"/>
                          <a:pt x="7387336" y="1126078"/>
                          <a:pt x="7080024" y="1141436"/>
                        </a:cubicBezTo>
                        <a:cubicBezTo>
                          <a:pt x="6772712" y="1156794"/>
                          <a:pt x="6692764" y="1135880"/>
                          <a:pt x="6409858" y="1141436"/>
                        </a:cubicBezTo>
                        <a:cubicBezTo>
                          <a:pt x="6126952" y="1146992"/>
                          <a:pt x="6104902" y="1081522"/>
                          <a:pt x="5821992" y="1141436"/>
                        </a:cubicBezTo>
                        <a:cubicBezTo>
                          <a:pt x="5539082" y="1201350"/>
                          <a:pt x="5486015" y="1096322"/>
                          <a:pt x="5316428" y="1141436"/>
                        </a:cubicBezTo>
                        <a:cubicBezTo>
                          <a:pt x="5146841" y="1186550"/>
                          <a:pt x="5060115" y="1133465"/>
                          <a:pt x="4893165" y="1141436"/>
                        </a:cubicBezTo>
                        <a:cubicBezTo>
                          <a:pt x="4726215" y="1149407"/>
                          <a:pt x="4509094" y="1057748"/>
                          <a:pt x="4140698" y="1141436"/>
                        </a:cubicBezTo>
                        <a:cubicBezTo>
                          <a:pt x="3772302" y="1225124"/>
                          <a:pt x="3960974" y="1122685"/>
                          <a:pt x="3799736" y="1141436"/>
                        </a:cubicBezTo>
                        <a:cubicBezTo>
                          <a:pt x="3638498" y="1160187"/>
                          <a:pt x="3220448" y="1124732"/>
                          <a:pt x="3047268" y="1141436"/>
                        </a:cubicBezTo>
                        <a:cubicBezTo>
                          <a:pt x="2874088" y="1158140"/>
                          <a:pt x="2769108" y="1103196"/>
                          <a:pt x="2541704" y="1141436"/>
                        </a:cubicBezTo>
                        <a:cubicBezTo>
                          <a:pt x="2314300" y="1179676"/>
                          <a:pt x="2277862" y="1083531"/>
                          <a:pt x="2036140" y="1141436"/>
                        </a:cubicBezTo>
                        <a:cubicBezTo>
                          <a:pt x="1794418" y="1199341"/>
                          <a:pt x="1702790" y="1139916"/>
                          <a:pt x="1530576" y="1141436"/>
                        </a:cubicBezTo>
                        <a:cubicBezTo>
                          <a:pt x="1358362" y="1142956"/>
                          <a:pt x="1161476" y="1097640"/>
                          <a:pt x="860409" y="1141436"/>
                        </a:cubicBezTo>
                        <a:cubicBezTo>
                          <a:pt x="559342" y="1185232"/>
                          <a:pt x="426599" y="1068072"/>
                          <a:pt x="190243" y="1141436"/>
                        </a:cubicBezTo>
                        <a:cubicBezTo>
                          <a:pt x="97204" y="1138347"/>
                          <a:pt x="-18113" y="1068957"/>
                          <a:pt x="0" y="951193"/>
                        </a:cubicBezTo>
                        <a:cubicBezTo>
                          <a:pt x="-25631" y="863317"/>
                          <a:pt x="35636" y="694290"/>
                          <a:pt x="0" y="555499"/>
                        </a:cubicBezTo>
                        <a:cubicBezTo>
                          <a:pt x="-35636" y="416708"/>
                          <a:pt x="26684" y="296344"/>
                          <a:pt x="0" y="1902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/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Bạn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nhỏ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thái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chưa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tặng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Calibri" panose="020F0502020204030204"/>
              </a:rPr>
              <a:t>quà</a:t>
            </a:r>
            <a:endParaRPr lang="en-US" sz="2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Flowchart: Terminator 2">
            <a:extLst>
              <a:ext uri="{FF2B5EF4-FFF2-40B4-BE49-F238E27FC236}">
                <a16:creationId xmlns:a16="http://schemas.microsoft.com/office/drawing/2014/main" id="{60500D5E-BBF8-D711-1C10-7339A78195B8}"/>
              </a:ext>
            </a:extLst>
          </p:cNvPr>
          <p:cNvSpPr/>
          <p:nvPr/>
        </p:nvSpPr>
        <p:spPr>
          <a:xfrm>
            <a:off x="0" y="4704080"/>
            <a:ext cx="3505200" cy="1402081"/>
          </a:xfrm>
          <a:prstGeom prst="roundRect">
            <a:avLst>
              <a:gd name="adj" fmla="val 39198"/>
            </a:avLst>
          </a:prstGeom>
          <a:solidFill>
            <a:srgbClr val="FFFFCC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086508122">
                  <a:custGeom>
                    <a:avLst/>
                    <a:gdLst>
                      <a:gd name="connsiteX0" fmla="*/ 0 w 8610600"/>
                      <a:gd name="connsiteY0" fmla="*/ 190243 h 1141436"/>
                      <a:gd name="connsiteX1" fmla="*/ 190243 w 8610600"/>
                      <a:gd name="connsiteY1" fmla="*/ 0 h 1141436"/>
                      <a:gd name="connsiteX2" fmla="*/ 860409 w 8610600"/>
                      <a:gd name="connsiteY2" fmla="*/ 0 h 1141436"/>
                      <a:gd name="connsiteX3" fmla="*/ 1201371 w 8610600"/>
                      <a:gd name="connsiteY3" fmla="*/ 0 h 1141436"/>
                      <a:gd name="connsiteX4" fmla="*/ 1624634 w 8610600"/>
                      <a:gd name="connsiteY4" fmla="*/ 0 h 1141436"/>
                      <a:gd name="connsiteX5" fmla="*/ 2047897 w 8610600"/>
                      <a:gd name="connsiteY5" fmla="*/ 0 h 1141436"/>
                      <a:gd name="connsiteX6" fmla="*/ 2471160 w 8610600"/>
                      <a:gd name="connsiteY6" fmla="*/ 0 h 1141436"/>
                      <a:gd name="connsiteX7" fmla="*/ 2812122 w 8610600"/>
                      <a:gd name="connsiteY7" fmla="*/ 0 h 1141436"/>
                      <a:gd name="connsiteX8" fmla="*/ 3235385 w 8610600"/>
                      <a:gd name="connsiteY8" fmla="*/ 0 h 1141436"/>
                      <a:gd name="connsiteX9" fmla="*/ 3905552 w 8610600"/>
                      <a:gd name="connsiteY9" fmla="*/ 0 h 1141436"/>
                      <a:gd name="connsiteX10" fmla="*/ 4246513 w 8610600"/>
                      <a:gd name="connsiteY10" fmla="*/ 0 h 1141436"/>
                      <a:gd name="connsiteX11" fmla="*/ 4669776 w 8610600"/>
                      <a:gd name="connsiteY11" fmla="*/ 0 h 1141436"/>
                      <a:gd name="connsiteX12" fmla="*/ 5257642 w 8610600"/>
                      <a:gd name="connsiteY12" fmla="*/ 0 h 1141436"/>
                      <a:gd name="connsiteX13" fmla="*/ 5927808 w 8610600"/>
                      <a:gd name="connsiteY13" fmla="*/ 0 h 1141436"/>
                      <a:gd name="connsiteX14" fmla="*/ 6268770 w 8610600"/>
                      <a:gd name="connsiteY14" fmla="*/ 0 h 1141436"/>
                      <a:gd name="connsiteX15" fmla="*/ 6938936 w 8610600"/>
                      <a:gd name="connsiteY15" fmla="*/ 0 h 1141436"/>
                      <a:gd name="connsiteX16" fmla="*/ 7362199 w 8610600"/>
                      <a:gd name="connsiteY16" fmla="*/ 0 h 1141436"/>
                      <a:gd name="connsiteX17" fmla="*/ 7867764 w 8610600"/>
                      <a:gd name="connsiteY17" fmla="*/ 0 h 1141436"/>
                      <a:gd name="connsiteX18" fmla="*/ 8420357 w 8610600"/>
                      <a:gd name="connsiteY18" fmla="*/ 0 h 1141436"/>
                      <a:gd name="connsiteX19" fmla="*/ 8610600 w 8610600"/>
                      <a:gd name="connsiteY19" fmla="*/ 190243 h 1141436"/>
                      <a:gd name="connsiteX20" fmla="*/ 8610600 w 8610600"/>
                      <a:gd name="connsiteY20" fmla="*/ 555499 h 1141436"/>
                      <a:gd name="connsiteX21" fmla="*/ 8610600 w 8610600"/>
                      <a:gd name="connsiteY21" fmla="*/ 951193 h 1141436"/>
                      <a:gd name="connsiteX22" fmla="*/ 8420357 w 8610600"/>
                      <a:gd name="connsiteY22" fmla="*/ 1141436 h 1141436"/>
                      <a:gd name="connsiteX23" fmla="*/ 7667889 w 8610600"/>
                      <a:gd name="connsiteY23" fmla="*/ 1141436 h 1141436"/>
                      <a:gd name="connsiteX24" fmla="*/ 7162325 w 8610600"/>
                      <a:gd name="connsiteY24" fmla="*/ 1141436 h 1141436"/>
                      <a:gd name="connsiteX25" fmla="*/ 6656761 w 8610600"/>
                      <a:gd name="connsiteY25" fmla="*/ 1141436 h 1141436"/>
                      <a:gd name="connsiteX26" fmla="*/ 5904294 w 8610600"/>
                      <a:gd name="connsiteY26" fmla="*/ 1141436 h 1141436"/>
                      <a:gd name="connsiteX27" fmla="*/ 5563332 w 8610600"/>
                      <a:gd name="connsiteY27" fmla="*/ 1141436 h 1141436"/>
                      <a:gd name="connsiteX28" fmla="*/ 4975466 w 8610600"/>
                      <a:gd name="connsiteY28" fmla="*/ 1141436 h 1141436"/>
                      <a:gd name="connsiteX29" fmla="*/ 4552203 w 8610600"/>
                      <a:gd name="connsiteY29" fmla="*/ 1141436 h 1141436"/>
                      <a:gd name="connsiteX30" fmla="*/ 4211242 w 8610600"/>
                      <a:gd name="connsiteY30" fmla="*/ 1141436 h 1141436"/>
                      <a:gd name="connsiteX31" fmla="*/ 3458774 w 8610600"/>
                      <a:gd name="connsiteY31" fmla="*/ 1141436 h 1141436"/>
                      <a:gd name="connsiteX32" fmla="*/ 3035511 w 8610600"/>
                      <a:gd name="connsiteY32" fmla="*/ 1141436 h 1141436"/>
                      <a:gd name="connsiteX33" fmla="*/ 2612248 w 8610600"/>
                      <a:gd name="connsiteY33" fmla="*/ 1141436 h 1141436"/>
                      <a:gd name="connsiteX34" fmla="*/ 2106684 w 8610600"/>
                      <a:gd name="connsiteY34" fmla="*/ 1141436 h 1141436"/>
                      <a:gd name="connsiteX35" fmla="*/ 1518819 w 8610600"/>
                      <a:gd name="connsiteY35" fmla="*/ 1141436 h 1141436"/>
                      <a:gd name="connsiteX36" fmla="*/ 1095556 w 8610600"/>
                      <a:gd name="connsiteY36" fmla="*/ 1141436 h 1141436"/>
                      <a:gd name="connsiteX37" fmla="*/ 190243 w 8610600"/>
                      <a:gd name="connsiteY37" fmla="*/ 1141436 h 1141436"/>
                      <a:gd name="connsiteX38" fmla="*/ 0 w 8610600"/>
                      <a:gd name="connsiteY38" fmla="*/ 951193 h 1141436"/>
                      <a:gd name="connsiteX39" fmla="*/ 0 w 8610600"/>
                      <a:gd name="connsiteY39" fmla="*/ 578328 h 1141436"/>
                      <a:gd name="connsiteX40" fmla="*/ 0 w 8610600"/>
                      <a:gd name="connsiteY40" fmla="*/ 190243 h 11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610600" h="1141436" fill="none" extrusionOk="0">
                        <a:moveTo>
                          <a:pt x="0" y="190243"/>
                        </a:moveTo>
                        <a:cubicBezTo>
                          <a:pt x="23024" y="83185"/>
                          <a:pt x="88805" y="23543"/>
                          <a:pt x="190243" y="0"/>
                        </a:cubicBezTo>
                        <a:cubicBezTo>
                          <a:pt x="494076" y="-5611"/>
                          <a:pt x="639681" y="80319"/>
                          <a:pt x="860409" y="0"/>
                        </a:cubicBezTo>
                        <a:cubicBezTo>
                          <a:pt x="1081137" y="-80319"/>
                          <a:pt x="1082391" y="16633"/>
                          <a:pt x="1201371" y="0"/>
                        </a:cubicBezTo>
                        <a:cubicBezTo>
                          <a:pt x="1320351" y="-16633"/>
                          <a:pt x="1437496" y="20878"/>
                          <a:pt x="1624634" y="0"/>
                        </a:cubicBezTo>
                        <a:cubicBezTo>
                          <a:pt x="1811772" y="-20878"/>
                          <a:pt x="1867505" y="3838"/>
                          <a:pt x="2047897" y="0"/>
                        </a:cubicBezTo>
                        <a:cubicBezTo>
                          <a:pt x="2228289" y="-3838"/>
                          <a:pt x="2359513" y="1188"/>
                          <a:pt x="2471160" y="0"/>
                        </a:cubicBezTo>
                        <a:cubicBezTo>
                          <a:pt x="2582807" y="-1188"/>
                          <a:pt x="2683877" y="13700"/>
                          <a:pt x="2812122" y="0"/>
                        </a:cubicBezTo>
                        <a:cubicBezTo>
                          <a:pt x="2940367" y="-13700"/>
                          <a:pt x="3093151" y="32983"/>
                          <a:pt x="3235385" y="0"/>
                        </a:cubicBezTo>
                        <a:cubicBezTo>
                          <a:pt x="3377619" y="-32983"/>
                          <a:pt x="3700431" y="16428"/>
                          <a:pt x="3905552" y="0"/>
                        </a:cubicBezTo>
                        <a:cubicBezTo>
                          <a:pt x="4110673" y="-16428"/>
                          <a:pt x="4127294" y="14160"/>
                          <a:pt x="4246513" y="0"/>
                        </a:cubicBezTo>
                        <a:cubicBezTo>
                          <a:pt x="4365732" y="-14160"/>
                          <a:pt x="4513109" y="20437"/>
                          <a:pt x="4669776" y="0"/>
                        </a:cubicBezTo>
                        <a:cubicBezTo>
                          <a:pt x="4826443" y="-20437"/>
                          <a:pt x="5003990" y="62104"/>
                          <a:pt x="5257642" y="0"/>
                        </a:cubicBezTo>
                        <a:cubicBezTo>
                          <a:pt x="5511294" y="-62104"/>
                          <a:pt x="5650760" y="26803"/>
                          <a:pt x="5927808" y="0"/>
                        </a:cubicBezTo>
                        <a:cubicBezTo>
                          <a:pt x="6204856" y="-26803"/>
                          <a:pt x="6100089" y="21646"/>
                          <a:pt x="6268770" y="0"/>
                        </a:cubicBezTo>
                        <a:cubicBezTo>
                          <a:pt x="6437451" y="-21646"/>
                          <a:pt x="6764088" y="73275"/>
                          <a:pt x="6938936" y="0"/>
                        </a:cubicBezTo>
                        <a:cubicBezTo>
                          <a:pt x="7113784" y="-73275"/>
                          <a:pt x="7185341" y="25492"/>
                          <a:pt x="7362199" y="0"/>
                        </a:cubicBezTo>
                        <a:cubicBezTo>
                          <a:pt x="7539057" y="-25492"/>
                          <a:pt x="7671638" y="32346"/>
                          <a:pt x="7867764" y="0"/>
                        </a:cubicBezTo>
                        <a:cubicBezTo>
                          <a:pt x="8063890" y="-32346"/>
                          <a:pt x="8267022" y="18745"/>
                          <a:pt x="8420357" y="0"/>
                        </a:cubicBezTo>
                        <a:cubicBezTo>
                          <a:pt x="8536233" y="-1247"/>
                          <a:pt x="8635966" y="84718"/>
                          <a:pt x="8610600" y="190243"/>
                        </a:cubicBezTo>
                        <a:cubicBezTo>
                          <a:pt x="8619548" y="343137"/>
                          <a:pt x="8579125" y="395742"/>
                          <a:pt x="8610600" y="555499"/>
                        </a:cubicBezTo>
                        <a:cubicBezTo>
                          <a:pt x="8642075" y="715256"/>
                          <a:pt x="8571428" y="776600"/>
                          <a:pt x="8610600" y="951193"/>
                        </a:cubicBezTo>
                        <a:cubicBezTo>
                          <a:pt x="8621743" y="1035661"/>
                          <a:pt x="8525596" y="1153516"/>
                          <a:pt x="8420357" y="1141436"/>
                        </a:cubicBezTo>
                        <a:cubicBezTo>
                          <a:pt x="8237302" y="1227089"/>
                          <a:pt x="7846245" y="1124694"/>
                          <a:pt x="7667889" y="1141436"/>
                        </a:cubicBezTo>
                        <a:cubicBezTo>
                          <a:pt x="7489533" y="1158178"/>
                          <a:pt x="7332915" y="1085034"/>
                          <a:pt x="7162325" y="1141436"/>
                        </a:cubicBezTo>
                        <a:cubicBezTo>
                          <a:pt x="6991735" y="1197838"/>
                          <a:pt x="6794562" y="1127997"/>
                          <a:pt x="6656761" y="1141436"/>
                        </a:cubicBezTo>
                        <a:cubicBezTo>
                          <a:pt x="6518960" y="1154875"/>
                          <a:pt x="6257443" y="1112198"/>
                          <a:pt x="5904294" y="1141436"/>
                        </a:cubicBezTo>
                        <a:cubicBezTo>
                          <a:pt x="5551145" y="1170674"/>
                          <a:pt x="5691118" y="1131930"/>
                          <a:pt x="5563332" y="1141436"/>
                        </a:cubicBezTo>
                        <a:cubicBezTo>
                          <a:pt x="5435546" y="1150942"/>
                          <a:pt x="5139175" y="1122511"/>
                          <a:pt x="4975466" y="1141436"/>
                        </a:cubicBezTo>
                        <a:cubicBezTo>
                          <a:pt x="4811757" y="1160361"/>
                          <a:pt x="4724432" y="1119926"/>
                          <a:pt x="4552203" y="1141436"/>
                        </a:cubicBezTo>
                        <a:cubicBezTo>
                          <a:pt x="4379974" y="1162946"/>
                          <a:pt x="4313917" y="1123104"/>
                          <a:pt x="4211242" y="1141436"/>
                        </a:cubicBezTo>
                        <a:cubicBezTo>
                          <a:pt x="4108567" y="1159768"/>
                          <a:pt x="3640526" y="1112442"/>
                          <a:pt x="3458774" y="1141436"/>
                        </a:cubicBezTo>
                        <a:cubicBezTo>
                          <a:pt x="3277022" y="1170430"/>
                          <a:pt x="3242114" y="1138641"/>
                          <a:pt x="3035511" y="1141436"/>
                        </a:cubicBezTo>
                        <a:cubicBezTo>
                          <a:pt x="2828908" y="1144231"/>
                          <a:pt x="2715136" y="1115423"/>
                          <a:pt x="2612248" y="1141436"/>
                        </a:cubicBezTo>
                        <a:cubicBezTo>
                          <a:pt x="2509360" y="1167449"/>
                          <a:pt x="2297010" y="1084221"/>
                          <a:pt x="2106684" y="1141436"/>
                        </a:cubicBezTo>
                        <a:cubicBezTo>
                          <a:pt x="1916358" y="1198651"/>
                          <a:pt x="1729741" y="1110637"/>
                          <a:pt x="1518819" y="1141436"/>
                        </a:cubicBezTo>
                        <a:cubicBezTo>
                          <a:pt x="1307898" y="1172235"/>
                          <a:pt x="1215945" y="1136483"/>
                          <a:pt x="1095556" y="1141436"/>
                        </a:cubicBezTo>
                        <a:cubicBezTo>
                          <a:pt x="975167" y="1146389"/>
                          <a:pt x="450539" y="1057534"/>
                          <a:pt x="190243" y="1141436"/>
                        </a:cubicBezTo>
                        <a:cubicBezTo>
                          <a:pt x="77526" y="1142792"/>
                          <a:pt x="-2772" y="1042080"/>
                          <a:pt x="0" y="951193"/>
                        </a:cubicBezTo>
                        <a:cubicBezTo>
                          <a:pt x="-32432" y="803600"/>
                          <a:pt x="40480" y="730044"/>
                          <a:pt x="0" y="578328"/>
                        </a:cubicBezTo>
                        <a:cubicBezTo>
                          <a:pt x="-40480" y="426612"/>
                          <a:pt x="38441" y="357452"/>
                          <a:pt x="0" y="190243"/>
                        </a:cubicBezTo>
                        <a:close/>
                      </a:path>
                      <a:path w="8610600" h="1141436" stroke="0" extrusionOk="0">
                        <a:moveTo>
                          <a:pt x="0" y="190243"/>
                        </a:moveTo>
                        <a:cubicBezTo>
                          <a:pt x="-4353" y="106395"/>
                          <a:pt x="83580" y="7544"/>
                          <a:pt x="190243" y="0"/>
                        </a:cubicBezTo>
                        <a:cubicBezTo>
                          <a:pt x="319891" y="-10929"/>
                          <a:pt x="410447" y="15330"/>
                          <a:pt x="613506" y="0"/>
                        </a:cubicBezTo>
                        <a:cubicBezTo>
                          <a:pt x="816565" y="-15330"/>
                          <a:pt x="1053858" y="27400"/>
                          <a:pt x="1365974" y="0"/>
                        </a:cubicBezTo>
                        <a:cubicBezTo>
                          <a:pt x="1678090" y="-27400"/>
                          <a:pt x="1623022" y="17868"/>
                          <a:pt x="1706935" y="0"/>
                        </a:cubicBezTo>
                        <a:cubicBezTo>
                          <a:pt x="1790848" y="-17868"/>
                          <a:pt x="1995402" y="4234"/>
                          <a:pt x="2212500" y="0"/>
                        </a:cubicBezTo>
                        <a:cubicBezTo>
                          <a:pt x="2429599" y="-4234"/>
                          <a:pt x="2493836" y="523"/>
                          <a:pt x="2718064" y="0"/>
                        </a:cubicBezTo>
                        <a:cubicBezTo>
                          <a:pt x="2942292" y="-523"/>
                          <a:pt x="3313646" y="11274"/>
                          <a:pt x="3470531" y="0"/>
                        </a:cubicBezTo>
                        <a:cubicBezTo>
                          <a:pt x="3627416" y="-11274"/>
                          <a:pt x="3685115" y="41284"/>
                          <a:pt x="3893794" y="0"/>
                        </a:cubicBezTo>
                        <a:cubicBezTo>
                          <a:pt x="4102473" y="-41284"/>
                          <a:pt x="4387653" y="22087"/>
                          <a:pt x="4563961" y="0"/>
                        </a:cubicBezTo>
                        <a:cubicBezTo>
                          <a:pt x="4740269" y="-22087"/>
                          <a:pt x="4955160" y="49061"/>
                          <a:pt x="5151826" y="0"/>
                        </a:cubicBezTo>
                        <a:cubicBezTo>
                          <a:pt x="5348492" y="-49061"/>
                          <a:pt x="5442516" y="49104"/>
                          <a:pt x="5575089" y="0"/>
                        </a:cubicBezTo>
                        <a:cubicBezTo>
                          <a:pt x="5707662" y="-49104"/>
                          <a:pt x="5973099" y="28071"/>
                          <a:pt x="6080653" y="0"/>
                        </a:cubicBezTo>
                        <a:cubicBezTo>
                          <a:pt x="6188207" y="-28071"/>
                          <a:pt x="6385971" y="40342"/>
                          <a:pt x="6503916" y="0"/>
                        </a:cubicBezTo>
                        <a:cubicBezTo>
                          <a:pt x="6621861" y="-40342"/>
                          <a:pt x="6803525" y="57651"/>
                          <a:pt x="7009480" y="0"/>
                        </a:cubicBezTo>
                        <a:cubicBezTo>
                          <a:pt x="7215435" y="-57651"/>
                          <a:pt x="7339712" y="30170"/>
                          <a:pt x="7515044" y="0"/>
                        </a:cubicBezTo>
                        <a:cubicBezTo>
                          <a:pt x="7690376" y="-30170"/>
                          <a:pt x="8041631" y="5286"/>
                          <a:pt x="8420357" y="0"/>
                        </a:cubicBezTo>
                        <a:cubicBezTo>
                          <a:pt x="8522894" y="-24129"/>
                          <a:pt x="8612787" y="88870"/>
                          <a:pt x="8610600" y="190243"/>
                        </a:cubicBezTo>
                        <a:cubicBezTo>
                          <a:pt x="8611044" y="362230"/>
                          <a:pt x="8568037" y="391175"/>
                          <a:pt x="8610600" y="563109"/>
                        </a:cubicBezTo>
                        <a:cubicBezTo>
                          <a:pt x="8653163" y="735043"/>
                          <a:pt x="8597794" y="860345"/>
                          <a:pt x="8610600" y="951193"/>
                        </a:cubicBezTo>
                        <a:cubicBezTo>
                          <a:pt x="8630849" y="1043477"/>
                          <a:pt x="8507597" y="1164767"/>
                          <a:pt x="8420357" y="1141436"/>
                        </a:cubicBezTo>
                        <a:cubicBezTo>
                          <a:pt x="8238666" y="1210692"/>
                          <a:pt x="7933636" y="1107999"/>
                          <a:pt x="7750191" y="1141436"/>
                        </a:cubicBezTo>
                        <a:cubicBezTo>
                          <a:pt x="7566746" y="1174873"/>
                          <a:pt x="7387336" y="1126078"/>
                          <a:pt x="7080024" y="1141436"/>
                        </a:cubicBezTo>
                        <a:cubicBezTo>
                          <a:pt x="6772712" y="1156794"/>
                          <a:pt x="6692764" y="1135880"/>
                          <a:pt x="6409858" y="1141436"/>
                        </a:cubicBezTo>
                        <a:cubicBezTo>
                          <a:pt x="6126952" y="1146992"/>
                          <a:pt x="6104902" y="1081522"/>
                          <a:pt x="5821992" y="1141436"/>
                        </a:cubicBezTo>
                        <a:cubicBezTo>
                          <a:pt x="5539082" y="1201350"/>
                          <a:pt x="5486015" y="1096322"/>
                          <a:pt x="5316428" y="1141436"/>
                        </a:cubicBezTo>
                        <a:cubicBezTo>
                          <a:pt x="5146841" y="1186550"/>
                          <a:pt x="5060115" y="1133465"/>
                          <a:pt x="4893165" y="1141436"/>
                        </a:cubicBezTo>
                        <a:cubicBezTo>
                          <a:pt x="4726215" y="1149407"/>
                          <a:pt x="4509094" y="1057748"/>
                          <a:pt x="4140698" y="1141436"/>
                        </a:cubicBezTo>
                        <a:cubicBezTo>
                          <a:pt x="3772302" y="1225124"/>
                          <a:pt x="3960974" y="1122685"/>
                          <a:pt x="3799736" y="1141436"/>
                        </a:cubicBezTo>
                        <a:cubicBezTo>
                          <a:pt x="3638498" y="1160187"/>
                          <a:pt x="3220448" y="1124732"/>
                          <a:pt x="3047268" y="1141436"/>
                        </a:cubicBezTo>
                        <a:cubicBezTo>
                          <a:pt x="2874088" y="1158140"/>
                          <a:pt x="2769108" y="1103196"/>
                          <a:pt x="2541704" y="1141436"/>
                        </a:cubicBezTo>
                        <a:cubicBezTo>
                          <a:pt x="2314300" y="1179676"/>
                          <a:pt x="2277862" y="1083531"/>
                          <a:pt x="2036140" y="1141436"/>
                        </a:cubicBezTo>
                        <a:cubicBezTo>
                          <a:pt x="1794418" y="1199341"/>
                          <a:pt x="1702790" y="1139916"/>
                          <a:pt x="1530576" y="1141436"/>
                        </a:cubicBezTo>
                        <a:cubicBezTo>
                          <a:pt x="1358362" y="1142956"/>
                          <a:pt x="1161476" y="1097640"/>
                          <a:pt x="860409" y="1141436"/>
                        </a:cubicBezTo>
                        <a:cubicBezTo>
                          <a:pt x="559342" y="1185232"/>
                          <a:pt x="426599" y="1068072"/>
                          <a:pt x="190243" y="1141436"/>
                        </a:cubicBezTo>
                        <a:cubicBezTo>
                          <a:pt x="97204" y="1138347"/>
                          <a:pt x="-18113" y="1068957"/>
                          <a:pt x="0" y="951193"/>
                        </a:cubicBezTo>
                        <a:cubicBezTo>
                          <a:pt x="-25631" y="863317"/>
                          <a:pt x="35636" y="694290"/>
                          <a:pt x="0" y="555499"/>
                        </a:cubicBezTo>
                        <a:cubicBezTo>
                          <a:pt x="-35636" y="416708"/>
                          <a:pt x="26684" y="296344"/>
                          <a:pt x="0" y="1902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 nhỏ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lễ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phép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quà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 2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tay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mẹ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tặng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quà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33" name="Flowchart: Terminator 2">
            <a:extLst>
              <a:ext uri="{FF2B5EF4-FFF2-40B4-BE49-F238E27FC236}">
                <a16:creationId xmlns:a16="http://schemas.microsoft.com/office/drawing/2014/main" id="{4E65BCFB-D425-30F7-AA2C-829748BE4582}"/>
              </a:ext>
            </a:extLst>
          </p:cNvPr>
          <p:cNvSpPr/>
          <p:nvPr/>
        </p:nvSpPr>
        <p:spPr>
          <a:xfrm>
            <a:off x="8930640" y="5092701"/>
            <a:ext cx="3261360" cy="1043940"/>
          </a:xfrm>
          <a:prstGeom prst="roundRect">
            <a:avLst>
              <a:gd name="adj" fmla="val 39198"/>
            </a:avLst>
          </a:prstGeom>
          <a:solidFill>
            <a:srgbClr val="FFFFCC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086508122">
                  <a:custGeom>
                    <a:avLst/>
                    <a:gdLst>
                      <a:gd name="connsiteX0" fmla="*/ 0 w 8610600"/>
                      <a:gd name="connsiteY0" fmla="*/ 190243 h 1141436"/>
                      <a:gd name="connsiteX1" fmla="*/ 190243 w 8610600"/>
                      <a:gd name="connsiteY1" fmla="*/ 0 h 1141436"/>
                      <a:gd name="connsiteX2" fmla="*/ 860409 w 8610600"/>
                      <a:gd name="connsiteY2" fmla="*/ 0 h 1141436"/>
                      <a:gd name="connsiteX3" fmla="*/ 1201371 w 8610600"/>
                      <a:gd name="connsiteY3" fmla="*/ 0 h 1141436"/>
                      <a:gd name="connsiteX4" fmla="*/ 1624634 w 8610600"/>
                      <a:gd name="connsiteY4" fmla="*/ 0 h 1141436"/>
                      <a:gd name="connsiteX5" fmla="*/ 2047897 w 8610600"/>
                      <a:gd name="connsiteY5" fmla="*/ 0 h 1141436"/>
                      <a:gd name="connsiteX6" fmla="*/ 2471160 w 8610600"/>
                      <a:gd name="connsiteY6" fmla="*/ 0 h 1141436"/>
                      <a:gd name="connsiteX7" fmla="*/ 2812122 w 8610600"/>
                      <a:gd name="connsiteY7" fmla="*/ 0 h 1141436"/>
                      <a:gd name="connsiteX8" fmla="*/ 3235385 w 8610600"/>
                      <a:gd name="connsiteY8" fmla="*/ 0 h 1141436"/>
                      <a:gd name="connsiteX9" fmla="*/ 3905552 w 8610600"/>
                      <a:gd name="connsiteY9" fmla="*/ 0 h 1141436"/>
                      <a:gd name="connsiteX10" fmla="*/ 4246513 w 8610600"/>
                      <a:gd name="connsiteY10" fmla="*/ 0 h 1141436"/>
                      <a:gd name="connsiteX11" fmla="*/ 4669776 w 8610600"/>
                      <a:gd name="connsiteY11" fmla="*/ 0 h 1141436"/>
                      <a:gd name="connsiteX12" fmla="*/ 5257642 w 8610600"/>
                      <a:gd name="connsiteY12" fmla="*/ 0 h 1141436"/>
                      <a:gd name="connsiteX13" fmla="*/ 5927808 w 8610600"/>
                      <a:gd name="connsiteY13" fmla="*/ 0 h 1141436"/>
                      <a:gd name="connsiteX14" fmla="*/ 6268770 w 8610600"/>
                      <a:gd name="connsiteY14" fmla="*/ 0 h 1141436"/>
                      <a:gd name="connsiteX15" fmla="*/ 6938936 w 8610600"/>
                      <a:gd name="connsiteY15" fmla="*/ 0 h 1141436"/>
                      <a:gd name="connsiteX16" fmla="*/ 7362199 w 8610600"/>
                      <a:gd name="connsiteY16" fmla="*/ 0 h 1141436"/>
                      <a:gd name="connsiteX17" fmla="*/ 7867764 w 8610600"/>
                      <a:gd name="connsiteY17" fmla="*/ 0 h 1141436"/>
                      <a:gd name="connsiteX18" fmla="*/ 8420357 w 8610600"/>
                      <a:gd name="connsiteY18" fmla="*/ 0 h 1141436"/>
                      <a:gd name="connsiteX19" fmla="*/ 8610600 w 8610600"/>
                      <a:gd name="connsiteY19" fmla="*/ 190243 h 1141436"/>
                      <a:gd name="connsiteX20" fmla="*/ 8610600 w 8610600"/>
                      <a:gd name="connsiteY20" fmla="*/ 555499 h 1141436"/>
                      <a:gd name="connsiteX21" fmla="*/ 8610600 w 8610600"/>
                      <a:gd name="connsiteY21" fmla="*/ 951193 h 1141436"/>
                      <a:gd name="connsiteX22" fmla="*/ 8420357 w 8610600"/>
                      <a:gd name="connsiteY22" fmla="*/ 1141436 h 1141436"/>
                      <a:gd name="connsiteX23" fmla="*/ 7667889 w 8610600"/>
                      <a:gd name="connsiteY23" fmla="*/ 1141436 h 1141436"/>
                      <a:gd name="connsiteX24" fmla="*/ 7162325 w 8610600"/>
                      <a:gd name="connsiteY24" fmla="*/ 1141436 h 1141436"/>
                      <a:gd name="connsiteX25" fmla="*/ 6656761 w 8610600"/>
                      <a:gd name="connsiteY25" fmla="*/ 1141436 h 1141436"/>
                      <a:gd name="connsiteX26" fmla="*/ 5904294 w 8610600"/>
                      <a:gd name="connsiteY26" fmla="*/ 1141436 h 1141436"/>
                      <a:gd name="connsiteX27" fmla="*/ 5563332 w 8610600"/>
                      <a:gd name="connsiteY27" fmla="*/ 1141436 h 1141436"/>
                      <a:gd name="connsiteX28" fmla="*/ 4975466 w 8610600"/>
                      <a:gd name="connsiteY28" fmla="*/ 1141436 h 1141436"/>
                      <a:gd name="connsiteX29" fmla="*/ 4552203 w 8610600"/>
                      <a:gd name="connsiteY29" fmla="*/ 1141436 h 1141436"/>
                      <a:gd name="connsiteX30" fmla="*/ 4211242 w 8610600"/>
                      <a:gd name="connsiteY30" fmla="*/ 1141436 h 1141436"/>
                      <a:gd name="connsiteX31" fmla="*/ 3458774 w 8610600"/>
                      <a:gd name="connsiteY31" fmla="*/ 1141436 h 1141436"/>
                      <a:gd name="connsiteX32" fmla="*/ 3035511 w 8610600"/>
                      <a:gd name="connsiteY32" fmla="*/ 1141436 h 1141436"/>
                      <a:gd name="connsiteX33" fmla="*/ 2612248 w 8610600"/>
                      <a:gd name="connsiteY33" fmla="*/ 1141436 h 1141436"/>
                      <a:gd name="connsiteX34" fmla="*/ 2106684 w 8610600"/>
                      <a:gd name="connsiteY34" fmla="*/ 1141436 h 1141436"/>
                      <a:gd name="connsiteX35" fmla="*/ 1518819 w 8610600"/>
                      <a:gd name="connsiteY35" fmla="*/ 1141436 h 1141436"/>
                      <a:gd name="connsiteX36" fmla="*/ 1095556 w 8610600"/>
                      <a:gd name="connsiteY36" fmla="*/ 1141436 h 1141436"/>
                      <a:gd name="connsiteX37" fmla="*/ 190243 w 8610600"/>
                      <a:gd name="connsiteY37" fmla="*/ 1141436 h 1141436"/>
                      <a:gd name="connsiteX38" fmla="*/ 0 w 8610600"/>
                      <a:gd name="connsiteY38" fmla="*/ 951193 h 1141436"/>
                      <a:gd name="connsiteX39" fmla="*/ 0 w 8610600"/>
                      <a:gd name="connsiteY39" fmla="*/ 578328 h 1141436"/>
                      <a:gd name="connsiteX40" fmla="*/ 0 w 8610600"/>
                      <a:gd name="connsiteY40" fmla="*/ 190243 h 11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610600" h="1141436" fill="none" extrusionOk="0">
                        <a:moveTo>
                          <a:pt x="0" y="190243"/>
                        </a:moveTo>
                        <a:cubicBezTo>
                          <a:pt x="23024" y="83185"/>
                          <a:pt x="88805" y="23543"/>
                          <a:pt x="190243" y="0"/>
                        </a:cubicBezTo>
                        <a:cubicBezTo>
                          <a:pt x="494076" y="-5611"/>
                          <a:pt x="639681" y="80319"/>
                          <a:pt x="860409" y="0"/>
                        </a:cubicBezTo>
                        <a:cubicBezTo>
                          <a:pt x="1081137" y="-80319"/>
                          <a:pt x="1082391" y="16633"/>
                          <a:pt x="1201371" y="0"/>
                        </a:cubicBezTo>
                        <a:cubicBezTo>
                          <a:pt x="1320351" y="-16633"/>
                          <a:pt x="1437496" y="20878"/>
                          <a:pt x="1624634" y="0"/>
                        </a:cubicBezTo>
                        <a:cubicBezTo>
                          <a:pt x="1811772" y="-20878"/>
                          <a:pt x="1867505" y="3838"/>
                          <a:pt x="2047897" y="0"/>
                        </a:cubicBezTo>
                        <a:cubicBezTo>
                          <a:pt x="2228289" y="-3838"/>
                          <a:pt x="2359513" y="1188"/>
                          <a:pt x="2471160" y="0"/>
                        </a:cubicBezTo>
                        <a:cubicBezTo>
                          <a:pt x="2582807" y="-1188"/>
                          <a:pt x="2683877" y="13700"/>
                          <a:pt x="2812122" y="0"/>
                        </a:cubicBezTo>
                        <a:cubicBezTo>
                          <a:pt x="2940367" y="-13700"/>
                          <a:pt x="3093151" y="32983"/>
                          <a:pt x="3235385" y="0"/>
                        </a:cubicBezTo>
                        <a:cubicBezTo>
                          <a:pt x="3377619" y="-32983"/>
                          <a:pt x="3700431" y="16428"/>
                          <a:pt x="3905552" y="0"/>
                        </a:cubicBezTo>
                        <a:cubicBezTo>
                          <a:pt x="4110673" y="-16428"/>
                          <a:pt x="4127294" y="14160"/>
                          <a:pt x="4246513" y="0"/>
                        </a:cubicBezTo>
                        <a:cubicBezTo>
                          <a:pt x="4365732" y="-14160"/>
                          <a:pt x="4513109" y="20437"/>
                          <a:pt x="4669776" y="0"/>
                        </a:cubicBezTo>
                        <a:cubicBezTo>
                          <a:pt x="4826443" y="-20437"/>
                          <a:pt x="5003990" y="62104"/>
                          <a:pt x="5257642" y="0"/>
                        </a:cubicBezTo>
                        <a:cubicBezTo>
                          <a:pt x="5511294" y="-62104"/>
                          <a:pt x="5650760" y="26803"/>
                          <a:pt x="5927808" y="0"/>
                        </a:cubicBezTo>
                        <a:cubicBezTo>
                          <a:pt x="6204856" y="-26803"/>
                          <a:pt x="6100089" y="21646"/>
                          <a:pt x="6268770" y="0"/>
                        </a:cubicBezTo>
                        <a:cubicBezTo>
                          <a:pt x="6437451" y="-21646"/>
                          <a:pt x="6764088" y="73275"/>
                          <a:pt x="6938936" y="0"/>
                        </a:cubicBezTo>
                        <a:cubicBezTo>
                          <a:pt x="7113784" y="-73275"/>
                          <a:pt x="7185341" y="25492"/>
                          <a:pt x="7362199" y="0"/>
                        </a:cubicBezTo>
                        <a:cubicBezTo>
                          <a:pt x="7539057" y="-25492"/>
                          <a:pt x="7671638" y="32346"/>
                          <a:pt x="7867764" y="0"/>
                        </a:cubicBezTo>
                        <a:cubicBezTo>
                          <a:pt x="8063890" y="-32346"/>
                          <a:pt x="8267022" y="18745"/>
                          <a:pt x="8420357" y="0"/>
                        </a:cubicBezTo>
                        <a:cubicBezTo>
                          <a:pt x="8536233" y="-1247"/>
                          <a:pt x="8635966" y="84718"/>
                          <a:pt x="8610600" y="190243"/>
                        </a:cubicBezTo>
                        <a:cubicBezTo>
                          <a:pt x="8619548" y="343137"/>
                          <a:pt x="8579125" y="395742"/>
                          <a:pt x="8610600" y="555499"/>
                        </a:cubicBezTo>
                        <a:cubicBezTo>
                          <a:pt x="8642075" y="715256"/>
                          <a:pt x="8571428" y="776600"/>
                          <a:pt x="8610600" y="951193"/>
                        </a:cubicBezTo>
                        <a:cubicBezTo>
                          <a:pt x="8621743" y="1035661"/>
                          <a:pt x="8525596" y="1153516"/>
                          <a:pt x="8420357" y="1141436"/>
                        </a:cubicBezTo>
                        <a:cubicBezTo>
                          <a:pt x="8237302" y="1227089"/>
                          <a:pt x="7846245" y="1124694"/>
                          <a:pt x="7667889" y="1141436"/>
                        </a:cubicBezTo>
                        <a:cubicBezTo>
                          <a:pt x="7489533" y="1158178"/>
                          <a:pt x="7332915" y="1085034"/>
                          <a:pt x="7162325" y="1141436"/>
                        </a:cubicBezTo>
                        <a:cubicBezTo>
                          <a:pt x="6991735" y="1197838"/>
                          <a:pt x="6794562" y="1127997"/>
                          <a:pt x="6656761" y="1141436"/>
                        </a:cubicBezTo>
                        <a:cubicBezTo>
                          <a:pt x="6518960" y="1154875"/>
                          <a:pt x="6257443" y="1112198"/>
                          <a:pt x="5904294" y="1141436"/>
                        </a:cubicBezTo>
                        <a:cubicBezTo>
                          <a:pt x="5551145" y="1170674"/>
                          <a:pt x="5691118" y="1131930"/>
                          <a:pt x="5563332" y="1141436"/>
                        </a:cubicBezTo>
                        <a:cubicBezTo>
                          <a:pt x="5435546" y="1150942"/>
                          <a:pt x="5139175" y="1122511"/>
                          <a:pt x="4975466" y="1141436"/>
                        </a:cubicBezTo>
                        <a:cubicBezTo>
                          <a:pt x="4811757" y="1160361"/>
                          <a:pt x="4724432" y="1119926"/>
                          <a:pt x="4552203" y="1141436"/>
                        </a:cubicBezTo>
                        <a:cubicBezTo>
                          <a:pt x="4379974" y="1162946"/>
                          <a:pt x="4313917" y="1123104"/>
                          <a:pt x="4211242" y="1141436"/>
                        </a:cubicBezTo>
                        <a:cubicBezTo>
                          <a:pt x="4108567" y="1159768"/>
                          <a:pt x="3640526" y="1112442"/>
                          <a:pt x="3458774" y="1141436"/>
                        </a:cubicBezTo>
                        <a:cubicBezTo>
                          <a:pt x="3277022" y="1170430"/>
                          <a:pt x="3242114" y="1138641"/>
                          <a:pt x="3035511" y="1141436"/>
                        </a:cubicBezTo>
                        <a:cubicBezTo>
                          <a:pt x="2828908" y="1144231"/>
                          <a:pt x="2715136" y="1115423"/>
                          <a:pt x="2612248" y="1141436"/>
                        </a:cubicBezTo>
                        <a:cubicBezTo>
                          <a:pt x="2509360" y="1167449"/>
                          <a:pt x="2297010" y="1084221"/>
                          <a:pt x="2106684" y="1141436"/>
                        </a:cubicBezTo>
                        <a:cubicBezTo>
                          <a:pt x="1916358" y="1198651"/>
                          <a:pt x="1729741" y="1110637"/>
                          <a:pt x="1518819" y="1141436"/>
                        </a:cubicBezTo>
                        <a:cubicBezTo>
                          <a:pt x="1307898" y="1172235"/>
                          <a:pt x="1215945" y="1136483"/>
                          <a:pt x="1095556" y="1141436"/>
                        </a:cubicBezTo>
                        <a:cubicBezTo>
                          <a:pt x="975167" y="1146389"/>
                          <a:pt x="450539" y="1057534"/>
                          <a:pt x="190243" y="1141436"/>
                        </a:cubicBezTo>
                        <a:cubicBezTo>
                          <a:pt x="77526" y="1142792"/>
                          <a:pt x="-2772" y="1042080"/>
                          <a:pt x="0" y="951193"/>
                        </a:cubicBezTo>
                        <a:cubicBezTo>
                          <a:pt x="-32432" y="803600"/>
                          <a:pt x="40480" y="730044"/>
                          <a:pt x="0" y="578328"/>
                        </a:cubicBezTo>
                        <a:cubicBezTo>
                          <a:pt x="-40480" y="426612"/>
                          <a:pt x="38441" y="357452"/>
                          <a:pt x="0" y="190243"/>
                        </a:cubicBezTo>
                        <a:close/>
                      </a:path>
                      <a:path w="8610600" h="1141436" stroke="0" extrusionOk="0">
                        <a:moveTo>
                          <a:pt x="0" y="190243"/>
                        </a:moveTo>
                        <a:cubicBezTo>
                          <a:pt x="-4353" y="106395"/>
                          <a:pt x="83580" y="7544"/>
                          <a:pt x="190243" y="0"/>
                        </a:cubicBezTo>
                        <a:cubicBezTo>
                          <a:pt x="319891" y="-10929"/>
                          <a:pt x="410447" y="15330"/>
                          <a:pt x="613506" y="0"/>
                        </a:cubicBezTo>
                        <a:cubicBezTo>
                          <a:pt x="816565" y="-15330"/>
                          <a:pt x="1053858" y="27400"/>
                          <a:pt x="1365974" y="0"/>
                        </a:cubicBezTo>
                        <a:cubicBezTo>
                          <a:pt x="1678090" y="-27400"/>
                          <a:pt x="1623022" y="17868"/>
                          <a:pt x="1706935" y="0"/>
                        </a:cubicBezTo>
                        <a:cubicBezTo>
                          <a:pt x="1790848" y="-17868"/>
                          <a:pt x="1995402" y="4234"/>
                          <a:pt x="2212500" y="0"/>
                        </a:cubicBezTo>
                        <a:cubicBezTo>
                          <a:pt x="2429599" y="-4234"/>
                          <a:pt x="2493836" y="523"/>
                          <a:pt x="2718064" y="0"/>
                        </a:cubicBezTo>
                        <a:cubicBezTo>
                          <a:pt x="2942292" y="-523"/>
                          <a:pt x="3313646" y="11274"/>
                          <a:pt x="3470531" y="0"/>
                        </a:cubicBezTo>
                        <a:cubicBezTo>
                          <a:pt x="3627416" y="-11274"/>
                          <a:pt x="3685115" y="41284"/>
                          <a:pt x="3893794" y="0"/>
                        </a:cubicBezTo>
                        <a:cubicBezTo>
                          <a:pt x="4102473" y="-41284"/>
                          <a:pt x="4387653" y="22087"/>
                          <a:pt x="4563961" y="0"/>
                        </a:cubicBezTo>
                        <a:cubicBezTo>
                          <a:pt x="4740269" y="-22087"/>
                          <a:pt x="4955160" y="49061"/>
                          <a:pt x="5151826" y="0"/>
                        </a:cubicBezTo>
                        <a:cubicBezTo>
                          <a:pt x="5348492" y="-49061"/>
                          <a:pt x="5442516" y="49104"/>
                          <a:pt x="5575089" y="0"/>
                        </a:cubicBezTo>
                        <a:cubicBezTo>
                          <a:pt x="5707662" y="-49104"/>
                          <a:pt x="5973099" y="28071"/>
                          <a:pt x="6080653" y="0"/>
                        </a:cubicBezTo>
                        <a:cubicBezTo>
                          <a:pt x="6188207" y="-28071"/>
                          <a:pt x="6385971" y="40342"/>
                          <a:pt x="6503916" y="0"/>
                        </a:cubicBezTo>
                        <a:cubicBezTo>
                          <a:pt x="6621861" y="-40342"/>
                          <a:pt x="6803525" y="57651"/>
                          <a:pt x="7009480" y="0"/>
                        </a:cubicBezTo>
                        <a:cubicBezTo>
                          <a:pt x="7215435" y="-57651"/>
                          <a:pt x="7339712" y="30170"/>
                          <a:pt x="7515044" y="0"/>
                        </a:cubicBezTo>
                        <a:cubicBezTo>
                          <a:pt x="7690376" y="-30170"/>
                          <a:pt x="8041631" y="5286"/>
                          <a:pt x="8420357" y="0"/>
                        </a:cubicBezTo>
                        <a:cubicBezTo>
                          <a:pt x="8522894" y="-24129"/>
                          <a:pt x="8612787" y="88870"/>
                          <a:pt x="8610600" y="190243"/>
                        </a:cubicBezTo>
                        <a:cubicBezTo>
                          <a:pt x="8611044" y="362230"/>
                          <a:pt x="8568037" y="391175"/>
                          <a:pt x="8610600" y="563109"/>
                        </a:cubicBezTo>
                        <a:cubicBezTo>
                          <a:pt x="8653163" y="735043"/>
                          <a:pt x="8597794" y="860345"/>
                          <a:pt x="8610600" y="951193"/>
                        </a:cubicBezTo>
                        <a:cubicBezTo>
                          <a:pt x="8630849" y="1043477"/>
                          <a:pt x="8507597" y="1164767"/>
                          <a:pt x="8420357" y="1141436"/>
                        </a:cubicBezTo>
                        <a:cubicBezTo>
                          <a:pt x="8238666" y="1210692"/>
                          <a:pt x="7933636" y="1107999"/>
                          <a:pt x="7750191" y="1141436"/>
                        </a:cubicBezTo>
                        <a:cubicBezTo>
                          <a:pt x="7566746" y="1174873"/>
                          <a:pt x="7387336" y="1126078"/>
                          <a:pt x="7080024" y="1141436"/>
                        </a:cubicBezTo>
                        <a:cubicBezTo>
                          <a:pt x="6772712" y="1156794"/>
                          <a:pt x="6692764" y="1135880"/>
                          <a:pt x="6409858" y="1141436"/>
                        </a:cubicBezTo>
                        <a:cubicBezTo>
                          <a:pt x="6126952" y="1146992"/>
                          <a:pt x="6104902" y="1081522"/>
                          <a:pt x="5821992" y="1141436"/>
                        </a:cubicBezTo>
                        <a:cubicBezTo>
                          <a:pt x="5539082" y="1201350"/>
                          <a:pt x="5486015" y="1096322"/>
                          <a:pt x="5316428" y="1141436"/>
                        </a:cubicBezTo>
                        <a:cubicBezTo>
                          <a:pt x="5146841" y="1186550"/>
                          <a:pt x="5060115" y="1133465"/>
                          <a:pt x="4893165" y="1141436"/>
                        </a:cubicBezTo>
                        <a:cubicBezTo>
                          <a:pt x="4726215" y="1149407"/>
                          <a:pt x="4509094" y="1057748"/>
                          <a:pt x="4140698" y="1141436"/>
                        </a:cubicBezTo>
                        <a:cubicBezTo>
                          <a:pt x="3772302" y="1225124"/>
                          <a:pt x="3960974" y="1122685"/>
                          <a:pt x="3799736" y="1141436"/>
                        </a:cubicBezTo>
                        <a:cubicBezTo>
                          <a:pt x="3638498" y="1160187"/>
                          <a:pt x="3220448" y="1124732"/>
                          <a:pt x="3047268" y="1141436"/>
                        </a:cubicBezTo>
                        <a:cubicBezTo>
                          <a:pt x="2874088" y="1158140"/>
                          <a:pt x="2769108" y="1103196"/>
                          <a:pt x="2541704" y="1141436"/>
                        </a:cubicBezTo>
                        <a:cubicBezTo>
                          <a:pt x="2314300" y="1179676"/>
                          <a:pt x="2277862" y="1083531"/>
                          <a:pt x="2036140" y="1141436"/>
                        </a:cubicBezTo>
                        <a:cubicBezTo>
                          <a:pt x="1794418" y="1199341"/>
                          <a:pt x="1702790" y="1139916"/>
                          <a:pt x="1530576" y="1141436"/>
                        </a:cubicBezTo>
                        <a:cubicBezTo>
                          <a:pt x="1358362" y="1142956"/>
                          <a:pt x="1161476" y="1097640"/>
                          <a:pt x="860409" y="1141436"/>
                        </a:cubicBezTo>
                        <a:cubicBezTo>
                          <a:pt x="559342" y="1185232"/>
                          <a:pt x="426599" y="1068072"/>
                          <a:pt x="190243" y="1141436"/>
                        </a:cubicBezTo>
                        <a:cubicBezTo>
                          <a:pt x="97204" y="1138347"/>
                          <a:pt x="-18113" y="1068957"/>
                          <a:pt x="0" y="951193"/>
                        </a:cubicBezTo>
                        <a:cubicBezTo>
                          <a:pt x="-25631" y="863317"/>
                          <a:pt x="35636" y="694290"/>
                          <a:pt x="0" y="555499"/>
                        </a:cubicBezTo>
                        <a:cubicBezTo>
                          <a:pt x="-35636" y="416708"/>
                          <a:pt x="26684" y="296344"/>
                          <a:pt x="0" y="1902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 nhỏ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quà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tay</a:t>
            </a:r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41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物体&#10;&#10;已生成高可信度的说明">
            <a:extLst>
              <a:ext uri="{FF2B5EF4-FFF2-40B4-BE49-F238E27FC236}">
                <a16:creationId xmlns:a16="http://schemas.microsoft.com/office/drawing/2014/main" id="{7043C42F-3A5A-4670-BCE0-1F10B3FF8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17571" y="-2885159"/>
            <a:ext cx="6945974" cy="12540348"/>
          </a:xfrm>
          <a:prstGeom prst="rect">
            <a:avLst/>
          </a:prstGeom>
        </p:spPr>
      </p:pic>
      <p:grpSp>
        <p:nvGrpSpPr>
          <p:cNvPr id="2" name="组合 24">
            <a:extLst>
              <a:ext uri="{FF2B5EF4-FFF2-40B4-BE49-F238E27FC236}">
                <a16:creationId xmlns:a16="http://schemas.microsoft.com/office/drawing/2014/main" id="{023E4FAE-BACC-629D-5568-7F632EE7A602}"/>
              </a:ext>
            </a:extLst>
          </p:cNvPr>
          <p:cNvGrpSpPr/>
          <p:nvPr/>
        </p:nvGrpSpPr>
        <p:grpSpPr>
          <a:xfrm>
            <a:off x="152400" y="1066800"/>
            <a:ext cx="4047231" cy="5621154"/>
            <a:chOff x="58190" y="972844"/>
            <a:chExt cx="4047231" cy="5621154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id="{A6946A27-2925-5A8B-5F9E-CE6F171E8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0" y="972844"/>
              <a:ext cx="4047231" cy="5621154"/>
            </a:xfrm>
            <a:prstGeom prst="rect">
              <a:avLst/>
            </a:prstGeom>
          </p:spPr>
        </p:pic>
        <p:pic>
          <p:nvPicPr>
            <p:cNvPr id="4" name="图片 12">
              <a:extLst>
                <a:ext uri="{FF2B5EF4-FFF2-40B4-BE49-F238E27FC236}">
                  <a16:creationId xmlns:a16="http://schemas.microsoft.com/office/drawing/2014/main" id="{642FE3A3-40F3-5BE9-4DD2-D2035D96D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66" y="2363384"/>
              <a:ext cx="1165860" cy="971550"/>
            </a:xfrm>
            <a:prstGeom prst="rect">
              <a:avLst/>
            </a:prstGeom>
          </p:spPr>
        </p:pic>
      </p:grpSp>
      <p:sp>
        <p:nvSpPr>
          <p:cNvPr id="5" name="Flowchart: Terminator 2">
            <a:extLst>
              <a:ext uri="{FF2B5EF4-FFF2-40B4-BE49-F238E27FC236}">
                <a16:creationId xmlns:a16="http://schemas.microsoft.com/office/drawing/2014/main" id="{B4EA2A82-A9BD-61EB-FD1A-DF3E89EEE790}"/>
              </a:ext>
            </a:extLst>
          </p:cNvPr>
          <p:cNvSpPr/>
          <p:nvPr/>
        </p:nvSpPr>
        <p:spPr>
          <a:xfrm>
            <a:off x="2695575" y="599440"/>
            <a:ext cx="8277225" cy="1351622"/>
          </a:xfrm>
          <a:prstGeom prst="roundRect">
            <a:avLst>
              <a:gd name="adj" fmla="val 39198"/>
            </a:avLst>
          </a:prstGeom>
          <a:solidFill>
            <a:srgbClr val="FFFFCC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086508122">
                  <a:custGeom>
                    <a:avLst/>
                    <a:gdLst>
                      <a:gd name="connsiteX0" fmla="*/ 0 w 8610600"/>
                      <a:gd name="connsiteY0" fmla="*/ 190243 h 1141436"/>
                      <a:gd name="connsiteX1" fmla="*/ 190243 w 8610600"/>
                      <a:gd name="connsiteY1" fmla="*/ 0 h 1141436"/>
                      <a:gd name="connsiteX2" fmla="*/ 860409 w 8610600"/>
                      <a:gd name="connsiteY2" fmla="*/ 0 h 1141436"/>
                      <a:gd name="connsiteX3" fmla="*/ 1201371 w 8610600"/>
                      <a:gd name="connsiteY3" fmla="*/ 0 h 1141436"/>
                      <a:gd name="connsiteX4" fmla="*/ 1624634 w 8610600"/>
                      <a:gd name="connsiteY4" fmla="*/ 0 h 1141436"/>
                      <a:gd name="connsiteX5" fmla="*/ 2047897 w 8610600"/>
                      <a:gd name="connsiteY5" fmla="*/ 0 h 1141436"/>
                      <a:gd name="connsiteX6" fmla="*/ 2471160 w 8610600"/>
                      <a:gd name="connsiteY6" fmla="*/ 0 h 1141436"/>
                      <a:gd name="connsiteX7" fmla="*/ 2812122 w 8610600"/>
                      <a:gd name="connsiteY7" fmla="*/ 0 h 1141436"/>
                      <a:gd name="connsiteX8" fmla="*/ 3235385 w 8610600"/>
                      <a:gd name="connsiteY8" fmla="*/ 0 h 1141436"/>
                      <a:gd name="connsiteX9" fmla="*/ 3905552 w 8610600"/>
                      <a:gd name="connsiteY9" fmla="*/ 0 h 1141436"/>
                      <a:gd name="connsiteX10" fmla="*/ 4246513 w 8610600"/>
                      <a:gd name="connsiteY10" fmla="*/ 0 h 1141436"/>
                      <a:gd name="connsiteX11" fmla="*/ 4669776 w 8610600"/>
                      <a:gd name="connsiteY11" fmla="*/ 0 h 1141436"/>
                      <a:gd name="connsiteX12" fmla="*/ 5257642 w 8610600"/>
                      <a:gd name="connsiteY12" fmla="*/ 0 h 1141436"/>
                      <a:gd name="connsiteX13" fmla="*/ 5927808 w 8610600"/>
                      <a:gd name="connsiteY13" fmla="*/ 0 h 1141436"/>
                      <a:gd name="connsiteX14" fmla="*/ 6268770 w 8610600"/>
                      <a:gd name="connsiteY14" fmla="*/ 0 h 1141436"/>
                      <a:gd name="connsiteX15" fmla="*/ 6938936 w 8610600"/>
                      <a:gd name="connsiteY15" fmla="*/ 0 h 1141436"/>
                      <a:gd name="connsiteX16" fmla="*/ 7362199 w 8610600"/>
                      <a:gd name="connsiteY16" fmla="*/ 0 h 1141436"/>
                      <a:gd name="connsiteX17" fmla="*/ 7867764 w 8610600"/>
                      <a:gd name="connsiteY17" fmla="*/ 0 h 1141436"/>
                      <a:gd name="connsiteX18" fmla="*/ 8420357 w 8610600"/>
                      <a:gd name="connsiteY18" fmla="*/ 0 h 1141436"/>
                      <a:gd name="connsiteX19" fmla="*/ 8610600 w 8610600"/>
                      <a:gd name="connsiteY19" fmla="*/ 190243 h 1141436"/>
                      <a:gd name="connsiteX20" fmla="*/ 8610600 w 8610600"/>
                      <a:gd name="connsiteY20" fmla="*/ 555499 h 1141436"/>
                      <a:gd name="connsiteX21" fmla="*/ 8610600 w 8610600"/>
                      <a:gd name="connsiteY21" fmla="*/ 951193 h 1141436"/>
                      <a:gd name="connsiteX22" fmla="*/ 8420357 w 8610600"/>
                      <a:gd name="connsiteY22" fmla="*/ 1141436 h 1141436"/>
                      <a:gd name="connsiteX23" fmla="*/ 7667889 w 8610600"/>
                      <a:gd name="connsiteY23" fmla="*/ 1141436 h 1141436"/>
                      <a:gd name="connsiteX24" fmla="*/ 7162325 w 8610600"/>
                      <a:gd name="connsiteY24" fmla="*/ 1141436 h 1141436"/>
                      <a:gd name="connsiteX25" fmla="*/ 6656761 w 8610600"/>
                      <a:gd name="connsiteY25" fmla="*/ 1141436 h 1141436"/>
                      <a:gd name="connsiteX26" fmla="*/ 5904294 w 8610600"/>
                      <a:gd name="connsiteY26" fmla="*/ 1141436 h 1141436"/>
                      <a:gd name="connsiteX27" fmla="*/ 5563332 w 8610600"/>
                      <a:gd name="connsiteY27" fmla="*/ 1141436 h 1141436"/>
                      <a:gd name="connsiteX28" fmla="*/ 4975466 w 8610600"/>
                      <a:gd name="connsiteY28" fmla="*/ 1141436 h 1141436"/>
                      <a:gd name="connsiteX29" fmla="*/ 4552203 w 8610600"/>
                      <a:gd name="connsiteY29" fmla="*/ 1141436 h 1141436"/>
                      <a:gd name="connsiteX30" fmla="*/ 4211242 w 8610600"/>
                      <a:gd name="connsiteY30" fmla="*/ 1141436 h 1141436"/>
                      <a:gd name="connsiteX31" fmla="*/ 3458774 w 8610600"/>
                      <a:gd name="connsiteY31" fmla="*/ 1141436 h 1141436"/>
                      <a:gd name="connsiteX32" fmla="*/ 3035511 w 8610600"/>
                      <a:gd name="connsiteY32" fmla="*/ 1141436 h 1141436"/>
                      <a:gd name="connsiteX33" fmla="*/ 2612248 w 8610600"/>
                      <a:gd name="connsiteY33" fmla="*/ 1141436 h 1141436"/>
                      <a:gd name="connsiteX34" fmla="*/ 2106684 w 8610600"/>
                      <a:gd name="connsiteY34" fmla="*/ 1141436 h 1141436"/>
                      <a:gd name="connsiteX35" fmla="*/ 1518819 w 8610600"/>
                      <a:gd name="connsiteY35" fmla="*/ 1141436 h 1141436"/>
                      <a:gd name="connsiteX36" fmla="*/ 1095556 w 8610600"/>
                      <a:gd name="connsiteY36" fmla="*/ 1141436 h 1141436"/>
                      <a:gd name="connsiteX37" fmla="*/ 190243 w 8610600"/>
                      <a:gd name="connsiteY37" fmla="*/ 1141436 h 1141436"/>
                      <a:gd name="connsiteX38" fmla="*/ 0 w 8610600"/>
                      <a:gd name="connsiteY38" fmla="*/ 951193 h 1141436"/>
                      <a:gd name="connsiteX39" fmla="*/ 0 w 8610600"/>
                      <a:gd name="connsiteY39" fmla="*/ 578328 h 1141436"/>
                      <a:gd name="connsiteX40" fmla="*/ 0 w 8610600"/>
                      <a:gd name="connsiteY40" fmla="*/ 190243 h 11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610600" h="1141436" fill="none" extrusionOk="0">
                        <a:moveTo>
                          <a:pt x="0" y="190243"/>
                        </a:moveTo>
                        <a:cubicBezTo>
                          <a:pt x="23024" y="83185"/>
                          <a:pt x="88805" y="23543"/>
                          <a:pt x="190243" y="0"/>
                        </a:cubicBezTo>
                        <a:cubicBezTo>
                          <a:pt x="494076" y="-5611"/>
                          <a:pt x="639681" y="80319"/>
                          <a:pt x="860409" y="0"/>
                        </a:cubicBezTo>
                        <a:cubicBezTo>
                          <a:pt x="1081137" y="-80319"/>
                          <a:pt x="1082391" y="16633"/>
                          <a:pt x="1201371" y="0"/>
                        </a:cubicBezTo>
                        <a:cubicBezTo>
                          <a:pt x="1320351" y="-16633"/>
                          <a:pt x="1437496" y="20878"/>
                          <a:pt x="1624634" y="0"/>
                        </a:cubicBezTo>
                        <a:cubicBezTo>
                          <a:pt x="1811772" y="-20878"/>
                          <a:pt x="1867505" y="3838"/>
                          <a:pt x="2047897" y="0"/>
                        </a:cubicBezTo>
                        <a:cubicBezTo>
                          <a:pt x="2228289" y="-3838"/>
                          <a:pt x="2359513" y="1188"/>
                          <a:pt x="2471160" y="0"/>
                        </a:cubicBezTo>
                        <a:cubicBezTo>
                          <a:pt x="2582807" y="-1188"/>
                          <a:pt x="2683877" y="13700"/>
                          <a:pt x="2812122" y="0"/>
                        </a:cubicBezTo>
                        <a:cubicBezTo>
                          <a:pt x="2940367" y="-13700"/>
                          <a:pt x="3093151" y="32983"/>
                          <a:pt x="3235385" y="0"/>
                        </a:cubicBezTo>
                        <a:cubicBezTo>
                          <a:pt x="3377619" y="-32983"/>
                          <a:pt x="3700431" y="16428"/>
                          <a:pt x="3905552" y="0"/>
                        </a:cubicBezTo>
                        <a:cubicBezTo>
                          <a:pt x="4110673" y="-16428"/>
                          <a:pt x="4127294" y="14160"/>
                          <a:pt x="4246513" y="0"/>
                        </a:cubicBezTo>
                        <a:cubicBezTo>
                          <a:pt x="4365732" y="-14160"/>
                          <a:pt x="4513109" y="20437"/>
                          <a:pt x="4669776" y="0"/>
                        </a:cubicBezTo>
                        <a:cubicBezTo>
                          <a:pt x="4826443" y="-20437"/>
                          <a:pt x="5003990" y="62104"/>
                          <a:pt x="5257642" y="0"/>
                        </a:cubicBezTo>
                        <a:cubicBezTo>
                          <a:pt x="5511294" y="-62104"/>
                          <a:pt x="5650760" y="26803"/>
                          <a:pt x="5927808" y="0"/>
                        </a:cubicBezTo>
                        <a:cubicBezTo>
                          <a:pt x="6204856" y="-26803"/>
                          <a:pt x="6100089" y="21646"/>
                          <a:pt x="6268770" y="0"/>
                        </a:cubicBezTo>
                        <a:cubicBezTo>
                          <a:pt x="6437451" y="-21646"/>
                          <a:pt x="6764088" y="73275"/>
                          <a:pt x="6938936" y="0"/>
                        </a:cubicBezTo>
                        <a:cubicBezTo>
                          <a:pt x="7113784" y="-73275"/>
                          <a:pt x="7185341" y="25492"/>
                          <a:pt x="7362199" y="0"/>
                        </a:cubicBezTo>
                        <a:cubicBezTo>
                          <a:pt x="7539057" y="-25492"/>
                          <a:pt x="7671638" y="32346"/>
                          <a:pt x="7867764" y="0"/>
                        </a:cubicBezTo>
                        <a:cubicBezTo>
                          <a:pt x="8063890" y="-32346"/>
                          <a:pt x="8267022" y="18745"/>
                          <a:pt x="8420357" y="0"/>
                        </a:cubicBezTo>
                        <a:cubicBezTo>
                          <a:pt x="8536233" y="-1247"/>
                          <a:pt x="8635966" y="84718"/>
                          <a:pt x="8610600" y="190243"/>
                        </a:cubicBezTo>
                        <a:cubicBezTo>
                          <a:pt x="8619548" y="343137"/>
                          <a:pt x="8579125" y="395742"/>
                          <a:pt x="8610600" y="555499"/>
                        </a:cubicBezTo>
                        <a:cubicBezTo>
                          <a:pt x="8642075" y="715256"/>
                          <a:pt x="8571428" y="776600"/>
                          <a:pt x="8610600" y="951193"/>
                        </a:cubicBezTo>
                        <a:cubicBezTo>
                          <a:pt x="8621743" y="1035661"/>
                          <a:pt x="8525596" y="1153516"/>
                          <a:pt x="8420357" y="1141436"/>
                        </a:cubicBezTo>
                        <a:cubicBezTo>
                          <a:pt x="8237302" y="1227089"/>
                          <a:pt x="7846245" y="1124694"/>
                          <a:pt x="7667889" y="1141436"/>
                        </a:cubicBezTo>
                        <a:cubicBezTo>
                          <a:pt x="7489533" y="1158178"/>
                          <a:pt x="7332915" y="1085034"/>
                          <a:pt x="7162325" y="1141436"/>
                        </a:cubicBezTo>
                        <a:cubicBezTo>
                          <a:pt x="6991735" y="1197838"/>
                          <a:pt x="6794562" y="1127997"/>
                          <a:pt x="6656761" y="1141436"/>
                        </a:cubicBezTo>
                        <a:cubicBezTo>
                          <a:pt x="6518960" y="1154875"/>
                          <a:pt x="6257443" y="1112198"/>
                          <a:pt x="5904294" y="1141436"/>
                        </a:cubicBezTo>
                        <a:cubicBezTo>
                          <a:pt x="5551145" y="1170674"/>
                          <a:pt x="5691118" y="1131930"/>
                          <a:pt x="5563332" y="1141436"/>
                        </a:cubicBezTo>
                        <a:cubicBezTo>
                          <a:pt x="5435546" y="1150942"/>
                          <a:pt x="5139175" y="1122511"/>
                          <a:pt x="4975466" y="1141436"/>
                        </a:cubicBezTo>
                        <a:cubicBezTo>
                          <a:pt x="4811757" y="1160361"/>
                          <a:pt x="4724432" y="1119926"/>
                          <a:pt x="4552203" y="1141436"/>
                        </a:cubicBezTo>
                        <a:cubicBezTo>
                          <a:pt x="4379974" y="1162946"/>
                          <a:pt x="4313917" y="1123104"/>
                          <a:pt x="4211242" y="1141436"/>
                        </a:cubicBezTo>
                        <a:cubicBezTo>
                          <a:pt x="4108567" y="1159768"/>
                          <a:pt x="3640526" y="1112442"/>
                          <a:pt x="3458774" y="1141436"/>
                        </a:cubicBezTo>
                        <a:cubicBezTo>
                          <a:pt x="3277022" y="1170430"/>
                          <a:pt x="3242114" y="1138641"/>
                          <a:pt x="3035511" y="1141436"/>
                        </a:cubicBezTo>
                        <a:cubicBezTo>
                          <a:pt x="2828908" y="1144231"/>
                          <a:pt x="2715136" y="1115423"/>
                          <a:pt x="2612248" y="1141436"/>
                        </a:cubicBezTo>
                        <a:cubicBezTo>
                          <a:pt x="2509360" y="1167449"/>
                          <a:pt x="2297010" y="1084221"/>
                          <a:pt x="2106684" y="1141436"/>
                        </a:cubicBezTo>
                        <a:cubicBezTo>
                          <a:pt x="1916358" y="1198651"/>
                          <a:pt x="1729741" y="1110637"/>
                          <a:pt x="1518819" y="1141436"/>
                        </a:cubicBezTo>
                        <a:cubicBezTo>
                          <a:pt x="1307898" y="1172235"/>
                          <a:pt x="1215945" y="1136483"/>
                          <a:pt x="1095556" y="1141436"/>
                        </a:cubicBezTo>
                        <a:cubicBezTo>
                          <a:pt x="975167" y="1146389"/>
                          <a:pt x="450539" y="1057534"/>
                          <a:pt x="190243" y="1141436"/>
                        </a:cubicBezTo>
                        <a:cubicBezTo>
                          <a:pt x="77526" y="1142792"/>
                          <a:pt x="-2772" y="1042080"/>
                          <a:pt x="0" y="951193"/>
                        </a:cubicBezTo>
                        <a:cubicBezTo>
                          <a:pt x="-32432" y="803600"/>
                          <a:pt x="40480" y="730044"/>
                          <a:pt x="0" y="578328"/>
                        </a:cubicBezTo>
                        <a:cubicBezTo>
                          <a:pt x="-40480" y="426612"/>
                          <a:pt x="38441" y="357452"/>
                          <a:pt x="0" y="190243"/>
                        </a:cubicBezTo>
                        <a:close/>
                      </a:path>
                      <a:path w="8610600" h="1141436" stroke="0" extrusionOk="0">
                        <a:moveTo>
                          <a:pt x="0" y="190243"/>
                        </a:moveTo>
                        <a:cubicBezTo>
                          <a:pt x="-4353" y="106395"/>
                          <a:pt x="83580" y="7544"/>
                          <a:pt x="190243" y="0"/>
                        </a:cubicBezTo>
                        <a:cubicBezTo>
                          <a:pt x="319891" y="-10929"/>
                          <a:pt x="410447" y="15330"/>
                          <a:pt x="613506" y="0"/>
                        </a:cubicBezTo>
                        <a:cubicBezTo>
                          <a:pt x="816565" y="-15330"/>
                          <a:pt x="1053858" y="27400"/>
                          <a:pt x="1365974" y="0"/>
                        </a:cubicBezTo>
                        <a:cubicBezTo>
                          <a:pt x="1678090" y="-27400"/>
                          <a:pt x="1623022" y="17868"/>
                          <a:pt x="1706935" y="0"/>
                        </a:cubicBezTo>
                        <a:cubicBezTo>
                          <a:pt x="1790848" y="-17868"/>
                          <a:pt x="1995402" y="4234"/>
                          <a:pt x="2212500" y="0"/>
                        </a:cubicBezTo>
                        <a:cubicBezTo>
                          <a:pt x="2429599" y="-4234"/>
                          <a:pt x="2493836" y="523"/>
                          <a:pt x="2718064" y="0"/>
                        </a:cubicBezTo>
                        <a:cubicBezTo>
                          <a:pt x="2942292" y="-523"/>
                          <a:pt x="3313646" y="11274"/>
                          <a:pt x="3470531" y="0"/>
                        </a:cubicBezTo>
                        <a:cubicBezTo>
                          <a:pt x="3627416" y="-11274"/>
                          <a:pt x="3685115" y="41284"/>
                          <a:pt x="3893794" y="0"/>
                        </a:cubicBezTo>
                        <a:cubicBezTo>
                          <a:pt x="4102473" y="-41284"/>
                          <a:pt x="4387653" y="22087"/>
                          <a:pt x="4563961" y="0"/>
                        </a:cubicBezTo>
                        <a:cubicBezTo>
                          <a:pt x="4740269" y="-22087"/>
                          <a:pt x="4955160" y="49061"/>
                          <a:pt x="5151826" y="0"/>
                        </a:cubicBezTo>
                        <a:cubicBezTo>
                          <a:pt x="5348492" y="-49061"/>
                          <a:pt x="5442516" y="49104"/>
                          <a:pt x="5575089" y="0"/>
                        </a:cubicBezTo>
                        <a:cubicBezTo>
                          <a:pt x="5707662" y="-49104"/>
                          <a:pt x="5973099" y="28071"/>
                          <a:pt x="6080653" y="0"/>
                        </a:cubicBezTo>
                        <a:cubicBezTo>
                          <a:pt x="6188207" y="-28071"/>
                          <a:pt x="6385971" y="40342"/>
                          <a:pt x="6503916" y="0"/>
                        </a:cubicBezTo>
                        <a:cubicBezTo>
                          <a:pt x="6621861" y="-40342"/>
                          <a:pt x="6803525" y="57651"/>
                          <a:pt x="7009480" y="0"/>
                        </a:cubicBezTo>
                        <a:cubicBezTo>
                          <a:pt x="7215435" y="-57651"/>
                          <a:pt x="7339712" y="30170"/>
                          <a:pt x="7515044" y="0"/>
                        </a:cubicBezTo>
                        <a:cubicBezTo>
                          <a:pt x="7690376" y="-30170"/>
                          <a:pt x="8041631" y="5286"/>
                          <a:pt x="8420357" y="0"/>
                        </a:cubicBezTo>
                        <a:cubicBezTo>
                          <a:pt x="8522894" y="-24129"/>
                          <a:pt x="8612787" y="88870"/>
                          <a:pt x="8610600" y="190243"/>
                        </a:cubicBezTo>
                        <a:cubicBezTo>
                          <a:pt x="8611044" y="362230"/>
                          <a:pt x="8568037" y="391175"/>
                          <a:pt x="8610600" y="563109"/>
                        </a:cubicBezTo>
                        <a:cubicBezTo>
                          <a:pt x="8653163" y="735043"/>
                          <a:pt x="8597794" y="860345"/>
                          <a:pt x="8610600" y="951193"/>
                        </a:cubicBezTo>
                        <a:cubicBezTo>
                          <a:pt x="8630849" y="1043477"/>
                          <a:pt x="8507597" y="1164767"/>
                          <a:pt x="8420357" y="1141436"/>
                        </a:cubicBezTo>
                        <a:cubicBezTo>
                          <a:pt x="8238666" y="1210692"/>
                          <a:pt x="7933636" y="1107999"/>
                          <a:pt x="7750191" y="1141436"/>
                        </a:cubicBezTo>
                        <a:cubicBezTo>
                          <a:pt x="7566746" y="1174873"/>
                          <a:pt x="7387336" y="1126078"/>
                          <a:pt x="7080024" y="1141436"/>
                        </a:cubicBezTo>
                        <a:cubicBezTo>
                          <a:pt x="6772712" y="1156794"/>
                          <a:pt x="6692764" y="1135880"/>
                          <a:pt x="6409858" y="1141436"/>
                        </a:cubicBezTo>
                        <a:cubicBezTo>
                          <a:pt x="6126952" y="1146992"/>
                          <a:pt x="6104902" y="1081522"/>
                          <a:pt x="5821992" y="1141436"/>
                        </a:cubicBezTo>
                        <a:cubicBezTo>
                          <a:pt x="5539082" y="1201350"/>
                          <a:pt x="5486015" y="1096322"/>
                          <a:pt x="5316428" y="1141436"/>
                        </a:cubicBezTo>
                        <a:cubicBezTo>
                          <a:pt x="5146841" y="1186550"/>
                          <a:pt x="5060115" y="1133465"/>
                          <a:pt x="4893165" y="1141436"/>
                        </a:cubicBezTo>
                        <a:cubicBezTo>
                          <a:pt x="4726215" y="1149407"/>
                          <a:pt x="4509094" y="1057748"/>
                          <a:pt x="4140698" y="1141436"/>
                        </a:cubicBezTo>
                        <a:cubicBezTo>
                          <a:pt x="3772302" y="1225124"/>
                          <a:pt x="3960974" y="1122685"/>
                          <a:pt x="3799736" y="1141436"/>
                        </a:cubicBezTo>
                        <a:cubicBezTo>
                          <a:pt x="3638498" y="1160187"/>
                          <a:pt x="3220448" y="1124732"/>
                          <a:pt x="3047268" y="1141436"/>
                        </a:cubicBezTo>
                        <a:cubicBezTo>
                          <a:pt x="2874088" y="1158140"/>
                          <a:pt x="2769108" y="1103196"/>
                          <a:pt x="2541704" y="1141436"/>
                        </a:cubicBezTo>
                        <a:cubicBezTo>
                          <a:pt x="2314300" y="1179676"/>
                          <a:pt x="2277862" y="1083531"/>
                          <a:pt x="2036140" y="1141436"/>
                        </a:cubicBezTo>
                        <a:cubicBezTo>
                          <a:pt x="1794418" y="1199341"/>
                          <a:pt x="1702790" y="1139916"/>
                          <a:pt x="1530576" y="1141436"/>
                        </a:cubicBezTo>
                        <a:cubicBezTo>
                          <a:pt x="1358362" y="1142956"/>
                          <a:pt x="1161476" y="1097640"/>
                          <a:pt x="860409" y="1141436"/>
                        </a:cubicBezTo>
                        <a:cubicBezTo>
                          <a:pt x="559342" y="1185232"/>
                          <a:pt x="426599" y="1068072"/>
                          <a:pt x="190243" y="1141436"/>
                        </a:cubicBezTo>
                        <a:cubicBezTo>
                          <a:pt x="97204" y="1138347"/>
                          <a:pt x="-18113" y="1068957"/>
                          <a:pt x="0" y="951193"/>
                        </a:cubicBezTo>
                        <a:cubicBezTo>
                          <a:pt x="-25631" y="863317"/>
                          <a:pt x="35636" y="694290"/>
                          <a:pt x="0" y="555499"/>
                        </a:cubicBezTo>
                        <a:cubicBezTo>
                          <a:pt x="-35636" y="416708"/>
                          <a:pt x="26684" y="296344"/>
                          <a:pt x="0" y="1902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/>
            <a:r>
              <a:rPr lang="vi-VN" sz="4400" b="1" dirty="0">
                <a:solidFill>
                  <a:prstClr val="black"/>
                </a:solidFill>
                <a:latin typeface="Calibri" panose="020F0502020204030204"/>
              </a:rPr>
              <a:t>Khi được mừng tuổi em sẽ nói gì với người mừng tuổi em?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owchart: Terminator 2">
            <a:extLst>
              <a:ext uri="{FF2B5EF4-FFF2-40B4-BE49-F238E27FC236}">
                <a16:creationId xmlns:a16="http://schemas.microsoft.com/office/drawing/2014/main" id="{FB416092-1CED-2831-EECA-7A2C0D4CD752}"/>
              </a:ext>
            </a:extLst>
          </p:cNvPr>
          <p:cNvSpPr/>
          <p:nvPr/>
        </p:nvSpPr>
        <p:spPr>
          <a:xfrm>
            <a:off x="3457575" y="2514601"/>
            <a:ext cx="8324850" cy="1495424"/>
          </a:xfrm>
          <a:prstGeom prst="roundRect">
            <a:avLst>
              <a:gd name="adj" fmla="val 39198"/>
            </a:avLst>
          </a:prstGeom>
          <a:solidFill>
            <a:srgbClr val="FFFFCC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086508122">
                  <a:custGeom>
                    <a:avLst/>
                    <a:gdLst>
                      <a:gd name="connsiteX0" fmla="*/ 0 w 8610600"/>
                      <a:gd name="connsiteY0" fmla="*/ 190243 h 1141436"/>
                      <a:gd name="connsiteX1" fmla="*/ 190243 w 8610600"/>
                      <a:gd name="connsiteY1" fmla="*/ 0 h 1141436"/>
                      <a:gd name="connsiteX2" fmla="*/ 860409 w 8610600"/>
                      <a:gd name="connsiteY2" fmla="*/ 0 h 1141436"/>
                      <a:gd name="connsiteX3" fmla="*/ 1201371 w 8610600"/>
                      <a:gd name="connsiteY3" fmla="*/ 0 h 1141436"/>
                      <a:gd name="connsiteX4" fmla="*/ 1624634 w 8610600"/>
                      <a:gd name="connsiteY4" fmla="*/ 0 h 1141436"/>
                      <a:gd name="connsiteX5" fmla="*/ 2047897 w 8610600"/>
                      <a:gd name="connsiteY5" fmla="*/ 0 h 1141436"/>
                      <a:gd name="connsiteX6" fmla="*/ 2471160 w 8610600"/>
                      <a:gd name="connsiteY6" fmla="*/ 0 h 1141436"/>
                      <a:gd name="connsiteX7" fmla="*/ 2812122 w 8610600"/>
                      <a:gd name="connsiteY7" fmla="*/ 0 h 1141436"/>
                      <a:gd name="connsiteX8" fmla="*/ 3235385 w 8610600"/>
                      <a:gd name="connsiteY8" fmla="*/ 0 h 1141436"/>
                      <a:gd name="connsiteX9" fmla="*/ 3905552 w 8610600"/>
                      <a:gd name="connsiteY9" fmla="*/ 0 h 1141436"/>
                      <a:gd name="connsiteX10" fmla="*/ 4246513 w 8610600"/>
                      <a:gd name="connsiteY10" fmla="*/ 0 h 1141436"/>
                      <a:gd name="connsiteX11" fmla="*/ 4669776 w 8610600"/>
                      <a:gd name="connsiteY11" fmla="*/ 0 h 1141436"/>
                      <a:gd name="connsiteX12" fmla="*/ 5257642 w 8610600"/>
                      <a:gd name="connsiteY12" fmla="*/ 0 h 1141436"/>
                      <a:gd name="connsiteX13" fmla="*/ 5927808 w 8610600"/>
                      <a:gd name="connsiteY13" fmla="*/ 0 h 1141436"/>
                      <a:gd name="connsiteX14" fmla="*/ 6268770 w 8610600"/>
                      <a:gd name="connsiteY14" fmla="*/ 0 h 1141436"/>
                      <a:gd name="connsiteX15" fmla="*/ 6938936 w 8610600"/>
                      <a:gd name="connsiteY15" fmla="*/ 0 h 1141436"/>
                      <a:gd name="connsiteX16" fmla="*/ 7362199 w 8610600"/>
                      <a:gd name="connsiteY16" fmla="*/ 0 h 1141436"/>
                      <a:gd name="connsiteX17" fmla="*/ 7867764 w 8610600"/>
                      <a:gd name="connsiteY17" fmla="*/ 0 h 1141436"/>
                      <a:gd name="connsiteX18" fmla="*/ 8420357 w 8610600"/>
                      <a:gd name="connsiteY18" fmla="*/ 0 h 1141436"/>
                      <a:gd name="connsiteX19" fmla="*/ 8610600 w 8610600"/>
                      <a:gd name="connsiteY19" fmla="*/ 190243 h 1141436"/>
                      <a:gd name="connsiteX20" fmla="*/ 8610600 w 8610600"/>
                      <a:gd name="connsiteY20" fmla="*/ 555499 h 1141436"/>
                      <a:gd name="connsiteX21" fmla="*/ 8610600 w 8610600"/>
                      <a:gd name="connsiteY21" fmla="*/ 951193 h 1141436"/>
                      <a:gd name="connsiteX22" fmla="*/ 8420357 w 8610600"/>
                      <a:gd name="connsiteY22" fmla="*/ 1141436 h 1141436"/>
                      <a:gd name="connsiteX23" fmla="*/ 7667889 w 8610600"/>
                      <a:gd name="connsiteY23" fmla="*/ 1141436 h 1141436"/>
                      <a:gd name="connsiteX24" fmla="*/ 7162325 w 8610600"/>
                      <a:gd name="connsiteY24" fmla="*/ 1141436 h 1141436"/>
                      <a:gd name="connsiteX25" fmla="*/ 6656761 w 8610600"/>
                      <a:gd name="connsiteY25" fmla="*/ 1141436 h 1141436"/>
                      <a:gd name="connsiteX26" fmla="*/ 5904294 w 8610600"/>
                      <a:gd name="connsiteY26" fmla="*/ 1141436 h 1141436"/>
                      <a:gd name="connsiteX27" fmla="*/ 5563332 w 8610600"/>
                      <a:gd name="connsiteY27" fmla="*/ 1141436 h 1141436"/>
                      <a:gd name="connsiteX28" fmla="*/ 4975466 w 8610600"/>
                      <a:gd name="connsiteY28" fmla="*/ 1141436 h 1141436"/>
                      <a:gd name="connsiteX29" fmla="*/ 4552203 w 8610600"/>
                      <a:gd name="connsiteY29" fmla="*/ 1141436 h 1141436"/>
                      <a:gd name="connsiteX30" fmla="*/ 4211242 w 8610600"/>
                      <a:gd name="connsiteY30" fmla="*/ 1141436 h 1141436"/>
                      <a:gd name="connsiteX31" fmla="*/ 3458774 w 8610600"/>
                      <a:gd name="connsiteY31" fmla="*/ 1141436 h 1141436"/>
                      <a:gd name="connsiteX32" fmla="*/ 3035511 w 8610600"/>
                      <a:gd name="connsiteY32" fmla="*/ 1141436 h 1141436"/>
                      <a:gd name="connsiteX33" fmla="*/ 2612248 w 8610600"/>
                      <a:gd name="connsiteY33" fmla="*/ 1141436 h 1141436"/>
                      <a:gd name="connsiteX34" fmla="*/ 2106684 w 8610600"/>
                      <a:gd name="connsiteY34" fmla="*/ 1141436 h 1141436"/>
                      <a:gd name="connsiteX35" fmla="*/ 1518819 w 8610600"/>
                      <a:gd name="connsiteY35" fmla="*/ 1141436 h 1141436"/>
                      <a:gd name="connsiteX36" fmla="*/ 1095556 w 8610600"/>
                      <a:gd name="connsiteY36" fmla="*/ 1141436 h 1141436"/>
                      <a:gd name="connsiteX37" fmla="*/ 190243 w 8610600"/>
                      <a:gd name="connsiteY37" fmla="*/ 1141436 h 1141436"/>
                      <a:gd name="connsiteX38" fmla="*/ 0 w 8610600"/>
                      <a:gd name="connsiteY38" fmla="*/ 951193 h 1141436"/>
                      <a:gd name="connsiteX39" fmla="*/ 0 w 8610600"/>
                      <a:gd name="connsiteY39" fmla="*/ 578328 h 1141436"/>
                      <a:gd name="connsiteX40" fmla="*/ 0 w 8610600"/>
                      <a:gd name="connsiteY40" fmla="*/ 190243 h 11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610600" h="1141436" fill="none" extrusionOk="0">
                        <a:moveTo>
                          <a:pt x="0" y="190243"/>
                        </a:moveTo>
                        <a:cubicBezTo>
                          <a:pt x="23024" y="83185"/>
                          <a:pt x="88805" y="23543"/>
                          <a:pt x="190243" y="0"/>
                        </a:cubicBezTo>
                        <a:cubicBezTo>
                          <a:pt x="494076" y="-5611"/>
                          <a:pt x="639681" y="80319"/>
                          <a:pt x="860409" y="0"/>
                        </a:cubicBezTo>
                        <a:cubicBezTo>
                          <a:pt x="1081137" y="-80319"/>
                          <a:pt x="1082391" y="16633"/>
                          <a:pt x="1201371" y="0"/>
                        </a:cubicBezTo>
                        <a:cubicBezTo>
                          <a:pt x="1320351" y="-16633"/>
                          <a:pt x="1437496" y="20878"/>
                          <a:pt x="1624634" y="0"/>
                        </a:cubicBezTo>
                        <a:cubicBezTo>
                          <a:pt x="1811772" y="-20878"/>
                          <a:pt x="1867505" y="3838"/>
                          <a:pt x="2047897" y="0"/>
                        </a:cubicBezTo>
                        <a:cubicBezTo>
                          <a:pt x="2228289" y="-3838"/>
                          <a:pt x="2359513" y="1188"/>
                          <a:pt x="2471160" y="0"/>
                        </a:cubicBezTo>
                        <a:cubicBezTo>
                          <a:pt x="2582807" y="-1188"/>
                          <a:pt x="2683877" y="13700"/>
                          <a:pt x="2812122" y="0"/>
                        </a:cubicBezTo>
                        <a:cubicBezTo>
                          <a:pt x="2940367" y="-13700"/>
                          <a:pt x="3093151" y="32983"/>
                          <a:pt x="3235385" y="0"/>
                        </a:cubicBezTo>
                        <a:cubicBezTo>
                          <a:pt x="3377619" y="-32983"/>
                          <a:pt x="3700431" y="16428"/>
                          <a:pt x="3905552" y="0"/>
                        </a:cubicBezTo>
                        <a:cubicBezTo>
                          <a:pt x="4110673" y="-16428"/>
                          <a:pt x="4127294" y="14160"/>
                          <a:pt x="4246513" y="0"/>
                        </a:cubicBezTo>
                        <a:cubicBezTo>
                          <a:pt x="4365732" y="-14160"/>
                          <a:pt x="4513109" y="20437"/>
                          <a:pt x="4669776" y="0"/>
                        </a:cubicBezTo>
                        <a:cubicBezTo>
                          <a:pt x="4826443" y="-20437"/>
                          <a:pt x="5003990" y="62104"/>
                          <a:pt x="5257642" y="0"/>
                        </a:cubicBezTo>
                        <a:cubicBezTo>
                          <a:pt x="5511294" y="-62104"/>
                          <a:pt x="5650760" y="26803"/>
                          <a:pt x="5927808" y="0"/>
                        </a:cubicBezTo>
                        <a:cubicBezTo>
                          <a:pt x="6204856" y="-26803"/>
                          <a:pt x="6100089" y="21646"/>
                          <a:pt x="6268770" y="0"/>
                        </a:cubicBezTo>
                        <a:cubicBezTo>
                          <a:pt x="6437451" y="-21646"/>
                          <a:pt x="6764088" y="73275"/>
                          <a:pt x="6938936" y="0"/>
                        </a:cubicBezTo>
                        <a:cubicBezTo>
                          <a:pt x="7113784" y="-73275"/>
                          <a:pt x="7185341" y="25492"/>
                          <a:pt x="7362199" y="0"/>
                        </a:cubicBezTo>
                        <a:cubicBezTo>
                          <a:pt x="7539057" y="-25492"/>
                          <a:pt x="7671638" y="32346"/>
                          <a:pt x="7867764" y="0"/>
                        </a:cubicBezTo>
                        <a:cubicBezTo>
                          <a:pt x="8063890" y="-32346"/>
                          <a:pt x="8267022" y="18745"/>
                          <a:pt x="8420357" y="0"/>
                        </a:cubicBezTo>
                        <a:cubicBezTo>
                          <a:pt x="8536233" y="-1247"/>
                          <a:pt x="8635966" y="84718"/>
                          <a:pt x="8610600" y="190243"/>
                        </a:cubicBezTo>
                        <a:cubicBezTo>
                          <a:pt x="8619548" y="343137"/>
                          <a:pt x="8579125" y="395742"/>
                          <a:pt x="8610600" y="555499"/>
                        </a:cubicBezTo>
                        <a:cubicBezTo>
                          <a:pt x="8642075" y="715256"/>
                          <a:pt x="8571428" y="776600"/>
                          <a:pt x="8610600" y="951193"/>
                        </a:cubicBezTo>
                        <a:cubicBezTo>
                          <a:pt x="8621743" y="1035661"/>
                          <a:pt x="8525596" y="1153516"/>
                          <a:pt x="8420357" y="1141436"/>
                        </a:cubicBezTo>
                        <a:cubicBezTo>
                          <a:pt x="8237302" y="1227089"/>
                          <a:pt x="7846245" y="1124694"/>
                          <a:pt x="7667889" y="1141436"/>
                        </a:cubicBezTo>
                        <a:cubicBezTo>
                          <a:pt x="7489533" y="1158178"/>
                          <a:pt x="7332915" y="1085034"/>
                          <a:pt x="7162325" y="1141436"/>
                        </a:cubicBezTo>
                        <a:cubicBezTo>
                          <a:pt x="6991735" y="1197838"/>
                          <a:pt x="6794562" y="1127997"/>
                          <a:pt x="6656761" y="1141436"/>
                        </a:cubicBezTo>
                        <a:cubicBezTo>
                          <a:pt x="6518960" y="1154875"/>
                          <a:pt x="6257443" y="1112198"/>
                          <a:pt x="5904294" y="1141436"/>
                        </a:cubicBezTo>
                        <a:cubicBezTo>
                          <a:pt x="5551145" y="1170674"/>
                          <a:pt x="5691118" y="1131930"/>
                          <a:pt x="5563332" y="1141436"/>
                        </a:cubicBezTo>
                        <a:cubicBezTo>
                          <a:pt x="5435546" y="1150942"/>
                          <a:pt x="5139175" y="1122511"/>
                          <a:pt x="4975466" y="1141436"/>
                        </a:cubicBezTo>
                        <a:cubicBezTo>
                          <a:pt x="4811757" y="1160361"/>
                          <a:pt x="4724432" y="1119926"/>
                          <a:pt x="4552203" y="1141436"/>
                        </a:cubicBezTo>
                        <a:cubicBezTo>
                          <a:pt x="4379974" y="1162946"/>
                          <a:pt x="4313917" y="1123104"/>
                          <a:pt x="4211242" y="1141436"/>
                        </a:cubicBezTo>
                        <a:cubicBezTo>
                          <a:pt x="4108567" y="1159768"/>
                          <a:pt x="3640526" y="1112442"/>
                          <a:pt x="3458774" y="1141436"/>
                        </a:cubicBezTo>
                        <a:cubicBezTo>
                          <a:pt x="3277022" y="1170430"/>
                          <a:pt x="3242114" y="1138641"/>
                          <a:pt x="3035511" y="1141436"/>
                        </a:cubicBezTo>
                        <a:cubicBezTo>
                          <a:pt x="2828908" y="1144231"/>
                          <a:pt x="2715136" y="1115423"/>
                          <a:pt x="2612248" y="1141436"/>
                        </a:cubicBezTo>
                        <a:cubicBezTo>
                          <a:pt x="2509360" y="1167449"/>
                          <a:pt x="2297010" y="1084221"/>
                          <a:pt x="2106684" y="1141436"/>
                        </a:cubicBezTo>
                        <a:cubicBezTo>
                          <a:pt x="1916358" y="1198651"/>
                          <a:pt x="1729741" y="1110637"/>
                          <a:pt x="1518819" y="1141436"/>
                        </a:cubicBezTo>
                        <a:cubicBezTo>
                          <a:pt x="1307898" y="1172235"/>
                          <a:pt x="1215945" y="1136483"/>
                          <a:pt x="1095556" y="1141436"/>
                        </a:cubicBezTo>
                        <a:cubicBezTo>
                          <a:pt x="975167" y="1146389"/>
                          <a:pt x="450539" y="1057534"/>
                          <a:pt x="190243" y="1141436"/>
                        </a:cubicBezTo>
                        <a:cubicBezTo>
                          <a:pt x="77526" y="1142792"/>
                          <a:pt x="-2772" y="1042080"/>
                          <a:pt x="0" y="951193"/>
                        </a:cubicBezTo>
                        <a:cubicBezTo>
                          <a:pt x="-32432" y="803600"/>
                          <a:pt x="40480" y="730044"/>
                          <a:pt x="0" y="578328"/>
                        </a:cubicBezTo>
                        <a:cubicBezTo>
                          <a:pt x="-40480" y="426612"/>
                          <a:pt x="38441" y="357452"/>
                          <a:pt x="0" y="190243"/>
                        </a:cubicBezTo>
                        <a:close/>
                      </a:path>
                      <a:path w="8610600" h="1141436" stroke="0" extrusionOk="0">
                        <a:moveTo>
                          <a:pt x="0" y="190243"/>
                        </a:moveTo>
                        <a:cubicBezTo>
                          <a:pt x="-4353" y="106395"/>
                          <a:pt x="83580" y="7544"/>
                          <a:pt x="190243" y="0"/>
                        </a:cubicBezTo>
                        <a:cubicBezTo>
                          <a:pt x="319891" y="-10929"/>
                          <a:pt x="410447" y="15330"/>
                          <a:pt x="613506" y="0"/>
                        </a:cubicBezTo>
                        <a:cubicBezTo>
                          <a:pt x="816565" y="-15330"/>
                          <a:pt x="1053858" y="27400"/>
                          <a:pt x="1365974" y="0"/>
                        </a:cubicBezTo>
                        <a:cubicBezTo>
                          <a:pt x="1678090" y="-27400"/>
                          <a:pt x="1623022" y="17868"/>
                          <a:pt x="1706935" y="0"/>
                        </a:cubicBezTo>
                        <a:cubicBezTo>
                          <a:pt x="1790848" y="-17868"/>
                          <a:pt x="1995402" y="4234"/>
                          <a:pt x="2212500" y="0"/>
                        </a:cubicBezTo>
                        <a:cubicBezTo>
                          <a:pt x="2429599" y="-4234"/>
                          <a:pt x="2493836" y="523"/>
                          <a:pt x="2718064" y="0"/>
                        </a:cubicBezTo>
                        <a:cubicBezTo>
                          <a:pt x="2942292" y="-523"/>
                          <a:pt x="3313646" y="11274"/>
                          <a:pt x="3470531" y="0"/>
                        </a:cubicBezTo>
                        <a:cubicBezTo>
                          <a:pt x="3627416" y="-11274"/>
                          <a:pt x="3685115" y="41284"/>
                          <a:pt x="3893794" y="0"/>
                        </a:cubicBezTo>
                        <a:cubicBezTo>
                          <a:pt x="4102473" y="-41284"/>
                          <a:pt x="4387653" y="22087"/>
                          <a:pt x="4563961" y="0"/>
                        </a:cubicBezTo>
                        <a:cubicBezTo>
                          <a:pt x="4740269" y="-22087"/>
                          <a:pt x="4955160" y="49061"/>
                          <a:pt x="5151826" y="0"/>
                        </a:cubicBezTo>
                        <a:cubicBezTo>
                          <a:pt x="5348492" y="-49061"/>
                          <a:pt x="5442516" y="49104"/>
                          <a:pt x="5575089" y="0"/>
                        </a:cubicBezTo>
                        <a:cubicBezTo>
                          <a:pt x="5707662" y="-49104"/>
                          <a:pt x="5973099" y="28071"/>
                          <a:pt x="6080653" y="0"/>
                        </a:cubicBezTo>
                        <a:cubicBezTo>
                          <a:pt x="6188207" y="-28071"/>
                          <a:pt x="6385971" y="40342"/>
                          <a:pt x="6503916" y="0"/>
                        </a:cubicBezTo>
                        <a:cubicBezTo>
                          <a:pt x="6621861" y="-40342"/>
                          <a:pt x="6803525" y="57651"/>
                          <a:pt x="7009480" y="0"/>
                        </a:cubicBezTo>
                        <a:cubicBezTo>
                          <a:pt x="7215435" y="-57651"/>
                          <a:pt x="7339712" y="30170"/>
                          <a:pt x="7515044" y="0"/>
                        </a:cubicBezTo>
                        <a:cubicBezTo>
                          <a:pt x="7690376" y="-30170"/>
                          <a:pt x="8041631" y="5286"/>
                          <a:pt x="8420357" y="0"/>
                        </a:cubicBezTo>
                        <a:cubicBezTo>
                          <a:pt x="8522894" y="-24129"/>
                          <a:pt x="8612787" y="88870"/>
                          <a:pt x="8610600" y="190243"/>
                        </a:cubicBezTo>
                        <a:cubicBezTo>
                          <a:pt x="8611044" y="362230"/>
                          <a:pt x="8568037" y="391175"/>
                          <a:pt x="8610600" y="563109"/>
                        </a:cubicBezTo>
                        <a:cubicBezTo>
                          <a:pt x="8653163" y="735043"/>
                          <a:pt x="8597794" y="860345"/>
                          <a:pt x="8610600" y="951193"/>
                        </a:cubicBezTo>
                        <a:cubicBezTo>
                          <a:pt x="8630849" y="1043477"/>
                          <a:pt x="8507597" y="1164767"/>
                          <a:pt x="8420357" y="1141436"/>
                        </a:cubicBezTo>
                        <a:cubicBezTo>
                          <a:pt x="8238666" y="1210692"/>
                          <a:pt x="7933636" y="1107999"/>
                          <a:pt x="7750191" y="1141436"/>
                        </a:cubicBezTo>
                        <a:cubicBezTo>
                          <a:pt x="7566746" y="1174873"/>
                          <a:pt x="7387336" y="1126078"/>
                          <a:pt x="7080024" y="1141436"/>
                        </a:cubicBezTo>
                        <a:cubicBezTo>
                          <a:pt x="6772712" y="1156794"/>
                          <a:pt x="6692764" y="1135880"/>
                          <a:pt x="6409858" y="1141436"/>
                        </a:cubicBezTo>
                        <a:cubicBezTo>
                          <a:pt x="6126952" y="1146992"/>
                          <a:pt x="6104902" y="1081522"/>
                          <a:pt x="5821992" y="1141436"/>
                        </a:cubicBezTo>
                        <a:cubicBezTo>
                          <a:pt x="5539082" y="1201350"/>
                          <a:pt x="5486015" y="1096322"/>
                          <a:pt x="5316428" y="1141436"/>
                        </a:cubicBezTo>
                        <a:cubicBezTo>
                          <a:pt x="5146841" y="1186550"/>
                          <a:pt x="5060115" y="1133465"/>
                          <a:pt x="4893165" y="1141436"/>
                        </a:cubicBezTo>
                        <a:cubicBezTo>
                          <a:pt x="4726215" y="1149407"/>
                          <a:pt x="4509094" y="1057748"/>
                          <a:pt x="4140698" y="1141436"/>
                        </a:cubicBezTo>
                        <a:cubicBezTo>
                          <a:pt x="3772302" y="1225124"/>
                          <a:pt x="3960974" y="1122685"/>
                          <a:pt x="3799736" y="1141436"/>
                        </a:cubicBezTo>
                        <a:cubicBezTo>
                          <a:pt x="3638498" y="1160187"/>
                          <a:pt x="3220448" y="1124732"/>
                          <a:pt x="3047268" y="1141436"/>
                        </a:cubicBezTo>
                        <a:cubicBezTo>
                          <a:pt x="2874088" y="1158140"/>
                          <a:pt x="2769108" y="1103196"/>
                          <a:pt x="2541704" y="1141436"/>
                        </a:cubicBezTo>
                        <a:cubicBezTo>
                          <a:pt x="2314300" y="1179676"/>
                          <a:pt x="2277862" y="1083531"/>
                          <a:pt x="2036140" y="1141436"/>
                        </a:cubicBezTo>
                        <a:cubicBezTo>
                          <a:pt x="1794418" y="1199341"/>
                          <a:pt x="1702790" y="1139916"/>
                          <a:pt x="1530576" y="1141436"/>
                        </a:cubicBezTo>
                        <a:cubicBezTo>
                          <a:pt x="1358362" y="1142956"/>
                          <a:pt x="1161476" y="1097640"/>
                          <a:pt x="860409" y="1141436"/>
                        </a:cubicBezTo>
                        <a:cubicBezTo>
                          <a:pt x="559342" y="1185232"/>
                          <a:pt x="426599" y="1068072"/>
                          <a:pt x="190243" y="1141436"/>
                        </a:cubicBezTo>
                        <a:cubicBezTo>
                          <a:pt x="97204" y="1138347"/>
                          <a:pt x="-18113" y="1068957"/>
                          <a:pt x="0" y="951193"/>
                        </a:cubicBezTo>
                        <a:cubicBezTo>
                          <a:pt x="-25631" y="863317"/>
                          <a:pt x="35636" y="694290"/>
                          <a:pt x="0" y="555499"/>
                        </a:cubicBezTo>
                        <a:cubicBezTo>
                          <a:pt x="-35636" y="416708"/>
                          <a:pt x="26684" y="296344"/>
                          <a:pt x="0" y="1902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/>
            <a:r>
              <a:rPr lang="vi-VN" sz="4400" b="1" dirty="0">
                <a:solidFill>
                  <a:prstClr val="black"/>
                </a:solidFill>
                <a:latin typeface="Calibri" panose="020F0502020204030204"/>
              </a:rPr>
              <a:t>Khi được mừng tuổi em đón nhận quà như thế nào?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CCFD5-16B0-F3FC-7FF2-E5809AD85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6215" y="4353560"/>
            <a:ext cx="28384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A97DBA7-922C-C806-AFC5-F17E72DDB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065" y="216535"/>
            <a:ext cx="850201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9pPr>
          </a:lstStyle>
          <a:p>
            <a:pPr lvl="0" algn="ctr" eaLnBrk="1" hangingPunct="1"/>
            <a:r>
              <a:rPr lang="vi-VN" altLang="en-US" sz="4400" b="1" dirty="0">
                <a:solidFill>
                  <a:prstClr val="black"/>
                </a:solidFill>
                <a:latin typeface="Arial" panose="020B0604020202020204" pitchFamily="34" charset="0"/>
              </a:rPr>
              <a:t>Khi được mừng tuổi, em cần:</a:t>
            </a:r>
          </a:p>
          <a:p>
            <a:pPr marL="571500" lvl="0" indent="-571500" algn="just" eaLnBrk="1" hangingPunct="1">
              <a:buFont typeface="Arial" panose="020B0604020202020204" pitchFamily="34" charset="0"/>
              <a:buChar char="•"/>
            </a:pPr>
            <a:r>
              <a:rPr lang="vi-VN" altLang="en-US" sz="4400" dirty="0">
                <a:solidFill>
                  <a:prstClr val="black"/>
                </a:solidFill>
                <a:latin typeface="Arial" panose="020B0604020202020204" pitchFamily="34" charset="0"/>
              </a:rPr>
              <a:t>Đón nhận bằng hai tay</a:t>
            </a:r>
          </a:p>
          <a:p>
            <a:pPr marL="571500" lvl="0" indent="-571500" algn="just" eaLnBrk="1" hangingPunct="1">
              <a:buFont typeface="Arial" panose="020B0604020202020204" pitchFamily="34" charset="0"/>
              <a:buChar char="•"/>
            </a:pPr>
            <a:r>
              <a:rPr lang="vi-VN" altLang="en-US" sz="4400" dirty="0">
                <a:solidFill>
                  <a:prstClr val="black"/>
                </a:solidFill>
                <a:latin typeface="Arial" panose="020B0604020202020204" pitchFamily="34" charset="0"/>
              </a:rPr>
              <a:t>Đầu hơi cúi xuống</a:t>
            </a:r>
          </a:p>
          <a:p>
            <a:pPr marL="571500" lvl="0" indent="-571500" algn="just" eaLnBrk="1" hangingPunct="1">
              <a:buFont typeface="Arial" panose="020B0604020202020204" pitchFamily="34" charset="0"/>
              <a:buChar char="•"/>
            </a:pPr>
            <a:r>
              <a:rPr lang="vi-VN" altLang="en-US" sz="4400" dirty="0">
                <a:solidFill>
                  <a:prstClr val="black"/>
                </a:solidFill>
                <a:latin typeface="Arial" panose="020B0604020202020204" pitchFamily="34" charset="0"/>
              </a:rPr>
              <a:t>Nói lời cảm ơn với người mừng tuổi em.</a:t>
            </a:r>
          </a:p>
        </p:txBody>
      </p:sp>
      <p:pic>
        <p:nvPicPr>
          <p:cNvPr id="2050" name="Picture 2" descr="Dạy trẻ cách nhận lì xì Tết sao cho đúng, cha mẹ nên tham khảo cách này">
            <a:extLst>
              <a:ext uri="{FF2B5EF4-FFF2-40B4-BE49-F238E27FC236}">
                <a16:creationId xmlns:a16="http://schemas.microsoft.com/office/drawing/2014/main" id="{D7B3CE39-3358-CE14-388F-AA9A4DACA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3707130"/>
            <a:ext cx="4201160" cy="3150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F3FB3-58D1-5D4D-468B-0F7B0E940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348" y="1864230"/>
            <a:ext cx="7474344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4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&#10;&#10;已生成高可信度的说明">
            <a:extLst>
              <a:ext uri="{FF2B5EF4-FFF2-40B4-BE49-F238E27FC236}">
                <a16:creationId xmlns:a16="http://schemas.microsoft.com/office/drawing/2014/main" id="{8B37C6AE-BEC1-4546-AA6F-18AEF5F12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17571" y="-2885159"/>
            <a:ext cx="6945974" cy="12540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DDA019-AAD2-6FD2-CD5B-FE97635DA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978" y="178904"/>
            <a:ext cx="4663844" cy="10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4CBCAC-F0ED-9549-4509-3084AC24FE3E}"/>
              </a:ext>
            </a:extLst>
          </p:cNvPr>
          <p:cNvSpPr txBox="1"/>
          <p:nvPr/>
        </p:nvSpPr>
        <p:spPr>
          <a:xfrm>
            <a:off x="655983" y="1560444"/>
            <a:ext cx="108634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Hiểu được ý nghĩa của phong tục mừng tuổi tặng quà ngày Tết.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Biết ứng xử phù hợp khi được mừng tuổi, tặng quà thể hiện tình yêu thương đối với mọi người;</a:t>
            </a:r>
          </a:p>
        </p:txBody>
      </p:sp>
    </p:spTree>
    <p:extLst>
      <p:ext uri="{BB962C8B-B14F-4D97-AF65-F5344CB8AC3E}">
        <p14:creationId xmlns:p14="http://schemas.microsoft.com/office/powerpoint/2010/main" val="2086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物体&#10;&#10;已生成高可信度的说明">
            <a:extLst>
              <a:ext uri="{FF2B5EF4-FFF2-40B4-BE49-F238E27FC236}">
                <a16:creationId xmlns:a16="http://schemas.microsoft.com/office/drawing/2014/main" id="{7043C42F-3A5A-4670-BCE0-1F10B3FF8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17571" y="-2885159"/>
            <a:ext cx="6945974" cy="12540348"/>
          </a:xfrm>
          <a:prstGeom prst="rect">
            <a:avLst/>
          </a:prstGeom>
        </p:spPr>
      </p:pic>
      <p:grpSp>
        <p:nvGrpSpPr>
          <p:cNvPr id="2" name="组合 24">
            <a:extLst>
              <a:ext uri="{FF2B5EF4-FFF2-40B4-BE49-F238E27FC236}">
                <a16:creationId xmlns:a16="http://schemas.microsoft.com/office/drawing/2014/main" id="{023E4FAE-BACC-629D-5568-7F632EE7A602}"/>
              </a:ext>
            </a:extLst>
          </p:cNvPr>
          <p:cNvGrpSpPr/>
          <p:nvPr/>
        </p:nvGrpSpPr>
        <p:grpSpPr>
          <a:xfrm>
            <a:off x="152400" y="1066800"/>
            <a:ext cx="4047231" cy="5621154"/>
            <a:chOff x="58190" y="972844"/>
            <a:chExt cx="4047231" cy="5621154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id="{A6946A27-2925-5A8B-5F9E-CE6F171E8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0" y="972844"/>
              <a:ext cx="4047231" cy="5621154"/>
            </a:xfrm>
            <a:prstGeom prst="rect">
              <a:avLst/>
            </a:prstGeom>
          </p:spPr>
        </p:pic>
        <p:pic>
          <p:nvPicPr>
            <p:cNvPr id="4" name="图片 12">
              <a:extLst>
                <a:ext uri="{FF2B5EF4-FFF2-40B4-BE49-F238E27FC236}">
                  <a16:creationId xmlns:a16="http://schemas.microsoft.com/office/drawing/2014/main" id="{642FE3A3-40F3-5BE9-4DD2-D2035D96D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66" y="2363384"/>
              <a:ext cx="1165860" cy="971550"/>
            </a:xfrm>
            <a:prstGeom prst="rect">
              <a:avLst/>
            </a:prstGeom>
          </p:spPr>
        </p:pic>
      </p:grpSp>
      <p:sp>
        <p:nvSpPr>
          <p:cNvPr id="5" name="Flowchart: Terminator 2">
            <a:extLst>
              <a:ext uri="{FF2B5EF4-FFF2-40B4-BE49-F238E27FC236}">
                <a16:creationId xmlns:a16="http://schemas.microsoft.com/office/drawing/2014/main" id="{B4EA2A82-A9BD-61EB-FD1A-DF3E89EEE790}"/>
              </a:ext>
            </a:extLst>
          </p:cNvPr>
          <p:cNvSpPr/>
          <p:nvPr/>
        </p:nvSpPr>
        <p:spPr>
          <a:xfrm>
            <a:off x="2695575" y="809626"/>
            <a:ext cx="6124575" cy="1141436"/>
          </a:xfrm>
          <a:prstGeom prst="roundRect">
            <a:avLst>
              <a:gd name="adj" fmla="val 39198"/>
            </a:avLst>
          </a:prstGeom>
          <a:solidFill>
            <a:srgbClr val="FFFFCC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086508122">
                  <a:custGeom>
                    <a:avLst/>
                    <a:gdLst>
                      <a:gd name="connsiteX0" fmla="*/ 0 w 8610600"/>
                      <a:gd name="connsiteY0" fmla="*/ 190243 h 1141436"/>
                      <a:gd name="connsiteX1" fmla="*/ 190243 w 8610600"/>
                      <a:gd name="connsiteY1" fmla="*/ 0 h 1141436"/>
                      <a:gd name="connsiteX2" fmla="*/ 860409 w 8610600"/>
                      <a:gd name="connsiteY2" fmla="*/ 0 h 1141436"/>
                      <a:gd name="connsiteX3" fmla="*/ 1201371 w 8610600"/>
                      <a:gd name="connsiteY3" fmla="*/ 0 h 1141436"/>
                      <a:gd name="connsiteX4" fmla="*/ 1624634 w 8610600"/>
                      <a:gd name="connsiteY4" fmla="*/ 0 h 1141436"/>
                      <a:gd name="connsiteX5" fmla="*/ 2047897 w 8610600"/>
                      <a:gd name="connsiteY5" fmla="*/ 0 h 1141436"/>
                      <a:gd name="connsiteX6" fmla="*/ 2471160 w 8610600"/>
                      <a:gd name="connsiteY6" fmla="*/ 0 h 1141436"/>
                      <a:gd name="connsiteX7" fmla="*/ 2812122 w 8610600"/>
                      <a:gd name="connsiteY7" fmla="*/ 0 h 1141436"/>
                      <a:gd name="connsiteX8" fmla="*/ 3235385 w 8610600"/>
                      <a:gd name="connsiteY8" fmla="*/ 0 h 1141436"/>
                      <a:gd name="connsiteX9" fmla="*/ 3905552 w 8610600"/>
                      <a:gd name="connsiteY9" fmla="*/ 0 h 1141436"/>
                      <a:gd name="connsiteX10" fmla="*/ 4246513 w 8610600"/>
                      <a:gd name="connsiteY10" fmla="*/ 0 h 1141436"/>
                      <a:gd name="connsiteX11" fmla="*/ 4669776 w 8610600"/>
                      <a:gd name="connsiteY11" fmla="*/ 0 h 1141436"/>
                      <a:gd name="connsiteX12" fmla="*/ 5257642 w 8610600"/>
                      <a:gd name="connsiteY12" fmla="*/ 0 h 1141436"/>
                      <a:gd name="connsiteX13" fmla="*/ 5927808 w 8610600"/>
                      <a:gd name="connsiteY13" fmla="*/ 0 h 1141436"/>
                      <a:gd name="connsiteX14" fmla="*/ 6268770 w 8610600"/>
                      <a:gd name="connsiteY14" fmla="*/ 0 h 1141436"/>
                      <a:gd name="connsiteX15" fmla="*/ 6938936 w 8610600"/>
                      <a:gd name="connsiteY15" fmla="*/ 0 h 1141436"/>
                      <a:gd name="connsiteX16" fmla="*/ 7362199 w 8610600"/>
                      <a:gd name="connsiteY16" fmla="*/ 0 h 1141436"/>
                      <a:gd name="connsiteX17" fmla="*/ 7867764 w 8610600"/>
                      <a:gd name="connsiteY17" fmla="*/ 0 h 1141436"/>
                      <a:gd name="connsiteX18" fmla="*/ 8420357 w 8610600"/>
                      <a:gd name="connsiteY18" fmla="*/ 0 h 1141436"/>
                      <a:gd name="connsiteX19" fmla="*/ 8610600 w 8610600"/>
                      <a:gd name="connsiteY19" fmla="*/ 190243 h 1141436"/>
                      <a:gd name="connsiteX20" fmla="*/ 8610600 w 8610600"/>
                      <a:gd name="connsiteY20" fmla="*/ 555499 h 1141436"/>
                      <a:gd name="connsiteX21" fmla="*/ 8610600 w 8610600"/>
                      <a:gd name="connsiteY21" fmla="*/ 951193 h 1141436"/>
                      <a:gd name="connsiteX22" fmla="*/ 8420357 w 8610600"/>
                      <a:gd name="connsiteY22" fmla="*/ 1141436 h 1141436"/>
                      <a:gd name="connsiteX23" fmla="*/ 7667889 w 8610600"/>
                      <a:gd name="connsiteY23" fmla="*/ 1141436 h 1141436"/>
                      <a:gd name="connsiteX24" fmla="*/ 7162325 w 8610600"/>
                      <a:gd name="connsiteY24" fmla="*/ 1141436 h 1141436"/>
                      <a:gd name="connsiteX25" fmla="*/ 6656761 w 8610600"/>
                      <a:gd name="connsiteY25" fmla="*/ 1141436 h 1141436"/>
                      <a:gd name="connsiteX26" fmla="*/ 5904294 w 8610600"/>
                      <a:gd name="connsiteY26" fmla="*/ 1141436 h 1141436"/>
                      <a:gd name="connsiteX27" fmla="*/ 5563332 w 8610600"/>
                      <a:gd name="connsiteY27" fmla="*/ 1141436 h 1141436"/>
                      <a:gd name="connsiteX28" fmla="*/ 4975466 w 8610600"/>
                      <a:gd name="connsiteY28" fmla="*/ 1141436 h 1141436"/>
                      <a:gd name="connsiteX29" fmla="*/ 4552203 w 8610600"/>
                      <a:gd name="connsiteY29" fmla="*/ 1141436 h 1141436"/>
                      <a:gd name="connsiteX30" fmla="*/ 4211242 w 8610600"/>
                      <a:gd name="connsiteY30" fmla="*/ 1141436 h 1141436"/>
                      <a:gd name="connsiteX31" fmla="*/ 3458774 w 8610600"/>
                      <a:gd name="connsiteY31" fmla="*/ 1141436 h 1141436"/>
                      <a:gd name="connsiteX32" fmla="*/ 3035511 w 8610600"/>
                      <a:gd name="connsiteY32" fmla="*/ 1141436 h 1141436"/>
                      <a:gd name="connsiteX33" fmla="*/ 2612248 w 8610600"/>
                      <a:gd name="connsiteY33" fmla="*/ 1141436 h 1141436"/>
                      <a:gd name="connsiteX34" fmla="*/ 2106684 w 8610600"/>
                      <a:gd name="connsiteY34" fmla="*/ 1141436 h 1141436"/>
                      <a:gd name="connsiteX35" fmla="*/ 1518819 w 8610600"/>
                      <a:gd name="connsiteY35" fmla="*/ 1141436 h 1141436"/>
                      <a:gd name="connsiteX36" fmla="*/ 1095556 w 8610600"/>
                      <a:gd name="connsiteY36" fmla="*/ 1141436 h 1141436"/>
                      <a:gd name="connsiteX37" fmla="*/ 190243 w 8610600"/>
                      <a:gd name="connsiteY37" fmla="*/ 1141436 h 1141436"/>
                      <a:gd name="connsiteX38" fmla="*/ 0 w 8610600"/>
                      <a:gd name="connsiteY38" fmla="*/ 951193 h 1141436"/>
                      <a:gd name="connsiteX39" fmla="*/ 0 w 8610600"/>
                      <a:gd name="connsiteY39" fmla="*/ 578328 h 1141436"/>
                      <a:gd name="connsiteX40" fmla="*/ 0 w 8610600"/>
                      <a:gd name="connsiteY40" fmla="*/ 190243 h 11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610600" h="1141436" fill="none" extrusionOk="0">
                        <a:moveTo>
                          <a:pt x="0" y="190243"/>
                        </a:moveTo>
                        <a:cubicBezTo>
                          <a:pt x="23024" y="83185"/>
                          <a:pt x="88805" y="23543"/>
                          <a:pt x="190243" y="0"/>
                        </a:cubicBezTo>
                        <a:cubicBezTo>
                          <a:pt x="494076" y="-5611"/>
                          <a:pt x="639681" y="80319"/>
                          <a:pt x="860409" y="0"/>
                        </a:cubicBezTo>
                        <a:cubicBezTo>
                          <a:pt x="1081137" y="-80319"/>
                          <a:pt x="1082391" y="16633"/>
                          <a:pt x="1201371" y="0"/>
                        </a:cubicBezTo>
                        <a:cubicBezTo>
                          <a:pt x="1320351" y="-16633"/>
                          <a:pt x="1437496" y="20878"/>
                          <a:pt x="1624634" y="0"/>
                        </a:cubicBezTo>
                        <a:cubicBezTo>
                          <a:pt x="1811772" y="-20878"/>
                          <a:pt x="1867505" y="3838"/>
                          <a:pt x="2047897" y="0"/>
                        </a:cubicBezTo>
                        <a:cubicBezTo>
                          <a:pt x="2228289" y="-3838"/>
                          <a:pt x="2359513" y="1188"/>
                          <a:pt x="2471160" y="0"/>
                        </a:cubicBezTo>
                        <a:cubicBezTo>
                          <a:pt x="2582807" y="-1188"/>
                          <a:pt x="2683877" y="13700"/>
                          <a:pt x="2812122" y="0"/>
                        </a:cubicBezTo>
                        <a:cubicBezTo>
                          <a:pt x="2940367" y="-13700"/>
                          <a:pt x="3093151" y="32983"/>
                          <a:pt x="3235385" y="0"/>
                        </a:cubicBezTo>
                        <a:cubicBezTo>
                          <a:pt x="3377619" y="-32983"/>
                          <a:pt x="3700431" y="16428"/>
                          <a:pt x="3905552" y="0"/>
                        </a:cubicBezTo>
                        <a:cubicBezTo>
                          <a:pt x="4110673" y="-16428"/>
                          <a:pt x="4127294" y="14160"/>
                          <a:pt x="4246513" y="0"/>
                        </a:cubicBezTo>
                        <a:cubicBezTo>
                          <a:pt x="4365732" y="-14160"/>
                          <a:pt x="4513109" y="20437"/>
                          <a:pt x="4669776" y="0"/>
                        </a:cubicBezTo>
                        <a:cubicBezTo>
                          <a:pt x="4826443" y="-20437"/>
                          <a:pt x="5003990" y="62104"/>
                          <a:pt x="5257642" y="0"/>
                        </a:cubicBezTo>
                        <a:cubicBezTo>
                          <a:pt x="5511294" y="-62104"/>
                          <a:pt x="5650760" y="26803"/>
                          <a:pt x="5927808" y="0"/>
                        </a:cubicBezTo>
                        <a:cubicBezTo>
                          <a:pt x="6204856" y="-26803"/>
                          <a:pt x="6100089" y="21646"/>
                          <a:pt x="6268770" y="0"/>
                        </a:cubicBezTo>
                        <a:cubicBezTo>
                          <a:pt x="6437451" y="-21646"/>
                          <a:pt x="6764088" y="73275"/>
                          <a:pt x="6938936" y="0"/>
                        </a:cubicBezTo>
                        <a:cubicBezTo>
                          <a:pt x="7113784" y="-73275"/>
                          <a:pt x="7185341" y="25492"/>
                          <a:pt x="7362199" y="0"/>
                        </a:cubicBezTo>
                        <a:cubicBezTo>
                          <a:pt x="7539057" y="-25492"/>
                          <a:pt x="7671638" y="32346"/>
                          <a:pt x="7867764" y="0"/>
                        </a:cubicBezTo>
                        <a:cubicBezTo>
                          <a:pt x="8063890" y="-32346"/>
                          <a:pt x="8267022" y="18745"/>
                          <a:pt x="8420357" y="0"/>
                        </a:cubicBezTo>
                        <a:cubicBezTo>
                          <a:pt x="8536233" y="-1247"/>
                          <a:pt x="8635966" y="84718"/>
                          <a:pt x="8610600" y="190243"/>
                        </a:cubicBezTo>
                        <a:cubicBezTo>
                          <a:pt x="8619548" y="343137"/>
                          <a:pt x="8579125" y="395742"/>
                          <a:pt x="8610600" y="555499"/>
                        </a:cubicBezTo>
                        <a:cubicBezTo>
                          <a:pt x="8642075" y="715256"/>
                          <a:pt x="8571428" y="776600"/>
                          <a:pt x="8610600" y="951193"/>
                        </a:cubicBezTo>
                        <a:cubicBezTo>
                          <a:pt x="8621743" y="1035661"/>
                          <a:pt x="8525596" y="1153516"/>
                          <a:pt x="8420357" y="1141436"/>
                        </a:cubicBezTo>
                        <a:cubicBezTo>
                          <a:pt x="8237302" y="1227089"/>
                          <a:pt x="7846245" y="1124694"/>
                          <a:pt x="7667889" y="1141436"/>
                        </a:cubicBezTo>
                        <a:cubicBezTo>
                          <a:pt x="7489533" y="1158178"/>
                          <a:pt x="7332915" y="1085034"/>
                          <a:pt x="7162325" y="1141436"/>
                        </a:cubicBezTo>
                        <a:cubicBezTo>
                          <a:pt x="6991735" y="1197838"/>
                          <a:pt x="6794562" y="1127997"/>
                          <a:pt x="6656761" y="1141436"/>
                        </a:cubicBezTo>
                        <a:cubicBezTo>
                          <a:pt x="6518960" y="1154875"/>
                          <a:pt x="6257443" y="1112198"/>
                          <a:pt x="5904294" y="1141436"/>
                        </a:cubicBezTo>
                        <a:cubicBezTo>
                          <a:pt x="5551145" y="1170674"/>
                          <a:pt x="5691118" y="1131930"/>
                          <a:pt x="5563332" y="1141436"/>
                        </a:cubicBezTo>
                        <a:cubicBezTo>
                          <a:pt x="5435546" y="1150942"/>
                          <a:pt x="5139175" y="1122511"/>
                          <a:pt x="4975466" y="1141436"/>
                        </a:cubicBezTo>
                        <a:cubicBezTo>
                          <a:pt x="4811757" y="1160361"/>
                          <a:pt x="4724432" y="1119926"/>
                          <a:pt x="4552203" y="1141436"/>
                        </a:cubicBezTo>
                        <a:cubicBezTo>
                          <a:pt x="4379974" y="1162946"/>
                          <a:pt x="4313917" y="1123104"/>
                          <a:pt x="4211242" y="1141436"/>
                        </a:cubicBezTo>
                        <a:cubicBezTo>
                          <a:pt x="4108567" y="1159768"/>
                          <a:pt x="3640526" y="1112442"/>
                          <a:pt x="3458774" y="1141436"/>
                        </a:cubicBezTo>
                        <a:cubicBezTo>
                          <a:pt x="3277022" y="1170430"/>
                          <a:pt x="3242114" y="1138641"/>
                          <a:pt x="3035511" y="1141436"/>
                        </a:cubicBezTo>
                        <a:cubicBezTo>
                          <a:pt x="2828908" y="1144231"/>
                          <a:pt x="2715136" y="1115423"/>
                          <a:pt x="2612248" y="1141436"/>
                        </a:cubicBezTo>
                        <a:cubicBezTo>
                          <a:pt x="2509360" y="1167449"/>
                          <a:pt x="2297010" y="1084221"/>
                          <a:pt x="2106684" y="1141436"/>
                        </a:cubicBezTo>
                        <a:cubicBezTo>
                          <a:pt x="1916358" y="1198651"/>
                          <a:pt x="1729741" y="1110637"/>
                          <a:pt x="1518819" y="1141436"/>
                        </a:cubicBezTo>
                        <a:cubicBezTo>
                          <a:pt x="1307898" y="1172235"/>
                          <a:pt x="1215945" y="1136483"/>
                          <a:pt x="1095556" y="1141436"/>
                        </a:cubicBezTo>
                        <a:cubicBezTo>
                          <a:pt x="975167" y="1146389"/>
                          <a:pt x="450539" y="1057534"/>
                          <a:pt x="190243" y="1141436"/>
                        </a:cubicBezTo>
                        <a:cubicBezTo>
                          <a:pt x="77526" y="1142792"/>
                          <a:pt x="-2772" y="1042080"/>
                          <a:pt x="0" y="951193"/>
                        </a:cubicBezTo>
                        <a:cubicBezTo>
                          <a:pt x="-32432" y="803600"/>
                          <a:pt x="40480" y="730044"/>
                          <a:pt x="0" y="578328"/>
                        </a:cubicBezTo>
                        <a:cubicBezTo>
                          <a:pt x="-40480" y="426612"/>
                          <a:pt x="38441" y="357452"/>
                          <a:pt x="0" y="190243"/>
                        </a:cubicBezTo>
                        <a:close/>
                      </a:path>
                      <a:path w="8610600" h="1141436" stroke="0" extrusionOk="0">
                        <a:moveTo>
                          <a:pt x="0" y="190243"/>
                        </a:moveTo>
                        <a:cubicBezTo>
                          <a:pt x="-4353" y="106395"/>
                          <a:pt x="83580" y="7544"/>
                          <a:pt x="190243" y="0"/>
                        </a:cubicBezTo>
                        <a:cubicBezTo>
                          <a:pt x="319891" y="-10929"/>
                          <a:pt x="410447" y="15330"/>
                          <a:pt x="613506" y="0"/>
                        </a:cubicBezTo>
                        <a:cubicBezTo>
                          <a:pt x="816565" y="-15330"/>
                          <a:pt x="1053858" y="27400"/>
                          <a:pt x="1365974" y="0"/>
                        </a:cubicBezTo>
                        <a:cubicBezTo>
                          <a:pt x="1678090" y="-27400"/>
                          <a:pt x="1623022" y="17868"/>
                          <a:pt x="1706935" y="0"/>
                        </a:cubicBezTo>
                        <a:cubicBezTo>
                          <a:pt x="1790848" y="-17868"/>
                          <a:pt x="1995402" y="4234"/>
                          <a:pt x="2212500" y="0"/>
                        </a:cubicBezTo>
                        <a:cubicBezTo>
                          <a:pt x="2429599" y="-4234"/>
                          <a:pt x="2493836" y="523"/>
                          <a:pt x="2718064" y="0"/>
                        </a:cubicBezTo>
                        <a:cubicBezTo>
                          <a:pt x="2942292" y="-523"/>
                          <a:pt x="3313646" y="11274"/>
                          <a:pt x="3470531" y="0"/>
                        </a:cubicBezTo>
                        <a:cubicBezTo>
                          <a:pt x="3627416" y="-11274"/>
                          <a:pt x="3685115" y="41284"/>
                          <a:pt x="3893794" y="0"/>
                        </a:cubicBezTo>
                        <a:cubicBezTo>
                          <a:pt x="4102473" y="-41284"/>
                          <a:pt x="4387653" y="22087"/>
                          <a:pt x="4563961" y="0"/>
                        </a:cubicBezTo>
                        <a:cubicBezTo>
                          <a:pt x="4740269" y="-22087"/>
                          <a:pt x="4955160" y="49061"/>
                          <a:pt x="5151826" y="0"/>
                        </a:cubicBezTo>
                        <a:cubicBezTo>
                          <a:pt x="5348492" y="-49061"/>
                          <a:pt x="5442516" y="49104"/>
                          <a:pt x="5575089" y="0"/>
                        </a:cubicBezTo>
                        <a:cubicBezTo>
                          <a:pt x="5707662" y="-49104"/>
                          <a:pt x="5973099" y="28071"/>
                          <a:pt x="6080653" y="0"/>
                        </a:cubicBezTo>
                        <a:cubicBezTo>
                          <a:pt x="6188207" y="-28071"/>
                          <a:pt x="6385971" y="40342"/>
                          <a:pt x="6503916" y="0"/>
                        </a:cubicBezTo>
                        <a:cubicBezTo>
                          <a:pt x="6621861" y="-40342"/>
                          <a:pt x="6803525" y="57651"/>
                          <a:pt x="7009480" y="0"/>
                        </a:cubicBezTo>
                        <a:cubicBezTo>
                          <a:pt x="7215435" y="-57651"/>
                          <a:pt x="7339712" y="30170"/>
                          <a:pt x="7515044" y="0"/>
                        </a:cubicBezTo>
                        <a:cubicBezTo>
                          <a:pt x="7690376" y="-30170"/>
                          <a:pt x="8041631" y="5286"/>
                          <a:pt x="8420357" y="0"/>
                        </a:cubicBezTo>
                        <a:cubicBezTo>
                          <a:pt x="8522894" y="-24129"/>
                          <a:pt x="8612787" y="88870"/>
                          <a:pt x="8610600" y="190243"/>
                        </a:cubicBezTo>
                        <a:cubicBezTo>
                          <a:pt x="8611044" y="362230"/>
                          <a:pt x="8568037" y="391175"/>
                          <a:pt x="8610600" y="563109"/>
                        </a:cubicBezTo>
                        <a:cubicBezTo>
                          <a:pt x="8653163" y="735043"/>
                          <a:pt x="8597794" y="860345"/>
                          <a:pt x="8610600" y="951193"/>
                        </a:cubicBezTo>
                        <a:cubicBezTo>
                          <a:pt x="8630849" y="1043477"/>
                          <a:pt x="8507597" y="1164767"/>
                          <a:pt x="8420357" y="1141436"/>
                        </a:cubicBezTo>
                        <a:cubicBezTo>
                          <a:pt x="8238666" y="1210692"/>
                          <a:pt x="7933636" y="1107999"/>
                          <a:pt x="7750191" y="1141436"/>
                        </a:cubicBezTo>
                        <a:cubicBezTo>
                          <a:pt x="7566746" y="1174873"/>
                          <a:pt x="7387336" y="1126078"/>
                          <a:pt x="7080024" y="1141436"/>
                        </a:cubicBezTo>
                        <a:cubicBezTo>
                          <a:pt x="6772712" y="1156794"/>
                          <a:pt x="6692764" y="1135880"/>
                          <a:pt x="6409858" y="1141436"/>
                        </a:cubicBezTo>
                        <a:cubicBezTo>
                          <a:pt x="6126952" y="1146992"/>
                          <a:pt x="6104902" y="1081522"/>
                          <a:pt x="5821992" y="1141436"/>
                        </a:cubicBezTo>
                        <a:cubicBezTo>
                          <a:pt x="5539082" y="1201350"/>
                          <a:pt x="5486015" y="1096322"/>
                          <a:pt x="5316428" y="1141436"/>
                        </a:cubicBezTo>
                        <a:cubicBezTo>
                          <a:pt x="5146841" y="1186550"/>
                          <a:pt x="5060115" y="1133465"/>
                          <a:pt x="4893165" y="1141436"/>
                        </a:cubicBezTo>
                        <a:cubicBezTo>
                          <a:pt x="4726215" y="1149407"/>
                          <a:pt x="4509094" y="1057748"/>
                          <a:pt x="4140698" y="1141436"/>
                        </a:cubicBezTo>
                        <a:cubicBezTo>
                          <a:pt x="3772302" y="1225124"/>
                          <a:pt x="3960974" y="1122685"/>
                          <a:pt x="3799736" y="1141436"/>
                        </a:cubicBezTo>
                        <a:cubicBezTo>
                          <a:pt x="3638498" y="1160187"/>
                          <a:pt x="3220448" y="1124732"/>
                          <a:pt x="3047268" y="1141436"/>
                        </a:cubicBezTo>
                        <a:cubicBezTo>
                          <a:pt x="2874088" y="1158140"/>
                          <a:pt x="2769108" y="1103196"/>
                          <a:pt x="2541704" y="1141436"/>
                        </a:cubicBezTo>
                        <a:cubicBezTo>
                          <a:pt x="2314300" y="1179676"/>
                          <a:pt x="2277862" y="1083531"/>
                          <a:pt x="2036140" y="1141436"/>
                        </a:cubicBezTo>
                        <a:cubicBezTo>
                          <a:pt x="1794418" y="1199341"/>
                          <a:pt x="1702790" y="1139916"/>
                          <a:pt x="1530576" y="1141436"/>
                        </a:cubicBezTo>
                        <a:cubicBezTo>
                          <a:pt x="1358362" y="1142956"/>
                          <a:pt x="1161476" y="1097640"/>
                          <a:pt x="860409" y="1141436"/>
                        </a:cubicBezTo>
                        <a:cubicBezTo>
                          <a:pt x="559342" y="1185232"/>
                          <a:pt x="426599" y="1068072"/>
                          <a:pt x="190243" y="1141436"/>
                        </a:cubicBezTo>
                        <a:cubicBezTo>
                          <a:pt x="97204" y="1138347"/>
                          <a:pt x="-18113" y="1068957"/>
                          <a:pt x="0" y="951193"/>
                        </a:cubicBezTo>
                        <a:cubicBezTo>
                          <a:pt x="-25631" y="863317"/>
                          <a:pt x="35636" y="694290"/>
                          <a:pt x="0" y="555499"/>
                        </a:cubicBezTo>
                        <a:cubicBezTo>
                          <a:pt x="-35636" y="416708"/>
                          <a:pt x="26684" y="296344"/>
                          <a:pt x="0" y="1902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pt-BR" sz="4400" b="1" dirty="0">
                <a:solidFill>
                  <a:prstClr val="black"/>
                </a:solidFill>
                <a:latin typeface="Calibri" panose="020F0502020204030204"/>
              </a:rPr>
              <a:t>Em có thích Tết không?</a:t>
            </a:r>
            <a:endParaRPr lang="en-US" sz="4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lowchart: Terminator 2">
            <a:extLst>
              <a:ext uri="{FF2B5EF4-FFF2-40B4-BE49-F238E27FC236}">
                <a16:creationId xmlns:a16="http://schemas.microsoft.com/office/drawing/2014/main" id="{FB416092-1CED-2831-EECA-7A2C0D4CD752}"/>
              </a:ext>
            </a:extLst>
          </p:cNvPr>
          <p:cNvSpPr/>
          <p:nvPr/>
        </p:nvSpPr>
        <p:spPr>
          <a:xfrm>
            <a:off x="3457575" y="2514601"/>
            <a:ext cx="8324850" cy="1495424"/>
          </a:xfrm>
          <a:prstGeom prst="roundRect">
            <a:avLst>
              <a:gd name="adj" fmla="val 39198"/>
            </a:avLst>
          </a:prstGeom>
          <a:solidFill>
            <a:srgbClr val="FFFFCC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086508122">
                  <a:custGeom>
                    <a:avLst/>
                    <a:gdLst>
                      <a:gd name="connsiteX0" fmla="*/ 0 w 8610600"/>
                      <a:gd name="connsiteY0" fmla="*/ 190243 h 1141436"/>
                      <a:gd name="connsiteX1" fmla="*/ 190243 w 8610600"/>
                      <a:gd name="connsiteY1" fmla="*/ 0 h 1141436"/>
                      <a:gd name="connsiteX2" fmla="*/ 860409 w 8610600"/>
                      <a:gd name="connsiteY2" fmla="*/ 0 h 1141436"/>
                      <a:gd name="connsiteX3" fmla="*/ 1201371 w 8610600"/>
                      <a:gd name="connsiteY3" fmla="*/ 0 h 1141436"/>
                      <a:gd name="connsiteX4" fmla="*/ 1624634 w 8610600"/>
                      <a:gd name="connsiteY4" fmla="*/ 0 h 1141436"/>
                      <a:gd name="connsiteX5" fmla="*/ 2047897 w 8610600"/>
                      <a:gd name="connsiteY5" fmla="*/ 0 h 1141436"/>
                      <a:gd name="connsiteX6" fmla="*/ 2471160 w 8610600"/>
                      <a:gd name="connsiteY6" fmla="*/ 0 h 1141436"/>
                      <a:gd name="connsiteX7" fmla="*/ 2812122 w 8610600"/>
                      <a:gd name="connsiteY7" fmla="*/ 0 h 1141436"/>
                      <a:gd name="connsiteX8" fmla="*/ 3235385 w 8610600"/>
                      <a:gd name="connsiteY8" fmla="*/ 0 h 1141436"/>
                      <a:gd name="connsiteX9" fmla="*/ 3905552 w 8610600"/>
                      <a:gd name="connsiteY9" fmla="*/ 0 h 1141436"/>
                      <a:gd name="connsiteX10" fmla="*/ 4246513 w 8610600"/>
                      <a:gd name="connsiteY10" fmla="*/ 0 h 1141436"/>
                      <a:gd name="connsiteX11" fmla="*/ 4669776 w 8610600"/>
                      <a:gd name="connsiteY11" fmla="*/ 0 h 1141436"/>
                      <a:gd name="connsiteX12" fmla="*/ 5257642 w 8610600"/>
                      <a:gd name="connsiteY12" fmla="*/ 0 h 1141436"/>
                      <a:gd name="connsiteX13" fmla="*/ 5927808 w 8610600"/>
                      <a:gd name="connsiteY13" fmla="*/ 0 h 1141436"/>
                      <a:gd name="connsiteX14" fmla="*/ 6268770 w 8610600"/>
                      <a:gd name="connsiteY14" fmla="*/ 0 h 1141436"/>
                      <a:gd name="connsiteX15" fmla="*/ 6938936 w 8610600"/>
                      <a:gd name="connsiteY15" fmla="*/ 0 h 1141436"/>
                      <a:gd name="connsiteX16" fmla="*/ 7362199 w 8610600"/>
                      <a:gd name="connsiteY16" fmla="*/ 0 h 1141436"/>
                      <a:gd name="connsiteX17" fmla="*/ 7867764 w 8610600"/>
                      <a:gd name="connsiteY17" fmla="*/ 0 h 1141436"/>
                      <a:gd name="connsiteX18" fmla="*/ 8420357 w 8610600"/>
                      <a:gd name="connsiteY18" fmla="*/ 0 h 1141436"/>
                      <a:gd name="connsiteX19" fmla="*/ 8610600 w 8610600"/>
                      <a:gd name="connsiteY19" fmla="*/ 190243 h 1141436"/>
                      <a:gd name="connsiteX20" fmla="*/ 8610600 w 8610600"/>
                      <a:gd name="connsiteY20" fmla="*/ 555499 h 1141436"/>
                      <a:gd name="connsiteX21" fmla="*/ 8610600 w 8610600"/>
                      <a:gd name="connsiteY21" fmla="*/ 951193 h 1141436"/>
                      <a:gd name="connsiteX22" fmla="*/ 8420357 w 8610600"/>
                      <a:gd name="connsiteY22" fmla="*/ 1141436 h 1141436"/>
                      <a:gd name="connsiteX23" fmla="*/ 7667889 w 8610600"/>
                      <a:gd name="connsiteY23" fmla="*/ 1141436 h 1141436"/>
                      <a:gd name="connsiteX24" fmla="*/ 7162325 w 8610600"/>
                      <a:gd name="connsiteY24" fmla="*/ 1141436 h 1141436"/>
                      <a:gd name="connsiteX25" fmla="*/ 6656761 w 8610600"/>
                      <a:gd name="connsiteY25" fmla="*/ 1141436 h 1141436"/>
                      <a:gd name="connsiteX26" fmla="*/ 5904294 w 8610600"/>
                      <a:gd name="connsiteY26" fmla="*/ 1141436 h 1141436"/>
                      <a:gd name="connsiteX27" fmla="*/ 5563332 w 8610600"/>
                      <a:gd name="connsiteY27" fmla="*/ 1141436 h 1141436"/>
                      <a:gd name="connsiteX28" fmla="*/ 4975466 w 8610600"/>
                      <a:gd name="connsiteY28" fmla="*/ 1141436 h 1141436"/>
                      <a:gd name="connsiteX29" fmla="*/ 4552203 w 8610600"/>
                      <a:gd name="connsiteY29" fmla="*/ 1141436 h 1141436"/>
                      <a:gd name="connsiteX30" fmla="*/ 4211242 w 8610600"/>
                      <a:gd name="connsiteY30" fmla="*/ 1141436 h 1141436"/>
                      <a:gd name="connsiteX31" fmla="*/ 3458774 w 8610600"/>
                      <a:gd name="connsiteY31" fmla="*/ 1141436 h 1141436"/>
                      <a:gd name="connsiteX32" fmla="*/ 3035511 w 8610600"/>
                      <a:gd name="connsiteY32" fmla="*/ 1141436 h 1141436"/>
                      <a:gd name="connsiteX33" fmla="*/ 2612248 w 8610600"/>
                      <a:gd name="connsiteY33" fmla="*/ 1141436 h 1141436"/>
                      <a:gd name="connsiteX34" fmla="*/ 2106684 w 8610600"/>
                      <a:gd name="connsiteY34" fmla="*/ 1141436 h 1141436"/>
                      <a:gd name="connsiteX35" fmla="*/ 1518819 w 8610600"/>
                      <a:gd name="connsiteY35" fmla="*/ 1141436 h 1141436"/>
                      <a:gd name="connsiteX36" fmla="*/ 1095556 w 8610600"/>
                      <a:gd name="connsiteY36" fmla="*/ 1141436 h 1141436"/>
                      <a:gd name="connsiteX37" fmla="*/ 190243 w 8610600"/>
                      <a:gd name="connsiteY37" fmla="*/ 1141436 h 1141436"/>
                      <a:gd name="connsiteX38" fmla="*/ 0 w 8610600"/>
                      <a:gd name="connsiteY38" fmla="*/ 951193 h 1141436"/>
                      <a:gd name="connsiteX39" fmla="*/ 0 w 8610600"/>
                      <a:gd name="connsiteY39" fmla="*/ 578328 h 1141436"/>
                      <a:gd name="connsiteX40" fmla="*/ 0 w 8610600"/>
                      <a:gd name="connsiteY40" fmla="*/ 190243 h 11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610600" h="1141436" fill="none" extrusionOk="0">
                        <a:moveTo>
                          <a:pt x="0" y="190243"/>
                        </a:moveTo>
                        <a:cubicBezTo>
                          <a:pt x="23024" y="83185"/>
                          <a:pt x="88805" y="23543"/>
                          <a:pt x="190243" y="0"/>
                        </a:cubicBezTo>
                        <a:cubicBezTo>
                          <a:pt x="494076" y="-5611"/>
                          <a:pt x="639681" y="80319"/>
                          <a:pt x="860409" y="0"/>
                        </a:cubicBezTo>
                        <a:cubicBezTo>
                          <a:pt x="1081137" y="-80319"/>
                          <a:pt x="1082391" y="16633"/>
                          <a:pt x="1201371" y="0"/>
                        </a:cubicBezTo>
                        <a:cubicBezTo>
                          <a:pt x="1320351" y="-16633"/>
                          <a:pt x="1437496" y="20878"/>
                          <a:pt x="1624634" y="0"/>
                        </a:cubicBezTo>
                        <a:cubicBezTo>
                          <a:pt x="1811772" y="-20878"/>
                          <a:pt x="1867505" y="3838"/>
                          <a:pt x="2047897" y="0"/>
                        </a:cubicBezTo>
                        <a:cubicBezTo>
                          <a:pt x="2228289" y="-3838"/>
                          <a:pt x="2359513" y="1188"/>
                          <a:pt x="2471160" y="0"/>
                        </a:cubicBezTo>
                        <a:cubicBezTo>
                          <a:pt x="2582807" y="-1188"/>
                          <a:pt x="2683877" y="13700"/>
                          <a:pt x="2812122" y="0"/>
                        </a:cubicBezTo>
                        <a:cubicBezTo>
                          <a:pt x="2940367" y="-13700"/>
                          <a:pt x="3093151" y="32983"/>
                          <a:pt x="3235385" y="0"/>
                        </a:cubicBezTo>
                        <a:cubicBezTo>
                          <a:pt x="3377619" y="-32983"/>
                          <a:pt x="3700431" y="16428"/>
                          <a:pt x="3905552" y="0"/>
                        </a:cubicBezTo>
                        <a:cubicBezTo>
                          <a:pt x="4110673" y="-16428"/>
                          <a:pt x="4127294" y="14160"/>
                          <a:pt x="4246513" y="0"/>
                        </a:cubicBezTo>
                        <a:cubicBezTo>
                          <a:pt x="4365732" y="-14160"/>
                          <a:pt x="4513109" y="20437"/>
                          <a:pt x="4669776" y="0"/>
                        </a:cubicBezTo>
                        <a:cubicBezTo>
                          <a:pt x="4826443" y="-20437"/>
                          <a:pt x="5003990" y="62104"/>
                          <a:pt x="5257642" y="0"/>
                        </a:cubicBezTo>
                        <a:cubicBezTo>
                          <a:pt x="5511294" y="-62104"/>
                          <a:pt x="5650760" y="26803"/>
                          <a:pt x="5927808" y="0"/>
                        </a:cubicBezTo>
                        <a:cubicBezTo>
                          <a:pt x="6204856" y="-26803"/>
                          <a:pt x="6100089" y="21646"/>
                          <a:pt x="6268770" y="0"/>
                        </a:cubicBezTo>
                        <a:cubicBezTo>
                          <a:pt x="6437451" y="-21646"/>
                          <a:pt x="6764088" y="73275"/>
                          <a:pt x="6938936" y="0"/>
                        </a:cubicBezTo>
                        <a:cubicBezTo>
                          <a:pt x="7113784" y="-73275"/>
                          <a:pt x="7185341" y="25492"/>
                          <a:pt x="7362199" y="0"/>
                        </a:cubicBezTo>
                        <a:cubicBezTo>
                          <a:pt x="7539057" y="-25492"/>
                          <a:pt x="7671638" y="32346"/>
                          <a:pt x="7867764" y="0"/>
                        </a:cubicBezTo>
                        <a:cubicBezTo>
                          <a:pt x="8063890" y="-32346"/>
                          <a:pt x="8267022" y="18745"/>
                          <a:pt x="8420357" y="0"/>
                        </a:cubicBezTo>
                        <a:cubicBezTo>
                          <a:pt x="8536233" y="-1247"/>
                          <a:pt x="8635966" y="84718"/>
                          <a:pt x="8610600" y="190243"/>
                        </a:cubicBezTo>
                        <a:cubicBezTo>
                          <a:pt x="8619548" y="343137"/>
                          <a:pt x="8579125" y="395742"/>
                          <a:pt x="8610600" y="555499"/>
                        </a:cubicBezTo>
                        <a:cubicBezTo>
                          <a:pt x="8642075" y="715256"/>
                          <a:pt x="8571428" y="776600"/>
                          <a:pt x="8610600" y="951193"/>
                        </a:cubicBezTo>
                        <a:cubicBezTo>
                          <a:pt x="8621743" y="1035661"/>
                          <a:pt x="8525596" y="1153516"/>
                          <a:pt x="8420357" y="1141436"/>
                        </a:cubicBezTo>
                        <a:cubicBezTo>
                          <a:pt x="8237302" y="1227089"/>
                          <a:pt x="7846245" y="1124694"/>
                          <a:pt x="7667889" y="1141436"/>
                        </a:cubicBezTo>
                        <a:cubicBezTo>
                          <a:pt x="7489533" y="1158178"/>
                          <a:pt x="7332915" y="1085034"/>
                          <a:pt x="7162325" y="1141436"/>
                        </a:cubicBezTo>
                        <a:cubicBezTo>
                          <a:pt x="6991735" y="1197838"/>
                          <a:pt x="6794562" y="1127997"/>
                          <a:pt x="6656761" y="1141436"/>
                        </a:cubicBezTo>
                        <a:cubicBezTo>
                          <a:pt x="6518960" y="1154875"/>
                          <a:pt x="6257443" y="1112198"/>
                          <a:pt x="5904294" y="1141436"/>
                        </a:cubicBezTo>
                        <a:cubicBezTo>
                          <a:pt x="5551145" y="1170674"/>
                          <a:pt x="5691118" y="1131930"/>
                          <a:pt x="5563332" y="1141436"/>
                        </a:cubicBezTo>
                        <a:cubicBezTo>
                          <a:pt x="5435546" y="1150942"/>
                          <a:pt x="5139175" y="1122511"/>
                          <a:pt x="4975466" y="1141436"/>
                        </a:cubicBezTo>
                        <a:cubicBezTo>
                          <a:pt x="4811757" y="1160361"/>
                          <a:pt x="4724432" y="1119926"/>
                          <a:pt x="4552203" y="1141436"/>
                        </a:cubicBezTo>
                        <a:cubicBezTo>
                          <a:pt x="4379974" y="1162946"/>
                          <a:pt x="4313917" y="1123104"/>
                          <a:pt x="4211242" y="1141436"/>
                        </a:cubicBezTo>
                        <a:cubicBezTo>
                          <a:pt x="4108567" y="1159768"/>
                          <a:pt x="3640526" y="1112442"/>
                          <a:pt x="3458774" y="1141436"/>
                        </a:cubicBezTo>
                        <a:cubicBezTo>
                          <a:pt x="3277022" y="1170430"/>
                          <a:pt x="3242114" y="1138641"/>
                          <a:pt x="3035511" y="1141436"/>
                        </a:cubicBezTo>
                        <a:cubicBezTo>
                          <a:pt x="2828908" y="1144231"/>
                          <a:pt x="2715136" y="1115423"/>
                          <a:pt x="2612248" y="1141436"/>
                        </a:cubicBezTo>
                        <a:cubicBezTo>
                          <a:pt x="2509360" y="1167449"/>
                          <a:pt x="2297010" y="1084221"/>
                          <a:pt x="2106684" y="1141436"/>
                        </a:cubicBezTo>
                        <a:cubicBezTo>
                          <a:pt x="1916358" y="1198651"/>
                          <a:pt x="1729741" y="1110637"/>
                          <a:pt x="1518819" y="1141436"/>
                        </a:cubicBezTo>
                        <a:cubicBezTo>
                          <a:pt x="1307898" y="1172235"/>
                          <a:pt x="1215945" y="1136483"/>
                          <a:pt x="1095556" y="1141436"/>
                        </a:cubicBezTo>
                        <a:cubicBezTo>
                          <a:pt x="975167" y="1146389"/>
                          <a:pt x="450539" y="1057534"/>
                          <a:pt x="190243" y="1141436"/>
                        </a:cubicBezTo>
                        <a:cubicBezTo>
                          <a:pt x="77526" y="1142792"/>
                          <a:pt x="-2772" y="1042080"/>
                          <a:pt x="0" y="951193"/>
                        </a:cubicBezTo>
                        <a:cubicBezTo>
                          <a:pt x="-32432" y="803600"/>
                          <a:pt x="40480" y="730044"/>
                          <a:pt x="0" y="578328"/>
                        </a:cubicBezTo>
                        <a:cubicBezTo>
                          <a:pt x="-40480" y="426612"/>
                          <a:pt x="38441" y="357452"/>
                          <a:pt x="0" y="190243"/>
                        </a:cubicBezTo>
                        <a:close/>
                      </a:path>
                      <a:path w="8610600" h="1141436" stroke="0" extrusionOk="0">
                        <a:moveTo>
                          <a:pt x="0" y="190243"/>
                        </a:moveTo>
                        <a:cubicBezTo>
                          <a:pt x="-4353" y="106395"/>
                          <a:pt x="83580" y="7544"/>
                          <a:pt x="190243" y="0"/>
                        </a:cubicBezTo>
                        <a:cubicBezTo>
                          <a:pt x="319891" y="-10929"/>
                          <a:pt x="410447" y="15330"/>
                          <a:pt x="613506" y="0"/>
                        </a:cubicBezTo>
                        <a:cubicBezTo>
                          <a:pt x="816565" y="-15330"/>
                          <a:pt x="1053858" y="27400"/>
                          <a:pt x="1365974" y="0"/>
                        </a:cubicBezTo>
                        <a:cubicBezTo>
                          <a:pt x="1678090" y="-27400"/>
                          <a:pt x="1623022" y="17868"/>
                          <a:pt x="1706935" y="0"/>
                        </a:cubicBezTo>
                        <a:cubicBezTo>
                          <a:pt x="1790848" y="-17868"/>
                          <a:pt x="1995402" y="4234"/>
                          <a:pt x="2212500" y="0"/>
                        </a:cubicBezTo>
                        <a:cubicBezTo>
                          <a:pt x="2429599" y="-4234"/>
                          <a:pt x="2493836" y="523"/>
                          <a:pt x="2718064" y="0"/>
                        </a:cubicBezTo>
                        <a:cubicBezTo>
                          <a:pt x="2942292" y="-523"/>
                          <a:pt x="3313646" y="11274"/>
                          <a:pt x="3470531" y="0"/>
                        </a:cubicBezTo>
                        <a:cubicBezTo>
                          <a:pt x="3627416" y="-11274"/>
                          <a:pt x="3685115" y="41284"/>
                          <a:pt x="3893794" y="0"/>
                        </a:cubicBezTo>
                        <a:cubicBezTo>
                          <a:pt x="4102473" y="-41284"/>
                          <a:pt x="4387653" y="22087"/>
                          <a:pt x="4563961" y="0"/>
                        </a:cubicBezTo>
                        <a:cubicBezTo>
                          <a:pt x="4740269" y="-22087"/>
                          <a:pt x="4955160" y="49061"/>
                          <a:pt x="5151826" y="0"/>
                        </a:cubicBezTo>
                        <a:cubicBezTo>
                          <a:pt x="5348492" y="-49061"/>
                          <a:pt x="5442516" y="49104"/>
                          <a:pt x="5575089" y="0"/>
                        </a:cubicBezTo>
                        <a:cubicBezTo>
                          <a:pt x="5707662" y="-49104"/>
                          <a:pt x="5973099" y="28071"/>
                          <a:pt x="6080653" y="0"/>
                        </a:cubicBezTo>
                        <a:cubicBezTo>
                          <a:pt x="6188207" y="-28071"/>
                          <a:pt x="6385971" y="40342"/>
                          <a:pt x="6503916" y="0"/>
                        </a:cubicBezTo>
                        <a:cubicBezTo>
                          <a:pt x="6621861" y="-40342"/>
                          <a:pt x="6803525" y="57651"/>
                          <a:pt x="7009480" y="0"/>
                        </a:cubicBezTo>
                        <a:cubicBezTo>
                          <a:pt x="7215435" y="-57651"/>
                          <a:pt x="7339712" y="30170"/>
                          <a:pt x="7515044" y="0"/>
                        </a:cubicBezTo>
                        <a:cubicBezTo>
                          <a:pt x="7690376" y="-30170"/>
                          <a:pt x="8041631" y="5286"/>
                          <a:pt x="8420357" y="0"/>
                        </a:cubicBezTo>
                        <a:cubicBezTo>
                          <a:pt x="8522894" y="-24129"/>
                          <a:pt x="8612787" y="88870"/>
                          <a:pt x="8610600" y="190243"/>
                        </a:cubicBezTo>
                        <a:cubicBezTo>
                          <a:pt x="8611044" y="362230"/>
                          <a:pt x="8568037" y="391175"/>
                          <a:pt x="8610600" y="563109"/>
                        </a:cubicBezTo>
                        <a:cubicBezTo>
                          <a:pt x="8653163" y="735043"/>
                          <a:pt x="8597794" y="860345"/>
                          <a:pt x="8610600" y="951193"/>
                        </a:cubicBezTo>
                        <a:cubicBezTo>
                          <a:pt x="8630849" y="1043477"/>
                          <a:pt x="8507597" y="1164767"/>
                          <a:pt x="8420357" y="1141436"/>
                        </a:cubicBezTo>
                        <a:cubicBezTo>
                          <a:pt x="8238666" y="1210692"/>
                          <a:pt x="7933636" y="1107999"/>
                          <a:pt x="7750191" y="1141436"/>
                        </a:cubicBezTo>
                        <a:cubicBezTo>
                          <a:pt x="7566746" y="1174873"/>
                          <a:pt x="7387336" y="1126078"/>
                          <a:pt x="7080024" y="1141436"/>
                        </a:cubicBezTo>
                        <a:cubicBezTo>
                          <a:pt x="6772712" y="1156794"/>
                          <a:pt x="6692764" y="1135880"/>
                          <a:pt x="6409858" y="1141436"/>
                        </a:cubicBezTo>
                        <a:cubicBezTo>
                          <a:pt x="6126952" y="1146992"/>
                          <a:pt x="6104902" y="1081522"/>
                          <a:pt x="5821992" y="1141436"/>
                        </a:cubicBezTo>
                        <a:cubicBezTo>
                          <a:pt x="5539082" y="1201350"/>
                          <a:pt x="5486015" y="1096322"/>
                          <a:pt x="5316428" y="1141436"/>
                        </a:cubicBezTo>
                        <a:cubicBezTo>
                          <a:pt x="5146841" y="1186550"/>
                          <a:pt x="5060115" y="1133465"/>
                          <a:pt x="4893165" y="1141436"/>
                        </a:cubicBezTo>
                        <a:cubicBezTo>
                          <a:pt x="4726215" y="1149407"/>
                          <a:pt x="4509094" y="1057748"/>
                          <a:pt x="4140698" y="1141436"/>
                        </a:cubicBezTo>
                        <a:cubicBezTo>
                          <a:pt x="3772302" y="1225124"/>
                          <a:pt x="3960974" y="1122685"/>
                          <a:pt x="3799736" y="1141436"/>
                        </a:cubicBezTo>
                        <a:cubicBezTo>
                          <a:pt x="3638498" y="1160187"/>
                          <a:pt x="3220448" y="1124732"/>
                          <a:pt x="3047268" y="1141436"/>
                        </a:cubicBezTo>
                        <a:cubicBezTo>
                          <a:pt x="2874088" y="1158140"/>
                          <a:pt x="2769108" y="1103196"/>
                          <a:pt x="2541704" y="1141436"/>
                        </a:cubicBezTo>
                        <a:cubicBezTo>
                          <a:pt x="2314300" y="1179676"/>
                          <a:pt x="2277862" y="1083531"/>
                          <a:pt x="2036140" y="1141436"/>
                        </a:cubicBezTo>
                        <a:cubicBezTo>
                          <a:pt x="1794418" y="1199341"/>
                          <a:pt x="1702790" y="1139916"/>
                          <a:pt x="1530576" y="1141436"/>
                        </a:cubicBezTo>
                        <a:cubicBezTo>
                          <a:pt x="1358362" y="1142956"/>
                          <a:pt x="1161476" y="1097640"/>
                          <a:pt x="860409" y="1141436"/>
                        </a:cubicBezTo>
                        <a:cubicBezTo>
                          <a:pt x="559342" y="1185232"/>
                          <a:pt x="426599" y="1068072"/>
                          <a:pt x="190243" y="1141436"/>
                        </a:cubicBezTo>
                        <a:cubicBezTo>
                          <a:pt x="97204" y="1138347"/>
                          <a:pt x="-18113" y="1068957"/>
                          <a:pt x="0" y="951193"/>
                        </a:cubicBezTo>
                        <a:cubicBezTo>
                          <a:pt x="-25631" y="863317"/>
                          <a:pt x="35636" y="694290"/>
                          <a:pt x="0" y="555499"/>
                        </a:cubicBezTo>
                        <a:cubicBezTo>
                          <a:pt x="-35636" y="416708"/>
                          <a:pt x="26684" y="296344"/>
                          <a:pt x="0" y="1902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vi-VN" sz="4400" b="1" dirty="0">
                <a:solidFill>
                  <a:prstClr val="black"/>
                </a:solidFill>
                <a:latin typeface="Calibri" panose="020F0502020204030204"/>
              </a:rPr>
              <a:t>Vào ngày tết người lớn thường làm phong tục gì đối với trẻ em?</a:t>
            </a:r>
            <a:endParaRPr lang="en-US" sz="4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59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10C57C-5ADF-F455-9AC4-B12235A65770}"/>
              </a:ext>
            </a:extLst>
          </p:cNvPr>
          <p:cNvGrpSpPr/>
          <p:nvPr/>
        </p:nvGrpSpPr>
        <p:grpSpPr>
          <a:xfrm>
            <a:off x="-174250" y="1638083"/>
            <a:ext cx="10928535" cy="2656745"/>
            <a:chOff x="1858205" y="1533023"/>
            <a:chExt cx="8765525" cy="2637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E98FD8-1430-14EE-1CBA-740636671D8A}"/>
                </a:ext>
              </a:extLst>
            </p:cNvPr>
            <p:cNvSpPr txBox="1"/>
            <p:nvPr/>
          </p:nvSpPr>
          <p:spPr>
            <a:xfrm>
              <a:off x="1858205" y="1533023"/>
              <a:ext cx="8727326" cy="26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6600" b="1" kern="0" dirty="0" err="1">
                  <a:ln w="197104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228600">
                      <a:srgbClr val="9F200A">
                        <a:satMod val="175000"/>
                        <a:alpha val="40000"/>
                      </a:srgbClr>
                    </a:glow>
                    <a:outerShdw dist="38100" dir="2700000" algn="tl" rotWithShape="0">
                      <a:srgbClr val="9F200A"/>
                    </a:outerShdw>
                  </a:effectLst>
                  <a:latin typeface="UTM Colossalis" panose="02040603050506020204" pitchFamily="18" charset="0"/>
                  <a:cs typeface="Arial"/>
                  <a:sym typeface="Arial"/>
                </a:rPr>
                <a:t>Khám</a:t>
              </a:r>
              <a:r>
                <a:rPr lang="en-US" sz="16600" b="1" kern="0" dirty="0">
                  <a:ln w="197104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228600">
                      <a:srgbClr val="9F200A">
                        <a:satMod val="175000"/>
                        <a:alpha val="40000"/>
                      </a:srgbClr>
                    </a:glow>
                    <a:outerShdw dist="38100" dir="2700000" algn="tl" rotWithShape="0">
                      <a:srgbClr val="9F200A"/>
                    </a:outerShdw>
                  </a:effectLst>
                  <a:latin typeface="UTM Colossalis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16600" b="1" kern="0" dirty="0" err="1">
                  <a:ln w="197104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228600">
                      <a:srgbClr val="9F200A">
                        <a:satMod val="175000"/>
                        <a:alpha val="40000"/>
                      </a:srgbClr>
                    </a:glow>
                    <a:outerShdw dist="38100" dir="2700000" algn="tl" rotWithShape="0">
                      <a:srgbClr val="9F200A"/>
                    </a:outerShdw>
                  </a:effectLst>
                  <a:latin typeface="UTM Colossalis" panose="02040603050506020204" pitchFamily="18" charset="0"/>
                  <a:cs typeface="Arial"/>
                  <a:sym typeface="Arial"/>
                </a:rPr>
                <a:t>phá</a:t>
              </a:r>
              <a:endParaRPr lang="en-US" sz="16600" b="1" kern="0" dirty="0">
                <a:ln w="197104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9F200A">
                      <a:satMod val="175000"/>
                      <a:alpha val="40000"/>
                    </a:srgbClr>
                  </a:glow>
                  <a:outerShdw dist="38100" dir="2700000" algn="tl" rotWithShape="0">
                    <a:srgbClr val="9F200A"/>
                  </a:outerShdw>
                </a:effectLst>
                <a:latin typeface="UTM Colossali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ACBEF5-B9F3-4F7E-66A2-73E34F938036}"/>
                </a:ext>
              </a:extLst>
            </p:cNvPr>
            <p:cNvSpPr txBox="1"/>
            <p:nvPr/>
          </p:nvSpPr>
          <p:spPr>
            <a:xfrm>
              <a:off x="1896404" y="1542820"/>
              <a:ext cx="8727326" cy="26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6600" b="1" kern="0" dirty="0" err="1">
                  <a:ln w="6600">
                    <a:solidFill>
                      <a:srgbClr val="9F200A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9F200A"/>
                    </a:outerShdw>
                  </a:effectLst>
                  <a:latin typeface="UTM Colossalis" panose="02040603050506020204" pitchFamily="18" charset="0"/>
                  <a:cs typeface="Arial"/>
                  <a:sym typeface="Arial"/>
                </a:rPr>
                <a:t>Khám</a:t>
              </a:r>
              <a:r>
                <a:rPr lang="en-US" sz="16600" b="1" kern="0" dirty="0">
                  <a:ln w="6600">
                    <a:solidFill>
                      <a:srgbClr val="9F200A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9F200A"/>
                    </a:outerShdw>
                  </a:effectLst>
                  <a:latin typeface="UTM Colossalis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16600" b="1" kern="0" dirty="0" err="1">
                  <a:ln w="6600">
                    <a:solidFill>
                      <a:srgbClr val="9F200A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9F200A"/>
                    </a:outerShdw>
                  </a:effectLst>
                  <a:latin typeface="UTM Colossalis" panose="02040603050506020204" pitchFamily="18" charset="0"/>
                  <a:cs typeface="Arial"/>
                  <a:sym typeface="Arial"/>
                </a:rPr>
                <a:t>phá</a:t>
              </a:r>
              <a:endParaRPr lang="en-US" sz="16600" b="1" kern="0" dirty="0">
                <a:ln w="6600">
                  <a:solidFill>
                    <a:srgbClr val="9F200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F200A"/>
                  </a:outerShdw>
                </a:effectLst>
                <a:latin typeface="UTM Colossalis" panose="0204060305050602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937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包含 物体&#10;&#10;已生成高可信度的说明">
            <a:extLst>
              <a:ext uri="{FF2B5EF4-FFF2-40B4-BE49-F238E27FC236}">
                <a16:creationId xmlns:a16="http://schemas.microsoft.com/office/drawing/2014/main" id="{8A2F8EA6-C15E-4AA3-AF3B-AE9DD7F2CC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17571" y="-2885159"/>
            <a:ext cx="6945974" cy="12540348"/>
          </a:xfrm>
          <a:prstGeom prst="rect">
            <a:avLst/>
          </a:prstGeom>
        </p:spPr>
      </p:pic>
      <p:pic>
        <p:nvPicPr>
          <p:cNvPr id="2" name="图片 3" descr="图片包含 电子产品&#10;&#10;描述已自动生成">
            <a:extLst>
              <a:ext uri="{FF2B5EF4-FFF2-40B4-BE49-F238E27FC236}">
                <a16:creationId xmlns:a16="http://schemas.microsoft.com/office/drawing/2014/main" id="{9D4CC9DE-5B1D-45E0-D738-73ADBBDDD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08585"/>
            <a:ext cx="9858375" cy="6858000"/>
          </a:xfrm>
          <a:prstGeom prst="rect">
            <a:avLst/>
          </a:prstGeom>
        </p:spPr>
      </p:pic>
      <p:sp>
        <p:nvSpPr>
          <p:cNvPr id="3" name="文本框 5">
            <a:extLst>
              <a:ext uri="{FF2B5EF4-FFF2-40B4-BE49-F238E27FC236}">
                <a16:creationId xmlns:a16="http://schemas.microsoft.com/office/drawing/2014/main" id="{02699BAB-532E-D34F-0E2A-5DC4D03E50EE}"/>
              </a:ext>
            </a:extLst>
          </p:cNvPr>
          <p:cNvSpPr txBox="1"/>
          <p:nvPr/>
        </p:nvSpPr>
        <p:spPr>
          <a:xfrm>
            <a:off x="2371725" y="2403109"/>
            <a:ext cx="7496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4400" b="1" dirty="0">
                <a:solidFill>
                  <a:prstClr val="white"/>
                </a:solidFill>
                <a:ea typeface="字魂7号-温暖童稚体" panose="00000500000000000000" pitchFamily="2" charset="-122"/>
                <a:cs typeface="Arial" panose="020B0604020202020204" pitchFamily="34" charset="0"/>
              </a:rPr>
              <a:t>Hoạt động 1: Người thân mong muốn gì khi tặng quà cho em</a:t>
            </a:r>
            <a:r>
              <a:rPr lang="en-US" altLang="zh-CN" sz="4400" b="1" dirty="0">
                <a:solidFill>
                  <a:prstClr val="white"/>
                </a:solidFill>
                <a:ea typeface="字魂7号-温暖童稚体" panose="00000500000000000000" pitchFamily="2" charset="-122"/>
                <a:cs typeface="Arial" panose="020B0604020202020204" pitchFamily="34" charset="0"/>
              </a:rPr>
              <a:t>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603B9A5E-DA40-4D08-8F14-3A61003823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17571" y="-2885159"/>
            <a:ext cx="6945974" cy="12540348"/>
          </a:xfrm>
          <a:prstGeom prst="rect">
            <a:avLst/>
          </a:prstGeom>
        </p:spPr>
      </p:pic>
      <p:sp>
        <p:nvSpPr>
          <p:cNvPr id="4" name="Hình chữ nhật: Góc Tròn 15">
            <a:extLst>
              <a:ext uri="{FF2B5EF4-FFF2-40B4-BE49-F238E27FC236}">
                <a16:creationId xmlns:a16="http://schemas.microsoft.com/office/drawing/2014/main" id="{36ABFF0E-482F-8285-4A47-C4CB6D3E8657}"/>
              </a:ext>
            </a:extLst>
          </p:cNvPr>
          <p:cNvSpPr/>
          <p:nvPr/>
        </p:nvSpPr>
        <p:spPr>
          <a:xfrm>
            <a:off x="857558" y="130638"/>
            <a:ext cx="10096192" cy="1031412"/>
          </a:xfrm>
          <a:custGeom>
            <a:avLst/>
            <a:gdLst>
              <a:gd name="connsiteX0" fmla="*/ 0 w 10096192"/>
              <a:gd name="connsiteY0" fmla="*/ 171905 h 1031412"/>
              <a:gd name="connsiteX1" fmla="*/ 171905 w 10096192"/>
              <a:gd name="connsiteY1" fmla="*/ 0 h 1031412"/>
              <a:gd name="connsiteX2" fmla="*/ 9924287 w 10096192"/>
              <a:gd name="connsiteY2" fmla="*/ 0 h 1031412"/>
              <a:gd name="connsiteX3" fmla="*/ 10096192 w 10096192"/>
              <a:gd name="connsiteY3" fmla="*/ 171905 h 1031412"/>
              <a:gd name="connsiteX4" fmla="*/ 10096192 w 10096192"/>
              <a:gd name="connsiteY4" fmla="*/ 859507 h 1031412"/>
              <a:gd name="connsiteX5" fmla="*/ 9924287 w 10096192"/>
              <a:gd name="connsiteY5" fmla="*/ 1031412 h 1031412"/>
              <a:gd name="connsiteX6" fmla="*/ 171905 w 10096192"/>
              <a:gd name="connsiteY6" fmla="*/ 1031412 h 1031412"/>
              <a:gd name="connsiteX7" fmla="*/ 0 w 10096192"/>
              <a:gd name="connsiteY7" fmla="*/ 859507 h 1031412"/>
              <a:gd name="connsiteX8" fmla="*/ 0 w 10096192"/>
              <a:gd name="connsiteY8" fmla="*/ 171905 h 103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6192" h="1031412" fill="none" extrusionOk="0">
                <a:moveTo>
                  <a:pt x="0" y="171905"/>
                </a:moveTo>
                <a:cubicBezTo>
                  <a:pt x="8245" y="68078"/>
                  <a:pt x="72165" y="4635"/>
                  <a:pt x="171905" y="0"/>
                </a:cubicBezTo>
                <a:cubicBezTo>
                  <a:pt x="1469169" y="22936"/>
                  <a:pt x="8599922" y="-134525"/>
                  <a:pt x="9924287" y="0"/>
                </a:cubicBezTo>
                <a:cubicBezTo>
                  <a:pt x="10020415" y="-5315"/>
                  <a:pt x="10087657" y="75904"/>
                  <a:pt x="10096192" y="171905"/>
                </a:cubicBezTo>
                <a:cubicBezTo>
                  <a:pt x="10129714" y="393110"/>
                  <a:pt x="10093978" y="620996"/>
                  <a:pt x="10096192" y="859507"/>
                </a:cubicBezTo>
                <a:cubicBezTo>
                  <a:pt x="10094068" y="953941"/>
                  <a:pt x="10028934" y="1027025"/>
                  <a:pt x="9924287" y="1031412"/>
                </a:cubicBezTo>
                <a:cubicBezTo>
                  <a:pt x="6103757" y="942840"/>
                  <a:pt x="4036278" y="1012223"/>
                  <a:pt x="171905" y="1031412"/>
                </a:cubicBezTo>
                <a:cubicBezTo>
                  <a:pt x="72367" y="1036197"/>
                  <a:pt x="-7466" y="942694"/>
                  <a:pt x="0" y="859507"/>
                </a:cubicBezTo>
                <a:cubicBezTo>
                  <a:pt x="35013" y="666426"/>
                  <a:pt x="-6946" y="362081"/>
                  <a:pt x="0" y="171905"/>
                </a:cubicBezTo>
                <a:close/>
              </a:path>
              <a:path w="10096192" h="1031412" stroke="0" extrusionOk="0">
                <a:moveTo>
                  <a:pt x="0" y="171905"/>
                </a:moveTo>
                <a:cubicBezTo>
                  <a:pt x="12701" y="84296"/>
                  <a:pt x="72444" y="13925"/>
                  <a:pt x="171905" y="0"/>
                </a:cubicBezTo>
                <a:cubicBezTo>
                  <a:pt x="2167689" y="-9402"/>
                  <a:pt x="5667158" y="-138905"/>
                  <a:pt x="9924287" y="0"/>
                </a:cubicBezTo>
                <a:cubicBezTo>
                  <a:pt x="10027113" y="-2764"/>
                  <a:pt x="10099520" y="87932"/>
                  <a:pt x="10096192" y="171905"/>
                </a:cubicBezTo>
                <a:cubicBezTo>
                  <a:pt x="10041237" y="500216"/>
                  <a:pt x="10092844" y="587719"/>
                  <a:pt x="10096192" y="859507"/>
                </a:cubicBezTo>
                <a:cubicBezTo>
                  <a:pt x="10097638" y="955294"/>
                  <a:pt x="10018369" y="1048224"/>
                  <a:pt x="9924287" y="1031412"/>
                </a:cubicBezTo>
                <a:cubicBezTo>
                  <a:pt x="8031435" y="1009079"/>
                  <a:pt x="1610855" y="949963"/>
                  <a:pt x="171905" y="1031412"/>
                </a:cubicBezTo>
                <a:cubicBezTo>
                  <a:pt x="72607" y="1045947"/>
                  <a:pt x="17625" y="947486"/>
                  <a:pt x="0" y="859507"/>
                </a:cubicBezTo>
                <a:cubicBezTo>
                  <a:pt x="-46018" y="753163"/>
                  <a:pt x="-35622" y="321280"/>
                  <a:pt x="0" y="17190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19043635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Mọi người mừng tuổi, tặng quà cho trẻ em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mong muốn điều gì?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5CE09-0BC6-1C1A-1231-224E68C77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" y="2047875"/>
            <a:ext cx="6391080" cy="3105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7FA2AB-DF52-90A8-BDF6-EC9AF64D6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537" y="2409825"/>
            <a:ext cx="544507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图片包含 物体&#10;&#10;已生成高可信度的说明">
            <a:extLst>
              <a:ext uri="{FF2B5EF4-FFF2-40B4-BE49-F238E27FC236}">
                <a16:creationId xmlns:a16="http://schemas.microsoft.com/office/drawing/2014/main" id="{2913E6FE-AA11-487F-976C-DD341E1F1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17571" y="-2885159"/>
            <a:ext cx="6945974" cy="12540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74F5C7-575C-E9CC-1753-A20B944F7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0527"/>
            <a:ext cx="4572000" cy="3712387"/>
          </a:xfrm>
          <a:prstGeom prst="rect">
            <a:avLst/>
          </a:prstGeom>
        </p:spPr>
      </p:pic>
      <p:sp>
        <p:nvSpPr>
          <p:cNvPr id="4" name="Flowchart: Terminator 2">
            <a:extLst>
              <a:ext uri="{FF2B5EF4-FFF2-40B4-BE49-F238E27FC236}">
                <a16:creationId xmlns:a16="http://schemas.microsoft.com/office/drawing/2014/main" id="{0CE6942F-40C1-E1E6-DA41-14D81E7B4271}"/>
              </a:ext>
            </a:extLst>
          </p:cNvPr>
          <p:cNvSpPr/>
          <p:nvPr/>
        </p:nvSpPr>
        <p:spPr>
          <a:xfrm>
            <a:off x="3257550" y="876300"/>
            <a:ext cx="6505575" cy="1447799"/>
          </a:xfrm>
          <a:prstGeom prst="roundRect">
            <a:avLst>
              <a:gd name="adj" fmla="val 39198"/>
            </a:avLst>
          </a:prstGeom>
          <a:solidFill>
            <a:srgbClr val="FFFFCC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086508122">
                  <a:custGeom>
                    <a:avLst/>
                    <a:gdLst>
                      <a:gd name="connsiteX0" fmla="*/ 0 w 8610600"/>
                      <a:gd name="connsiteY0" fmla="*/ 190243 h 1141436"/>
                      <a:gd name="connsiteX1" fmla="*/ 190243 w 8610600"/>
                      <a:gd name="connsiteY1" fmla="*/ 0 h 1141436"/>
                      <a:gd name="connsiteX2" fmla="*/ 860409 w 8610600"/>
                      <a:gd name="connsiteY2" fmla="*/ 0 h 1141436"/>
                      <a:gd name="connsiteX3" fmla="*/ 1201371 w 8610600"/>
                      <a:gd name="connsiteY3" fmla="*/ 0 h 1141436"/>
                      <a:gd name="connsiteX4" fmla="*/ 1624634 w 8610600"/>
                      <a:gd name="connsiteY4" fmla="*/ 0 h 1141436"/>
                      <a:gd name="connsiteX5" fmla="*/ 2047897 w 8610600"/>
                      <a:gd name="connsiteY5" fmla="*/ 0 h 1141436"/>
                      <a:gd name="connsiteX6" fmla="*/ 2471160 w 8610600"/>
                      <a:gd name="connsiteY6" fmla="*/ 0 h 1141436"/>
                      <a:gd name="connsiteX7" fmla="*/ 2812122 w 8610600"/>
                      <a:gd name="connsiteY7" fmla="*/ 0 h 1141436"/>
                      <a:gd name="connsiteX8" fmla="*/ 3235385 w 8610600"/>
                      <a:gd name="connsiteY8" fmla="*/ 0 h 1141436"/>
                      <a:gd name="connsiteX9" fmla="*/ 3905552 w 8610600"/>
                      <a:gd name="connsiteY9" fmla="*/ 0 h 1141436"/>
                      <a:gd name="connsiteX10" fmla="*/ 4246513 w 8610600"/>
                      <a:gd name="connsiteY10" fmla="*/ 0 h 1141436"/>
                      <a:gd name="connsiteX11" fmla="*/ 4669776 w 8610600"/>
                      <a:gd name="connsiteY11" fmla="*/ 0 h 1141436"/>
                      <a:gd name="connsiteX12" fmla="*/ 5257642 w 8610600"/>
                      <a:gd name="connsiteY12" fmla="*/ 0 h 1141436"/>
                      <a:gd name="connsiteX13" fmla="*/ 5927808 w 8610600"/>
                      <a:gd name="connsiteY13" fmla="*/ 0 h 1141436"/>
                      <a:gd name="connsiteX14" fmla="*/ 6268770 w 8610600"/>
                      <a:gd name="connsiteY14" fmla="*/ 0 h 1141436"/>
                      <a:gd name="connsiteX15" fmla="*/ 6938936 w 8610600"/>
                      <a:gd name="connsiteY15" fmla="*/ 0 h 1141436"/>
                      <a:gd name="connsiteX16" fmla="*/ 7362199 w 8610600"/>
                      <a:gd name="connsiteY16" fmla="*/ 0 h 1141436"/>
                      <a:gd name="connsiteX17" fmla="*/ 7867764 w 8610600"/>
                      <a:gd name="connsiteY17" fmla="*/ 0 h 1141436"/>
                      <a:gd name="connsiteX18" fmla="*/ 8420357 w 8610600"/>
                      <a:gd name="connsiteY18" fmla="*/ 0 h 1141436"/>
                      <a:gd name="connsiteX19" fmla="*/ 8610600 w 8610600"/>
                      <a:gd name="connsiteY19" fmla="*/ 190243 h 1141436"/>
                      <a:gd name="connsiteX20" fmla="*/ 8610600 w 8610600"/>
                      <a:gd name="connsiteY20" fmla="*/ 555499 h 1141436"/>
                      <a:gd name="connsiteX21" fmla="*/ 8610600 w 8610600"/>
                      <a:gd name="connsiteY21" fmla="*/ 951193 h 1141436"/>
                      <a:gd name="connsiteX22" fmla="*/ 8420357 w 8610600"/>
                      <a:gd name="connsiteY22" fmla="*/ 1141436 h 1141436"/>
                      <a:gd name="connsiteX23" fmla="*/ 7667889 w 8610600"/>
                      <a:gd name="connsiteY23" fmla="*/ 1141436 h 1141436"/>
                      <a:gd name="connsiteX24" fmla="*/ 7162325 w 8610600"/>
                      <a:gd name="connsiteY24" fmla="*/ 1141436 h 1141436"/>
                      <a:gd name="connsiteX25" fmla="*/ 6656761 w 8610600"/>
                      <a:gd name="connsiteY25" fmla="*/ 1141436 h 1141436"/>
                      <a:gd name="connsiteX26" fmla="*/ 5904294 w 8610600"/>
                      <a:gd name="connsiteY26" fmla="*/ 1141436 h 1141436"/>
                      <a:gd name="connsiteX27" fmla="*/ 5563332 w 8610600"/>
                      <a:gd name="connsiteY27" fmla="*/ 1141436 h 1141436"/>
                      <a:gd name="connsiteX28" fmla="*/ 4975466 w 8610600"/>
                      <a:gd name="connsiteY28" fmla="*/ 1141436 h 1141436"/>
                      <a:gd name="connsiteX29" fmla="*/ 4552203 w 8610600"/>
                      <a:gd name="connsiteY29" fmla="*/ 1141436 h 1141436"/>
                      <a:gd name="connsiteX30" fmla="*/ 4211242 w 8610600"/>
                      <a:gd name="connsiteY30" fmla="*/ 1141436 h 1141436"/>
                      <a:gd name="connsiteX31" fmla="*/ 3458774 w 8610600"/>
                      <a:gd name="connsiteY31" fmla="*/ 1141436 h 1141436"/>
                      <a:gd name="connsiteX32" fmla="*/ 3035511 w 8610600"/>
                      <a:gd name="connsiteY32" fmla="*/ 1141436 h 1141436"/>
                      <a:gd name="connsiteX33" fmla="*/ 2612248 w 8610600"/>
                      <a:gd name="connsiteY33" fmla="*/ 1141436 h 1141436"/>
                      <a:gd name="connsiteX34" fmla="*/ 2106684 w 8610600"/>
                      <a:gd name="connsiteY34" fmla="*/ 1141436 h 1141436"/>
                      <a:gd name="connsiteX35" fmla="*/ 1518819 w 8610600"/>
                      <a:gd name="connsiteY35" fmla="*/ 1141436 h 1141436"/>
                      <a:gd name="connsiteX36" fmla="*/ 1095556 w 8610600"/>
                      <a:gd name="connsiteY36" fmla="*/ 1141436 h 1141436"/>
                      <a:gd name="connsiteX37" fmla="*/ 190243 w 8610600"/>
                      <a:gd name="connsiteY37" fmla="*/ 1141436 h 1141436"/>
                      <a:gd name="connsiteX38" fmla="*/ 0 w 8610600"/>
                      <a:gd name="connsiteY38" fmla="*/ 951193 h 1141436"/>
                      <a:gd name="connsiteX39" fmla="*/ 0 w 8610600"/>
                      <a:gd name="connsiteY39" fmla="*/ 578328 h 1141436"/>
                      <a:gd name="connsiteX40" fmla="*/ 0 w 8610600"/>
                      <a:gd name="connsiteY40" fmla="*/ 190243 h 11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610600" h="1141436" fill="none" extrusionOk="0">
                        <a:moveTo>
                          <a:pt x="0" y="190243"/>
                        </a:moveTo>
                        <a:cubicBezTo>
                          <a:pt x="23024" y="83185"/>
                          <a:pt x="88805" y="23543"/>
                          <a:pt x="190243" y="0"/>
                        </a:cubicBezTo>
                        <a:cubicBezTo>
                          <a:pt x="494076" y="-5611"/>
                          <a:pt x="639681" y="80319"/>
                          <a:pt x="860409" y="0"/>
                        </a:cubicBezTo>
                        <a:cubicBezTo>
                          <a:pt x="1081137" y="-80319"/>
                          <a:pt x="1082391" y="16633"/>
                          <a:pt x="1201371" y="0"/>
                        </a:cubicBezTo>
                        <a:cubicBezTo>
                          <a:pt x="1320351" y="-16633"/>
                          <a:pt x="1437496" y="20878"/>
                          <a:pt x="1624634" y="0"/>
                        </a:cubicBezTo>
                        <a:cubicBezTo>
                          <a:pt x="1811772" y="-20878"/>
                          <a:pt x="1867505" y="3838"/>
                          <a:pt x="2047897" y="0"/>
                        </a:cubicBezTo>
                        <a:cubicBezTo>
                          <a:pt x="2228289" y="-3838"/>
                          <a:pt x="2359513" y="1188"/>
                          <a:pt x="2471160" y="0"/>
                        </a:cubicBezTo>
                        <a:cubicBezTo>
                          <a:pt x="2582807" y="-1188"/>
                          <a:pt x="2683877" y="13700"/>
                          <a:pt x="2812122" y="0"/>
                        </a:cubicBezTo>
                        <a:cubicBezTo>
                          <a:pt x="2940367" y="-13700"/>
                          <a:pt x="3093151" y="32983"/>
                          <a:pt x="3235385" y="0"/>
                        </a:cubicBezTo>
                        <a:cubicBezTo>
                          <a:pt x="3377619" y="-32983"/>
                          <a:pt x="3700431" y="16428"/>
                          <a:pt x="3905552" y="0"/>
                        </a:cubicBezTo>
                        <a:cubicBezTo>
                          <a:pt x="4110673" y="-16428"/>
                          <a:pt x="4127294" y="14160"/>
                          <a:pt x="4246513" y="0"/>
                        </a:cubicBezTo>
                        <a:cubicBezTo>
                          <a:pt x="4365732" y="-14160"/>
                          <a:pt x="4513109" y="20437"/>
                          <a:pt x="4669776" y="0"/>
                        </a:cubicBezTo>
                        <a:cubicBezTo>
                          <a:pt x="4826443" y="-20437"/>
                          <a:pt x="5003990" y="62104"/>
                          <a:pt x="5257642" y="0"/>
                        </a:cubicBezTo>
                        <a:cubicBezTo>
                          <a:pt x="5511294" y="-62104"/>
                          <a:pt x="5650760" y="26803"/>
                          <a:pt x="5927808" y="0"/>
                        </a:cubicBezTo>
                        <a:cubicBezTo>
                          <a:pt x="6204856" y="-26803"/>
                          <a:pt x="6100089" y="21646"/>
                          <a:pt x="6268770" y="0"/>
                        </a:cubicBezTo>
                        <a:cubicBezTo>
                          <a:pt x="6437451" y="-21646"/>
                          <a:pt x="6764088" y="73275"/>
                          <a:pt x="6938936" y="0"/>
                        </a:cubicBezTo>
                        <a:cubicBezTo>
                          <a:pt x="7113784" y="-73275"/>
                          <a:pt x="7185341" y="25492"/>
                          <a:pt x="7362199" y="0"/>
                        </a:cubicBezTo>
                        <a:cubicBezTo>
                          <a:pt x="7539057" y="-25492"/>
                          <a:pt x="7671638" y="32346"/>
                          <a:pt x="7867764" y="0"/>
                        </a:cubicBezTo>
                        <a:cubicBezTo>
                          <a:pt x="8063890" y="-32346"/>
                          <a:pt x="8267022" y="18745"/>
                          <a:pt x="8420357" y="0"/>
                        </a:cubicBezTo>
                        <a:cubicBezTo>
                          <a:pt x="8536233" y="-1247"/>
                          <a:pt x="8635966" y="84718"/>
                          <a:pt x="8610600" y="190243"/>
                        </a:cubicBezTo>
                        <a:cubicBezTo>
                          <a:pt x="8619548" y="343137"/>
                          <a:pt x="8579125" y="395742"/>
                          <a:pt x="8610600" y="555499"/>
                        </a:cubicBezTo>
                        <a:cubicBezTo>
                          <a:pt x="8642075" y="715256"/>
                          <a:pt x="8571428" y="776600"/>
                          <a:pt x="8610600" y="951193"/>
                        </a:cubicBezTo>
                        <a:cubicBezTo>
                          <a:pt x="8621743" y="1035661"/>
                          <a:pt x="8525596" y="1153516"/>
                          <a:pt x="8420357" y="1141436"/>
                        </a:cubicBezTo>
                        <a:cubicBezTo>
                          <a:pt x="8237302" y="1227089"/>
                          <a:pt x="7846245" y="1124694"/>
                          <a:pt x="7667889" y="1141436"/>
                        </a:cubicBezTo>
                        <a:cubicBezTo>
                          <a:pt x="7489533" y="1158178"/>
                          <a:pt x="7332915" y="1085034"/>
                          <a:pt x="7162325" y="1141436"/>
                        </a:cubicBezTo>
                        <a:cubicBezTo>
                          <a:pt x="6991735" y="1197838"/>
                          <a:pt x="6794562" y="1127997"/>
                          <a:pt x="6656761" y="1141436"/>
                        </a:cubicBezTo>
                        <a:cubicBezTo>
                          <a:pt x="6518960" y="1154875"/>
                          <a:pt x="6257443" y="1112198"/>
                          <a:pt x="5904294" y="1141436"/>
                        </a:cubicBezTo>
                        <a:cubicBezTo>
                          <a:pt x="5551145" y="1170674"/>
                          <a:pt x="5691118" y="1131930"/>
                          <a:pt x="5563332" y="1141436"/>
                        </a:cubicBezTo>
                        <a:cubicBezTo>
                          <a:pt x="5435546" y="1150942"/>
                          <a:pt x="5139175" y="1122511"/>
                          <a:pt x="4975466" y="1141436"/>
                        </a:cubicBezTo>
                        <a:cubicBezTo>
                          <a:pt x="4811757" y="1160361"/>
                          <a:pt x="4724432" y="1119926"/>
                          <a:pt x="4552203" y="1141436"/>
                        </a:cubicBezTo>
                        <a:cubicBezTo>
                          <a:pt x="4379974" y="1162946"/>
                          <a:pt x="4313917" y="1123104"/>
                          <a:pt x="4211242" y="1141436"/>
                        </a:cubicBezTo>
                        <a:cubicBezTo>
                          <a:pt x="4108567" y="1159768"/>
                          <a:pt x="3640526" y="1112442"/>
                          <a:pt x="3458774" y="1141436"/>
                        </a:cubicBezTo>
                        <a:cubicBezTo>
                          <a:pt x="3277022" y="1170430"/>
                          <a:pt x="3242114" y="1138641"/>
                          <a:pt x="3035511" y="1141436"/>
                        </a:cubicBezTo>
                        <a:cubicBezTo>
                          <a:pt x="2828908" y="1144231"/>
                          <a:pt x="2715136" y="1115423"/>
                          <a:pt x="2612248" y="1141436"/>
                        </a:cubicBezTo>
                        <a:cubicBezTo>
                          <a:pt x="2509360" y="1167449"/>
                          <a:pt x="2297010" y="1084221"/>
                          <a:pt x="2106684" y="1141436"/>
                        </a:cubicBezTo>
                        <a:cubicBezTo>
                          <a:pt x="1916358" y="1198651"/>
                          <a:pt x="1729741" y="1110637"/>
                          <a:pt x="1518819" y="1141436"/>
                        </a:cubicBezTo>
                        <a:cubicBezTo>
                          <a:pt x="1307898" y="1172235"/>
                          <a:pt x="1215945" y="1136483"/>
                          <a:pt x="1095556" y="1141436"/>
                        </a:cubicBezTo>
                        <a:cubicBezTo>
                          <a:pt x="975167" y="1146389"/>
                          <a:pt x="450539" y="1057534"/>
                          <a:pt x="190243" y="1141436"/>
                        </a:cubicBezTo>
                        <a:cubicBezTo>
                          <a:pt x="77526" y="1142792"/>
                          <a:pt x="-2772" y="1042080"/>
                          <a:pt x="0" y="951193"/>
                        </a:cubicBezTo>
                        <a:cubicBezTo>
                          <a:pt x="-32432" y="803600"/>
                          <a:pt x="40480" y="730044"/>
                          <a:pt x="0" y="578328"/>
                        </a:cubicBezTo>
                        <a:cubicBezTo>
                          <a:pt x="-40480" y="426612"/>
                          <a:pt x="38441" y="357452"/>
                          <a:pt x="0" y="190243"/>
                        </a:cubicBezTo>
                        <a:close/>
                      </a:path>
                      <a:path w="8610600" h="1141436" stroke="0" extrusionOk="0">
                        <a:moveTo>
                          <a:pt x="0" y="190243"/>
                        </a:moveTo>
                        <a:cubicBezTo>
                          <a:pt x="-4353" y="106395"/>
                          <a:pt x="83580" y="7544"/>
                          <a:pt x="190243" y="0"/>
                        </a:cubicBezTo>
                        <a:cubicBezTo>
                          <a:pt x="319891" y="-10929"/>
                          <a:pt x="410447" y="15330"/>
                          <a:pt x="613506" y="0"/>
                        </a:cubicBezTo>
                        <a:cubicBezTo>
                          <a:pt x="816565" y="-15330"/>
                          <a:pt x="1053858" y="27400"/>
                          <a:pt x="1365974" y="0"/>
                        </a:cubicBezTo>
                        <a:cubicBezTo>
                          <a:pt x="1678090" y="-27400"/>
                          <a:pt x="1623022" y="17868"/>
                          <a:pt x="1706935" y="0"/>
                        </a:cubicBezTo>
                        <a:cubicBezTo>
                          <a:pt x="1790848" y="-17868"/>
                          <a:pt x="1995402" y="4234"/>
                          <a:pt x="2212500" y="0"/>
                        </a:cubicBezTo>
                        <a:cubicBezTo>
                          <a:pt x="2429599" y="-4234"/>
                          <a:pt x="2493836" y="523"/>
                          <a:pt x="2718064" y="0"/>
                        </a:cubicBezTo>
                        <a:cubicBezTo>
                          <a:pt x="2942292" y="-523"/>
                          <a:pt x="3313646" y="11274"/>
                          <a:pt x="3470531" y="0"/>
                        </a:cubicBezTo>
                        <a:cubicBezTo>
                          <a:pt x="3627416" y="-11274"/>
                          <a:pt x="3685115" y="41284"/>
                          <a:pt x="3893794" y="0"/>
                        </a:cubicBezTo>
                        <a:cubicBezTo>
                          <a:pt x="4102473" y="-41284"/>
                          <a:pt x="4387653" y="22087"/>
                          <a:pt x="4563961" y="0"/>
                        </a:cubicBezTo>
                        <a:cubicBezTo>
                          <a:pt x="4740269" y="-22087"/>
                          <a:pt x="4955160" y="49061"/>
                          <a:pt x="5151826" y="0"/>
                        </a:cubicBezTo>
                        <a:cubicBezTo>
                          <a:pt x="5348492" y="-49061"/>
                          <a:pt x="5442516" y="49104"/>
                          <a:pt x="5575089" y="0"/>
                        </a:cubicBezTo>
                        <a:cubicBezTo>
                          <a:pt x="5707662" y="-49104"/>
                          <a:pt x="5973099" y="28071"/>
                          <a:pt x="6080653" y="0"/>
                        </a:cubicBezTo>
                        <a:cubicBezTo>
                          <a:pt x="6188207" y="-28071"/>
                          <a:pt x="6385971" y="40342"/>
                          <a:pt x="6503916" y="0"/>
                        </a:cubicBezTo>
                        <a:cubicBezTo>
                          <a:pt x="6621861" y="-40342"/>
                          <a:pt x="6803525" y="57651"/>
                          <a:pt x="7009480" y="0"/>
                        </a:cubicBezTo>
                        <a:cubicBezTo>
                          <a:pt x="7215435" y="-57651"/>
                          <a:pt x="7339712" y="30170"/>
                          <a:pt x="7515044" y="0"/>
                        </a:cubicBezTo>
                        <a:cubicBezTo>
                          <a:pt x="7690376" y="-30170"/>
                          <a:pt x="8041631" y="5286"/>
                          <a:pt x="8420357" y="0"/>
                        </a:cubicBezTo>
                        <a:cubicBezTo>
                          <a:pt x="8522894" y="-24129"/>
                          <a:pt x="8612787" y="88870"/>
                          <a:pt x="8610600" y="190243"/>
                        </a:cubicBezTo>
                        <a:cubicBezTo>
                          <a:pt x="8611044" y="362230"/>
                          <a:pt x="8568037" y="391175"/>
                          <a:pt x="8610600" y="563109"/>
                        </a:cubicBezTo>
                        <a:cubicBezTo>
                          <a:pt x="8653163" y="735043"/>
                          <a:pt x="8597794" y="860345"/>
                          <a:pt x="8610600" y="951193"/>
                        </a:cubicBezTo>
                        <a:cubicBezTo>
                          <a:pt x="8630849" y="1043477"/>
                          <a:pt x="8507597" y="1164767"/>
                          <a:pt x="8420357" y="1141436"/>
                        </a:cubicBezTo>
                        <a:cubicBezTo>
                          <a:pt x="8238666" y="1210692"/>
                          <a:pt x="7933636" y="1107999"/>
                          <a:pt x="7750191" y="1141436"/>
                        </a:cubicBezTo>
                        <a:cubicBezTo>
                          <a:pt x="7566746" y="1174873"/>
                          <a:pt x="7387336" y="1126078"/>
                          <a:pt x="7080024" y="1141436"/>
                        </a:cubicBezTo>
                        <a:cubicBezTo>
                          <a:pt x="6772712" y="1156794"/>
                          <a:pt x="6692764" y="1135880"/>
                          <a:pt x="6409858" y="1141436"/>
                        </a:cubicBezTo>
                        <a:cubicBezTo>
                          <a:pt x="6126952" y="1146992"/>
                          <a:pt x="6104902" y="1081522"/>
                          <a:pt x="5821992" y="1141436"/>
                        </a:cubicBezTo>
                        <a:cubicBezTo>
                          <a:pt x="5539082" y="1201350"/>
                          <a:pt x="5486015" y="1096322"/>
                          <a:pt x="5316428" y="1141436"/>
                        </a:cubicBezTo>
                        <a:cubicBezTo>
                          <a:pt x="5146841" y="1186550"/>
                          <a:pt x="5060115" y="1133465"/>
                          <a:pt x="4893165" y="1141436"/>
                        </a:cubicBezTo>
                        <a:cubicBezTo>
                          <a:pt x="4726215" y="1149407"/>
                          <a:pt x="4509094" y="1057748"/>
                          <a:pt x="4140698" y="1141436"/>
                        </a:cubicBezTo>
                        <a:cubicBezTo>
                          <a:pt x="3772302" y="1225124"/>
                          <a:pt x="3960974" y="1122685"/>
                          <a:pt x="3799736" y="1141436"/>
                        </a:cubicBezTo>
                        <a:cubicBezTo>
                          <a:pt x="3638498" y="1160187"/>
                          <a:pt x="3220448" y="1124732"/>
                          <a:pt x="3047268" y="1141436"/>
                        </a:cubicBezTo>
                        <a:cubicBezTo>
                          <a:pt x="2874088" y="1158140"/>
                          <a:pt x="2769108" y="1103196"/>
                          <a:pt x="2541704" y="1141436"/>
                        </a:cubicBezTo>
                        <a:cubicBezTo>
                          <a:pt x="2314300" y="1179676"/>
                          <a:pt x="2277862" y="1083531"/>
                          <a:pt x="2036140" y="1141436"/>
                        </a:cubicBezTo>
                        <a:cubicBezTo>
                          <a:pt x="1794418" y="1199341"/>
                          <a:pt x="1702790" y="1139916"/>
                          <a:pt x="1530576" y="1141436"/>
                        </a:cubicBezTo>
                        <a:cubicBezTo>
                          <a:pt x="1358362" y="1142956"/>
                          <a:pt x="1161476" y="1097640"/>
                          <a:pt x="860409" y="1141436"/>
                        </a:cubicBezTo>
                        <a:cubicBezTo>
                          <a:pt x="559342" y="1185232"/>
                          <a:pt x="426599" y="1068072"/>
                          <a:pt x="190243" y="1141436"/>
                        </a:cubicBezTo>
                        <a:cubicBezTo>
                          <a:pt x="97204" y="1138347"/>
                          <a:pt x="-18113" y="1068957"/>
                          <a:pt x="0" y="951193"/>
                        </a:cubicBezTo>
                        <a:cubicBezTo>
                          <a:pt x="-25631" y="863317"/>
                          <a:pt x="35636" y="694290"/>
                          <a:pt x="0" y="555499"/>
                        </a:cubicBezTo>
                        <a:cubicBezTo>
                          <a:pt x="-35636" y="416708"/>
                          <a:pt x="26684" y="296344"/>
                          <a:pt x="0" y="1902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vi-VN" sz="4400" b="1">
                <a:solidFill>
                  <a:prstClr val="black"/>
                </a:solidFill>
                <a:latin typeface="Calibri" panose="020F0502020204030204"/>
              </a:rPr>
              <a:t>Ngày Tết em đã được mừng tuổi, tặng quà gì?</a:t>
            </a:r>
            <a:endParaRPr lang="en-US" sz="4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lowchart: Terminator 2">
            <a:extLst>
              <a:ext uri="{FF2B5EF4-FFF2-40B4-BE49-F238E27FC236}">
                <a16:creationId xmlns:a16="http://schemas.microsoft.com/office/drawing/2014/main" id="{AEB1F269-2262-3A34-E7B8-FE0C7CCE8945}"/>
              </a:ext>
            </a:extLst>
          </p:cNvPr>
          <p:cNvSpPr/>
          <p:nvPr/>
        </p:nvSpPr>
        <p:spPr>
          <a:xfrm>
            <a:off x="4010025" y="3076575"/>
            <a:ext cx="6505575" cy="1447799"/>
          </a:xfrm>
          <a:prstGeom prst="roundRect">
            <a:avLst>
              <a:gd name="adj" fmla="val 39198"/>
            </a:avLst>
          </a:prstGeom>
          <a:solidFill>
            <a:srgbClr val="FFFFCC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086508122">
                  <a:custGeom>
                    <a:avLst/>
                    <a:gdLst>
                      <a:gd name="connsiteX0" fmla="*/ 0 w 8610600"/>
                      <a:gd name="connsiteY0" fmla="*/ 190243 h 1141436"/>
                      <a:gd name="connsiteX1" fmla="*/ 190243 w 8610600"/>
                      <a:gd name="connsiteY1" fmla="*/ 0 h 1141436"/>
                      <a:gd name="connsiteX2" fmla="*/ 860409 w 8610600"/>
                      <a:gd name="connsiteY2" fmla="*/ 0 h 1141436"/>
                      <a:gd name="connsiteX3" fmla="*/ 1201371 w 8610600"/>
                      <a:gd name="connsiteY3" fmla="*/ 0 h 1141436"/>
                      <a:gd name="connsiteX4" fmla="*/ 1624634 w 8610600"/>
                      <a:gd name="connsiteY4" fmla="*/ 0 h 1141436"/>
                      <a:gd name="connsiteX5" fmla="*/ 2047897 w 8610600"/>
                      <a:gd name="connsiteY5" fmla="*/ 0 h 1141436"/>
                      <a:gd name="connsiteX6" fmla="*/ 2471160 w 8610600"/>
                      <a:gd name="connsiteY6" fmla="*/ 0 h 1141436"/>
                      <a:gd name="connsiteX7" fmla="*/ 2812122 w 8610600"/>
                      <a:gd name="connsiteY7" fmla="*/ 0 h 1141436"/>
                      <a:gd name="connsiteX8" fmla="*/ 3235385 w 8610600"/>
                      <a:gd name="connsiteY8" fmla="*/ 0 h 1141436"/>
                      <a:gd name="connsiteX9" fmla="*/ 3905552 w 8610600"/>
                      <a:gd name="connsiteY9" fmla="*/ 0 h 1141436"/>
                      <a:gd name="connsiteX10" fmla="*/ 4246513 w 8610600"/>
                      <a:gd name="connsiteY10" fmla="*/ 0 h 1141436"/>
                      <a:gd name="connsiteX11" fmla="*/ 4669776 w 8610600"/>
                      <a:gd name="connsiteY11" fmla="*/ 0 h 1141436"/>
                      <a:gd name="connsiteX12" fmla="*/ 5257642 w 8610600"/>
                      <a:gd name="connsiteY12" fmla="*/ 0 h 1141436"/>
                      <a:gd name="connsiteX13" fmla="*/ 5927808 w 8610600"/>
                      <a:gd name="connsiteY13" fmla="*/ 0 h 1141436"/>
                      <a:gd name="connsiteX14" fmla="*/ 6268770 w 8610600"/>
                      <a:gd name="connsiteY14" fmla="*/ 0 h 1141436"/>
                      <a:gd name="connsiteX15" fmla="*/ 6938936 w 8610600"/>
                      <a:gd name="connsiteY15" fmla="*/ 0 h 1141436"/>
                      <a:gd name="connsiteX16" fmla="*/ 7362199 w 8610600"/>
                      <a:gd name="connsiteY16" fmla="*/ 0 h 1141436"/>
                      <a:gd name="connsiteX17" fmla="*/ 7867764 w 8610600"/>
                      <a:gd name="connsiteY17" fmla="*/ 0 h 1141436"/>
                      <a:gd name="connsiteX18" fmla="*/ 8420357 w 8610600"/>
                      <a:gd name="connsiteY18" fmla="*/ 0 h 1141436"/>
                      <a:gd name="connsiteX19" fmla="*/ 8610600 w 8610600"/>
                      <a:gd name="connsiteY19" fmla="*/ 190243 h 1141436"/>
                      <a:gd name="connsiteX20" fmla="*/ 8610600 w 8610600"/>
                      <a:gd name="connsiteY20" fmla="*/ 555499 h 1141436"/>
                      <a:gd name="connsiteX21" fmla="*/ 8610600 w 8610600"/>
                      <a:gd name="connsiteY21" fmla="*/ 951193 h 1141436"/>
                      <a:gd name="connsiteX22" fmla="*/ 8420357 w 8610600"/>
                      <a:gd name="connsiteY22" fmla="*/ 1141436 h 1141436"/>
                      <a:gd name="connsiteX23" fmla="*/ 7667889 w 8610600"/>
                      <a:gd name="connsiteY23" fmla="*/ 1141436 h 1141436"/>
                      <a:gd name="connsiteX24" fmla="*/ 7162325 w 8610600"/>
                      <a:gd name="connsiteY24" fmla="*/ 1141436 h 1141436"/>
                      <a:gd name="connsiteX25" fmla="*/ 6656761 w 8610600"/>
                      <a:gd name="connsiteY25" fmla="*/ 1141436 h 1141436"/>
                      <a:gd name="connsiteX26" fmla="*/ 5904294 w 8610600"/>
                      <a:gd name="connsiteY26" fmla="*/ 1141436 h 1141436"/>
                      <a:gd name="connsiteX27" fmla="*/ 5563332 w 8610600"/>
                      <a:gd name="connsiteY27" fmla="*/ 1141436 h 1141436"/>
                      <a:gd name="connsiteX28" fmla="*/ 4975466 w 8610600"/>
                      <a:gd name="connsiteY28" fmla="*/ 1141436 h 1141436"/>
                      <a:gd name="connsiteX29" fmla="*/ 4552203 w 8610600"/>
                      <a:gd name="connsiteY29" fmla="*/ 1141436 h 1141436"/>
                      <a:gd name="connsiteX30" fmla="*/ 4211242 w 8610600"/>
                      <a:gd name="connsiteY30" fmla="*/ 1141436 h 1141436"/>
                      <a:gd name="connsiteX31" fmla="*/ 3458774 w 8610600"/>
                      <a:gd name="connsiteY31" fmla="*/ 1141436 h 1141436"/>
                      <a:gd name="connsiteX32" fmla="*/ 3035511 w 8610600"/>
                      <a:gd name="connsiteY32" fmla="*/ 1141436 h 1141436"/>
                      <a:gd name="connsiteX33" fmla="*/ 2612248 w 8610600"/>
                      <a:gd name="connsiteY33" fmla="*/ 1141436 h 1141436"/>
                      <a:gd name="connsiteX34" fmla="*/ 2106684 w 8610600"/>
                      <a:gd name="connsiteY34" fmla="*/ 1141436 h 1141436"/>
                      <a:gd name="connsiteX35" fmla="*/ 1518819 w 8610600"/>
                      <a:gd name="connsiteY35" fmla="*/ 1141436 h 1141436"/>
                      <a:gd name="connsiteX36" fmla="*/ 1095556 w 8610600"/>
                      <a:gd name="connsiteY36" fmla="*/ 1141436 h 1141436"/>
                      <a:gd name="connsiteX37" fmla="*/ 190243 w 8610600"/>
                      <a:gd name="connsiteY37" fmla="*/ 1141436 h 1141436"/>
                      <a:gd name="connsiteX38" fmla="*/ 0 w 8610600"/>
                      <a:gd name="connsiteY38" fmla="*/ 951193 h 1141436"/>
                      <a:gd name="connsiteX39" fmla="*/ 0 w 8610600"/>
                      <a:gd name="connsiteY39" fmla="*/ 578328 h 1141436"/>
                      <a:gd name="connsiteX40" fmla="*/ 0 w 8610600"/>
                      <a:gd name="connsiteY40" fmla="*/ 190243 h 11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610600" h="1141436" fill="none" extrusionOk="0">
                        <a:moveTo>
                          <a:pt x="0" y="190243"/>
                        </a:moveTo>
                        <a:cubicBezTo>
                          <a:pt x="23024" y="83185"/>
                          <a:pt x="88805" y="23543"/>
                          <a:pt x="190243" y="0"/>
                        </a:cubicBezTo>
                        <a:cubicBezTo>
                          <a:pt x="494076" y="-5611"/>
                          <a:pt x="639681" y="80319"/>
                          <a:pt x="860409" y="0"/>
                        </a:cubicBezTo>
                        <a:cubicBezTo>
                          <a:pt x="1081137" y="-80319"/>
                          <a:pt x="1082391" y="16633"/>
                          <a:pt x="1201371" y="0"/>
                        </a:cubicBezTo>
                        <a:cubicBezTo>
                          <a:pt x="1320351" y="-16633"/>
                          <a:pt x="1437496" y="20878"/>
                          <a:pt x="1624634" y="0"/>
                        </a:cubicBezTo>
                        <a:cubicBezTo>
                          <a:pt x="1811772" y="-20878"/>
                          <a:pt x="1867505" y="3838"/>
                          <a:pt x="2047897" y="0"/>
                        </a:cubicBezTo>
                        <a:cubicBezTo>
                          <a:pt x="2228289" y="-3838"/>
                          <a:pt x="2359513" y="1188"/>
                          <a:pt x="2471160" y="0"/>
                        </a:cubicBezTo>
                        <a:cubicBezTo>
                          <a:pt x="2582807" y="-1188"/>
                          <a:pt x="2683877" y="13700"/>
                          <a:pt x="2812122" y="0"/>
                        </a:cubicBezTo>
                        <a:cubicBezTo>
                          <a:pt x="2940367" y="-13700"/>
                          <a:pt x="3093151" y="32983"/>
                          <a:pt x="3235385" y="0"/>
                        </a:cubicBezTo>
                        <a:cubicBezTo>
                          <a:pt x="3377619" y="-32983"/>
                          <a:pt x="3700431" y="16428"/>
                          <a:pt x="3905552" y="0"/>
                        </a:cubicBezTo>
                        <a:cubicBezTo>
                          <a:pt x="4110673" y="-16428"/>
                          <a:pt x="4127294" y="14160"/>
                          <a:pt x="4246513" y="0"/>
                        </a:cubicBezTo>
                        <a:cubicBezTo>
                          <a:pt x="4365732" y="-14160"/>
                          <a:pt x="4513109" y="20437"/>
                          <a:pt x="4669776" y="0"/>
                        </a:cubicBezTo>
                        <a:cubicBezTo>
                          <a:pt x="4826443" y="-20437"/>
                          <a:pt x="5003990" y="62104"/>
                          <a:pt x="5257642" y="0"/>
                        </a:cubicBezTo>
                        <a:cubicBezTo>
                          <a:pt x="5511294" y="-62104"/>
                          <a:pt x="5650760" y="26803"/>
                          <a:pt x="5927808" y="0"/>
                        </a:cubicBezTo>
                        <a:cubicBezTo>
                          <a:pt x="6204856" y="-26803"/>
                          <a:pt x="6100089" y="21646"/>
                          <a:pt x="6268770" y="0"/>
                        </a:cubicBezTo>
                        <a:cubicBezTo>
                          <a:pt x="6437451" y="-21646"/>
                          <a:pt x="6764088" y="73275"/>
                          <a:pt x="6938936" y="0"/>
                        </a:cubicBezTo>
                        <a:cubicBezTo>
                          <a:pt x="7113784" y="-73275"/>
                          <a:pt x="7185341" y="25492"/>
                          <a:pt x="7362199" y="0"/>
                        </a:cubicBezTo>
                        <a:cubicBezTo>
                          <a:pt x="7539057" y="-25492"/>
                          <a:pt x="7671638" y="32346"/>
                          <a:pt x="7867764" y="0"/>
                        </a:cubicBezTo>
                        <a:cubicBezTo>
                          <a:pt x="8063890" y="-32346"/>
                          <a:pt x="8267022" y="18745"/>
                          <a:pt x="8420357" y="0"/>
                        </a:cubicBezTo>
                        <a:cubicBezTo>
                          <a:pt x="8536233" y="-1247"/>
                          <a:pt x="8635966" y="84718"/>
                          <a:pt x="8610600" y="190243"/>
                        </a:cubicBezTo>
                        <a:cubicBezTo>
                          <a:pt x="8619548" y="343137"/>
                          <a:pt x="8579125" y="395742"/>
                          <a:pt x="8610600" y="555499"/>
                        </a:cubicBezTo>
                        <a:cubicBezTo>
                          <a:pt x="8642075" y="715256"/>
                          <a:pt x="8571428" y="776600"/>
                          <a:pt x="8610600" y="951193"/>
                        </a:cubicBezTo>
                        <a:cubicBezTo>
                          <a:pt x="8621743" y="1035661"/>
                          <a:pt x="8525596" y="1153516"/>
                          <a:pt x="8420357" y="1141436"/>
                        </a:cubicBezTo>
                        <a:cubicBezTo>
                          <a:pt x="8237302" y="1227089"/>
                          <a:pt x="7846245" y="1124694"/>
                          <a:pt x="7667889" y="1141436"/>
                        </a:cubicBezTo>
                        <a:cubicBezTo>
                          <a:pt x="7489533" y="1158178"/>
                          <a:pt x="7332915" y="1085034"/>
                          <a:pt x="7162325" y="1141436"/>
                        </a:cubicBezTo>
                        <a:cubicBezTo>
                          <a:pt x="6991735" y="1197838"/>
                          <a:pt x="6794562" y="1127997"/>
                          <a:pt x="6656761" y="1141436"/>
                        </a:cubicBezTo>
                        <a:cubicBezTo>
                          <a:pt x="6518960" y="1154875"/>
                          <a:pt x="6257443" y="1112198"/>
                          <a:pt x="5904294" y="1141436"/>
                        </a:cubicBezTo>
                        <a:cubicBezTo>
                          <a:pt x="5551145" y="1170674"/>
                          <a:pt x="5691118" y="1131930"/>
                          <a:pt x="5563332" y="1141436"/>
                        </a:cubicBezTo>
                        <a:cubicBezTo>
                          <a:pt x="5435546" y="1150942"/>
                          <a:pt x="5139175" y="1122511"/>
                          <a:pt x="4975466" y="1141436"/>
                        </a:cubicBezTo>
                        <a:cubicBezTo>
                          <a:pt x="4811757" y="1160361"/>
                          <a:pt x="4724432" y="1119926"/>
                          <a:pt x="4552203" y="1141436"/>
                        </a:cubicBezTo>
                        <a:cubicBezTo>
                          <a:pt x="4379974" y="1162946"/>
                          <a:pt x="4313917" y="1123104"/>
                          <a:pt x="4211242" y="1141436"/>
                        </a:cubicBezTo>
                        <a:cubicBezTo>
                          <a:pt x="4108567" y="1159768"/>
                          <a:pt x="3640526" y="1112442"/>
                          <a:pt x="3458774" y="1141436"/>
                        </a:cubicBezTo>
                        <a:cubicBezTo>
                          <a:pt x="3277022" y="1170430"/>
                          <a:pt x="3242114" y="1138641"/>
                          <a:pt x="3035511" y="1141436"/>
                        </a:cubicBezTo>
                        <a:cubicBezTo>
                          <a:pt x="2828908" y="1144231"/>
                          <a:pt x="2715136" y="1115423"/>
                          <a:pt x="2612248" y="1141436"/>
                        </a:cubicBezTo>
                        <a:cubicBezTo>
                          <a:pt x="2509360" y="1167449"/>
                          <a:pt x="2297010" y="1084221"/>
                          <a:pt x="2106684" y="1141436"/>
                        </a:cubicBezTo>
                        <a:cubicBezTo>
                          <a:pt x="1916358" y="1198651"/>
                          <a:pt x="1729741" y="1110637"/>
                          <a:pt x="1518819" y="1141436"/>
                        </a:cubicBezTo>
                        <a:cubicBezTo>
                          <a:pt x="1307898" y="1172235"/>
                          <a:pt x="1215945" y="1136483"/>
                          <a:pt x="1095556" y="1141436"/>
                        </a:cubicBezTo>
                        <a:cubicBezTo>
                          <a:pt x="975167" y="1146389"/>
                          <a:pt x="450539" y="1057534"/>
                          <a:pt x="190243" y="1141436"/>
                        </a:cubicBezTo>
                        <a:cubicBezTo>
                          <a:pt x="77526" y="1142792"/>
                          <a:pt x="-2772" y="1042080"/>
                          <a:pt x="0" y="951193"/>
                        </a:cubicBezTo>
                        <a:cubicBezTo>
                          <a:pt x="-32432" y="803600"/>
                          <a:pt x="40480" y="730044"/>
                          <a:pt x="0" y="578328"/>
                        </a:cubicBezTo>
                        <a:cubicBezTo>
                          <a:pt x="-40480" y="426612"/>
                          <a:pt x="38441" y="357452"/>
                          <a:pt x="0" y="190243"/>
                        </a:cubicBezTo>
                        <a:close/>
                      </a:path>
                      <a:path w="8610600" h="1141436" stroke="0" extrusionOk="0">
                        <a:moveTo>
                          <a:pt x="0" y="190243"/>
                        </a:moveTo>
                        <a:cubicBezTo>
                          <a:pt x="-4353" y="106395"/>
                          <a:pt x="83580" y="7544"/>
                          <a:pt x="190243" y="0"/>
                        </a:cubicBezTo>
                        <a:cubicBezTo>
                          <a:pt x="319891" y="-10929"/>
                          <a:pt x="410447" y="15330"/>
                          <a:pt x="613506" y="0"/>
                        </a:cubicBezTo>
                        <a:cubicBezTo>
                          <a:pt x="816565" y="-15330"/>
                          <a:pt x="1053858" y="27400"/>
                          <a:pt x="1365974" y="0"/>
                        </a:cubicBezTo>
                        <a:cubicBezTo>
                          <a:pt x="1678090" y="-27400"/>
                          <a:pt x="1623022" y="17868"/>
                          <a:pt x="1706935" y="0"/>
                        </a:cubicBezTo>
                        <a:cubicBezTo>
                          <a:pt x="1790848" y="-17868"/>
                          <a:pt x="1995402" y="4234"/>
                          <a:pt x="2212500" y="0"/>
                        </a:cubicBezTo>
                        <a:cubicBezTo>
                          <a:pt x="2429599" y="-4234"/>
                          <a:pt x="2493836" y="523"/>
                          <a:pt x="2718064" y="0"/>
                        </a:cubicBezTo>
                        <a:cubicBezTo>
                          <a:pt x="2942292" y="-523"/>
                          <a:pt x="3313646" y="11274"/>
                          <a:pt x="3470531" y="0"/>
                        </a:cubicBezTo>
                        <a:cubicBezTo>
                          <a:pt x="3627416" y="-11274"/>
                          <a:pt x="3685115" y="41284"/>
                          <a:pt x="3893794" y="0"/>
                        </a:cubicBezTo>
                        <a:cubicBezTo>
                          <a:pt x="4102473" y="-41284"/>
                          <a:pt x="4387653" y="22087"/>
                          <a:pt x="4563961" y="0"/>
                        </a:cubicBezTo>
                        <a:cubicBezTo>
                          <a:pt x="4740269" y="-22087"/>
                          <a:pt x="4955160" y="49061"/>
                          <a:pt x="5151826" y="0"/>
                        </a:cubicBezTo>
                        <a:cubicBezTo>
                          <a:pt x="5348492" y="-49061"/>
                          <a:pt x="5442516" y="49104"/>
                          <a:pt x="5575089" y="0"/>
                        </a:cubicBezTo>
                        <a:cubicBezTo>
                          <a:pt x="5707662" y="-49104"/>
                          <a:pt x="5973099" y="28071"/>
                          <a:pt x="6080653" y="0"/>
                        </a:cubicBezTo>
                        <a:cubicBezTo>
                          <a:pt x="6188207" y="-28071"/>
                          <a:pt x="6385971" y="40342"/>
                          <a:pt x="6503916" y="0"/>
                        </a:cubicBezTo>
                        <a:cubicBezTo>
                          <a:pt x="6621861" y="-40342"/>
                          <a:pt x="6803525" y="57651"/>
                          <a:pt x="7009480" y="0"/>
                        </a:cubicBezTo>
                        <a:cubicBezTo>
                          <a:pt x="7215435" y="-57651"/>
                          <a:pt x="7339712" y="30170"/>
                          <a:pt x="7515044" y="0"/>
                        </a:cubicBezTo>
                        <a:cubicBezTo>
                          <a:pt x="7690376" y="-30170"/>
                          <a:pt x="8041631" y="5286"/>
                          <a:pt x="8420357" y="0"/>
                        </a:cubicBezTo>
                        <a:cubicBezTo>
                          <a:pt x="8522894" y="-24129"/>
                          <a:pt x="8612787" y="88870"/>
                          <a:pt x="8610600" y="190243"/>
                        </a:cubicBezTo>
                        <a:cubicBezTo>
                          <a:pt x="8611044" y="362230"/>
                          <a:pt x="8568037" y="391175"/>
                          <a:pt x="8610600" y="563109"/>
                        </a:cubicBezTo>
                        <a:cubicBezTo>
                          <a:pt x="8653163" y="735043"/>
                          <a:pt x="8597794" y="860345"/>
                          <a:pt x="8610600" y="951193"/>
                        </a:cubicBezTo>
                        <a:cubicBezTo>
                          <a:pt x="8630849" y="1043477"/>
                          <a:pt x="8507597" y="1164767"/>
                          <a:pt x="8420357" y="1141436"/>
                        </a:cubicBezTo>
                        <a:cubicBezTo>
                          <a:pt x="8238666" y="1210692"/>
                          <a:pt x="7933636" y="1107999"/>
                          <a:pt x="7750191" y="1141436"/>
                        </a:cubicBezTo>
                        <a:cubicBezTo>
                          <a:pt x="7566746" y="1174873"/>
                          <a:pt x="7387336" y="1126078"/>
                          <a:pt x="7080024" y="1141436"/>
                        </a:cubicBezTo>
                        <a:cubicBezTo>
                          <a:pt x="6772712" y="1156794"/>
                          <a:pt x="6692764" y="1135880"/>
                          <a:pt x="6409858" y="1141436"/>
                        </a:cubicBezTo>
                        <a:cubicBezTo>
                          <a:pt x="6126952" y="1146992"/>
                          <a:pt x="6104902" y="1081522"/>
                          <a:pt x="5821992" y="1141436"/>
                        </a:cubicBezTo>
                        <a:cubicBezTo>
                          <a:pt x="5539082" y="1201350"/>
                          <a:pt x="5486015" y="1096322"/>
                          <a:pt x="5316428" y="1141436"/>
                        </a:cubicBezTo>
                        <a:cubicBezTo>
                          <a:pt x="5146841" y="1186550"/>
                          <a:pt x="5060115" y="1133465"/>
                          <a:pt x="4893165" y="1141436"/>
                        </a:cubicBezTo>
                        <a:cubicBezTo>
                          <a:pt x="4726215" y="1149407"/>
                          <a:pt x="4509094" y="1057748"/>
                          <a:pt x="4140698" y="1141436"/>
                        </a:cubicBezTo>
                        <a:cubicBezTo>
                          <a:pt x="3772302" y="1225124"/>
                          <a:pt x="3960974" y="1122685"/>
                          <a:pt x="3799736" y="1141436"/>
                        </a:cubicBezTo>
                        <a:cubicBezTo>
                          <a:pt x="3638498" y="1160187"/>
                          <a:pt x="3220448" y="1124732"/>
                          <a:pt x="3047268" y="1141436"/>
                        </a:cubicBezTo>
                        <a:cubicBezTo>
                          <a:pt x="2874088" y="1158140"/>
                          <a:pt x="2769108" y="1103196"/>
                          <a:pt x="2541704" y="1141436"/>
                        </a:cubicBezTo>
                        <a:cubicBezTo>
                          <a:pt x="2314300" y="1179676"/>
                          <a:pt x="2277862" y="1083531"/>
                          <a:pt x="2036140" y="1141436"/>
                        </a:cubicBezTo>
                        <a:cubicBezTo>
                          <a:pt x="1794418" y="1199341"/>
                          <a:pt x="1702790" y="1139916"/>
                          <a:pt x="1530576" y="1141436"/>
                        </a:cubicBezTo>
                        <a:cubicBezTo>
                          <a:pt x="1358362" y="1142956"/>
                          <a:pt x="1161476" y="1097640"/>
                          <a:pt x="860409" y="1141436"/>
                        </a:cubicBezTo>
                        <a:cubicBezTo>
                          <a:pt x="559342" y="1185232"/>
                          <a:pt x="426599" y="1068072"/>
                          <a:pt x="190243" y="1141436"/>
                        </a:cubicBezTo>
                        <a:cubicBezTo>
                          <a:pt x="97204" y="1138347"/>
                          <a:pt x="-18113" y="1068957"/>
                          <a:pt x="0" y="951193"/>
                        </a:cubicBezTo>
                        <a:cubicBezTo>
                          <a:pt x="-25631" y="863317"/>
                          <a:pt x="35636" y="694290"/>
                          <a:pt x="0" y="555499"/>
                        </a:cubicBezTo>
                        <a:cubicBezTo>
                          <a:pt x="-35636" y="416708"/>
                          <a:pt x="26684" y="296344"/>
                          <a:pt x="0" y="1902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vi-VN" sz="4400" b="1" dirty="0">
                <a:solidFill>
                  <a:prstClr val="black"/>
                </a:solidFill>
                <a:latin typeface="Calibri" panose="020F0502020204030204"/>
              </a:rPr>
              <a:t>Những người tặng quà cho em mong muốn gì?</a:t>
            </a:r>
            <a:endParaRPr lang="en-US" sz="4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89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F05F55-69AF-FC17-D5BC-3120683CBA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" b="5260"/>
          <a:stretch/>
        </p:blipFill>
        <p:spPr>
          <a:xfrm rot="1201550">
            <a:off x="819728" y="-532637"/>
            <a:ext cx="9439623" cy="7564848"/>
          </a:xfrm>
          <a:prstGeom prst="rect">
            <a:avLst/>
          </a:prstGeom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4F1169A-3EA1-EA7B-6785-A8375F8F814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50192" y="982980"/>
            <a:ext cx="5918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trẻ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mong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lành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!</a:t>
            </a:r>
            <a:endParaRPr lang="vi-VN" altLang="zh-CN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EF36A-61A6-9FCC-7F38-7BC1C368B7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169" y="1954530"/>
            <a:ext cx="5421017" cy="42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包含 物体&#10;&#10;已生成高可信度的说明">
            <a:extLst>
              <a:ext uri="{FF2B5EF4-FFF2-40B4-BE49-F238E27FC236}">
                <a16:creationId xmlns:a16="http://schemas.microsoft.com/office/drawing/2014/main" id="{8A2F8EA6-C15E-4AA3-AF3B-AE9DD7F2CC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834" r="12232" b="5439"/>
          <a:stretch/>
        </p:blipFill>
        <p:spPr>
          <a:xfrm rot="5400000">
            <a:off x="2617571" y="-2885159"/>
            <a:ext cx="6945974" cy="12540348"/>
          </a:xfrm>
          <a:prstGeom prst="rect">
            <a:avLst/>
          </a:prstGeom>
        </p:spPr>
      </p:pic>
      <p:pic>
        <p:nvPicPr>
          <p:cNvPr id="2" name="图片 3" descr="图片包含 电子产品&#10;&#10;描述已自动生成">
            <a:extLst>
              <a:ext uri="{FF2B5EF4-FFF2-40B4-BE49-F238E27FC236}">
                <a16:creationId xmlns:a16="http://schemas.microsoft.com/office/drawing/2014/main" id="{9D4CC9DE-5B1D-45E0-D738-73ADBBDDD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08585"/>
            <a:ext cx="9858375" cy="6858000"/>
          </a:xfrm>
          <a:prstGeom prst="rect">
            <a:avLst/>
          </a:prstGeom>
        </p:spPr>
      </p:pic>
      <p:sp>
        <p:nvSpPr>
          <p:cNvPr id="3" name="文本框 5">
            <a:extLst>
              <a:ext uri="{FF2B5EF4-FFF2-40B4-BE49-F238E27FC236}">
                <a16:creationId xmlns:a16="http://schemas.microsoft.com/office/drawing/2014/main" id="{02699BAB-532E-D34F-0E2A-5DC4D03E50EE}"/>
              </a:ext>
            </a:extLst>
          </p:cNvPr>
          <p:cNvSpPr txBox="1"/>
          <p:nvPr/>
        </p:nvSpPr>
        <p:spPr>
          <a:xfrm>
            <a:off x="2371725" y="2403109"/>
            <a:ext cx="7496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4400" b="1" dirty="0">
                <a:solidFill>
                  <a:prstClr val="white"/>
                </a:solidFill>
                <a:ea typeface="字魂7号-温暖童稚体" panose="00000500000000000000" pitchFamily="2" charset="-122"/>
                <a:cs typeface="Arial" panose="020B0604020202020204" pitchFamily="34" charset="0"/>
              </a:rPr>
              <a:t>Hoạt động 2:  Nhận xét cách cư xử của các bạn khi được nhận quà.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Office 主题​​">
  <a:themeElements>
    <a:clrScheme name="自定义 4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50012"/>
      </a:accent1>
      <a:accent2>
        <a:srgbClr val="FBE5E0"/>
      </a:accent2>
      <a:accent3>
        <a:srgbClr val="EB1041"/>
      </a:accent3>
      <a:accent4>
        <a:srgbClr val="E50012"/>
      </a:accent4>
      <a:accent5>
        <a:srgbClr val="FBE5E0"/>
      </a:accent5>
      <a:accent6>
        <a:srgbClr val="EB1041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319</Words>
  <Application>Microsoft Office PowerPoint</Application>
  <PresentationFormat>Widescreen</PresentationFormat>
  <Paragraphs>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DengXian</vt:lpstr>
      <vt:lpstr>Arial</vt:lpstr>
      <vt:lpstr>Arial-Rounded</vt:lpstr>
      <vt:lpstr>Calibri</vt:lpstr>
      <vt:lpstr>等线 Light</vt:lpstr>
      <vt:lpstr>inpin heiti</vt:lpstr>
      <vt:lpstr>Times New Roman</vt:lpstr>
      <vt:lpstr>UTM Colossalis</vt:lpstr>
      <vt:lpstr>Wingdings</vt:lpstr>
      <vt:lpstr>字魂7号-温暖童稚体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29</cp:revision>
  <dcterms:created xsi:type="dcterms:W3CDTF">2023-11-28T10:07:37Z</dcterms:created>
  <dcterms:modified xsi:type="dcterms:W3CDTF">2025-02-18T09:09:59Z</dcterms:modified>
</cp:coreProperties>
</file>