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34"/>
  </p:notesMasterIdLst>
  <p:sldIdLst>
    <p:sldId id="256" r:id="rId6"/>
    <p:sldId id="2007577133" r:id="rId7"/>
    <p:sldId id="2007577134" r:id="rId8"/>
    <p:sldId id="2007577135" r:id="rId9"/>
    <p:sldId id="2007577136" r:id="rId10"/>
    <p:sldId id="2007577137" r:id="rId11"/>
    <p:sldId id="2007577138" r:id="rId12"/>
    <p:sldId id="2007577139" r:id="rId13"/>
    <p:sldId id="2007577140" r:id="rId14"/>
    <p:sldId id="257" r:id="rId15"/>
    <p:sldId id="381" r:id="rId16"/>
    <p:sldId id="258" r:id="rId17"/>
    <p:sldId id="2007577141" r:id="rId18"/>
    <p:sldId id="2007577142" r:id="rId19"/>
    <p:sldId id="2007577143" r:id="rId20"/>
    <p:sldId id="375" r:id="rId21"/>
    <p:sldId id="2007577148" r:id="rId22"/>
    <p:sldId id="2007577125" r:id="rId23"/>
    <p:sldId id="2007577145" r:id="rId24"/>
    <p:sldId id="374" r:id="rId25"/>
    <p:sldId id="364" r:id="rId26"/>
    <p:sldId id="2007577144" r:id="rId27"/>
    <p:sldId id="2007577146" r:id="rId28"/>
    <p:sldId id="2007577147" r:id="rId29"/>
    <p:sldId id="262" r:id="rId30"/>
    <p:sldId id="2007577149" r:id="rId31"/>
    <p:sldId id="264" r:id="rId32"/>
    <p:sldId id="270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37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3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8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8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05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61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78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7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80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7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6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0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image" Target="../media/image18.jpg"/><Relationship Id="rId16" Type="http://schemas.openxmlformats.org/officeDocument/2006/relationships/image" Target="../media/image23.gif"/><Relationship Id="rId20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openxmlformats.org/officeDocument/2006/relationships/slide" Target="slide5.xml"/><Relationship Id="rId15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5" y="578375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25357" y="1746263"/>
              <a:ext cx="7152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B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75932" y="2065001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À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7047900" y="2037422"/>
              <a:ext cx="3561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ea typeface="方正少儿简体" panose="03000509000000000000" pitchFamily="65" charset="-122"/>
                </a:rPr>
                <a:t>I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55616" y="3222545"/>
            <a:ext cx="33714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Đi</a:t>
            </a:r>
            <a:r>
              <a:rPr lang="en-US" altLang="zh-CN" sz="96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 </a:t>
            </a:r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học</a:t>
            </a:r>
            <a:endParaRPr lang="zh-CN" altLang="en-US" sz="96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  <a:cs typeface="Pattaya" panose="00000500000000000000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4910" y="4916329"/>
            <a:ext cx="546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Giáo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viên</a:t>
            </a:r>
            <a:r>
              <a:rPr lang="en-US" sz="2800" dirty="0" smtClean="0">
                <a:solidFill>
                  <a:srgbClr val="FFFF00"/>
                </a:solidFill>
              </a:rPr>
              <a:t>: </a:t>
            </a:r>
            <a:r>
              <a:rPr lang="en-US" sz="2800" dirty="0" err="1" smtClean="0">
                <a:solidFill>
                  <a:srgbClr val="FFFF00"/>
                </a:solidFill>
              </a:rPr>
              <a:t>Nguyễn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Thị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Thanh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Thuỷ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1" y="255927"/>
            <a:ext cx="2013816" cy="170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1629246" y="1017466"/>
            <a:ext cx="383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pitchFamily="65" charset="-122"/>
              </a:rPr>
              <a:t>1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770247-08FE-40A0-B881-35FD883E0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46" y="2387335"/>
            <a:ext cx="5712207" cy="2900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DC4103-78A6-4589-B149-980F58CA8827}"/>
              </a:ext>
            </a:extLst>
          </p:cNvPr>
          <p:cNvSpPr txBox="1"/>
          <p:nvPr/>
        </p:nvSpPr>
        <p:spPr>
          <a:xfrm>
            <a:off x="3266438" y="1074449"/>
            <a:ext cx="5692015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các bạn nhỏ đang trên đường tới trường.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27DD3-D495-42D3-99AC-B9F708136F5A}"/>
              </a:ext>
            </a:extLst>
          </p:cNvPr>
          <p:cNvSpPr txBox="1"/>
          <p:nvPr/>
        </p:nvSpPr>
        <p:spPr>
          <a:xfrm>
            <a:off x="2795536" y="5957156"/>
            <a:ext cx="64203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bạn trông thế nào khi đi học?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D3D2CA-89F8-498A-9FFC-E18D379C5BA2}"/>
              </a:ext>
            </a:extLst>
          </p:cNvPr>
          <p:cNvSpPr txBox="1"/>
          <p:nvPr/>
        </p:nvSpPr>
        <p:spPr>
          <a:xfrm>
            <a:off x="2803955" y="5644168"/>
            <a:ext cx="6420370" cy="1077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Nói về cảm xúc của em sau mỗi ngày đi học.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172076" y="901934"/>
            <a:ext cx="2292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4374" y="4445814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" name="[hanhtrangso.nxbgd.vn] Đọc_ Đi học_HTS">
            <a:hlinkClick r:id="" action="ppaction://media"/>
            <a:extLst>
              <a:ext uri="{FF2B5EF4-FFF2-40B4-BE49-F238E27FC236}">
                <a16:creationId xmlns:a16="http://schemas.microsoft.com/office/drawing/2014/main" id="{83353B57-F238-4002-96C0-816A34ED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8094" y="541598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F19BA-B986-4326-BE34-11860AD20372}"/>
              </a:ext>
            </a:extLst>
          </p:cNvPr>
          <p:cNvSpPr txBox="1"/>
          <p:nvPr/>
        </p:nvSpPr>
        <p:spPr>
          <a:xfrm>
            <a:off x="6769325" y="4334321"/>
            <a:ext cx="3469793" cy="1569624"/>
          </a:xfrm>
          <a:prstGeom prst="rect">
            <a:avLst/>
          </a:prstGeom>
          <a:solidFill>
            <a:srgbClr val="5B9BD5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0513F-7894-4DAF-95CB-4F026D81FD5B}"/>
              </a:ext>
            </a:extLst>
          </p:cNvPr>
          <p:cNvSpPr txBox="1"/>
          <p:nvPr/>
        </p:nvSpPr>
        <p:spPr>
          <a:xfrm>
            <a:off x="4753568" y="2586815"/>
            <a:ext cx="1223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029C9-BB7D-4D83-AE21-FD7B983F1B88}"/>
              </a:ext>
            </a:extLst>
          </p:cNvPr>
          <p:cNvSpPr txBox="1"/>
          <p:nvPr/>
        </p:nvSpPr>
        <p:spPr>
          <a:xfrm>
            <a:off x="9038448" y="2159108"/>
            <a:ext cx="1732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9E6F5-366E-4707-879B-22340A9E7511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D5AA4-7B22-41F3-B9A9-F744595F0CEC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C394B-C6CE-439F-9D09-32ABF2FA6F54}"/>
              </a:ext>
            </a:extLst>
          </p:cNvPr>
          <p:cNvSpPr txBox="1"/>
          <p:nvPr/>
        </p:nvSpPr>
        <p:spPr>
          <a:xfrm>
            <a:off x="6194537" y="1749109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5953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5405" y="4293666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37AEE-CE64-4B15-A6C2-0256EF484F91}"/>
              </a:ext>
            </a:extLst>
          </p:cNvPr>
          <p:cNvCxnSpPr>
            <a:cxnSpLocks/>
          </p:cNvCxnSpPr>
          <p:nvPr/>
        </p:nvCxnSpPr>
        <p:spPr>
          <a:xfrm flipH="1">
            <a:off x="5794201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8BA9D9-D56F-48CA-BC5A-1FA3D207A554}"/>
              </a:ext>
            </a:extLst>
          </p:cNvPr>
          <p:cNvCxnSpPr>
            <a:cxnSpLocks/>
          </p:cNvCxnSpPr>
          <p:nvPr/>
        </p:nvCxnSpPr>
        <p:spPr>
          <a:xfrm flipH="1">
            <a:off x="5421947" y="219372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CDA869-6284-4129-940A-033CFD0A9706}"/>
              </a:ext>
            </a:extLst>
          </p:cNvPr>
          <p:cNvCxnSpPr>
            <a:cxnSpLocks/>
          </p:cNvCxnSpPr>
          <p:nvPr/>
        </p:nvCxnSpPr>
        <p:spPr>
          <a:xfrm flipH="1">
            <a:off x="5806219" y="260309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2E43B4-3AA1-4729-B698-7EDF42FF9B80}"/>
              </a:ext>
            </a:extLst>
          </p:cNvPr>
          <p:cNvCxnSpPr>
            <a:cxnSpLocks/>
          </p:cNvCxnSpPr>
          <p:nvPr/>
        </p:nvCxnSpPr>
        <p:spPr>
          <a:xfrm flipH="1">
            <a:off x="5284489" y="302210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9D0C7-C771-4CC4-9B38-DCF2EFDA0045}"/>
              </a:ext>
            </a:extLst>
          </p:cNvPr>
          <p:cNvCxnSpPr>
            <a:cxnSpLocks/>
          </p:cNvCxnSpPr>
          <p:nvPr/>
        </p:nvCxnSpPr>
        <p:spPr>
          <a:xfrm flipH="1">
            <a:off x="5373865" y="303273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780331-40BF-4ADA-8ACC-119C178BA13C}"/>
              </a:ext>
            </a:extLst>
          </p:cNvPr>
          <p:cNvCxnSpPr>
            <a:cxnSpLocks/>
          </p:cNvCxnSpPr>
          <p:nvPr/>
        </p:nvCxnSpPr>
        <p:spPr>
          <a:xfrm flipH="1">
            <a:off x="5452256" y="383686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624828-CE9A-458E-B3A9-37B033421688}"/>
              </a:ext>
            </a:extLst>
          </p:cNvPr>
          <p:cNvCxnSpPr>
            <a:cxnSpLocks/>
          </p:cNvCxnSpPr>
          <p:nvPr/>
        </p:nvCxnSpPr>
        <p:spPr>
          <a:xfrm flipH="1">
            <a:off x="5914898" y="418941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78CF1-FC36-436E-8DE5-B7C1551249A0}"/>
              </a:ext>
            </a:extLst>
          </p:cNvPr>
          <p:cNvCxnSpPr>
            <a:cxnSpLocks/>
          </p:cNvCxnSpPr>
          <p:nvPr/>
        </p:nvCxnSpPr>
        <p:spPr>
          <a:xfrm flipH="1">
            <a:off x="4997704" y="476412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4BCE0-F23E-49DD-BF19-D0FC009C13B6}"/>
              </a:ext>
            </a:extLst>
          </p:cNvPr>
          <p:cNvCxnSpPr>
            <a:cxnSpLocks/>
          </p:cNvCxnSpPr>
          <p:nvPr/>
        </p:nvCxnSpPr>
        <p:spPr>
          <a:xfrm flipH="1">
            <a:off x="5225550" y="511705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7260C5-AF56-4C11-A911-6939F621D739}"/>
              </a:ext>
            </a:extLst>
          </p:cNvPr>
          <p:cNvCxnSpPr>
            <a:cxnSpLocks/>
          </p:cNvCxnSpPr>
          <p:nvPr/>
        </p:nvCxnSpPr>
        <p:spPr>
          <a:xfrm flipH="1">
            <a:off x="5348380" y="513700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F0B0C5-1BBA-4BF4-8E62-C39C3CE31C36}"/>
              </a:ext>
            </a:extLst>
          </p:cNvPr>
          <p:cNvCxnSpPr>
            <a:cxnSpLocks/>
          </p:cNvCxnSpPr>
          <p:nvPr/>
        </p:nvCxnSpPr>
        <p:spPr>
          <a:xfrm flipH="1">
            <a:off x="10595877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621D18-44FE-4CDD-9EE0-C0E5A61BC77D}"/>
              </a:ext>
            </a:extLst>
          </p:cNvPr>
          <p:cNvCxnSpPr>
            <a:cxnSpLocks/>
          </p:cNvCxnSpPr>
          <p:nvPr/>
        </p:nvCxnSpPr>
        <p:spPr>
          <a:xfrm flipH="1">
            <a:off x="10303118" y="217314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2C9C48-1F73-4959-8943-07C9CD8BC1DF}"/>
              </a:ext>
            </a:extLst>
          </p:cNvPr>
          <p:cNvCxnSpPr>
            <a:cxnSpLocks/>
          </p:cNvCxnSpPr>
          <p:nvPr/>
        </p:nvCxnSpPr>
        <p:spPr>
          <a:xfrm flipH="1">
            <a:off x="9438873" y="261485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005918-6385-4047-BC2A-8C586CFA07FD}"/>
              </a:ext>
            </a:extLst>
          </p:cNvPr>
          <p:cNvCxnSpPr>
            <a:cxnSpLocks/>
          </p:cNvCxnSpPr>
          <p:nvPr/>
        </p:nvCxnSpPr>
        <p:spPr>
          <a:xfrm flipH="1">
            <a:off x="10047588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408296-4FAC-4FFF-8CE6-FBB83EA79057}"/>
              </a:ext>
            </a:extLst>
          </p:cNvPr>
          <p:cNvCxnSpPr>
            <a:cxnSpLocks/>
          </p:cNvCxnSpPr>
          <p:nvPr/>
        </p:nvCxnSpPr>
        <p:spPr>
          <a:xfrm flipH="1">
            <a:off x="10159800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6AB304-6C50-4CD8-8A17-7EB193D6BEA0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C2726C-D4D4-4051-98A9-1BF3DF152359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6381F1-23C6-403E-A8A6-00D31D576902}"/>
              </a:ext>
            </a:extLst>
          </p:cNvPr>
          <p:cNvSpPr txBox="1"/>
          <p:nvPr/>
        </p:nvSpPr>
        <p:spPr>
          <a:xfrm>
            <a:off x="6205688" y="1771411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53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754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355769" y="6542913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</a:t>
            </a:r>
            <a:r>
              <a:rPr lang="en-US" sz="2000" dirty="0" err="1">
                <a:solidFill>
                  <a:srgbClr val="FF6600"/>
                </a:solidFill>
              </a:rPr>
              <a:t>Zalo</a:t>
            </a:r>
            <a:r>
              <a:rPr lang="en-US" sz="2000" dirty="0">
                <a:solidFill>
                  <a:srgbClr val="FF6600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7F9B14-3F76-4438-B787-F29F76FBB559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849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  <p:sp>
        <p:nvSpPr>
          <p:cNvPr id="12" name="Cloud 11"/>
          <p:cNvSpPr/>
          <p:nvPr/>
        </p:nvSpPr>
        <p:spPr>
          <a:xfrm>
            <a:off x="6875160" y="992840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156EE-8F67-4F61-9612-0618EC65B52B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9E6B04-D272-4DF8-A24E-D83A0E55B39A}"/>
              </a:ext>
            </a:extLst>
          </p:cNvPr>
          <p:cNvSpPr/>
          <p:nvPr/>
        </p:nvSpPr>
        <p:spPr>
          <a:xfrm>
            <a:off x="1358478" y="1053961"/>
            <a:ext cx="723085" cy="6096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03" tIns="45702" rIns="91403" bIns="45702"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41B17-F393-4A46-9D40-7A8C558FF89F}"/>
              </a:ext>
            </a:extLst>
          </p:cNvPr>
          <p:cNvSpPr txBox="1"/>
          <p:nvPr/>
        </p:nvSpPr>
        <p:spPr>
          <a:xfrm>
            <a:off x="2163294" y="1090531"/>
            <a:ext cx="971275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ở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DDFDAE9-44C3-489D-8615-E5AABFFDF487}"/>
              </a:ext>
            </a:extLst>
          </p:cNvPr>
          <p:cNvSpPr/>
          <p:nvPr/>
        </p:nvSpPr>
        <p:spPr>
          <a:xfrm>
            <a:off x="3291848" y="1802284"/>
            <a:ext cx="2262010" cy="70857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072A73-34AF-471C-81CE-CAAF909791C3}"/>
              </a:ext>
            </a:extLst>
          </p:cNvPr>
          <p:cNvSpPr/>
          <p:nvPr/>
        </p:nvSpPr>
        <p:spPr>
          <a:xfrm>
            <a:off x="6841293" y="1834720"/>
            <a:ext cx="2262009" cy="709635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5499A4-5A46-4869-A048-3C34E0484485}"/>
              </a:ext>
            </a:extLst>
          </p:cNvPr>
          <p:cNvSpPr/>
          <p:nvPr/>
        </p:nvSpPr>
        <p:spPr>
          <a:xfrm>
            <a:off x="3291848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751916-08E8-2544-89B2-87F4F43B6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598" y="3996472"/>
            <a:ext cx="2867584" cy="286758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D1D916-2749-40E3-A4E0-09126A7FEA88}"/>
              </a:ext>
            </a:extLst>
          </p:cNvPr>
          <p:cNvSpPr/>
          <p:nvPr/>
        </p:nvSpPr>
        <p:spPr>
          <a:xfrm>
            <a:off x="6841293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trẻ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867F44-CA8D-4DCD-84E4-1D4A0C8C51B7}"/>
              </a:ext>
            </a:extLst>
          </p:cNvPr>
          <p:cNvSpPr/>
          <p:nvPr/>
        </p:nvSpPr>
        <p:spPr>
          <a:xfrm>
            <a:off x="3291848" y="4230051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vắng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2E69FB0-BB85-497C-83A8-6C0B79F3A3CC}"/>
              </a:ext>
            </a:extLst>
          </p:cNvPr>
          <p:cNvSpPr/>
          <p:nvPr/>
        </p:nvSpPr>
        <p:spPr>
          <a:xfrm>
            <a:off x="6841293" y="4292320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nắng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4F253CB-0786-4C1E-8D92-AC07C5FC1980}"/>
              </a:ext>
            </a:extLst>
          </p:cNvPr>
          <p:cNvSpPr/>
          <p:nvPr/>
        </p:nvSpPr>
        <p:spPr>
          <a:xfrm>
            <a:off x="3291848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thì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AAC54E-5CE6-47E7-86A7-BC8D29AEF4C7}"/>
              </a:ext>
            </a:extLst>
          </p:cNvPr>
          <p:cNvSpPr/>
          <p:nvPr/>
        </p:nvSpPr>
        <p:spPr>
          <a:xfrm>
            <a:off x="6841293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đi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A5AD34B-2DD2-4374-A38C-94CB95D85F14}"/>
              </a:ext>
            </a:extLst>
          </p:cNvPr>
          <p:cNvSpPr/>
          <p:nvPr/>
        </p:nvSpPr>
        <p:spPr>
          <a:xfrm>
            <a:off x="5570609" y="208677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8FF12CEF-4CB5-42B4-BD10-AD58B2A1316E}"/>
              </a:ext>
            </a:extLst>
          </p:cNvPr>
          <p:cNvSpPr/>
          <p:nvPr/>
        </p:nvSpPr>
        <p:spPr>
          <a:xfrm>
            <a:off x="5544589" y="3275102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Wave 62">
            <a:extLst>
              <a:ext uri="{FF2B5EF4-FFF2-40B4-BE49-F238E27FC236}">
                <a16:creationId xmlns:a16="http://schemas.microsoft.com/office/drawing/2014/main" id="{40A1FD42-7DC9-437E-812E-4041C7A4C77B}"/>
              </a:ext>
            </a:extLst>
          </p:cNvPr>
          <p:cNvSpPr/>
          <p:nvPr/>
        </p:nvSpPr>
        <p:spPr>
          <a:xfrm>
            <a:off x="5508025" y="453468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Wave 63">
            <a:extLst>
              <a:ext uri="{FF2B5EF4-FFF2-40B4-BE49-F238E27FC236}">
                <a16:creationId xmlns:a16="http://schemas.microsoft.com/office/drawing/2014/main" id="{5EDDAAB7-6860-49A1-85CD-839D388DB0DC}"/>
              </a:ext>
            </a:extLst>
          </p:cNvPr>
          <p:cNvSpPr/>
          <p:nvPr/>
        </p:nvSpPr>
        <p:spPr>
          <a:xfrm>
            <a:off x="5544589" y="5584990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1" grpId="0" animBg="1"/>
      <p:bldP spid="32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182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3558360" y="2496368"/>
            <a:ext cx="5073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3" y="5213667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949533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644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43897"/>
            <a:ext cx="671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vì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mẹ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nương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120858" cy="3166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468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980404" y="3764002"/>
            <a:ext cx="487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Trường của em be bé</a:t>
            </a:r>
          </a:p>
          <a:p>
            <a:r>
              <a:rPr lang="vi-VN" sz="3600" b="1" dirty="0">
                <a:solidFill>
                  <a:srgbClr val="FFFF00"/>
                </a:solidFill>
              </a:rPr>
              <a:t>Nằm lặng giữa rừng cây</a:t>
            </a:r>
          </a:p>
        </p:txBody>
      </p:sp>
    </p:spTree>
    <p:extLst>
      <p:ext uri="{BB962C8B-B14F-4D97-AF65-F5344CB8AC3E}">
        <p14:creationId xmlns:p14="http://schemas.microsoft.com/office/powerpoint/2010/main" val="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749508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2" y="2385807"/>
            <a:ext cx="631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16949"/>
            <a:ext cx="6515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5.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Học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thuộc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lòng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2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khổ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thơ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đầu</a:t>
            </a:r>
            <a:endParaRPr lang="zh-CN" altLang="en-US" sz="3200" b="1" dirty="0">
              <a:solidFill>
                <a:srgbClr val="B6CD40"/>
              </a:solidFill>
              <a:latin typeface="+mj-lt"/>
              <a:ea typeface="方正少儿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2998381" y="174266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2710246" y="219592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2968745" y="260695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2864508" y="3140527"/>
            <a:ext cx="2419990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7770524" y="174266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7484774" y="221579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7179100" y="2575377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7331937" y="301375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5.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thuộc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lòng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2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khổ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B6CD40"/>
              </a:solidFill>
              <a:effectLst/>
              <a:uLnTx/>
              <a:uFillTx/>
              <a:latin typeface="Arial-Rounded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1836634" y="1714116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1775616" y="2235100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1951037" y="2702990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1991162" y="3217380"/>
            <a:ext cx="2601077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6667049" y="1695096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6643252" y="2279266"/>
            <a:ext cx="3063903" cy="3381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6667049" y="2569351"/>
            <a:ext cx="2210348" cy="4444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6605603" y="3065450"/>
            <a:ext cx="22805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32083" y="2260433"/>
            <a:ext cx="1361782" cy="1333835"/>
            <a:chOff x="3640255" y="1500541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255" y="1500541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11734" cy="685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方正少儿简体" panose="03000509000000000000" pitchFamily="65" charset="-122"/>
                </a:rPr>
                <a:t>6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751711" y="2446504"/>
            <a:ext cx="3609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một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bài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thầy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cô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pic>
        <p:nvPicPr>
          <p:cNvPr id="5" name="[hanhtrangso.nxbgd.vn] Bài hát Cô và mẹ là đôi bàn tay_HTS">
            <a:hlinkClick r:id="" action="ppaction://media"/>
            <a:extLst>
              <a:ext uri="{FF2B5EF4-FFF2-40B4-BE49-F238E27FC236}">
                <a16:creationId xmlns:a16="http://schemas.microsoft.com/office/drawing/2014/main" id="{8B5E21F4-5A13-4BC8-82E1-F44E6D2C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7199" y="4076961"/>
            <a:ext cx="1295047" cy="129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EAB71-F1C6-4590-AEF2-50A1A94B6ED8}"/>
              </a:ext>
            </a:extLst>
          </p:cNvPr>
          <p:cNvSpPr txBox="1"/>
          <p:nvPr/>
        </p:nvSpPr>
        <p:spPr>
          <a:xfrm>
            <a:off x="3881308" y="2380493"/>
            <a:ext cx="4696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Chào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tạm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biệt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các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em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A28EF2AF-5F0D-5E05-B260-D7EAB6E1078B}"/>
              </a:ext>
            </a:extLst>
          </p:cNvPr>
          <p:cNvSpPr/>
          <p:nvPr/>
        </p:nvSpPr>
        <p:spPr>
          <a:xfrm>
            <a:off x="11065266" y="0"/>
            <a:ext cx="1126733" cy="49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 bạn nhỏ thấy cảnh vật xung quanh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276601" y="3733800"/>
            <a:ext cx="5029200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vật thay đổi, con đường quen bỗng thành lạ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cậu học trò mới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ngỡ, đứng nép bên người thân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trẻ gương mặt như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 mặt hiền từ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người bạn ngồi bên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còn xa lạ chút nào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1… ai là cô giáo chủ nhiệm? Lớp có bao nhiêu bạn, bạn ngồi cạnh em là ai?.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….; lớp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bạn. Bạn ngồi cạnh em………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1113</Words>
  <Application>Microsoft Office PowerPoint</Application>
  <PresentationFormat>Widescreen</PresentationFormat>
  <Paragraphs>273</Paragraphs>
  <Slides>28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宋体</vt:lpstr>
      <vt:lpstr>Arial</vt:lpstr>
      <vt:lpstr>Arial-Rounded</vt:lpstr>
      <vt:lpstr>Calibri</vt:lpstr>
      <vt:lpstr>DengXian</vt:lpstr>
      <vt:lpstr>DengXian</vt:lpstr>
      <vt:lpstr>等线 Light</vt:lpstr>
      <vt:lpstr>inpin heiti</vt:lpstr>
      <vt:lpstr>Pattaya</vt:lpstr>
      <vt:lpstr>Times New Roman</vt:lpstr>
      <vt:lpstr>方正少儿简体</vt:lpstr>
      <vt:lpstr>杨任东竹石体-Semibold</vt:lpstr>
      <vt:lpstr>Office 主题</vt:lpstr>
      <vt:lpstr>Office Theme</vt:lpstr>
      <vt:lpstr>1_Office Theme</vt:lpstr>
      <vt:lpstr>1_Office 主题</vt:lpstr>
      <vt:lpstr>2_Office 主题​​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Administrator</cp:lastModifiedBy>
  <cp:revision>32</cp:revision>
  <dcterms:created xsi:type="dcterms:W3CDTF">2016-02-15T09:22:00Z</dcterms:created>
  <dcterms:modified xsi:type="dcterms:W3CDTF">2025-02-18T09:13:21Z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