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30" r:id="rId3"/>
    <p:sldMasterId id="2147483742" r:id="rId4"/>
    <p:sldMasterId id="2147483755" r:id="rId5"/>
  </p:sldMasterIdLst>
  <p:notesMasterIdLst>
    <p:notesMasterId r:id="rId27"/>
  </p:notesMasterIdLst>
  <p:sldIdLst>
    <p:sldId id="650" r:id="rId6"/>
    <p:sldId id="648" r:id="rId7"/>
    <p:sldId id="274" r:id="rId8"/>
    <p:sldId id="335" r:id="rId9"/>
    <p:sldId id="276" r:id="rId10"/>
    <p:sldId id="277" r:id="rId11"/>
    <p:sldId id="256" r:id="rId12"/>
    <p:sldId id="270" r:id="rId13"/>
    <p:sldId id="636" r:id="rId14"/>
    <p:sldId id="472" r:id="rId15"/>
    <p:sldId id="647" r:id="rId16"/>
    <p:sldId id="473" r:id="rId17"/>
    <p:sldId id="474" r:id="rId18"/>
    <p:sldId id="475" r:id="rId19"/>
    <p:sldId id="476" r:id="rId20"/>
    <p:sldId id="305" r:id="rId21"/>
    <p:sldId id="320" r:id="rId22"/>
    <p:sldId id="321" r:id="rId23"/>
    <p:sldId id="331" r:id="rId24"/>
    <p:sldId id="332" r:id="rId25"/>
    <p:sldId id="281" r:id="rId26"/>
  </p:sldIdLst>
  <p:sldSz cx="12192000" cy="6858000"/>
  <p:notesSz cx="6858000" cy="9144000"/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20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customschemas.google.com/relationships/presentationmetadata" Target="metadata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2315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85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85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4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2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22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37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20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17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5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16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01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54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6459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76848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86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01518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06699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79016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89855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56570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89307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77223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82463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6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690047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29105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11100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05466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8462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25879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36793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608341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43783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9943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130249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1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856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680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microsoft.com/office/2007/relationships/hdphoto" Target="../media/hdphoto6.wdp"/><Relationship Id="rId12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microsoft.com/office/2007/relationships/hdphoto" Target="../media/hdphoto5.wdp"/><Relationship Id="rId9" Type="http://schemas.openxmlformats.org/officeDocument/2006/relationships/image" Target="../media/image23.png"/><Relationship Id="rId1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microsoft.com/office/2007/relationships/hdphoto" Target="../media/hdphoto9.wdp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jpeg"/><Relationship Id="rId7" Type="http://schemas.microsoft.com/office/2007/relationships/hdphoto" Target="../media/hdphoto12.wdp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audio" Target="../media/audio2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microsoft.com/office/2007/relationships/hdphoto" Target="../media/hdphoto9.wdp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microsoft.com/office/2007/relationships/hdphoto" Target="../media/hdphoto14.wdp"/><Relationship Id="rId4" Type="http://schemas.openxmlformats.org/officeDocument/2006/relationships/image" Target="../media/image29.png"/><Relationship Id="rId9" Type="http://schemas.microsoft.com/office/2007/relationships/hdphoto" Target="../media/hdphoto13.wdp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image" Target="../media/image54.jpg"/><Relationship Id="rId9" Type="http://schemas.openxmlformats.org/officeDocument/2006/relationships/image" Target="../media/image5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5.gif"/><Relationship Id="rId12" Type="http://schemas.openxmlformats.org/officeDocument/2006/relationships/image" Target="../media/image59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4.jpg"/><Relationship Id="rId11" Type="http://schemas.openxmlformats.org/officeDocument/2006/relationships/image" Target="../media/image58.png"/><Relationship Id="rId5" Type="http://schemas.openxmlformats.org/officeDocument/2006/relationships/audio" Target="../media/audio4.wav"/><Relationship Id="rId10" Type="http://schemas.microsoft.com/office/2007/relationships/hdphoto" Target="../media/hdphoto15.wdp"/><Relationship Id="rId4" Type="http://schemas.openxmlformats.org/officeDocument/2006/relationships/audio" Target="../media/audio3.wav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5.gif"/><Relationship Id="rId12" Type="http://schemas.openxmlformats.org/officeDocument/2006/relationships/image" Target="../media/image59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4.jpg"/><Relationship Id="rId11" Type="http://schemas.openxmlformats.org/officeDocument/2006/relationships/image" Target="../media/image58.png"/><Relationship Id="rId5" Type="http://schemas.openxmlformats.org/officeDocument/2006/relationships/audio" Target="../media/audio4.wav"/><Relationship Id="rId10" Type="http://schemas.microsoft.com/office/2007/relationships/hdphoto" Target="../media/hdphoto15.wdp"/><Relationship Id="rId4" Type="http://schemas.openxmlformats.org/officeDocument/2006/relationships/audio" Target="../media/audio3.wav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5.gif"/><Relationship Id="rId12" Type="http://schemas.openxmlformats.org/officeDocument/2006/relationships/image" Target="../media/image59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4.jpg"/><Relationship Id="rId11" Type="http://schemas.openxmlformats.org/officeDocument/2006/relationships/image" Target="../media/image58.png"/><Relationship Id="rId5" Type="http://schemas.openxmlformats.org/officeDocument/2006/relationships/audio" Target="../media/audio4.wav"/><Relationship Id="rId10" Type="http://schemas.microsoft.com/office/2007/relationships/hdphoto" Target="../media/hdphoto15.wdp"/><Relationship Id="rId4" Type="http://schemas.openxmlformats.org/officeDocument/2006/relationships/audio" Target="../media/audio3.wav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1.wdp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slide" Target="slide4.xml"/><Relationship Id="rId12" Type="http://schemas.openxmlformats.org/officeDocument/2006/relationships/image" Target="../media/image8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11" Type="http://schemas.openxmlformats.org/officeDocument/2006/relationships/image" Target="../media/image7.gif"/><Relationship Id="rId5" Type="http://schemas.openxmlformats.org/officeDocument/2006/relationships/image" Target="../media/image5.png"/><Relationship Id="rId15" Type="http://schemas.microsoft.com/office/2007/relationships/hdphoto" Target="../media/hdphoto2.wdp"/><Relationship Id="rId10" Type="http://schemas.openxmlformats.org/officeDocument/2006/relationships/slide" Target="slide8.xml"/><Relationship Id="rId19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slide" Target="slide6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33613" y="1066800"/>
            <a:ext cx="6657975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AN TIẾN</a:t>
            </a:r>
            <a:endParaRPr kumimoji="0" lang="en-US" sz="2800" b="1" i="0" u="none" strike="noStrike" kern="1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2744788" y="5411788"/>
            <a:ext cx="5791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: Phạm Mai  Ly</a:t>
            </a:r>
            <a:endParaRPr kumimoji="0" lang="nl-NL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2024 - 2025</a:t>
            </a:r>
          </a:p>
        </p:txBody>
      </p:sp>
      <p:sp>
        <p:nvSpPr>
          <p:cNvPr id="258062" name="WordArt 14"/>
          <p:cNvSpPr>
            <a:spLocks noChangeArrowheads="1" noChangeShapeType="1" noTextEdit="1"/>
          </p:cNvSpPr>
          <p:nvPr/>
        </p:nvSpPr>
        <p:spPr bwMode="auto">
          <a:xfrm>
            <a:off x="658765" y="2362200"/>
            <a:ext cx="9596282" cy="2400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lang="en-US" sz="4000" b="1" kern="1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kern="1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000" b="1" kern="1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4000" b="1" i="0" u="none" strike="noStrike" kern="10" cap="none" spc="0" normalizeH="0" baseline="0" noProof="0" dirty="0" smtClean="0">
              <a:ln w="10541">
                <a:solidFill>
                  <a:srgbClr val="FA7C2A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0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58057" grpId="0"/>
      <p:bldP spid="2580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id="{B82A7865-1B14-A944-99EB-B985D5A625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" y="1"/>
            <a:ext cx="1603827" cy="801913"/>
          </a:xfrm>
          <a:prstGeom prst="rect">
            <a:avLst/>
          </a:prstGeom>
        </p:spPr>
      </p:pic>
      <p:sp>
        <p:nvSpPr>
          <p:cNvPr id="121" name="Title 2">
            <a:extLst>
              <a:ext uri="{FF2B5EF4-FFF2-40B4-BE49-F238E27FC236}">
                <a16:creationId xmlns:a16="http://schemas.microsoft.com/office/drawing/2014/main" id="{91CA8A77-F807-4141-B249-2E7CE2C85D9D}"/>
              </a:ext>
            </a:extLst>
          </p:cNvPr>
          <p:cNvSpPr txBox="1">
            <a:spLocks/>
          </p:cNvSpPr>
          <p:nvPr/>
        </p:nvSpPr>
        <p:spPr>
          <a:xfrm>
            <a:off x="4505096" y="167287"/>
            <a:ext cx="3181809" cy="54834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99</a:t>
            </a:r>
          </a:p>
        </p:txBody>
      </p:sp>
      <p:graphicFrame>
        <p:nvGraphicFramePr>
          <p:cNvPr id="122" name="Table 121">
            <a:extLst>
              <a:ext uri="{FF2B5EF4-FFF2-40B4-BE49-F238E27FC236}">
                <a16:creationId xmlns:a16="http://schemas.microsoft.com/office/drawing/2014/main" id="{4229026B-0D82-5A49-BFA0-02D8291E9BE7}"/>
              </a:ext>
            </a:extLst>
          </p:cNvPr>
          <p:cNvGraphicFramePr>
            <a:graphicFrameLocks noGrp="1"/>
          </p:cNvGraphicFramePr>
          <p:nvPr/>
        </p:nvGraphicFramePr>
        <p:xfrm>
          <a:off x="524933" y="848911"/>
          <a:ext cx="11260667" cy="5668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9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93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vị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5" name="Picture 124">
            <a:extLst>
              <a:ext uri="{FF2B5EF4-FFF2-40B4-BE49-F238E27FC236}">
                <a16:creationId xmlns:a16="http://schemas.microsoft.com/office/drawing/2014/main" id="{01A8322C-B5B6-5F42-816C-B4C2D7C5D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58" y="2397135"/>
            <a:ext cx="271791" cy="293535"/>
          </a:xfrm>
          <a:prstGeom prst="rect">
            <a:avLst/>
          </a:prstGeom>
        </p:spPr>
      </p:pic>
      <p:pic>
        <p:nvPicPr>
          <p:cNvPr id="126" name="Picture 6">
            <a:extLst>
              <a:ext uri="{FF2B5EF4-FFF2-40B4-BE49-F238E27FC236}">
                <a16:creationId xmlns:a16="http://schemas.microsoft.com/office/drawing/2014/main" id="{9A1C4FB7-E9CE-F947-A592-6B0A34A3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0" y="1957645"/>
            <a:ext cx="766389" cy="7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6">
            <a:extLst>
              <a:ext uri="{FF2B5EF4-FFF2-40B4-BE49-F238E27FC236}">
                <a16:creationId xmlns:a16="http://schemas.microsoft.com/office/drawing/2014/main" id="{CE34F6CB-E329-0E43-8767-8BB4372E9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91" y="1957645"/>
            <a:ext cx="766389" cy="7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95DAEFB5-71B5-9C4F-A6F1-8BEBCE993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61" y="2397135"/>
            <a:ext cx="271791" cy="29353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DE6A5199-A573-5042-A83D-B0BF44FC6D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62" y="2397135"/>
            <a:ext cx="271791" cy="293535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7EB5FEB6-9782-3747-B785-643E54D0C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59" y="2397135"/>
            <a:ext cx="271791" cy="293535"/>
          </a:xfrm>
          <a:prstGeom prst="rect">
            <a:avLst/>
          </a:prstGeom>
        </p:spPr>
      </p:pic>
      <p:sp>
        <p:nvSpPr>
          <p:cNvPr id="131" name="Title 1">
            <a:extLst>
              <a:ext uri="{FF2B5EF4-FFF2-40B4-BE49-F238E27FC236}">
                <a16:creationId xmlns:a16="http://schemas.microsoft.com/office/drawing/2014/main" id="{2CDC8727-CA6C-5F4D-828A-E56BC22BE474}"/>
              </a:ext>
            </a:extLst>
          </p:cNvPr>
          <p:cNvSpPr txBox="1">
            <a:spLocks/>
          </p:cNvSpPr>
          <p:nvPr/>
        </p:nvSpPr>
        <p:spPr>
          <a:xfrm>
            <a:off x="4818643" y="1985485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F6479D11-B97D-5D44-8D87-D07CD5E63C12}"/>
              </a:ext>
            </a:extLst>
          </p:cNvPr>
          <p:cNvSpPr txBox="1">
            <a:spLocks/>
          </p:cNvSpPr>
          <p:nvPr/>
        </p:nvSpPr>
        <p:spPr>
          <a:xfrm>
            <a:off x="4784694" y="1880861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44BF935E-B5BB-8142-B42B-5288001B3402}"/>
              </a:ext>
            </a:extLst>
          </p:cNvPr>
          <p:cNvSpPr txBox="1">
            <a:spLocks/>
          </p:cNvSpPr>
          <p:nvPr/>
        </p:nvSpPr>
        <p:spPr>
          <a:xfrm>
            <a:off x="6166887" y="2003755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29BAC766-A4B6-694F-B742-EC90BB100D99}"/>
              </a:ext>
            </a:extLst>
          </p:cNvPr>
          <p:cNvSpPr txBox="1">
            <a:spLocks/>
          </p:cNvSpPr>
          <p:nvPr/>
        </p:nvSpPr>
        <p:spPr>
          <a:xfrm>
            <a:off x="6132938" y="1899130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9CFEE96B-0C36-034E-9F86-00042C939809}"/>
              </a:ext>
            </a:extLst>
          </p:cNvPr>
          <p:cNvSpPr txBox="1">
            <a:spLocks/>
          </p:cNvSpPr>
          <p:nvPr/>
        </p:nvSpPr>
        <p:spPr>
          <a:xfrm>
            <a:off x="7789141" y="201758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A1BBBF8E-C03B-3446-BF25-7CFCBA1D7ACD}"/>
              </a:ext>
            </a:extLst>
          </p:cNvPr>
          <p:cNvSpPr txBox="1">
            <a:spLocks/>
          </p:cNvSpPr>
          <p:nvPr/>
        </p:nvSpPr>
        <p:spPr>
          <a:xfrm>
            <a:off x="7755191" y="1912962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234A445E-A5AF-E648-B149-B20708C47FC8}"/>
              </a:ext>
            </a:extLst>
          </p:cNvPr>
          <p:cNvSpPr txBox="1">
            <a:spLocks/>
          </p:cNvSpPr>
          <p:nvPr/>
        </p:nvSpPr>
        <p:spPr>
          <a:xfrm>
            <a:off x="8835976" y="1825635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id="{CC8C2351-9AFF-ED44-823B-893212956542}"/>
              </a:ext>
            </a:extLst>
          </p:cNvPr>
          <p:cNvSpPr txBox="1">
            <a:spLocks/>
          </p:cNvSpPr>
          <p:nvPr/>
        </p:nvSpPr>
        <p:spPr>
          <a:xfrm>
            <a:off x="9049651" y="1811928"/>
            <a:ext cx="2583309" cy="99661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C8BD9E3-D6F8-2D4C-A4D7-4597CB60D5BD}"/>
              </a:ext>
            </a:extLst>
          </p:cNvPr>
          <p:cNvGrpSpPr/>
          <p:nvPr/>
        </p:nvGrpSpPr>
        <p:grpSpPr>
          <a:xfrm>
            <a:off x="580306" y="3103912"/>
            <a:ext cx="2836881" cy="705184"/>
            <a:chOff x="111351" y="2082799"/>
            <a:chExt cx="2983987" cy="677083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FBEA0D7B-CF58-EC4F-B5FF-92D14AD06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257" y="2292189"/>
              <a:ext cx="260959" cy="281836"/>
            </a:xfrm>
            <a:prstGeom prst="rect">
              <a:avLst/>
            </a:prstGeom>
          </p:spPr>
        </p:pic>
        <p:pic>
          <p:nvPicPr>
            <p:cNvPr id="141" name="Picture 6">
              <a:extLst>
                <a:ext uri="{FF2B5EF4-FFF2-40B4-BE49-F238E27FC236}">
                  <a16:creationId xmlns:a16="http://schemas.microsoft.com/office/drawing/2014/main" id="{E18EAF58-5AFC-A047-A64D-26CBBD242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51" y="2082799"/>
              <a:ext cx="735849" cy="677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2" name="Picture 6">
              <a:extLst>
                <a:ext uri="{FF2B5EF4-FFF2-40B4-BE49-F238E27FC236}">
                  <a16:creationId xmlns:a16="http://schemas.microsoft.com/office/drawing/2014/main" id="{B3867129-8AC7-F840-8461-2BF73C891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51" y="2082799"/>
              <a:ext cx="735849" cy="677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" name="Picture 6">
              <a:extLst>
                <a:ext uri="{FF2B5EF4-FFF2-40B4-BE49-F238E27FC236}">
                  <a16:creationId xmlns:a16="http://schemas.microsoft.com/office/drawing/2014/main" id="{E4B34E57-C0BD-854B-A6BC-CCD73D80D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346" y="2082799"/>
              <a:ext cx="735849" cy="677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39FD9FC5-FB35-BA44-A128-9F840A3A2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547" y="2301714"/>
              <a:ext cx="260959" cy="281836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E41AA25D-305D-DD47-B259-2396FD64D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729" y="2456625"/>
              <a:ext cx="260959" cy="281836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F3A4C436-5BA9-E940-8CD9-2F0920D13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379" y="2456625"/>
              <a:ext cx="260959" cy="281836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A6FF15A7-2985-424B-9B6D-BDCD5C72F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304" y="2456625"/>
              <a:ext cx="260959" cy="281836"/>
            </a:xfrm>
            <a:prstGeom prst="rect">
              <a:avLst/>
            </a:prstGeom>
          </p:spPr>
        </p:pic>
      </p:grpSp>
      <p:sp>
        <p:nvSpPr>
          <p:cNvPr id="148" name="Title 1">
            <a:extLst>
              <a:ext uri="{FF2B5EF4-FFF2-40B4-BE49-F238E27FC236}">
                <a16:creationId xmlns:a16="http://schemas.microsoft.com/office/drawing/2014/main" id="{C697D142-FC36-B34D-9DCD-076B56A62320}"/>
              </a:ext>
            </a:extLst>
          </p:cNvPr>
          <p:cNvSpPr txBox="1">
            <a:spLocks/>
          </p:cNvSpPr>
          <p:nvPr/>
        </p:nvSpPr>
        <p:spPr>
          <a:xfrm>
            <a:off x="4794973" y="3176436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id="{0C5A7EB8-852F-A84F-B944-5A95D927D60E}"/>
              </a:ext>
            </a:extLst>
          </p:cNvPr>
          <p:cNvSpPr txBox="1">
            <a:spLocks/>
          </p:cNvSpPr>
          <p:nvPr/>
        </p:nvSpPr>
        <p:spPr>
          <a:xfrm>
            <a:off x="4761023" y="3071812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id="{CEE47D7C-DB88-E942-A030-BD09EB912856}"/>
              </a:ext>
            </a:extLst>
          </p:cNvPr>
          <p:cNvSpPr txBox="1">
            <a:spLocks/>
          </p:cNvSpPr>
          <p:nvPr/>
        </p:nvSpPr>
        <p:spPr>
          <a:xfrm>
            <a:off x="6143217" y="3194705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1" name="Title 1">
            <a:extLst>
              <a:ext uri="{FF2B5EF4-FFF2-40B4-BE49-F238E27FC236}">
                <a16:creationId xmlns:a16="http://schemas.microsoft.com/office/drawing/2014/main" id="{68F3712C-0B38-0E46-9A42-EE42748EC5D8}"/>
              </a:ext>
            </a:extLst>
          </p:cNvPr>
          <p:cNvSpPr txBox="1">
            <a:spLocks/>
          </p:cNvSpPr>
          <p:nvPr/>
        </p:nvSpPr>
        <p:spPr>
          <a:xfrm>
            <a:off x="6109267" y="3090081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id="{04DCA672-D8F3-2E43-B91E-C57FB4AE4A45}"/>
              </a:ext>
            </a:extLst>
          </p:cNvPr>
          <p:cNvSpPr txBox="1">
            <a:spLocks/>
          </p:cNvSpPr>
          <p:nvPr/>
        </p:nvSpPr>
        <p:spPr>
          <a:xfrm>
            <a:off x="7765470" y="320853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3" name="Title 1">
            <a:extLst>
              <a:ext uri="{FF2B5EF4-FFF2-40B4-BE49-F238E27FC236}">
                <a16:creationId xmlns:a16="http://schemas.microsoft.com/office/drawing/2014/main" id="{77E10040-856A-D842-86B7-D1B72EC46706}"/>
              </a:ext>
            </a:extLst>
          </p:cNvPr>
          <p:cNvSpPr txBox="1">
            <a:spLocks/>
          </p:cNvSpPr>
          <p:nvPr/>
        </p:nvSpPr>
        <p:spPr>
          <a:xfrm>
            <a:off x="7731521" y="3103913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id="{6F6445FE-2695-8146-9899-9B919E9FFF8A}"/>
              </a:ext>
            </a:extLst>
          </p:cNvPr>
          <p:cNvSpPr txBox="1">
            <a:spLocks/>
          </p:cNvSpPr>
          <p:nvPr/>
        </p:nvSpPr>
        <p:spPr>
          <a:xfrm>
            <a:off x="8984746" y="3030720"/>
            <a:ext cx="2650887" cy="99661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lăm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361D5D4-95F5-DE49-91C6-822FEF9C3668}"/>
              </a:ext>
            </a:extLst>
          </p:cNvPr>
          <p:cNvGrpSpPr/>
          <p:nvPr/>
        </p:nvGrpSpPr>
        <p:grpSpPr>
          <a:xfrm>
            <a:off x="609601" y="4180328"/>
            <a:ext cx="2939007" cy="1078408"/>
            <a:chOff x="91550" y="2944272"/>
            <a:chExt cx="3215658" cy="1031953"/>
          </a:xfrm>
        </p:grpSpPr>
        <p:pic>
          <p:nvPicPr>
            <p:cNvPr id="156" name="Picture 6">
              <a:extLst>
                <a:ext uri="{FF2B5EF4-FFF2-40B4-BE49-F238E27FC236}">
                  <a16:creationId xmlns:a16="http://schemas.microsoft.com/office/drawing/2014/main" id="{22AC7D44-4E47-DD41-8A41-3C238AA2B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50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7" name="Picture 6">
              <a:extLst>
                <a:ext uri="{FF2B5EF4-FFF2-40B4-BE49-F238E27FC236}">
                  <a16:creationId xmlns:a16="http://schemas.microsoft.com/office/drawing/2014/main" id="{70A9648F-D7A5-2A45-9DE4-AE311CFD1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350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8" name="Picture 6">
              <a:extLst>
                <a:ext uri="{FF2B5EF4-FFF2-40B4-BE49-F238E27FC236}">
                  <a16:creationId xmlns:a16="http://schemas.microsoft.com/office/drawing/2014/main" id="{B044D43E-A54F-AD4E-A6F4-73DEAB5A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45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9" name="Picture 6">
              <a:extLst>
                <a:ext uri="{FF2B5EF4-FFF2-40B4-BE49-F238E27FC236}">
                  <a16:creationId xmlns:a16="http://schemas.microsoft.com/office/drawing/2014/main" id="{DFB72A4D-1639-7843-8369-FC15B75D8F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61" y="2944272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0" name="Picture 6">
              <a:extLst>
                <a:ext uri="{FF2B5EF4-FFF2-40B4-BE49-F238E27FC236}">
                  <a16:creationId xmlns:a16="http://schemas.microsoft.com/office/drawing/2014/main" id="{41AC3B97-8F4B-C54F-92DB-DF32CA080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861" y="2944272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1" name="Picture 6">
              <a:extLst>
                <a:ext uri="{FF2B5EF4-FFF2-40B4-BE49-F238E27FC236}">
                  <a16:creationId xmlns:a16="http://schemas.microsoft.com/office/drawing/2014/main" id="{FE77D564-9525-2241-9787-8CB2A525C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056" y="2944272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2" name="Picture 6">
              <a:extLst>
                <a:ext uri="{FF2B5EF4-FFF2-40B4-BE49-F238E27FC236}">
                  <a16:creationId xmlns:a16="http://schemas.microsoft.com/office/drawing/2014/main" id="{9288633B-C9C8-6249-980C-123A1607E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950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99C24556-CD53-AE4A-9D26-7DEEBAC4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976" y="3608773"/>
              <a:ext cx="340232" cy="367452"/>
            </a:xfrm>
            <a:prstGeom prst="rect">
              <a:avLst/>
            </a:prstGeom>
          </p:spPr>
        </p:pic>
      </p:grpSp>
      <p:sp>
        <p:nvSpPr>
          <p:cNvPr id="164" name="Title 1">
            <a:extLst>
              <a:ext uri="{FF2B5EF4-FFF2-40B4-BE49-F238E27FC236}">
                <a16:creationId xmlns:a16="http://schemas.microsoft.com/office/drawing/2014/main" id="{253BACF8-31B6-2D42-B8CE-161C0808572F}"/>
              </a:ext>
            </a:extLst>
          </p:cNvPr>
          <p:cNvSpPr txBox="1">
            <a:spLocks/>
          </p:cNvSpPr>
          <p:nvPr/>
        </p:nvSpPr>
        <p:spPr>
          <a:xfrm>
            <a:off x="4818643" y="443205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5" name="Title 1">
            <a:extLst>
              <a:ext uri="{FF2B5EF4-FFF2-40B4-BE49-F238E27FC236}">
                <a16:creationId xmlns:a16="http://schemas.microsoft.com/office/drawing/2014/main" id="{03BA0E89-27F7-8043-98FE-98003A3B22DD}"/>
              </a:ext>
            </a:extLst>
          </p:cNvPr>
          <p:cNvSpPr txBox="1">
            <a:spLocks/>
          </p:cNvSpPr>
          <p:nvPr/>
        </p:nvSpPr>
        <p:spPr>
          <a:xfrm>
            <a:off x="4784694" y="4327433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6" name="Title 1">
            <a:extLst>
              <a:ext uri="{FF2B5EF4-FFF2-40B4-BE49-F238E27FC236}">
                <a16:creationId xmlns:a16="http://schemas.microsoft.com/office/drawing/2014/main" id="{19AB488F-52E0-C242-A53A-4DB17F883770}"/>
              </a:ext>
            </a:extLst>
          </p:cNvPr>
          <p:cNvSpPr txBox="1">
            <a:spLocks/>
          </p:cNvSpPr>
          <p:nvPr/>
        </p:nvSpPr>
        <p:spPr>
          <a:xfrm>
            <a:off x="6166887" y="445032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7" name="Title 1">
            <a:extLst>
              <a:ext uri="{FF2B5EF4-FFF2-40B4-BE49-F238E27FC236}">
                <a16:creationId xmlns:a16="http://schemas.microsoft.com/office/drawing/2014/main" id="{3C7BB1C2-BE96-D144-898A-4E5DC22B23E1}"/>
              </a:ext>
            </a:extLst>
          </p:cNvPr>
          <p:cNvSpPr txBox="1">
            <a:spLocks/>
          </p:cNvSpPr>
          <p:nvPr/>
        </p:nvSpPr>
        <p:spPr>
          <a:xfrm>
            <a:off x="6132938" y="4345702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8" name="Title 1">
            <a:extLst>
              <a:ext uri="{FF2B5EF4-FFF2-40B4-BE49-F238E27FC236}">
                <a16:creationId xmlns:a16="http://schemas.microsoft.com/office/drawing/2014/main" id="{2A712D6C-B5D2-3A4B-9F5F-B04C7242AFF8}"/>
              </a:ext>
            </a:extLst>
          </p:cNvPr>
          <p:cNvSpPr txBox="1">
            <a:spLocks/>
          </p:cNvSpPr>
          <p:nvPr/>
        </p:nvSpPr>
        <p:spPr>
          <a:xfrm>
            <a:off x="7789141" y="4464159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9" name="Title 1">
            <a:extLst>
              <a:ext uri="{FF2B5EF4-FFF2-40B4-BE49-F238E27FC236}">
                <a16:creationId xmlns:a16="http://schemas.microsoft.com/office/drawing/2014/main" id="{F9756B97-95D2-1248-B59D-3DDD1008CF57}"/>
              </a:ext>
            </a:extLst>
          </p:cNvPr>
          <p:cNvSpPr txBox="1">
            <a:spLocks/>
          </p:cNvSpPr>
          <p:nvPr/>
        </p:nvSpPr>
        <p:spPr>
          <a:xfrm>
            <a:off x="7755191" y="4359534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71</a:t>
            </a:r>
          </a:p>
        </p:txBody>
      </p:sp>
      <p:sp>
        <p:nvSpPr>
          <p:cNvPr id="170" name="Title 1">
            <a:extLst>
              <a:ext uri="{FF2B5EF4-FFF2-40B4-BE49-F238E27FC236}">
                <a16:creationId xmlns:a16="http://schemas.microsoft.com/office/drawing/2014/main" id="{7FCA92FD-77FB-B849-B176-FF48AEF6FD19}"/>
              </a:ext>
            </a:extLst>
          </p:cNvPr>
          <p:cNvSpPr txBox="1">
            <a:spLocks/>
          </p:cNvSpPr>
          <p:nvPr/>
        </p:nvSpPr>
        <p:spPr>
          <a:xfrm>
            <a:off x="9162380" y="4318000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1" name="Title 1">
            <a:extLst>
              <a:ext uri="{FF2B5EF4-FFF2-40B4-BE49-F238E27FC236}">
                <a16:creationId xmlns:a16="http://schemas.microsoft.com/office/drawing/2014/main" id="{2966F0AA-1BE9-4E41-9056-4910AA46B081}"/>
              </a:ext>
            </a:extLst>
          </p:cNvPr>
          <p:cNvSpPr txBox="1">
            <a:spLocks/>
          </p:cNvSpPr>
          <p:nvPr/>
        </p:nvSpPr>
        <p:spPr>
          <a:xfrm>
            <a:off x="8931707" y="4318000"/>
            <a:ext cx="2955493" cy="996616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mốt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420C48-FEB0-EF4F-BA2E-C662BFBB2350}"/>
              </a:ext>
            </a:extLst>
          </p:cNvPr>
          <p:cNvGrpSpPr/>
          <p:nvPr/>
        </p:nvGrpSpPr>
        <p:grpSpPr>
          <a:xfrm>
            <a:off x="637955" y="5344321"/>
            <a:ext cx="3477399" cy="1141497"/>
            <a:chOff x="554666" y="3987612"/>
            <a:chExt cx="2608049" cy="856123"/>
          </a:xfrm>
        </p:grpSpPr>
        <p:pic>
          <p:nvPicPr>
            <p:cNvPr id="173" name="Picture 6">
              <a:extLst>
                <a:ext uri="{FF2B5EF4-FFF2-40B4-BE49-F238E27FC236}">
                  <a16:creationId xmlns:a16="http://schemas.microsoft.com/office/drawing/2014/main" id="{C53FC473-ADE4-C746-BCA4-AD5146EA1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666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" name="Picture 6">
              <a:extLst>
                <a:ext uri="{FF2B5EF4-FFF2-40B4-BE49-F238E27FC236}">
                  <a16:creationId xmlns:a16="http://schemas.microsoft.com/office/drawing/2014/main" id="{145B82AA-CEAE-3B41-B888-855582BE2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086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5" name="Picture 6">
              <a:extLst>
                <a:ext uri="{FF2B5EF4-FFF2-40B4-BE49-F238E27FC236}">
                  <a16:creationId xmlns:a16="http://schemas.microsoft.com/office/drawing/2014/main" id="{1FE9AA21-1198-8342-9B58-3491CC2D0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501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6" name="Picture 6">
              <a:extLst>
                <a:ext uri="{FF2B5EF4-FFF2-40B4-BE49-F238E27FC236}">
                  <a16:creationId xmlns:a16="http://schemas.microsoft.com/office/drawing/2014/main" id="{EEAB97C5-99C1-7D46-8691-02FE76D12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520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7" name="Picture 6">
              <a:extLst>
                <a:ext uri="{FF2B5EF4-FFF2-40B4-BE49-F238E27FC236}">
                  <a16:creationId xmlns:a16="http://schemas.microsoft.com/office/drawing/2014/main" id="{40BC0946-4050-2D4C-B263-BF75933BE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645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8" name="Picture 6">
              <a:extLst>
                <a:ext uri="{FF2B5EF4-FFF2-40B4-BE49-F238E27FC236}">
                  <a16:creationId xmlns:a16="http://schemas.microsoft.com/office/drawing/2014/main" id="{C4902052-A011-7247-8B39-32C898FC1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250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9" name="Picture 6">
              <a:extLst>
                <a:ext uri="{FF2B5EF4-FFF2-40B4-BE49-F238E27FC236}">
                  <a16:creationId xmlns:a16="http://schemas.microsoft.com/office/drawing/2014/main" id="{7E56D2C4-8038-BA41-90D2-A34D68C6C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915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FDCF02F-A04F-7E43-83EC-3A5562EEC36A}"/>
                </a:ext>
              </a:extLst>
            </p:cNvPr>
            <p:cNvGrpSpPr/>
            <p:nvPr/>
          </p:nvGrpSpPr>
          <p:grpSpPr>
            <a:xfrm>
              <a:off x="2480213" y="4364293"/>
              <a:ext cx="682502" cy="479442"/>
              <a:chOff x="2213098" y="4489414"/>
              <a:chExt cx="468985" cy="312090"/>
            </a:xfrm>
          </p:grpSpPr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1C4C054C-FDDE-A848-B850-FF6B20231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0029" y="4569847"/>
                <a:ext cx="122197" cy="152449"/>
              </a:xfrm>
              <a:prstGeom prst="rect">
                <a:avLst/>
              </a:prstGeom>
            </p:spPr>
          </p:pic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433E0D8-F14A-D24B-A4FC-A088680A41F7}"/>
                  </a:ext>
                </a:extLst>
              </p:cNvPr>
              <p:cNvGrpSpPr/>
              <p:nvPr/>
            </p:nvGrpSpPr>
            <p:grpSpPr>
              <a:xfrm>
                <a:off x="2213098" y="4489414"/>
                <a:ext cx="468985" cy="312090"/>
                <a:chOff x="2532910" y="4617538"/>
                <a:chExt cx="717577" cy="413380"/>
              </a:xfrm>
            </p:grpSpPr>
            <p:pic>
              <p:nvPicPr>
                <p:cNvPr id="183" name="Picture 182">
                  <a:extLst>
                    <a:ext uri="{FF2B5EF4-FFF2-40B4-BE49-F238E27FC236}">
                      <a16:creationId xmlns:a16="http://schemas.microsoft.com/office/drawing/2014/main" id="{E0367081-A877-FD4A-99B5-D8E60C7627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3583" y="4718502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4" name="Picture 183">
                  <a:extLst>
                    <a:ext uri="{FF2B5EF4-FFF2-40B4-BE49-F238E27FC236}">
                      <a16:creationId xmlns:a16="http://schemas.microsoft.com/office/drawing/2014/main" id="{46638E97-7BDA-E64B-A403-808594B54B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9558" y="4718502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5" name="Picture 184">
                  <a:extLst>
                    <a:ext uri="{FF2B5EF4-FFF2-40B4-BE49-F238E27FC236}">
                      <a16:creationId xmlns:a16="http://schemas.microsoft.com/office/drawing/2014/main" id="{15421908-A8D4-C549-A04D-376AF58F7C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32910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6" name="Picture 185">
                  <a:extLst>
                    <a:ext uri="{FF2B5EF4-FFF2-40B4-BE49-F238E27FC236}">
                      <a16:creationId xmlns:a16="http://schemas.microsoft.com/office/drawing/2014/main" id="{4BDED1AA-DE23-DC4B-8986-9E3DA79273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87543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7" name="Picture 186">
                  <a:extLst>
                    <a:ext uri="{FF2B5EF4-FFF2-40B4-BE49-F238E27FC236}">
                      <a16:creationId xmlns:a16="http://schemas.microsoft.com/office/drawing/2014/main" id="{6E1F8ADF-5334-6E46-BEB6-07CEEFF9F6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3518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8" name="Picture 187">
                  <a:extLst>
                    <a:ext uri="{FF2B5EF4-FFF2-40B4-BE49-F238E27FC236}">
                      <a16:creationId xmlns:a16="http://schemas.microsoft.com/office/drawing/2014/main" id="{812E74B4-730A-C04E-BFE1-9FB5F1DF34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10445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9" name="Picture 188">
                  <a:extLst>
                    <a:ext uri="{FF2B5EF4-FFF2-40B4-BE49-F238E27FC236}">
                      <a16:creationId xmlns:a16="http://schemas.microsoft.com/office/drawing/2014/main" id="{AC875635-C61C-0C40-B070-A80A6365F3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99867" y="4617538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90" name="Picture 189">
                  <a:extLst>
                    <a:ext uri="{FF2B5EF4-FFF2-40B4-BE49-F238E27FC236}">
                      <a16:creationId xmlns:a16="http://schemas.microsoft.com/office/drawing/2014/main" id="{EB75D3B4-2102-A647-B2FF-46930D82C9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5842" y="4617538"/>
                  <a:ext cx="186969" cy="201927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2" name="Picture 6">
              <a:extLst>
                <a:ext uri="{FF2B5EF4-FFF2-40B4-BE49-F238E27FC236}">
                  <a16:creationId xmlns:a16="http://schemas.microsoft.com/office/drawing/2014/main" id="{54458A26-4805-8145-96EE-29295BDFD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812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1" name="Title 1">
            <a:extLst>
              <a:ext uri="{FF2B5EF4-FFF2-40B4-BE49-F238E27FC236}">
                <a16:creationId xmlns:a16="http://schemas.microsoft.com/office/drawing/2014/main" id="{67C878E5-6355-1845-99DE-727B10C8AC14}"/>
              </a:ext>
            </a:extLst>
          </p:cNvPr>
          <p:cNvSpPr txBox="1">
            <a:spLocks/>
          </p:cNvSpPr>
          <p:nvPr/>
        </p:nvSpPr>
        <p:spPr>
          <a:xfrm>
            <a:off x="4825685" y="5595451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2" name="Title 1">
            <a:extLst>
              <a:ext uri="{FF2B5EF4-FFF2-40B4-BE49-F238E27FC236}">
                <a16:creationId xmlns:a16="http://schemas.microsoft.com/office/drawing/2014/main" id="{2ABE81AB-6767-154A-8A1F-FE0C5BC428DF}"/>
              </a:ext>
            </a:extLst>
          </p:cNvPr>
          <p:cNvSpPr txBox="1">
            <a:spLocks/>
          </p:cNvSpPr>
          <p:nvPr/>
        </p:nvSpPr>
        <p:spPr>
          <a:xfrm>
            <a:off x="4791735" y="5490826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93" name="Title 1">
            <a:extLst>
              <a:ext uri="{FF2B5EF4-FFF2-40B4-BE49-F238E27FC236}">
                <a16:creationId xmlns:a16="http://schemas.microsoft.com/office/drawing/2014/main" id="{C16CB692-392B-9640-9DEE-DF4BC621AFBE}"/>
              </a:ext>
            </a:extLst>
          </p:cNvPr>
          <p:cNvSpPr txBox="1">
            <a:spLocks/>
          </p:cNvSpPr>
          <p:nvPr/>
        </p:nvSpPr>
        <p:spPr>
          <a:xfrm>
            <a:off x="6173929" y="5613720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4" name="Title 1">
            <a:extLst>
              <a:ext uri="{FF2B5EF4-FFF2-40B4-BE49-F238E27FC236}">
                <a16:creationId xmlns:a16="http://schemas.microsoft.com/office/drawing/2014/main" id="{AFFA6BE3-2E0C-2048-ACB4-FC473268361B}"/>
              </a:ext>
            </a:extLst>
          </p:cNvPr>
          <p:cNvSpPr txBox="1">
            <a:spLocks/>
          </p:cNvSpPr>
          <p:nvPr/>
        </p:nvSpPr>
        <p:spPr>
          <a:xfrm>
            <a:off x="6139979" y="5509096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5" name="Title 1">
            <a:extLst>
              <a:ext uri="{FF2B5EF4-FFF2-40B4-BE49-F238E27FC236}">
                <a16:creationId xmlns:a16="http://schemas.microsoft.com/office/drawing/2014/main" id="{AB15B5BB-AC93-7647-BB88-1B6526159690}"/>
              </a:ext>
            </a:extLst>
          </p:cNvPr>
          <p:cNvSpPr txBox="1">
            <a:spLocks/>
          </p:cNvSpPr>
          <p:nvPr/>
        </p:nvSpPr>
        <p:spPr>
          <a:xfrm>
            <a:off x="7796182" y="5627552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6" name="Title 1">
            <a:extLst>
              <a:ext uri="{FF2B5EF4-FFF2-40B4-BE49-F238E27FC236}">
                <a16:creationId xmlns:a16="http://schemas.microsoft.com/office/drawing/2014/main" id="{EA39F5F0-6B72-5442-92A8-671B81320A8B}"/>
              </a:ext>
            </a:extLst>
          </p:cNvPr>
          <p:cNvSpPr txBox="1">
            <a:spLocks/>
          </p:cNvSpPr>
          <p:nvPr/>
        </p:nvSpPr>
        <p:spPr>
          <a:xfrm>
            <a:off x="7762233" y="5522928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89</a:t>
            </a:r>
          </a:p>
        </p:txBody>
      </p:sp>
      <p:sp>
        <p:nvSpPr>
          <p:cNvPr id="197" name="Title 1">
            <a:extLst>
              <a:ext uri="{FF2B5EF4-FFF2-40B4-BE49-F238E27FC236}">
                <a16:creationId xmlns:a16="http://schemas.microsoft.com/office/drawing/2014/main" id="{DE60E8E0-1292-CB47-8121-078EB1CAFA99}"/>
              </a:ext>
            </a:extLst>
          </p:cNvPr>
          <p:cNvSpPr txBox="1">
            <a:spLocks/>
          </p:cNvSpPr>
          <p:nvPr/>
        </p:nvSpPr>
        <p:spPr>
          <a:xfrm>
            <a:off x="9248524" y="5435600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8" name="Title 1">
            <a:extLst>
              <a:ext uri="{FF2B5EF4-FFF2-40B4-BE49-F238E27FC236}">
                <a16:creationId xmlns:a16="http://schemas.microsoft.com/office/drawing/2014/main" id="{3F825C98-DE16-6942-B205-CE806AFCB667}"/>
              </a:ext>
            </a:extLst>
          </p:cNvPr>
          <p:cNvSpPr txBox="1">
            <a:spLocks/>
          </p:cNvSpPr>
          <p:nvPr/>
        </p:nvSpPr>
        <p:spPr>
          <a:xfrm>
            <a:off x="8803394" y="5449735"/>
            <a:ext cx="3032837" cy="996616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Tám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chín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3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 animBg="1"/>
      <p:bldP spid="133" grpId="0"/>
      <p:bldP spid="134" grpId="0" animBg="1"/>
      <p:bldP spid="135" grpId="0"/>
      <p:bldP spid="136" grpId="0" animBg="1"/>
      <p:bldP spid="137" grpId="0"/>
      <p:bldP spid="138" grpId="0" animBg="1"/>
      <p:bldP spid="148" grpId="0"/>
      <p:bldP spid="149" grpId="0" animBg="1"/>
      <p:bldP spid="150" grpId="0"/>
      <p:bldP spid="151" grpId="0" animBg="1"/>
      <p:bldP spid="152" grpId="0"/>
      <p:bldP spid="153" grpId="0" animBg="1"/>
      <p:bldP spid="154" grpId="0" animBg="1"/>
      <p:bldP spid="164" grpId="0"/>
      <p:bldP spid="165" grpId="0" animBg="1"/>
      <p:bldP spid="166" grpId="0"/>
      <p:bldP spid="167" grpId="0" animBg="1"/>
      <p:bldP spid="168" grpId="0"/>
      <p:bldP spid="169" grpId="0" animBg="1"/>
      <p:bldP spid="170" grpId="0"/>
      <p:bldP spid="170" grpId="1"/>
      <p:bldP spid="171" grpId="0" animBg="1"/>
      <p:bldP spid="191" grpId="0"/>
      <p:bldP spid="192" grpId="0" animBg="1"/>
      <p:bldP spid="193" grpId="0"/>
      <p:bldP spid="194" grpId="0" animBg="1"/>
      <p:bldP spid="195" grpId="0"/>
      <p:bldP spid="196" grpId="0" animBg="1"/>
      <p:bldP spid="197" grpId="0"/>
      <p:bldP spid="197" grpId="1"/>
      <p:bldP spid="1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30177" y="878143"/>
            <a:ext cx="2306121" cy="1143000"/>
          </a:xfrm>
        </p:spPr>
        <p:txBody>
          <a:bodyPr>
            <a:noAutofit/>
          </a:bodyPr>
          <a:lstStyle/>
          <a:p>
            <a:pPr algn="just"/>
            <a:r>
              <a:rPr lang="en-US" sz="3733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/>
          <p:cNvSpPr/>
          <p:nvPr/>
        </p:nvSpPr>
        <p:spPr>
          <a:xfrm>
            <a:off x="381947" y="1007259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17576" y="2561449"/>
            <a:ext cx="4527755" cy="2033880"/>
            <a:chOff x="375784" y="2138919"/>
            <a:chExt cx="2840018" cy="1275744"/>
          </a:xfrm>
        </p:grpSpPr>
        <p:grpSp>
          <p:nvGrpSpPr>
            <p:cNvPr id="13" name="Group 12"/>
            <p:cNvGrpSpPr/>
            <p:nvPr/>
          </p:nvGrpSpPr>
          <p:grpSpPr>
            <a:xfrm>
              <a:off x="375784" y="2138919"/>
              <a:ext cx="2840018" cy="1275744"/>
              <a:chOff x="75305" y="1372206"/>
              <a:chExt cx="2840018" cy="1275744"/>
            </a:xfrm>
          </p:grpSpPr>
          <p:pic>
            <p:nvPicPr>
              <p:cNvPr id="1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32460" y="1573393"/>
                <a:ext cx="899640" cy="92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56460" y="1372206"/>
                <a:ext cx="899640" cy="92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003" y="2656386"/>
              <a:ext cx="232803" cy="25142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606" y="2816321"/>
              <a:ext cx="232803" cy="25142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084" y="2821166"/>
              <a:ext cx="232803" cy="251427"/>
            </a:xfrm>
            <a:prstGeom prst="rect">
              <a:avLst/>
            </a:prstGeom>
          </p:spPr>
        </p:pic>
      </p:grpSp>
      <p:cxnSp>
        <p:nvCxnSpPr>
          <p:cNvPr id="43" name="Straight Connector 42"/>
          <p:cNvCxnSpPr/>
          <p:nvPr/>
        </p:nvCxnSpPr>
        <p:spPr>
          <a:xfrm>
            <a:off x="287859" y="5349016"/>
            <a:ext cx="12192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12933" y="2193220"/>
            <a:ext cx="0" cy="4298049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6476" y="4523989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23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?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?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858147" y="2790891"/>
            <a:ext cx="4527755" cy="1746323"/>
            <a:chOff x="375784" y="2319288"/>
            <a:chExt cx="2840018" cy="1095375"/>
          </a:xfrm>
        </p:grpSpPr>
        <p:grpSp>
          <p:nvGrpSpPr>
            <p:cNvPr id="60" name="Group 59"/>
            <p:cNvGrpSpPr/>
            <p:nvPr/>
          </p:nvGrpSpPr>
          <p:grpSpPr>
            <a:xfrm>
              <a:off x="375784" y="2319288"/>
              <a:ext cx="2840018" cy="1095375"/>
              <a:chOff x="75305" y="1552575"/>
              <a:chExt cx="2840018" cy="1095375"/>
            </a:xfrm>
          </p:grpSpPr>
          <p:pic>
            <p:nvPicPr>
              <p:cNvPr id="6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550218" y="1552575"/>
                <a:ext cx="899640" cy="92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003" y="2740035"/>
              <a:ext cx="235073" cy="25387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169" y="2907813"/>
              <a:ext cx="235073" cy="25387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394" y="2908390"/>
              <a:ext cx="235073" cy="25387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931" y="2740036"/>
              <a:ext cx="235073" cy="25387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355" y="2599254"/>
              <a:ext cx="235073" cy="253878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667" y="2908390"/>
              <a:ext cx="235073" cy="25387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632" y="2747437"/>
              <a:ext cx="235073" cy="253878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427" y="2914710"/>
              <a:ext cx="235073" cy="253878"/>
            </a:xfrm>
            <a:prstGeom prst="rect">
              <a:avLst/>
            </a:prstGeom>
          </p:spPr>
        </p:pic>
      </p:grpSp>
      <p:sp>
        <p:nvSpPr>
          <p:cNvPr id="67" name="TextBox 66"/>
          <p:cNvSpPr txBox="1"/>
          <p:nvPr/>
        </p:nvSpPr>
        <p:spPr>
          <a:xfrm>
            <a:off x="6506664" y="4522027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    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1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8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197601" y="4140201"/>
            <a:ext cx="1185332" cy="1388812"/>
            <a:chOff x="3529485" y="2122629"/>
            <a:chExt cx="888999" cy="1041609"/>
          </a:xfrm>
        </p:grpSpPr>
        <p:sp>
          <p:nvSpPr>
            <p:cNvPr id="53" name="Rounded Rectangle 52"/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32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200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79" y="4495500"/>
            <a:ext cx="592667" cy="67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32379EC-5600-1D4D-B4B8-66B828A8A46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62141" y="341382"/>
            <a:ext cx="2467719" cy="123386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E129E1B-C855-5441-A9AD-26497C86C68F}"/>
              </a:ext>
            </a:extLst>
          </p:cNvPr>
          <p:cNvSpPr/>
          <p:nvPr/>
        </p:nvSpPr>
        <p:spPr>
          <a:xfrm>
            <a:off x="15083" y="36783"/>
            <a:ext cx="12131283" cy="6823583"/>
          </a:xfrm>
          <a:prstGeom prst="rect">
            <a:avLst/>
          </a:prstGeom>
          <a:noFill/>
          <a:ln w="317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>
              <a:buClrTx/>
            </a:pPr>
            <a:endParaRPr lang="en-VN" sz="252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7625F4-3AF4-214B-9635-D2114C6A31E1}"/>
              </a:ext>
            </a:extLst>
          </p:cNvPr>
          <p:cNvSpPr txBox="1"/>
          <p:nvPr/>
        </p:nvSpPr>
        <p:spPr>
          <a:xfrm>
            <a:off x="231903" y="4528633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23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2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3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83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17576" y="76201"/>
            <a:ext cx="4527755" cy="2232767"/>
            <a:chOff x="375784" y="2167017"/>
            <a:chExt cx="2840018" cy="1301127"/>
          </a:xfrm>
        </p:grpSpPr>
        <p:grpSp>
          <p:nvGrpSpPr>
            <p:cNvPr id="13" name="Group 12"/>
            <p:cNvGrpSpPr/>
            <p:nvPr/>
          </p:nvGrpSpPr>
          <p:grpSpPr>
            <a:xfrm>
              <a:off x="375784" y="2167017"/>
              <a:ext cx="2840018" cy="1301127"/>
              <a:chOff x="75305" y="1400304"/>
              <a:chExt cx="2840018" cy="1301127"/>
            </a:xfrm>
          </p:grpSpPr>
          <p:pic>
            <p:nvPicPr>
              <p:cNvPr id="1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400304"/>
                <a:ext cx="2840018" cy="1301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60183" y="1474577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56460" y="1469667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708321" y="1734926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1213" y="2726195"/>
              <a:ext cx="232803" cy="25142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606" y="2816321"/>
              <a:ext cx="232803" cy="25142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410" y="2917164"/>
              <a:ext cx="232803" cy="251427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758" y="2947123"/>
              <a:ext cx="232803" cy="25142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312" y="2656386"/>
              <a:ext cx="232803" cy="251427"/>
            </a:xfrm>
            <a:prstGeom prst="rect">
              <a:avLst/>
            </a:prstGeom>
          </p:spPr>
        </p:pic>
      </p:grpSp>
      <p:cxnSp>
        <p:nvCxnSpPr>
          <p:cNvPr id="43" name="Straight Connector 42"/>
          <p:cNvCxnSpPr/>
          <p:nvPr/>
        </p:nvCxnSpPr>
        <p:spPr>
          <a:xfrm>
            <a:off x="44449" y="3276600"/>
            <a:ext cx="12192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6046687" y="-228600"/>
            <a:ext cx="66247" cy="701040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8000" y="2214155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gồm        chục và 5 đơn vị.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980265" y="206372"/>
            <a:ext cx="4527755" cy="2083944"/>
            <a:chOff x="75305" y="1519729"/>
            <a:chExt cx="2840018" cy="1128221"/>
          </a:xfrm>
        </p:grpSpPr>
        <p:pic>
          <p:nvPicPr>
            <p:cNvPr id="64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54459" y="1519729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647" y="1521835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15321" y="1521835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65061" y="1800200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249" y="1802307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225923" y="1802307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992" y="1209377"/>
            <a:ext cx="209417" cy="26203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16" y="1407134"/>
            <a:ext cx="209417" cy="26203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693" y="1400662"/>
            <a:ext cx="209417" cy="26203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633" y="1200654"/>
            <a:ext cx="209417" cy="26203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474" y="996418"/>
            <a:ext cx="209417" cy="26203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10" y="1399597"/>
            <a:ext cx="209417" cy="26203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56" y="1223066"/>
            <a:ext cx="209417" cy="26203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28" y="1405159"/>
            <a:ext cx="209417" cy="26203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733117" y="2214155"/>
            <a:ext cx="569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gồm 6 chục và        đơn vị.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249887" y="1854873"/>
            <a:ext cx="1185332" cy="1388812"/>
            <a:chOff x="3529485" y="2122629"/>
            <a:chExt cx="888999" cy="1041609"/>
          </a:xfrm>
        </p:grpSpPr>
        <p:sp>
          <p:nvSpPr>
            <p:cNvPr id="53" name="Rounded Rectangle 52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4" name="Rounded Rectangle 73"/>
          <p:cNvSpPr/>
          <p:nvPr/>
        </p:nvSpPr>
        <p:spPr>
          <a:xfrm>
            <a:off x="8839826" y="7696200"/>
            <a:ext cx="1185332" cy="13888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733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811869" y="1789491"/>
            <a:ext cx="1185332" cy="1388812"/>
            <a:chOff x="3529485" y="2122629"/>
            <a:chExt cx="888999" cy="1041609"/>
          </a:xfrm>
        </p:grpSpPr>
        <p:sp>
          <p:nvSpPr>
            <p:cNvPr id="75" name="Rounded Rectangle 74"/>
            <p:cNvSpPr/>
            <p:nvPr/>
          </p:nvSpPr>
          <p:spPr>
            <a:xfrm>
              <a:off x="3746501" y="2390327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41843" y="1789491"/>
            <a:ext cx="1185332" cy="1388812"/>
            <a:chOff x="3529485" y="2122629"/>
            <a:chExt cx="888999" cy="1041609"/>
          </a:xfrm>
        </p:grpSpPr>
        <p:sp>
          <p:nvSpPr>
            <p:cNvPr id="78" name="Rounded Rectangle 77"/>
            <p:cNvSpPr/>
            <p:nvPr/>
          </p:nvSpPr>
          <p:spPr>
            <a:xfrm>
              <a:off x="3708400" y="2415625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802454" y="1804177"/>
            <a:ext cx="1185332" cy="1388812"/>
            <a:chOff x="3529485" y="2122629"/>
            <a:chExt cx="888999" cy="1041609"/>
          </a:xfrm>
        </p:grpSpPr>
        <p:sp>
          <p:nvSpPr>
            <p:cNvPr id="81" name="Rounded Rectangle 80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2"/>
          <a:stretch/>
        </p:blipFill>
        <p:spPr bwMode="auto">
          <a:xfrm>
            <a:off x="10227963" y="2236011"/>
            <a:ext cx="317500" cy="50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06" y="2293496"/>
            <a:ext cx="641351" cy="47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3" name="Group 82"/>
          <p:cNvGrpSpPr/>
          <p:nvPr/>
        </p:nvGrpSpPr>
        <p:grpSpPr>
          <a:xfrm>
            <a:off x="772065" y="3463960"/>
            <a:ext cx="4527755" cy="2232272"/>
            <a:chOff x="375784" y="2167305"/>
            <a:chExt cx="2840018" cy="1300839"/>
          </a:xfrm>
        </p:grpSpPr>
        <p:grpSp>
          <p:nvGrpSpPr>
            <p:cNvPr id="84" name="Group 83"/>
            <p:cNvGrpSpPr/>
            <p:nvPr/>
          </p:nvGrpSpPr>
          <p:grpSpPr>
            <a:xfrm>
              <a:off x="375784" y="2167305"/>
              <a:ext cx="2840018" cy="1300839"/>
              <a:chOff x="75305" y="1400592"/>
              <a:chExt cx="2840018" cy="1300839"/>
            </a:xfrm>
          </p:grpSpPr>
          <p:pic>
            <p:nvPicPr>
              <p:cNvPr id="90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8209" r="7388" b="38462"/>
              <a:stretch/>
            </p:blipFill>
            <p:spPr bwMode="auto">
              <a:xfrm>
                <a:off x="75305" y="1511515"/>
                <a:ext cx="2840018" cy="11899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60183" y="1405501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03353" y="1400592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3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708321" y="1734926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9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39501" y="1727782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0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261744" y="1720637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8831" y="2704352"/>
              <a:ext cx="232803" cy="251427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466" y="2828212"/>
              <a:ext cx="232803" cy="251427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955" y="2880529"/>
              <a:ext cx="232803" cy="251427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6663" y="2907813"/>
              <a:ext cx="232803" cy="251427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661" y="2607625"/>
              <a:ext cx="232803" cy="251427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3561" y="2587351"/>
              <a:ext cx="232803" cy="251427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39" y="2478241"/>
              <a:ext cx="232803" cy="251427"/>
            </a:xfrm>
            <a:prstGeom prst="rect">
              <a:avLst/>
            </a:prstGeom>
          </p:spPr>
        </p:pic>
      </p:grpSp>
      <p:sp>
        <p:nvSpPr>
          <p:cNvPr id="94" name="TextBox 93"/>
          <p:cNvSpPr txBox="1"/>
          <p:nvPr/>
        </p:nvSpPr>
        <p:spPr>
          <a:xfrm>
            <a:off x="291556" y="5601421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gồm        chục và       đơn vị.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7034755" y="3654306"/>
            <a:ext cx="4527755" cy="2023273"/>
            <a:chOff x="375784" y="2319287"/>
            <a:chExt cx="2840018" cy="1095375"/>
          </a:xfrm>
        </p:grpSpPr>
        <p:grpSp>
          <p:nvGrpSpPr>
            <p:cNvPr id="96" name="Group 95"/>
            <p:cNvGrpSpPr/>
            <p:nvPr/>
          </p:nvGrpSpPr>
          <p:grpSpPr>
            <a:xfrm>
              <a:off x="375784" y="2319287"/>
              <a:ext cx="2840018" cy="1095375"/>
              <a:chOff x="75305" y="1552574"/>
              <a:chExt cx="2840018" cy="1095375"/>
            </a:xfrm>
          </p:grpSpPr>
          <p:pic>
            <p:nvPicPr>
              <p:cNvPr id="105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8243" r="7388" b="38462"/>
              <a:stretch/>
            </p:blipFill>
            <p:spPr bwMode="auto">
              <a:xfrm>
                <a:off x="75305" y="1552574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92604" y="1675646"/>
                <a:ext cx="682667" cy="625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66306" y="1655183"/>
                <a:ext cx="682667" cy="625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4422" y="2534034"/>
              <a:ext cx="235073" cy="253878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819" y="2840058"/>
              <a:ext cx="235073" cy="253878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5359" y="2533523"/>
              <a:ext cx="235073" cy="253878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907" y="2715171"/>
              <a:ext cx="235073" cy="253878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466" y="2852256"/>
              <a:ext cx="235073" cy="253878"/>
            </a:xfrm>
            <a:prstGeom prst="rect">
              <a:avLst/>
            </a:prstGeom>
          </p:spPr>
        </p:pic>
      </p:grpSp>
      <p:sp>
        <p:nvSpPr>
          <p:cNvPr id="112" name="TextBox 111"/>
          <p:cNvSpPr txBox="1"/>
          <p:nvPr/>
        </p:nvSpPr>
        <p:spPr>
          <a:xfrm>
            <a:off x="6705830" y="5601421"/>
            <a:ext cx="569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  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  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5943601" y="5225206"/>
            <a:ext cx="1185332" cy="1388812"/>
            <a:chOff x="3529485" y="2122629"/>
            <a:chExt cx="888999" cy="1041609"/>
          </a:xfrm>
        </p:grpSpPr>
        <p:sp>
          <p:nvSpPr>
            <p:cNvPr id="114" name="Rounded Rectangle 113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595425" y="5176758"/>
            <a:ext cx="1185332" cy="1388812"/>
            <a:chOff x="3529485" y="2122629"/>
            <a:chExt cx="888999" cy="1041609"/>
          </a:xfrm>
        </p:grpSpPr>
        <p:sp>
          <p:nvSpPr>
            <p:cNvPr id="117" name="Rounded Rectangle 116"/>
            <p:cNvSpPr/>
            <p:nvPr/>
          </p:nvSpPr>
          <p:spPr>
            <a:xfrm>
              <a:off x="3746501" y="2390327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-74601" y="5176758"/>
            <a:ext cx="1185332" cy="1388812"/>
            <a:chOff x="3529485" y="2122629"/>
            <a:chExt cx="888999" cy="1041609"/>
          </a:xfrm>
        </p:grpSpPr>
        <p:sp>
          <p:nvSpPr>
            <p:cNvPr id="120" name="Rounded Rectangle 119"/>
            <p:cNvSpPr/>
            <p:nvPr/>
          </p:nvSpPr>
          <p:spPr>
            <a:xfrm>
              <a:off x="3708400" y="2415625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9856943" y="5191443"/>
            <a:ext cx="1185332" cy="1388812"/>
            <a:chOff x="3529485" y="2122629"/>
            <a:chExt cx="888999" cy="1041609"/>
          </a:xfrm>
        </p:grpSpPr>
        <p:sp>
          <p:nvSpPr>
            <p:cNvPr id="125" name="Rounded Rectangle 124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801561" y="5176758"/>
            <a:ext cx="1185332" cy="1388812"/>
            <a:chOff x="3529485" y="2122629"/>
            <a:chExt cx="888999" cy="1041609"/>
          </a:xfrm>
        </p:grpSpPr>
        <p:sp>
          <p:nvSpPr>
            <p:cNvPr id="134" name="Rounded Rectangle 133"/>
            <p:cNvSpPr/>
            <p:nvPr/>
          </p:nvSpPr>
          <p:spPr>
            <a:xfrm>
              <a:off x="3746501" y="2390327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3" y="5701925"/>
            <a:ext cx="601133" cy="53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14" y="5611969"/>
            <a:ext cx="55244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56" y="5659206"/>
            <a:ext cx="423333" cy="48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6" name="Group 135"/>
          <p:cNvGrpSpPr/>
          <p:nvPr/>
        </p:nvGrpSpPr>
        <p:grpSpPr>
          <a:xfrm>
            <a:off x="7565434" y="5208011"/>
            <a:ext cx="1185332" cy="1388812"/>
            <a:chOff x="3529485" y="2122629"/>
            <a:chExt cx="888999" cy="1041609"/>
          </a:xfrm>
        </p:grpSpPr>
        <p:sp>
          <p:nvSpPr>
            <p:cNvPr id="137" name="Rounded Rectangle 136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92" y="5721512"/>
            <a:ext cx="601133" cy="4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224" y="5651125"/>
            <a:ext cx="349249" cy="46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6" y="5707944"/>
            <a:ext cx="374649" cy="4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43820" y="2149253"/>
            <a:ext cx="804672" cy="804672"/>
            <a:chOff x="14686" y="376287"/>
            <a:chExt cx="603504" cy="603504"/>
          </a:xfrm>
        </p:grpSpPr>
        <p:sp>
          <p:nvSpPr>
            <p:cNvPr id="107" name="Rounded Rectangle 106"/>
            <p:cNvSpPr/>
            <p:nvPr/>
          </p:nvSpPr>
          <p:spPr>
            <a:xfrm>
              <a:off x="41350" y="401156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14686" y="376287"/>
              <a:ext cx="603504" cy="6035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200" kern="1200">
                  <a:solidFill>
                    <a:prstClr val="black"/>
                  </a:solidFill>
                  <a:latin typeface="Arial" panose="020B0604020202020204" pitchFamily="34" charset="0"/>
                  <a:cs typeface="Arial" pitchFamily="34" charset="0"/>
                </a:rPr>
                <a:t>35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057776" y="2119464"/>
            <a:ext cx="804672" cy="804672"/>
            <a:chOff x="14686" y="376287"/>
            <a:chExt cx="603504" cy="603504"/>
          </a:xfrm>
        </p:grpSpPr>
        <p:sp>
          <p:nvSpPr>
            <p:cNvPr id="110" name="Rounded Rectangle 109"/>
            <p:cNvSpPr/>
            <p:nvPr/>
          </p:nvSpPr>
          <p:spPr>
            <a:xfrm>
              <a:off x="41350" y="401156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14686" y="376287"/>
              <a:ext cx="603504" cy="6035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200" b="1" kern="1200">
                  <a:solidFill>
                    <a:prstClr val="black"/>
                  </a:solidFill>
                  <a:latin typeface="Arial" panose="020B0604020202020204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40CC42D-E433-1548-BA77-AACF2DEDE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129" y="1003509"/>
            <a:ext cx="209417" cy="262039"/>
          </a:xfrm>
          <a:prstGeom prst="rect">
            <a:avLst/>
          </a:prstGeom>
        </p:spPr>
      </p:pic>
      <p:pic>
        <p:nvPicPr>
          <p:cNvPr id="127" name="Picture 2">
            <a:extLst>
              <a:ext uri="{FF2B5EF4-FFF2-40B4-BE49-F238E27FC236}">
                <a16:creationId xmlns:a16="http://schemas.microsoft.com/office/drawing/2014/main" id="{71CDE6A0-A701-BC45-8D0C-E82EFA65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168" y="2852799"/>
            <a:ext cx="810365" cy="8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75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863600" y="-8467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4" name="Oval 3"/>
          <p:cNvSpPr/>
          <p:nvPr/>
        </p:nvSpPr>
        <p:spPr>
          <a:xfrm>
            <a:off x="196849" y="12911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Freeform 44"/>
          <p:cNvSpPr/>
          <p:nvPr/>
        </p:nvSpPr>
        <p:spPr>
          <a:xfrm>
            <a:off x="1051550" y="1186411"/>
            <a:ext cx="10615516" cy="116112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51551" y="13097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7" name="Oval 46"/>
          <p:cNvSpPr/>
          <p:nvPr/>
        </p:nvSpPr>
        <p:spPr>
          <a:xfrm>
            <a:off x="1989820" y="86848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8" name="Oval 47"/>
          <p:cNvSpPr/>
          <p:nvPr/>
        </p:nvSpPr>
        <p:spPr>
          <a:xfrm>
            <a:off x="3141287" y="7455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9" name="Oval 48"/>
          <p:cNvSpPr/>
          <p:nvPr/>
        </p:nvSpPr>
        <p:spPr>
          <a:xfrm>
            <a:off x="6484293" y="172542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0" name="Oval 49"/>
          <p:cNvSpPr/>
          <p:nvPr/>
        </p:nvSpPr>
        <p:spPr>
          <a:xfrm>
            <a:off x="5292507" y="169924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51" name="Oval 50"/>
          <p:cNvSpPr/>
          <p:nvPr/>
        </p:nvSpPr>
        <p:spPr>
          <a:xfrm>
            <a:off x="4241953" y="125356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2" name="Oval 51"/>
          <p:cNvSpPr/>
          <p:nvPr/>
        </p:nvSpPr>
        <p:spPr>
          <a:xfrm>
            <a:off x="7586133" y="11699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53" name="Oval 52"/>
          <p:cNvSpPr/>
          <p:nvPr/>
        </p:nvSpPr>
        <p:spPr>
          <a:xfrm>
            <a:off x="8543020" y="78381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4" name="Oval 53"/>
          <p:cNvSpPr/>
          <p:nvPr/>
        </p:nvSpPr>
        <p:spPr>
          <a:xfrm>
            <a:off x="9728353" y="95417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989820" y="852573"/>
            <a:ext cx="914400" cy="914400"/>
            <a:chOff x="3005309" y="3698495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6" name="Oval 5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41953" y="1241015"/>
            <a:ext cx="914400" cy="914400"/>
            <a:chOff x="3005309" y="3698495"/>
            <a:chExt cx="685800" cy="685800"/>
          </a:xfrm>
        </p:grpSpPr>
        <p:sp>
          <p:nvSpPr>
            <p:cNvPr id="59" name="Oval 58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225020" y="1228744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2" name="Oval 6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484293" y="1713055"/>
            <a:ext cx="914400" cy="914400"/>
            <a:chOff x="3005309" y="3698495"/>
            <a:chExt cx="685800" cy="685800"/>
          </a:xfrm>
        </p:grpSpPr>
        <p:sp>
          <p:nvSpPr>
            <p:cNvPr id="65" name="Oval 6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728353" y="966687"/>
            <a:ext cx="914400" cy="914400"/>
            <a:chOff x="3005309" y="3698495"/>
            <a:chExt cx="685800" cy="685800"/>
          </a:xfrm>
        </p:grpSpPr>
        <p:sp>
          <p:nvSpPr>
            <p:cNvPr id="68" name="Oval 67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70" name="Oval 69"/>
          <p:cNvSpPr/>
          <p:nvPr/>
        </p:nvSpPr>
        <p:spPr>
          <a:xfrm>
            <a:off x="10769599" y="14113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6467360" y="170058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Oval 7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8543020" y="80482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5" name="Oval 74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9711420" y="95171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8" name="Oval 77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sp>
        <p:nvSpPr>
          <p:cNvPr id="80" name="Freeform 79"/>
          <p:cNvSpPr/>
          <p:nvPr/>
        </p:nvSpPr>
        <p:spPr>
          <a:xfrm>
            <a:off x="1051550" y="3050907"/>
            <a:ext cx="10615516" cy="116112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051551" y="3174269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82" name="Oval 81"/>
          <p:cNvSpPr/>
          <p:nvPr/>
        </p:nvSpPr>
        <p:spPr>
          <a:xfrm>
            <a:off x="4225020" y="30018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3" name="Oval 82"/>
          <p:cNvSpPr/>
          <p:nvPr/>
        </p:nvSpPr>
        <p:spPr>
          <a:xfrm>
            <a:off x="3141287" y="261005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84" name="Oval 83"/>
          <p:cNvSpPr/>
          <p:nvPr/>
        </p:nvSpPr>
        <p:spPr>
          <a:xfrm>
            <a:off x="5147735" y="3467988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5" name="Oval 84"/>
          <p:cNvSpPr/>
          <p:nvPr/>
        </p:nvSpPr>
        <p:spPr>
          <a:xfrm>
            <a:off x="9161927" y="258465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28</a:t>
            </a:r>
          </a:p>
        </p:txBody>
      </p:sp>
      <p:sp>
        <p:nvSpPr>
          <p:cNvPr id="86" name="Oval 85"/>
          <p:cNvSpPr/>
          <p:nvPr/>
        </p:nvSpPr>
        <p:spPr>
          <a:xfrm>
            <a:off x="2057865" y="268450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7" name="Oval 86"/>
          <p:cNvSpPr/>
          <p:nvPr/>
        </p:nvSpPr>
        <p:spPr>
          <a:xfrm>
            <a:off x="8162173" y="2796939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27</a:t>
            </a:r>
          </a:p>
        </p:txBody>
      </p:sp>
      <p:sp>
        <p:nvSpPr>
          <p:cNvPr id="88" name="Oval 87"/>
          <p:cNvSpPr/>
          <p:nvPr/>
        </p:nvSpPr>
        <p:spPr>
          <a:xfrm>
            <a:off x="6189973" y="3577888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9" name="Oval 88"/>
          <p:cNvSpPr/>
          <p:nvPr/>
        </p:nvSpPr>
        <p:spPr>
          <a:xfrm>
            <a:off x="7264705" y="325659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4225020" y="2985953"/>
            <a:ext cx="914400" cy="914400"/>
            <a:chOff x="3005309" y="3698495"/>
            <a:chExt cx="685800" cy="685800"/>
          </a:xfrm>
          <a:solidFill>
            <a:srgbClr val="BEE395"/>
          </a:solidFill>
        </p:grpSpPr>
        <p:sp>
          <p:nvSpPr>
            <p:cNvPr id="91" name="Oval 90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23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057865" y="2671955"/>
            <a:ext cx="914400" cy="914400"/>
            <a:chOff x="3005309" y="3698495"/>
            <a:chExt cx="685800" cy="685800"/>
          </a:xfrm>
        </p:grpSpPr>
        <p:sp>
          <p:nvSpPr>
            <p:cNvPr id="94" name="Oval 93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040932" y="2659684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7" name="Oval 96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21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147735" y="3455623"/>
            <a:ext cx="914400" cy="914400"/>
            <a:chOff x="3005309" y="3698495"/>
            <a:chExt cx="685800" cy="685800"/>
          </a:xfrm>
        </p:grpSpPr>
        <p:sp>
          <p:nvSpPr>
            <p:cNvPr id="100" name="Oval 99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7264705" y="3269111"/>
            <a:ext cx="914400" cy="914400"/>
            <a:chOff x="3005309" y="3698495"/>
            <a:chExt cx="685800" cy="685800"/>
          </a:xfrm>
        </p:grpSpPr>
        <p:sp>
          <p:nvSpPr>
            <p:cNvPr id="103" name="Oval 102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05" name="Oval 104"/>
          <p:cNvSpPr/>
          <p:nvPr/>
        </p:nvSpPr>
        <p:spPr>
          <a:xfrm>
            <a:off x="10990727" y="3403435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5130801" y="344315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7" name="Oval 106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24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189973" y="359890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0" name="Oval 109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25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247772" y="3254139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3" name="Oval 112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26</a:t>
              </a:r>
            </a:p>
          </p:txBody>
        </p:sp>
      </p:grpSp>
      <p:sp>
        <p:nvSpPr>
          <p:cNvPr id="115" name="Oval 114"/>
          <p:cNvSpPr/>
          <p:nvPr/>
        </p:nvSpPr>
        <p:spPr>
          <a:xfrm>
            <a:off x="10110193" y="286394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10110193" y="2876455"/>
            <a:ext cx="914400" cy="914400"/>
            <a:chOff x="3005309" y="3698495"/>
            <a:chExt cx="685800" cy="685800"/>
          </a:xfrm>
        </p:grpSpPr>
        <p:sp>
          <p:nvSpPr>
            <p:cNvPr id="117" name="Oval 116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0093260" y="286148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Oval 119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29</a:t>
              </a:r>
            </a:p>
          </p:txBody>
        </p:sp>
      </p:grpSp>
      <p:sp>
        <p:nvSpPr>
          <p:cNvPr id="122" name="Freeform 121"/>
          <p:cNvSpPr/>
          <p:nvPr/>
        </p:nvSpPr>
        <p:spPr>
          <a:xfrm>
            <a:off x="864291" y="5025982"/>
            <a:ext cx="10615516" cy="116112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864292" y="5149344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sp>
        <p:nvSpPr>
          <p:cNvPr id="124" name="Oval 123"/>
          <p:cNvSpPr/>
          <p:nvPr/>
        </p:nvSpPr>
        <p:spPr>
          <a:xfrm>
            <a:off x="2980268" y="469068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92</a:t>
            </a:r>
          </a:p>
        </p:txBody>
      </p:sp>
      <p:sp>
        <p:nvSpPr>
          <p:cNvPr id="125" name="Oval 124"/>
          <p:cNvSpPr/>
          <p:nvPr/>
        </p:nvSpPr>
        <p:spPr>
          <a:xfrm>
            <a:off x="1880292" y="471783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91</a:t>
            </a:r>
          </a:p>
        </p:txBody>
      </p:sp>
      <p:sp>
        <p:nvSpPr>
          <p:cNvPr id="126" name="Oval 125"/>
          <p:cNvSpPr/>
          <p:nvPr/>
        </p:nvSpPr>
        <p:spPr>
          <a:xfrm>
            <a:off x="5079009" y="549386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8" name="Oval 127"/>
          <p:cNvSpPr/>
          <p:nvPr/>
        </p:nvSpPr>
        <p:spPr>
          <a:xfrm>
            <a:off x="4055688" y="506466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9" name="Oval 128"/>
          <p:cNvSpPr/>
          <p:nvPr/>
        </p:nvSpPr>
        <p:spPr>
          <a:xfrm>
            <a:off x="7213905" y="511601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96</a:t>
            </a:r>
          </a:p>
        </p:txBody>
      </p:sp>
      <p:sp>
        <p:nvSpPr>
          <p:cNvPr id="130" name="Oval 129"/>
          <p:cNvSpPr/>
          <p:nvPr/>
        </p:nvSpPr>
        <p:spPr>
          <a:xfrm>
            <a:off x="6205915" y="555296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1" name="Oval 130"/>
          <p:cNvSpPr/>
          <p:nvPr/>
        </p:nvSpPr>
        <p:spPr>
          <a:xfrm>
            <a:off x="8221592" y="4649849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4055688" y="5052113"/>
            <a:ext cx="914400" cy="914400"/>
            <a:chOff x="3005309" y="3698495"/>
            <a:chExt cx="685800" cy="685800"/>
          </a:xfrm>
        </p:grpSpPr>
        <p:sp>
          <p:nvSpPr>
            <p:cNvPr id="136" name="Oval 13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4038755" y="503984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9" name="Oval 138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93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5079009" y="5481497"/>
            <a:ext cx="914400" cy="914400"/>
            <a:chOff x="3005309" y="3698495"/>
            <a:chExt cx="685800" cy="685800"/>
          </a:xfrm>
        </p:grpSpPr>
        <p:sp>
          <p:nvSpPr>
            <p:cNvPr id="142" name="Oval 141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8221592" y="4662363"/>
            <a:ext cx="914400" cy="914400"/>
            <a:chOff x="3005309" y="3698495"/>
            <a:chExt cx="685800" cy="685800"/>
          </a:xfrm>
        </p:grpSpPr>
        <p:sp>
          <p:nvSpPr>
            <p:cNvPr id="145" name="Oval 14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47" name="Oval 146"/>
          <p:cNvSpPr/>
          <p:nvPr/>
        </p:nvSpPr>
        <p:spPr>
          <a:xfrm>
            <a:off x="10347261" y="515504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99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5062076" y="546902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9" name="Oval 148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94</a:t>
              </a: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6205915" y="5573976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2" name="Oval 15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95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204659" y="464739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5" name="Oval 154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97</a:t>
              </a:r>
            </a:p>
          </p:txBody>
        </p:sp>
      </p:grpSp>
      <p:sp>
        <p:nvSpPr>
          <p:cNvPr id="157" name="Oval 156"/>
          <p:cNvSpPr/>
          <p:nvPr/>
        </p:nvSpPr>
        <p:spPr>
          <a:xfrm>
            <a:off x="9364440" y="4618724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9364440" y="4631237"/>
            <a:ext cx="914400" cy="914400"/>
            <a:chOff x="3005309" y="3698495"/>
            <a:chExt cx="685800" cy="685800"/>
          </a:xfrm>
        </p:grpSpPr>
        <p:sp>
          <p:nvSpPr>
            <p:cNvPr id="159" name="Oval 158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9347507" y="461626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2" name="Oval 16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98</a:t>
              </a:r>
            </a:p>
          </p:txBody>
        </p:sp>
      </p:grpSp>
      <p:pic>
        <p:nvPicPr>
          <p:cNvPr id="132" name="Picture 2">
            <a:extLst>
              <a:ext uri="{FF2B5EF4-FFF2-40B4-BE49-F238E27FC236}">
                <a16:creationId xmlns:a16="http://schemas.microsoft.com/office/drawing/2014/main" id="{BF908BB2-7670-3A43-8AAE-972C7F63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894" y="5990715"/>
            <a:ext cx="810365" cy="8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88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1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1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  <p:bldLst>
      <p:bldP spid="53" grpId="0" animBg="1"/>
      <p:bldP spid="88" grpId="0" animBg="1"/>
      <p:bldP spid="1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9" t="13320" r="-1361" b="50000"/>
          <a:stretch/>
        </p:blipFill>
        <p:spPr bwMode="auto">
          <a:xfrm>
            <a:off x="5725584" y="181502"/>
            <a:ext cx="1325033" cy="192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55" r="64383" b="17625"/>
          <a:stretch/>
        </p:blipFill>
        <p:spPr bwMode="auto">
          <a:xfrm>
            <a:off x="1320800" y="1498599"/>
            <a:ext cx="1716616" cy="209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17" y="444119"/>
            <a:ext cx="2169583" cy="216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68" y="20977"/>
            <a:ext cx="1568449" cy="280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658" y="1473198"/>
            <a:ext cx="1373716" cy="301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5" y="5107517"/>
            <a:ext cx="1780116" cy="149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490"/>
          <a:stretch/>
        </p:blipFill>
        <p:spPr bwMode="auto">
          <a:xfrm>
            <a:off x="8145005" y="4826301"/>
            <a:ext cx="3867483" cy="21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r="-1" b="10086"/>
          <a:stretch/>
        </p:blipFill>
        <p:spPr bwMode="auto">
          <a:xfrm>
            <a:off x="7315201" y="3426306"/>
            <a:ext cx="2122124" cy="121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/>
          <a:stretch/>
        </p:blipFill>
        <p:spPr bwMode="auto">
          <a:xfrm>
            <a:off x="4478383" y="3157488"/>
            <a:ext cx="2169583" cy="161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724727" y="3036304"/>
            <a:ext cx="2032000" cy="9847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 flipV="1">
            <a:off x="2641600" y="1996588"/>
            <a:ext cx="5283200" cy="2348928"/>
          </a:xfrm>
          <a:prstGeom prst="curvedConnector3">
            <a:avLst>
              <a:gd name="adj1" fmla="val 61801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615967" y="1946168"/>
            <a:ext cx="3638428" cy="351483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688040" y="1618477"/>
            <a:ext cx="1236761" cy="22169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5892800" y="3286264"/>
            <a:ext cx="3962400" cy="2174736"/>
          </a:xfrm>
          <a:prstGeom prst="curvedConnector3">
            <a:avLst>
              <a:gd name="adj1" fmla="val 7202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117601" y="4241800"/>
            <a:ext cx="2623127" cy="2595265"/>
            <a:chOff x="838200" y="3181350"/>
            <a:chExt cx="1967345" cy="1946449"/>
          </a:xfrm>
        </p:grpSpPr>
        <p:pic>
          <p:nvPicPr>
            <p:cNvPr id="3085" name="Picture 13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15" r="8608"/>
            <a:stretch/>
          </p:blipFill>
          <p:spPr bwMode="auto">
            <a:xfrm>
              <a:off x="990601" y="3181350"/>
              <a:ext cx="1437788" cy="1842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38200" y="4781550"/>
              <a:ext cx="196734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2400" b="1" kern="120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Hai mươi mốt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158381" y="6357780"/>
            <a:ext cx="262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Mười chín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438090" y="6357779"/>
            <a:ext cx="262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Chín mươi chín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48461" y="4559271"/>
            <a:ext cx="216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Năm mươi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315201" y="4412833"/>
            <a:ext cx="216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Mười</a:t>
            </a:r>
            <a:r>
              <a:rPr lang="en-US" sz="2400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lăm</a:t>
            </a:r>
            <a:endParaRPr lang="en-US" sz="2400" b="1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863600" y="-216287"/>
            <a:ext cx="9906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 cách đọc số ghi trên mỗi con chim cánh cụt.</a:t>
            </a:r>
          </a:p>
        </p:txBody>
      </p:sp>
      <p:sp>
        <p:nvSpPr>
          <p:cNvPr id="24" name="Oval 23"/>
          <p:cNvSpPr/>
          <p:nvPr/>
        </p:nvSpPr>
        <p:spPr>
          <a:xfrm>
            <a:off x="247650" y="62727"/>
            <a:ext cx="666751" cy="666751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089C776-A5F2-0A42-9938-233B7F9A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0" y="5952596"/>
            <a:ext cx="810365" cy="8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95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3268" y="22048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thịt</a:t>
              </a:r>
              <a:r>
                <a:rPr lang="en-US" sz="3200" b="1" dirty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32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gồm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2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chục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….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0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1" animBg="1"/>
      <p:bldP spid="18" grpId="1" animBg="1"/>
      <p:bldP spid="21" grpId="1" animBg="1"/>
      <p:bldP spid="2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err="1">
                  <a:solidFill>
                    <a:schemeClr val="lt1"/>
                  </a:solidFill>
                </a:rPr>
                <a:t>Viết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số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sau</a:t>
              </a:r>
              <a:r>
                <a:rPr lang="en-US" sz="4800" b="1" dirty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lang="vi-VN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ư</a:t>
              </a:r>
              <a:r>
                <a:rPr lang="en-US" sz="4800" b="1" dirty="0" err="1">
                  <a:solidFill>
                    <a:schemeClr val="lt1"/>
                  </a:solidFill>
                </a:rPr>
                <a:t>ời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bảy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7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3181" y="402672"/>
            <a:ext cx="10645629" cy="531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3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err="1">
                  <a:solidFill>
                    <a:schemeClr val="lt1"/>
                  </a:solidFill>
                </a:rPr>
                <a:t>Viết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số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sau</a:t>
              </a:r>
              <a:r>
                <a:rPr lang="en-US" sz="4800" b="1" dirty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 m</a:t>
              </a:r>
              <a:r>
                <a:rPr lang="vi-VN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ư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ơi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sáu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37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36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63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89" y="-160868"/>
            <a:ext cx="8011011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65" y="1245444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65" y="1245444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00" y="5359400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39581" y="3427307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74989" y="22589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31483" y="28486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85481" y="2342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83467" y="2665110"/>
            <a:ext cx="773381" cy="873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81427" y="2264199"/>
            <a:ext cx="958744" cy="1082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63412" y="104127"/>
            <a:ext cx="490779" cy="5540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2" y="284480"/>
            <a:ext cx="3397249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39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Đâu là số tròn chục?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876800" y="2237509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 99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876800" y="3733800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90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876800" y="5230091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 15</a:t>
            </a:r>
          </a:p>
        </p:txBody>
      </p:sp>
    </p:spTree>
    <p:extLst>
      <p:ext uri="{BB962C8B-B14F-4D97-AF65-F5344CB8AC3E}">
        <p14:creationId xmlns:p14="http://schemas.microsoft.com/office/powerpoint/2010/main" val="22520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609600" y="4826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10 ; 20 ; 30 ; 40 ; …. ; 60 ; 70</a:t>
            </a:r>
            <a:br>
              <a:rPr lang="en-US">
                <a:latin typeface="Arial" pitchFamily="34" charset="0"/>
                <a:cs typeface="Arial" pitchFamily="34" charset="0"/>
              </a:rPr>
            </a:br>
            <a:r>
              <a:rPr lang="en-US">
                <a:latin typeface="Arial" pitchFamily="34" charset="0"/>
                <a:cs typeface="Arial" pitchFamily="34" charset="0"/>
              </a:rPr>
              <a:t>Số tròn chục còn thiếu là: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622800" y="2237509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 39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622800" y="5461000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50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622800" y="3830781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 41</a:t>
            </a:r>
          </a:p>
        </p:txBody>
      </p:sp>
    </p:spTree>
    <p:extLst>
      <p:ext uri="{BB962C8B-B14F-4D97-AF65-F5344CB8AC3E}">
        <p14:creationId xmlns:p14="http://schemas.microsoft.com/office/powerpoint/2010/main" val="43857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Đâu là số tròn chục bé nhất?</a:t>
            </a: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3581400" y="3611419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 11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3581400" y="2006600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10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3581400" y="5230091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 60</a:t>
            </a:r>
          </a:p>
        </p:txBody>
      </p:sp>
    </p:spTree>
    <p:extLst>
      <p:ext uri="{BB962C8B-B14F-4D97-AF65-F5344CB8AC3E}">
        <p14:creationId xmlns:p14="http://schemas.microsoft.com/office/powerpoint/2010/main" val="25392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21:</a:t>
            </a:r>
          </a:p>
          <a:p>
            <a:pPr lvl="0" algn="ctr">
              <a:defRPr/>
            </a:pP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2514601"/>
            <a:ext cx="10498833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0" y="7289800"/>
            <a:ext cx="6197600" cy="24384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6400">
                <a:solidFill>
                  <a:prstClr val="black"/>
                </a:solidFill>
                <a:latin typeface="iCiel Cadena" pitchFamily="50" charset="0"/>
                <a:cs typeface="Arial" pitchFamily="34" charset="0"/>
              </a:rPr>
              <a:t>CÁC SỐ ĐẾN 99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1" y="406400"/>
            <a:ext cx="625051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690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400</Words>
  <Application>Microsoft Office PowerPoint</Application>
  <PresentationFormat>Widescreen</PresentationFormat>
  <Paragraphs>168</Paragraphs>
  <Slides>21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Bebas Neue</vt:lpstr>
      <vt:lpstr>Calibri</vt:lpstr>
      <vt:lpstr>Cambria</vt:lpstr>
      <vt:lpstr>Fredoka One</vt:lpstr>
      <vt:lpstr>iCiel Cadena</vt:lpstr>
      <vt:lpstr>Kids</vt:lpstr>
      <vt:lpstr>Mulish</vt:lpstr>
      <vt:lpstr>Neucha</vt:lpstr>
      <vt:lpstr>Times New Roman</vt:lpstr>
      <vt:lpstr>Titan One</vt:lpstr>
      <vt:lpstr>1_Office Theme</vt:lpstr>
      <vt:lpstr>Office Theme</vt:lpstr>
      <vt:lpstr>3_Office Theme</vt:lpstr>
      <vt:lpstr>2_Children's Day in Brazil by Slidesgo</vt:lpstr>
      <vt:lpstr>1_Children's Day in Brazil by Slidesgo</vt:lpstr>
      <vt:lpstr>PowerPoint Presentation</vt:lpstr>
      <vt:lpstr>PowerPoint Presentation</vt:lpstr>
      <vt:lpstr>PowerPoint Presentation</vt:lpstr>
      <vt:lpstr>Đâu là số tròn chục?</vt:lpstr>
      <vt:lpstr>10 ; 20 ; 30 ; 40 ; …. ; 60 ; 70 Số tròn chục còn thiếu là:</vt:lpstr>
      <vt:lpstr>Đâu là số tròn chục bé nhất?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STD</cp:lastModifiedBy>
  <cp:revision>247</cp:revision>
  <dcterms:created xsi:type="dcterms:W3CDTF">2021-02-20T02:56:00Z</dcterms:created>
  <dcterms:modified xsi:type="dcterms:W3CDTF">2025-02-02T00:30:30Z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