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707" r:id="rId4"/>
  </p:sldMasterIdLst>
  <p:notesMasterIdLst>
    <p:notesMasterId r:id="rId27"/>
  </p:notesMasterIdLst>
  <p:handoutMasterIdLst>
    <p:handoutMasterId r:id="rId28"/>
  </p:handoutMasterIdLst>
  <p:sldIdLst>
    <p:sldId id="3402" r:id="rId5"/>
    <p:sldId id="3409" r:id="rId6"/>
    <p:sldId id="3410" r:id="rId7"/>
    <p:sldId id="3411" r:id="rId8"/>
    <p:sldId id="3412" r:id="rId9"/>
    <p:sldId id="3413" r:id="rId10"/>
    <p:sldId id="3414" r:id="rId11"/>
    <p:sldId id="3415" r:id="rId12"/>
    <p:sldId id="3416" r:id="rId13"/>
    <p:sldId id="3417" r:id="rId14"/>
    <p:sldId id="3418" r:id="rId15"/>
    <p:sldId id="3419" r:id="rId16"/>
    <p:sldId id="266" r:id="rId17"/>
    <p:sldId id="267" r:id="rId18"/>
    <p:sldId id="3420" r:id="rId19"/>
    <p:sldId id="262" r:id="rId20"/>
    <p:sldId id="3425" r:id="rId21"/>
    <p:sldId id="260" r:id="rId22"/>
    <p:sldId id="3421" r:id="rId23"/>
    <p:sldId id="3422" r:id="rId24"/>
    <p:sldId id="3423" r:id="rId25"/>
    <p:sldId id="3424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180" y="-90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11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867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1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342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1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565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3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70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image" Target="../media/image48.sv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3.svg"/><Relationship Id="rId3" Type="http://schemas.openxmlformats.org/officeDocument/2006/relationships/image" Target="../media/image18.png"/><Relationship Id="rId7" Type="http://schemas.openxmlformats.org/officeDocument/2006/relationships/image" Target="../media/image57.sv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61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54.svg"/><Relationship Id="rId9" Type="http://schemas.openxmlformats.org/officeDocument/2006/relationships/image" Target="../media/image59.sv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4.sv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67.svg"/><Relationship Id="rId11" Type="http://schemas.openxmlformats.org/officeDocument/2006/relationships/image" Target="../media/image72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82.sv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6.svg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11" Type="http://schemas.openxmlformats.org/officeDocument/2006/relationships/image" Target="../media/image80.svg"/><Relationship Id="rId5" Type="http://schemas.openxmlformats.org/officeDocument/2006/relationships/image" Target="../media/image46.svg"/><Relationship Id="rId15" Type="http://schemas.openxmlformats.org/officeDocument/2006/relationships/image" Target="../media/image84.sv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78.sv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8.svg"/><Relationship Id="rId18" Type="http://schemas.openxmlformats.org/officeDocument/2006/relationships/image" Target="../media/image46.png"/><Relationship Id="rId3" Type="http://schemas.openxmlformats.org/officeDocument/2006/relationships/image" Target="../media/image46.svg"/><Relationship Id="rId7" Type="http://schemas.openxmlformats.org/officeDocument/2006/relationships/image" Target="../media/image92.svg"/><Relationship Id="rId12" Type="http://schemas.openxmlformats.org/officeDocument/2006/relationships/image" Target="../media/image43.png"/><Relationship Id="rId17" Type="http://schemas.openxmlformats.org/officeDocument/2006/relationships/image" Target="../media/image102.svg"/><Relationship Id="rId2" Type="http://schemas.openxmlformats.org/officeDocument/2006/relationships/image" Target="../media/image14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10" Type="http://schemas.openxmlformats.org/officeDocument/2006/relationships/image" Target="../media/image42.png"/><Relationship Id="rId19" Type="http://schemas.openxmlformats.org/officeDocument/2006/relationships/image" Target="../media/image104.svg"/><Relationship Id="rId4" Type="http://schemas.openxmlformats.org/officeDocument/2006/relationships/image" Target="../media/image39.png"/><Relationship Id="rId9" Type="http://schemas.openxmlformats.org/officeDocument/2006/relationships/image" Target="../media/image94.sv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=""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=""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="" xmlns:a16="http://schemas.microsoft.com/office/drawing/2014/main" id="{76E55083-9F83-43FA-8CA6-81FD24AE3914}"/>
              </a:ext>
            </a:extLst>
          </p:cNvPr>
          <p:cNvSpPr/>
          <p:nvPr/>
        </p:nvSpPr>
        <p:spPr>
          <a:xfrm>
            <a:off x="0" y="412504"/>
            <a:ext cx="5441795" cy="182719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7898B2C-4096-425A-B32A-7BD0A3483362}"/>
              </a:ext>
            </a:extLst>
          </p:cNvPr>
          <p:cNvGrpSpPr/>
          <p:nvPr/>
        </p:nvGrpSpPr>
        <p:grpSpPr>
          <a:xfrm>
            <a:off x="3177415" y="1551320"/>
            <a:ext cx="6630056" cy="4586983"/>
            <a:chOff x="4157490" y="498269"/>
            <a:chExt cx="6195713" cy="465272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63EDA50-719B-443F-B6A6-F0172920DB6A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7B3FE549-54A8-4025-9F0B-8263DB12DFF8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="" xmlns:a16="http://schemas.microsoft.com/office/drawing/2014/main" id="{41BDED7B-44FF-4BAD-9BCE-A90CB3FE7012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="" xmlns:a16="http://schemas.microsoft.com/office/drawing/2014/main" id="{12DF79A6-2DD3-4044-9872-509E28950D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="" xmlns:a16="http://schemas.microsoft.com/office/drawing/2014/main" id="{8400BD3F-C845-4E49-8EFC-942E126BA8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0" name="Rectangle: Rounded Corners 29">
                        <a:extLst>
                          <a:ext uri="{FF2B5EF4-FFF2-40B4-BE49-F238E27FC236}">
                            <a16:creationId xmlns="" xmlns:a16="http://schemas.microsoft.com/office/drawing/2014/main" id="{AE10DA4D-F125-49D2-B94C-49ADE8209C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1" name="Oval 30">
                        <a:extLst>
                          <a:ext uri="{FF2B5EF4-FFF2-40B4-BE49-F238E27FC236}">
                            <a16:creationId xmlns="" xmlns:a16="http://schemas.microsoft.com/office/drawing/2014/main" id="{A21AFE9F-E357-4BA6-96FE-4264DD76A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="" xmlns:a16="http://schemas.microsoft.com/office/drawing/2014/main" id="{F83F7566-8DEB-4B0E-A48F-DB93FA001C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="" xmlns:a16="http://schemas.microsoft.com/office/drawing/2014/main" id="{677CD39E-368F-45F5-A173-80D1E7DAD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28" name="Rectangle: Rounded Corners 27">
                          <a:extLst>
                            <a:ext uri="{FF2B5EF4-FFF2-40B4-BE49-F238E27FC236}">
                              <a16:creationId xmlns="" xmlns:a16="http://schemas.microsoft.com/office/drawing/2014/main" id="{8AED9F6C-CCAB-4414-9B26-9961F735CF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="" xmlns:a16="http://schemas.microsoft.com/office/drawing/2014/main" id="{F5727FDA-B306-4295-9733-33CF8FFDEA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="" xmlns:a16="http://schemas.microsoft.com/office/drawing/2014/main" id="{B27B76E7-2CDE-4625-BD09-B95EA8FD64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Picture 25">
                        <a:extLst>
                          <a:ext uri="{FF2B5EF4-FFF2-40B4-BE49-F238E27FC236}">
                            <a16:creationId xmlns="" xmlns:a16="http://schemas.microsoft.com/office/drawing/2014/main" id="{0605BEB7-F8E3-4C84-9AD2-E0E2A07AAB4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Picture 26">
                        <a:extLst>
                          <a:ext uri="{FF2B5EF4-FFF2-40B4-BE49-F238E27FC236}">
                            <a16:creationId xmlns="" xmlns:a16="http://schemas.microsoft.com/office/drawing/2014/main" id="{E2DAB479-E963-4C89-B39F-95CFABAB573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Picture 20">
                      <a:extLst>
                        <a:ext uri="{FF2B5EF4-FFF2-40B4-BE49-F238E27FC236}">
                          <a16:creationId xmlns="" xmlns:a16="http://schemas.microsoft.com/office/drawing/2014/main" id="{E32EFDC5-6045-42F3-95E9-AD4A7A076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Picture 21">
                      <a:extLst>
                        <a:ext uri="{FF2B5EF4-FFF2-40B4-BE49-F238E27FC236}">
                          <a16:creationId xmlns="" xmlns:a16="http://schemas.microsoft.com/office/drawing/2014/main" id="{942F29F8-9620-4953-9632-9B6DF6B46A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Picture 22">
                      <a:extLst>
                        <a:ext uri="{FF2B5EF4-FFF2-40B4-BE49-F238E27FC236}">
                          <a16:creationId xmlns="" xmlns:a16="http://schemas.microsoft.com/office/drawing/2014/main" id="{BE40A658-C868-4CB8-880D-9C2A7E3BB4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="" xmlns:a16="http://schemas.microsoft.com/office/drawing/2014/main" id="{C8B56705-586B-44EB-8E1F-EFC2BBF2170F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2" name="Rectangle: Rounded Corners 11">
                  <a:extLst>
                    <a:ext uri="{FF2B5EF4-FFF2-40B4-BE49-F238E27FC236}">
                      <a16:creationId xmlns="" xmlns:a16="http://schemas.microsoft.com/office/drawing/2014/main" id="{A6F4C10D-5D4E-41E4-A1F8-55937E298E17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="" xmlns:a16="http://schemas.microsoft.com/office/drawing/2014/main" id="{189364EF-020E-44F6-B4FE-95B4F572A33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="" xmlns:a16="http://schemas.microsoft.com/office/drawing/2014/main" id="{346D41CF-27B4-4CE6-A29F-0E135D341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="" xmlns:a16="http://schemas.microsoft.com/office/drawing/2014/main" id="{6D64B727-9A34-4BFD-A153-55FE5BB6C8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="" xmlns:a16="http://schemas.microsoft.com/office/drawing/2014/main" id="{22574965-8981-445B-A989-73E2B7AF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14E0753A-FBA2-469F-876C-557AF871339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6635D944-F344-4CA7-BADF-7636783C6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BFF11B1D-4848-4773-9E40-C1E8208F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F4483BE8-C522-4543-B1CD-A556687CC1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A0AEC689-2327-41DC-966C-8A898E8B421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=""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=""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hiểu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20968" y="2465449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428975" y="437947"/>
            <a:ext cx="4750279" cy="4474027"/>
            <a:chOff x="0" y="0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0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347988" y="2251078"/>
              <a:ext cx="6931975" cy="243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07536" y="3960839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=""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=""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=""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=""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1678139" y="3645656"/>
            <a:ext cx="570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7" y="1321948"/>
            <a:ext cx="4714561" cy="142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2075" y="3918380"/>
            <a:ext cx="47339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vấp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 rot="642874">
            <a:off x="7377848" y="1653453"/>
            <a:ext cx="4102351" cy="400739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=""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=""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=""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=""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0955" y="1077738"/>
            <a:ext cx="3514297" cy="1385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006969" y="3530194"/>
            <a:ext cx="541476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solidFill>
                  <a:srgbClr val="27262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=""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=""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=""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=""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=""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=""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=""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=""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=""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=""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=""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=""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=""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=""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=""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=""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=""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=""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=""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=""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=""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=""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=""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=""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=""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=""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=""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=""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=""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=""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=""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=""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=""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=""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=""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=""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=""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=""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=""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=""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=""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=""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=""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=""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=""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=""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=""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=""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=""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=""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=""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=""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=""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=""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=""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=""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=""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=""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=""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=""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=""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=""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=""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=""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=""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=""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=""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=""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=""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=""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=""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=""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=""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=""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=""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=""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=""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=""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=""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=""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=""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837" y="165257"/>
            <a:ext cx="5949329" cy="10678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7089" y="273555"/>
            <a:ext cx="5059379" cy="652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76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49120" y="1284659"/>
            <a:ext cx="9078714" cy="5408083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07898" y="1474075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  <p:pic>
        <p:nvPicPr>
          <p:cNvPr id="19" name="chu K">
            <a:hlinkClick r:id="" action="ppaction://media"/>
            <a:extLst>
              <a:ext uri="{FF2B5EF4-FFF2-40B4-BE49-F238E27FC236}">
                <a16:creationId xmlns="" xmlns:a16="http://schemas.microsoft.com/office/drawing/2014/main" id="{A58FDD74-FA72-4C2E-902F-3574FB263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2844" y="1440945"/>
            <a:ext cx="655182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库_组合 5">
            <a:extLst>
              <a:ext uri="{FF2B5EF4-FFF2-40B4-BE49-F238E27FC236}">
                <a16:creationId xmlns="" xmlns:a16="http://schemas.microsoft.com/office/drawing/2014/main" id="{F89056FC-105A-4DA2-B16B-4B8BC3F054C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2354" y="2272943"/>
            <a:ext cx="587835" cy="733599"/>
            <a:chOff x="1836100" y="2332000"/>
            <a:chExt cx="1572829" cy="895643"/>
          </a:xfrm>
        </p:grpSpPr>
        <p:sp>
          <p:nvSpPr>
            <p:cNvPr id="3" name="任意多边形 10">
              <a:extLst>
                <a:ext uri="{FF2B5EF4-FFF2-40B4-BE49-F238E27FC236}">
                  <a16:creationId xmlns="" xmlns:a16="http://schemas.microsoft.com/office/drawing/2014/main" id="{C46B25E4-DD46-4118-BEBF-EBD3A8BFA63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任意多边形 11">
              <a:extLst>
                <a:ext uri="{FF2B5EF4-FFF2-40B4-BE49-F238E27FC236}">
                  <a16:creationId xmlns="" xmlns:a16="http://schemas.microsoft.com/office/drawing/2014/main" id="{2B2DF2B4-8801-462C-A138-8B216AA3153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文本框 12">
              <a:extLst>
                <a:ext uri="{FF2B5EF4-FFF2-40B4-BE49-F238E27FC236}">
                  <a16:creationId xmlns="" xmlns:a16="http://schemas.microsoft.com/office/drawing/2014/main" id="{030BD2CA-502D-408F-BE78-A0C81685014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642F3A5-E7CA-4C40-AD1C-27FF2F56EB52}"/>
              </a:ext>
            </a:extLst>
          </p:cNvPr>
          <p:cNvSpPr/>
          <p:nvPr/>
        </p:nvSpPr>
        <p:spPr>
          <a:xfrm>
            <a:off x="2385662" y="2360211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8E2AB598-9150-4F74-9826-C765262E1730}"/>
              </a:ext>
            </a:extLst>
          </p:cNvPr>
          <p:cNvGrpSpPr/>
          <p:nvPr/>
        </p:nvGrpSpPr>
        <p:grpSpPr>
          <a:xfrm>
            <a:off x="1326419" y="3157545"/>
            <a:ext cx="9513228" cy="2747409"/>
            <a:chOff x="1354129" y="1774794"/>
            <a:chExt cx="9513228" cy="2747409"/>
          </a:xfrm>
        </p:grpSpPr>
        <p:pic>
          <p:nvPicPr>
            <p:cNvPr id="8" name="图片 2">
              <a:extLst>
                <a:ext uri="{FF2B5EF4-FFF2-40B4-BE49-F238E27FC236}">
                  <a16:creationId xmlns="" xmlns:a16="http://schemas.microsoft.com/office/drawing/2014/main" id="{6AF2483F-B0E9-47A2-B33F-6B69FF091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="" xmlns:a16="http://schemas.microsoft.com/office/drawing/2014/main" id="{B864726B-77A3-4F40-B549-444AFCC9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="" xmlns:a16="http://schemas.microsoft.com/office/drawing/2014/main" id="{6CA4FCFC-6246-4FF4-A017-5DF926D88C21}"/>
                </a:ext>
              </a:extLst>
            </p:cNvPr>
            <p:cNvSpPr txBox="1"/>
            <p:nvPr/>
          </p:nvSpPr>
          <p:spPr>
            <a:xfrm>
              <a:off x="3473725" y="2684518"/>
              <a:ext cx="564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nai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hoẵng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3600" dirty="0">
                  <a:solidFill>
                    <a:srgbClr val="27262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1" name="图片 23">
              <a:extLst>
                <a:ext uri="{FF2B5EF4-FFF2-40B4-BE49-F238E27FC236}">
                  <a16:creationId xmlns="" xmlns:a16="http://schemas.microsoft.com/office/drawing/2014/main" id="{E7345CA5-47A6-41DB-A66F-23B59E37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8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52697" y="817436"/>
            <a:ext cx="5669750" cy="5354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62886" y="2025795"/>
            <a:ext cx="303070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2723">
            <a:off x="7331286" y="3139005"/>
            <a:ext cx="1381004" cy="18144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0195" y="1508136"/>
            <a:ext cx="1778707" cy="19230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8975465" y="3932436"/>
            <a:ext cx="1234971" cy="18051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1911215" y="1776472"/>
            <a:ext cx="821560" cy="805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691201" y="5478175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99666" y="1392806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720983">
            <a:off x="886986" y="3439411"/>
            <a:ext cx="1196378" cy="2058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=""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=""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65546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ln>
            <a:prstDash val="lgDash"/>
          </a:ln>
        </p:spPr>
        <p:txBody>
          <a:bodyPr/>
          <a:lstStyle/>
          <a:p>
            <a:pPr marL="203195" indent="0">
              <a:buNone/>
            </a:pPr>
            <a:endParaRPr lang="en-US" dirty="0"/>
          </a:p>
        </p:txBody>
      </p:sp>
      <p:sp>
        <p:nvSpPr>
          <p:cNvPr id="8" name="TextBox 28">
            <a:extLst>
              <a:ext uri="{FF2B5EF4-FFF2-40B4-BE49-F238E27FC236}">
                <a16:creationId xmlns=""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8" y="1824658"/>
            <a:ext cx="3518878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="" xmlns:a16="http://schemas.microsoft.com/office/drawing/2014/main" id="{0359E787-E90D-4886-AC75-726905E00A23}"/>
              </a:ext>
            </a:extLst>
          </p:cNvPr>
          <p:cNvSpPr txBox="1"/>
          <p:nvPr/>
        </p:nvSpPr>
        <p:spPr>
          <a:xfrm>
            <a:off x="8534762" y="4077378"/>
            <a:ext cx="2467198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TextBox 28">
            <a:extLst>
              <a:ext uri="{FF2B5EF4-FFF2-40B4-BE49-F238E27FC236}">
                <a16:creationId xmlns="" xmlns:a16="http://schemas.microsoft.com/office/drawing/2014/main" id="{D8466214-2D58-45FF-8FBA-FE10645BD8FF}"/>
              </a:ext>
            </a:extLst>
          </p:cNvPr>
          <p:cNvSpPr txBox="1"/>
          <p:nvPr/>
        </p:nvSpPr>
        <p:spPr>
          <a:xfrm>
            <a:off x="2005496" y="4077379"/>
            <a:ext cx="2067429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TAY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DÒ</a:t>
            </a:r>
            <a:endParaRPr lang="zh-CN" altLang="en-US" sz="36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6142168" y="271645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4BDA8C17-0B4C-4718-829B-5DB8577F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587775" y="442031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A6E3FBCB-547C-4EBF-8F9E-5FBBEBD4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101995" y="44088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355890" y="3028536"/>
            <a:ext cx="2440218" cy="2989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=""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=""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38585" y="2631688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6096000" y="3917479"/>
            <a:ext cx="147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=""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=""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0155200" y="234175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681E570-A00E-4700-90F7-7CFEEDEA1C8B}"/>
              </a:ext>
            </a:extLst>
          </p:cNvPr>
          <p:cNvCxnSpPr>
            <a:cxnSpLocks/>
          </p:cNvCxnSpPr>
          <p:nvPr/>
        </p:nvCxnSpPr>
        <p:spPr>
          <a:xfrm flipH="1">
            <a:off x="10139554" y="2744067"/>
            <a:ext cx="100361" cy="4014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EF99463-94FE-4C37-902A-455991B8E364}"/>
              </a:ext>
            </a:extLst>
          </p:cNvPr>
          <p:cNvCxnSpPr>
            <a:cxnSpLocks/>
          </p:cNvCxnSpPr>
          <p:nvPr/>
        </p:nvCxnSpPr>
        <p:spPr>
          <a:xfrm flipH="1">
            <a:off x="10189736" y="3169990"/>
            <a:ext cx="75272" cy="362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336E7B9-24FA-4AA2-A561-F96F36B65206}"/>
              </a:ext>
            </a:extLst>
          </p:cNvPr>
          <p:cNvCxnSpPr>
            <a:cxnSpLocks/>
          </p:cNvCxnSpPr>
          <p:nvPr/>
        </p:nvCxnSpPr>
        <p:spPr>
          <a:xfrm flipH="1">
            <a:off x="6536473" y="3568390"/>
            <a:ext cx="100948" cy="394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42EF21D1-D756-48FD-87FA-51A80E23DD88}"/>
              </a:ext>
            </a:extLst>
          </p:cNvPr>
          <p:cNvCxnSpPr>
            <a:cxnSpLocks/>
          </p:cNvCxnSpPr>
          <p:nvPr/>
        </p:nvCxnSpPr>
        <p:spPr>
          <a:xfrm flipH="1">
            <a:off x="7027127" y="4070195"/>
            <a:ext cx="87351" cy="4585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14B0466-56DB-4230-AECD-561081A68A7B}"/>
              </a:ext>
            </a:extLst>
          </p:cNvPr>
          <p:cNvCxnSpPr>
            <a:cxnSpLocks/>
          </p:cNvCxnSpPr>
          <p:nvPr/>
        </p:nvCxnSpPr>
        <p:spPr>
          <a:xfrm flipH="1">
            <a:off x="4816088" y="4404731"/>
            <a:ext cx="112751" cy="4644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6BD7C48-D421-4324-A74E-5830DA023731}"/>
              </a:ext>
            </a:extLst>
          </p:cNvPr>
          <p:cNvCxnSpPr>
            <a:cxnSpLocks/>
          </p:cNvCxnSpPr>
          <p:nvPr/>
        </p:nvCxnSpPr>
        <p:spPr>
          <a:xfrm flipH="1">
            <a:off x="8008434" y="4869148"/>
            <a:ext cx="109654" cy="419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D4B1820-65AE-49E7-9E31-036A376DCA58}"/>
              </a:ext>
            </a:extLst>
          </p:cNvPr>
          <p:cNvCxnSpPr>
            <a:cxnSpLocks/>
          </p:cNvCxnSpPr>
          <p:nvPr/>
        </p:nvCxnSpPr>
        <p:spPr>
          <a:xfrm flipH="1">
            <a:off x="7567928" y="5288783"/>
            <a:ext cx="148716" cy="4031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DD6F5A-B5EE-4795-A858-FCAF78EA070E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711561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=""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=""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2525611" y="213199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F08B32DE-FC30-4205-8E06-2F307E670077}"/>
              </a:ext>
            </a:extLst>
          </p:cNvPr>
          <p:cNvSpPr/>
          <p:nvPr/>
        </p:nvSpPr>
        <p:spPr>
          <a:xfrm>
            <a:off x="2627824" y="4885443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EB705AA-1818-4F31-B530-E5A710F86D95}"/>
              </a:ext>
            </a:extLst>
          </p:cNvPr>
          <p:cNvSpPr txBox="1"/>
          <p:nvPr/>
        </p:nvSpPr>
        <p:spPr>
          <a:xfrm>
            <a:off x="892099" y="252792"/>
            <a:ext cx="5123190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659EFC1D-B925-41D3-9B9A-BB4966F4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171947" y="5519493"/>
            <a:ext cx="1733550" cy="153690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="" xmlns:a16="http://schemas.microsoft.com/office/drawing/2014/main" id="{65EAD589-6A4E-4AFC-8C5E-189EA158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598777" y="111085"/>
            <a:ext cx="2731607" cy="89663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="" xmlns:a16="http://schemas.microsoft.com/office/drawing/2014/main" id="{44E83A6A-A93F-46A4-BCB1-D7AF6311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45553" y="-224898"/>
            <a:ext cx="3241356" cy="1057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D506509-E0CD-4F1D-AB2C-0CE40F3C54A0}"/>
              </a:ext>
            </a:extLst>
          </p:cNvPr>
          <p:cNvSpPr/>
          <p:nvPr/>
        </p:nvSpPr>
        <p:spPr>
          <a:xfrm>
            <a:off x="1570775" y="246888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252F135-26A9-434B-ADC5-9D3F45E9CDFC}"/>
              </a:ext>
            </a:extLst>
          </p:cNvPr>
          <p:cNvSpPr/>
          <p:nvPr/>
        </p:nvSpPr>
        <p:spPr>
          <a:xfrm>
            <a:off x="1165936" y="1288024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07E743-2E66-44C9-8E53-EA14142D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21143" y="303745"/>
            <a:ext cx="511318" cy="51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DC33E3-AF77-4B31-BDA6-A68DDC35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800" y="1132695"/>
            <a:ext cx="4637808" cy="233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00A226C-52CD-4743-90F1-F39702274C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1" y="377721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265</Words>
  <Application>Microsoft Office PowerPoint</Application>
  <PresentationFormat>Custom</PresentationFormat>
  <Paragraphs>97</Paragraphs>
  <Slides>22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主题​​</vt:lpstr>
      <vt:lpstr>1_Office 主题​​</vt:lpstr>
      <vt:lpstr>End of the School Year by Slidesgo</vt:lpstr>
      <vt:lpstr>1_Office Theme</vt:lpstr>
      <vt:lpstr>Khởi động</vt:lpstr>
      <vt:lpstr>PowerPoint Presentation</vt:lpstr>
      <vt:lpstr>Luyện đọc thành tiếng</vt:lpstr>
      <vt:lpstr>Đọc mẫu</vt:lpstr>
      <vt:lpstr>PowerPoint Presentation</vt:lpstr>
      <vt:lpstr>Luyện đọc từ khó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Dell</cp:lastModifiedBy>
  <cp:revision>24</cp:revision>
  <dcterms:created xsi:type="dcterms:W3CDTF">2019-06-13T13:22:00Z</dcterms:created>
  <dcterms:modified xsi:type="dcterms:W3CDTF">2025-02-02T12:23:49Z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