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6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697" r:id="rId4"/>
    <p:sldMasterId id="2147483709" r:id="rId5"/>
    <p:sldMasterId id="2147483721" r:id="rId6"/>
  </p:sldMasterIdLst>
  <p:notesMasterIdLst>
    <p:notesMasterId r:id="rId27"/>
  </p:notesMasterIdLst>
  <p:sldIdLst>
    <p:sldId id="319" r:id="rId7"/>
    <p:sldId id="263" r:id="rId8"/>
    <p:sldId id="298" r:id="rId9"/>
    <p:sldId id="257" r:id="rId10"/>
    <p:sldId id="288" r:id="rId11"/>
    <p:sldId id="271" r:id="rId12"/>
    <p:sldId id="280" r:id="rId13"/>
    <p:sldId id="308" r:id="rId14"/>
    <p:sldId id="256" r:id="rId15"/>
    <p:sldId id="297" r:id="rId16"/>
    <p:sldId id="262" r:id="rId17"/>
    <p:sldId id="309" r:id="rId18"/>
    <p:sldId id="310" r:id="rId19"/>
    <p:sldId id="312" r:id="rId20"/>
    <p:sldId id="313" r:id="rId21"/>
    <p:sldId id="314" r:id="rId22"/>
    <p:sldId id="315" r:id="rId23"/>
    <p:sldId id="275" r:id="rId24"/>
    <p:sldId id="317" r:id="rId25"/>
    <p:sldId id="26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46DD7-C32F-4382-BD39-23030565690A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0AD6DC-A678-4FFE-AF8A-F1E3A1650F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954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en-US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8977DC7-07C7-4CFA-83EF-87FC24E5FC03}" type="slidenum">
              <a:rPr lang="vi-VN" altLang="en-US" sz="12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</a:t>
            </a:fld>
            <a:endParaRPr lang="vi-VN" altLang="en-US" sz="12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9203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7009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097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731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3940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4499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Bấm</a:t>
            </a:r>
            <a:r>
              <a:rPr lang="vi-VN" baseline="0" dirty="0"/>
              <a:t> chọn vào các đồ vật cần sắp xếp, sau khi sắp xếp xong hết thì bấm vào hình ảnh bé gái để chuyển tới slide tiếp 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98BF1C-1F77-4F10-B0DB-ACC8E3481E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36745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mời</a:t>
            </a:r>
            <a:r>
              <a:rPr lang="en-US" baseline="0"/>
              <a:t> HS nhận xét căn phòng: đồ chơi vứt bề bộn giữa nha.</a:t>
            </a:r>
          </a:p>
          <a:p>
            <a:r>
              <a:rPr lang="en-US" baseline="0"/>
              <a:t>Dẫn dắt: chúng ta cùng dọn dẹp phòng khách bằng cách trả lời tốt các thử thách để đồ chơi vào giỏ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63118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D070B2-F20C-46C3-8C48-2025953B4D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9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57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0551409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7952320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9034734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475563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28582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64838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80953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64549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96056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05619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2025/2/20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21377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899504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06014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2832143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7884815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">
  <p:cSld name="Table of content">
    <p:bg>
      <p:bgPr>
        <a:solidFill>
          <a:schemeClr val="accent2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subTitle" idx="1"/>
          </p:nvPr>
        </p:nvSpPr>
        <p:spPr>
          <a:xfrm>
            <a:off x="2987687" y="2753867"/>
            <a:ext cx="2804000" cy="7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title" hasCustomPrompt="1"/>
          </p:nvPr>
        </p:nvSpPr>
        <p:spPr>
          <a:xfrm>
            <a:off x="1134800" y="2317333"/>
            <a:ext cx="1614400" cy="96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t>xx%</a:t>
            </a:r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2"/>
          </p:nvPr>
        </p:nvSpPr>
        <p:spPr>
          <a:xfrm>
            <a:off x="8013628" y="2753867"/>
            <a:ext cx="2804000" cy="7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title" idx="3" hasCustomPrompt="1"/>
          </p:nvPr>
        </p:nvSpPr>
        <p:spPr>
          <a:xfrm>
            <a:off x="6227233" y="2317333"/>
            <a:ext cx="1614400" cy="96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t>xx%</a:t>
            </a:r>
          </a:p>
        </p:txBody>
      </p:sp>
      <p:sp>
        <p:nvSpPr>
          <p:cNvPr id="79" name="Google Shape;79;p13"/>
          <p:cNvSpPr txBox="1">
            <a:spLocks noGrp="1"/>
          </p:cNvSpPr>
          <p:nvPr>
            <p:ph type="ctrTitle" idx="4"/>
          </p:nvPr>
        </p:nvSpPr>
        <p:spPr>
          <a:xfrm>
            <a:off x="2987687" y="4379467"/>
            <a:ext cx="2804000" cy="5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5"/>
          </p:nvPr>
        </p:nvSpPr>
        <p:spPr>
          <a:xfrm>
            <a:off x="2987687" y="4989067"/>
            <a:ext cx="2804000" cy="7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6" hasCustomPrompt="1"/>
          </p:nvPr>
        </p:nvSpPr>
        <p:spPr>
          <a:xfrm>
            <a:off x="1134800" y="4561128"/>
            <a:ext cx="1614400" cy="96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t>xx%</a:t>
            </a:r>
          </a:p>
        </p:txBody>
      </p:sp>
      <p:sp>
        <p:nvSpPr>
          <p:cNvPr id="82" name="Google Shape;82;p13"/>
          <p:cNvSpPr txBox="1">
            <a:spLocks noGrp="1"/>
          </p:cNvSpPr>
          <p:nvPr>
            <p:ph type="ctrTitle" idx="7"/>
          </p:nvPr>
        </p:nvSpPr>
        <p:spPr>
          <a:xfrm>
            <a:off x="8013628" y="4379467"/>
            <a:ext cx="2804000" cy="5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8"/>
          </p:nvPr>
        </p:nvSpPr>
        <p:spPr>
          <a:xfrm>
            <a:off x="8013628" y="4989067"/>
            <a:ext cx="2804000" cy="7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9" hasCustomPrompt="1"/>
          </p:nvPr>
        </p:nvSpPr>
        <p:spPr>
          <a:xfrm>
            <a:off x="6227233" y="4561128"/>
            <a:ext cx="1614400" cy="96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t>xx%</a:t>
            </a:r>
          </a:p>
        </p:txBody>
      </p:sp>
      <p:sp>
        <p:nvSpPr>
          <p:cNvPr id="85" name="Google Shape;85;p13"/>
          <p:cNvSpPr txBox="1">
            <a:spLocks noGrp="1"/>
          </p:cNvSpPr>
          <p:nvPr>
            <p:ph type="ctrTitle" idx="13"/>
          </p:nvPr>
        </p:nvSpPr>
        <p:spPr>
          <a:xfrm>
            <a:off x="2987687" y="2144267"/>
            <a:ext cx="2804000" cy="5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ctrTitle" idx="14"/>
          </p:nvPr>
        </p:nvSpPr>
        <p:spPr>
          <a:xfrm>
            <a:off x="8013628" y="2144267"/>
            <a:ext cx="2804000" cy="5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title" idx="15"/>
          </p:nvPr>
        </p:nvSpPr>
        <p:spPr>
          <a:xfrm>
            <a:off x="960000" y="508000"/>
            <a:ext cx="10281600" cy="6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40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75630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6690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1593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4834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295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160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012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8216954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5929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3952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8708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5818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9133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3420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4788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9202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5070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136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7948677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4099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7408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3685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798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7373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3244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872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1541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1533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575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8845597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2166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6785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4688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2342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9344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46539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6823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8" y="3602568"/>
            <a:ext cx="12191989" cy="3255449"/>
          </a:xfrm>
          <a:custGeom>
            <a:avLst/>
            <a:gdLst/>
            <a:ahLst/>
            <a:cxnLst/>
            <a:rect l="l" t="t" r="r" b="b"/>
            <a:pathLst>
              <a:path w="227053" h="80355" extrusionOk="0">
                <a:moveTo>
                  <a:pt x="195442" y="0"/>
                </a:moveTo>
                <a:cubicBezTo>
                  <a:pt x="193206" y="0"/>
                  <a:pt x="190993" y="362"/>
                  <a:pt x="188845" y="1202"/>
                </a:cubicBezTo>
                <a:cubicBezTo>
                  <a:pt x="184509" y="2896"/>
                  <a:pt x="181126" y="6325"/>
                  <a:pt x="177878" y="9654"/>
                </a:cubicBezTo>
                <a:cubicBezTo>
                  <a:pt x="172280" y="15394"/>
                  <a:pt x="166686" y="21133"/>
                  <a:pt x="161090" y="26877"/>
                </a:cubicBezTo>
                <a:cubicBezTo>
                  <a:pt x="150965" y="37264"/>
                  <a:pt x="139212" y="48380"/>
                  <a:pt x="124708" y="48505"/>
                </a:cubicBezTo>
                <a:cubicBezTo>
                  <a:pt x="124629" y="48505"/>
                  <a:pt x="124550" y="48506"/>
                  <a:pt x="124472" y="48506"/>
                </a:cubicBezTo>
                <a:cubicBezTo>
                  <a:pt x="114982" y="48506"/>
                  <a:pt x="106238" y="43724"/>
                  <a:pt x="97581" y="39807"/>
                </a:cubicBezTo>
                <a:cubicBezTo>
                  <a:pt x="91433" y="37024"/>
                  <a:pt x="84638" y="34617"/>
                  <a:pt x="78026" y="34617"/>
                </a:cubicBezTo>
                <a:cubicBezTo>
                  <a:pt x="75250" y="34617"/>
                  <a:pt x="72506" y="35041"/>
                  <a:pt x="69856" y="36040"/>
                </a:cubicBezTo>
                <a:cubicBezTo>
                  <a:pt x="64274" y="38140"/>
                  <a:pt x="59553" y="42664"/>
                  <a:pt x="53623" y="43296"/>
                </a:cubicBezTo>
                <a:cubicBezTo>
                  <a:pt x="53132" y="43349"/>
                  <a:pt x="52647" y="43374"/>
                  <a:pt x="52168" y="43374"/>
                </a:cubicBezTo>
                <a:cubicBezTo>
                  <a:pt x="43942" y="43374"/>
                  <a:pt x="37368" y="35944"/>
                  <a:pt x="31815" y="29550"/>
                </a:cubicBezTo>
                <a:cubicBezTo>
                  <a:pt x="26084" y="22953"/>
                  <a:pt x="19808" y="16770"/>
                  <a:pt x="12793" y="11543"/>
                </a:cubicBezTo>
                <a:cubicBezTo>
                  <a:pt x="10169" y="9582"/>
                  <a:pt x="5259" y="6024"/>
                  <a:pt x="0" y="3253"/>
                </a:cubicBezTo>
                <a:lnTo>
                  <a:pt x="0" y="80354"/>
                </a:lnTo>
                <a:lnTo>
                  <a:pt x="227052" y="80354"/>
                </a:lnTo>
                <a:lnTo>
                  <a:pt x="227052" y="13952"/>
                </a:lnTo>
                <a:cubicBezTo>
                  <a:pt x="222861" y="11196"/>
                  <a:pt x="218566" y="8599"/>
                  <a:pt x="214182" y="6164"/>
                </a:cubicBezTo>
                <a:cubicBezTo>
                  <a:pt x="208414" y="2961"/>
                  <a:pt x="201836" y="0"/>
                  <a:pt x="195442" y="0"/>
                </a:cubicBezTo>
                <a:close/>
              </a:path>
            </a:pathLst>
          </a:custGeom>
          <a:solidFill>
            <a:srgbClr val="EF9F9C">
              <a:alpha val="430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313900" y="344568"/>
            <a:ext cx="11564237" cy="6168923"/>
          </a:xfrm>
          <a:custGeom>
            <a:avLst/>
            <a:gdLst/>
            <a:ahLst/>
            <a:cxnLst/>
            <a:rect l="l" t="t" r="r" b="b"/>
            <a:pathLst>
              <a:path w="65742" h="31774" fill="none" extrusionOk="0">
                <a:moveTo>
                  <a:pt x="0" y="8317"/>
                </a:moveTo>
                <a:lnTo>
                  <a:pt x="0" y="3533"/>
                </a:lnTo>
                <a:lnTo>
                  <a:pt x="2279" y="3533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58123" y="1"/>
                </a:lnTo>
                <a:lnTo>
                  <a:pt x="62321" y="1"/>
                </a:lnTo>
                <a:lnTo>
                  <a:pt x="62321" y="2391"/>
                </a:lnTo>
                <a:lnTo>
                  <a:pt x="65742" y="2391"/>
                </a:lnTo>
                <a:lnTo>
                  <a:pt x="65742" y="1"/>
                </a:lnTo>
                <a:lnTo>
                  <a:pt x="63460" y="1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1773"/>
                </a:lnTo>
                <a:lnTo>
                  <a:pt x="65742" y="31773"/>
                </a:lnTo>
                <a:lnTo>
                  <a:pt x="65742" y="29380"/>
                </a:lnTo>
                <a:lnTo>
                  <a:pt x="62321" y="29380"/>
                </a:lnTo>
                <a:lnTo>
                  <a:pt x="62321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3" y="31773"/>
                </a:lnTo>
                <a:lnTo>
                  <a:pt x="3423" y="29380"/>
                </a:lnTo>
                <a:lnTo>
                  <a:pt x="0" y="29380"/>
                </a:lnTo>
                <a:lnTo>
                  <a:pt x="0" y="31773"/>
                </a:lnTo>
                <a:lnTo>
                  <a:pt x="2279" y="31773"/>
                </a:lnTo>
                <a:lnTo>
                  <a:pt x="2279" y="28239"/>
                </a:lnTo>
                <a:lnTo>
                  <a:pt x="0" y="28239"/>
                </a:lnTo>
                <a:lnTo>
                  <a:pt x="0" y="23454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 rot="-637">
            <a:off x="2859164" y="3364395"/>
            <a:ext cx="6473600" cy="5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360800" y="720000"/>
            <a:ext cx="9470400" cy="28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423305" y="499130"/>
            <a:ext cx="10646988" cy="5485084"/>
            <a:chOff x="317478" y="374347"/>
            <a:chExt cx="7985241" cy="4113813"/>
          </a:xfrm>
        </p:grpSpPr>
        <p:grpSp>
          <p:nvGrpSpPr>
            <p:cNvPr id="14" name="Google Shape;14;p2"/>
            <p:cNvGrpSpPr/>
            <p:nvPr/>
          </p:nvGrpSpPr>
          <p:grpSpPr>
            <a:xfrm>
              <a:off x="8041453" y="1760222"/>
              <a:ext cx="139138" cy="127771"/>
              <a:chOff x="585175" y="1520600"/>
              <a:chExt cx="54425" cy="49975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" name="Google Shape;20;p2"/>
            <p:cNvSpPr/>
            <p:nvPr/>
          </p:nvSpPr>
          <p:spPr>
            <a:xfrm>
              <a:off x="8240319" y="20881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15119" y="29662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68844" y="33926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856544" y="28110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6594" y="38021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808119" y="4425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048969" y="34550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79819" y="884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165444" y="4070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963744" y="469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042044" y="2025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56619" y="1433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180044" y="753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" name="Google Shape;33;p2"/>
            <p:cNvGrpSpPr/>
            <p:nvPr/>
          </p:nvGrpSpPr>
          <p:grpSpPr>
            <a:xfrm>
              <a:off x="8159478" y="625322"/>
              <a:ext cx="139138" cy="127771"/>
              <a:chOff x="585175" y="1520600"/>
              <a:chExt cx="54425" cy="49975"/>
            </a:xfrm>
          </p:grpSpPr>
          <p:sp>
            <p:nvSpPr>
              <p:cNvPr id="34" name="Google Shape;34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" name="Google Shape;39;p2"/>
            <p:cNvGrpSpPr/>
            <p:nvPr/>
          </p:nvGrpSpPr>
          <p:grpSpPr>
            <a:xfrm>
              <a:off x="5429628" y="476110"/>
              <a:ext cx="139138" cy="127771"/>
              <a:chOff x="585175" y="1520600"/>
              <a:chExt cx="54425" cy="49975"/>
            </a:xfrm>
          </p:grpSpPr>
          <p:sp>
            <p:nvSpPr>
              <p:cNvPr id="40" name="Google Shape;40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" name="Google Shape;45;p2"/>
            <p:cNvGrpSpPr/>
            <p:nvPr/>
          </p:nvGrpSpPr>
          <p:grpSpPr>
            <a:xfrm>
              <a:off x="3151578" y="374347"/>
              <a:ext cx="139138" cy="127771"/>
              <a:chOff x="585175" y="1520600"/>
              <a:chExt cx="54425" cy="49975"/>
            </a:xfrm>
          </p:grpSpPr>
          <p:sp>
            <p:nvSpPr>
              <p:cNvPr id="46" name="Google Shape;46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" name="Google Shape;51;p2"/>
            <p:cNvGrpSpPr/>
            <p:nvPr/>
          </p:nvGrpSpPr>
          <p:grpSpPr>
            <a:xfrm>
              <a:off x="937153" y="531822"/>
              <a:ext cx="139138" cy="127771"/>
              <a:chOff x="585175" y="1520600"/>
              <a:chExt cx="54425" cy="49975"/>
            </a:xfrm>
          </p:grpSpPr>
          <p:sp>
            <p:nvSpPr>
              <p:cNvPr id="52" name="Google Shape;52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" name="Google Shape;57;p2"/>
            <p:cNvGrpSpPr/>
            <p:nvPr/>
          </p:nvGrpSpPr>
          <p:grpSpPr>
            <a:xfrm>
              <a:off x="317478" y="1123597"/>
              <a:ext cx="139138" cy="127771"/>
              <a:chOff x="585175" y="1520600"/>
              <a:chExt cx="54425" cy="49975"/>
            </a:xfrm>
          </p:grpSpPr>
          <p:sp>
            <p:nvSpPr>
              <p:cNvPr id="58" name="Google Shape;58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" name="Google Shape;63;p2"/>
            <p:cNvGrpSpPr/>
            <p:nvPr/>
          </p:nvGrpSpPr>
          <p:grpSpPr>
            <a:xfrm>
              <a:off x="1076303" y="1670822"/>
              <a:ext cx="139138" cy="127771"/>
              <a:chOff x="585175" y="1520600"/>
              <a:chExt cx="54425" cy="49975"/>
            </a:xfrm>
          </p:grpSpPr>
          <p:sp>
            <p:nvSpPr>
              <p:cNvPr id="64" name="Google Shape;64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" name="Google Shape;69;p2"/>
            <p:cNvGrpSpPr/>
            <p:nvPr/>
          </p:nvGrpSpPr>
          <p:grpSpPr>
            <a:xfrm>
              <a:off x="1610828" y="2873472"/>
              <a:ext cx="139138" cy="127771"/>
              <a:chOff x="585175" y="1520600"/>
              <a:chExt cx="54425" cy="49975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5" name="Google Shape;75;p2"/>
            <p:cNvGrpSpPr/>
            <p:nvPr/>
          </p:nvGrpSpPr>
          <p:grpSpPr>
            <a:xfrm>
              <a:off x="580853" y="3897947"/>
              <a:ext cx="139138" cy="127771"/>
              <a:chOff x="585175" y="1520600"/>
              <a:chExt cx="54425" cy="49975"/>
            </a:xfrm>
          </p:grpSpPr>
          <p:sp>
            <p:nvSpPr>
              <p:cNvPr id="76" name="Google Shape;76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" name="Google Shape;81;p2"/>
            <p:cNvGrpSpPr/>
            <p:nvPr/>
          </p:nvGrpSpPr>
          <p:grpSpPr>
            <a:xfrm>
              <a:off x="2329703" y="3192972"/>
              <a:ext cx="139138" cy="127771"/>
              <a:chOff x="585175" y="1520600"/>
              <a:chExt cx="54425" cy="49975"/>
            </a:xfrm>
          </p:grpSpPr>
          <p:sp>
            <p:nvSpPr>
              <p:cNvPr id="82" name="Google Shape;82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" name="Google Shape;87;p2"/>
            <p:cNvGrpSpPr/>
            <p:nvPr/>
          </p:nvGrpSpPr>
          <p:grpSpPr>
            <a:xfrm>
              <a:off x="4843178" y="3001247"/>
              <a:ext cx="139138" cy="127771"/>
              <a:chOff x="585175" y="1520600"/>
              <a:chExt cx="54425" cy="49975"/>
            </a:xfrm>
          </p:grpSpPr>
          <p:sp>
            <p:nvSpPr>
              <p:cNvPr id="88" name="Google Shape;88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3" name="Google Shape;93;p2"/>
            <p:cNvGrpSpPr/>
            <p:nvPr/>
          </p:nvGrpSpPr>
          <p:grpSpPr>
            <a:xfrm>
              <a:off x="6812903" y="3264847"/>
              <a:ext cx="139138" cy="127771"/>
              <a:chOff x="585175" y="1520600"/>
              <a:chExt cx="54425" cy="49975"/>
            </a:xfrm>
          </p:grpSpPr>
          <p:sp>
            <p:nvSpPr>
              <p:cNvPr id="94" name="Google Shape;94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568594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94216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7" name="Google Shape;3777;p32"/>
          <p:cNvSpPr/>
          <p:nvPr/>
        </p:nvSpPr>
        <p:spPr>
          <a:xfrm>
            <a:off x="313900" y="344568"/>
            <a:ext cx="11564237" cy="6168923"/>
          </a:xfrm>
          <a:custGeom>
            <a:avLst/>
            <a:gdLst/>
            <a:ahLst/>
            <a:cxnLst/>
            <a:rect l="l" t="t" r="r" b="b"/>
            <a:pathLst>
              <a:path w="65742" h="31774" fill="none" extrusionOk="0">
                <a:moveTo>
                  <a:pt x="0" y="8317"/>
                </a:moveTo>
                <a:lnTo>
                  <a:pt x="0" y="3533"/>
                </a:lnTo>
                <a:lnTo>
                  <a:pt x="2279" y="3533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58123" y="1"/>
                </a:lnTo>
                <a:lnTo>
                  <a:pt x="62321" y="1"/>
                </a:lnTo>
                <a:lnTo>
                  <a:pt x="62321" y="2391"/>
                </a:lnTo>
                <a:lnTo>
                  <a:pt x="65742" y="2391"/>
                </a:lnTo>
                <a:lnTo>
                  <a:pt x="65742" y="1"/>
                </a:lnTo>
                <a:lnTo>
                  <a:pt x="63460" y="1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1773"/>
                </a:lnTo>
                <a:lnTo>
                  <a:pt x="65742" y="31773"/>
                </a:lnTo>
                <a:lnTo>
                  <a:pt x="65742" y="29380"/>
                </a:lnTo>
                <a:lnTo>
                  <a:pt x="62321" y="29380"/>
                </a:lnTo>
                <a:lnTo>
                  <a:pt x="62321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3" y="31773"/>
                </a:lnTo>
                <a:lnTo>
                  <a:pt x="3423" y="29380"/>
                </a:lnTo>
                <a:lnTo>
                  <a:pt x="0" y="29380"/>
                </a:lnTo>
                <a:lnTo>
                  <a:pt x="0" y="31773"/>
                </a:lnTo>
                <a:lnTo>
                  <a:pt x="2279" y="31773"/>
                </a:lnTo>
                <a:lnTo>
                  <a:pt x="2279" y="28239"/>
                </a:lnTo>
                <a:lnTo>
                  <a:pt x="0" y="28239"/>
                </a:lnTo>
                <a:lnTo>
                  <a:pt x="0" y="23454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00948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8525751"/>
      </p:ext>
    </p:extLst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3"/>
        </a:solidFill>
        <a:effectLst/>
      </p:bgPr>
    </p:bg>
    <p:spTree>
      <p:nvGrpSpPr>
        <p:cNvPr id="1" name="Shape 3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9" name="Google Shape;3779;p33"/>
          <p:cNvSpPr/>
          <p:nvPr/>
        </p:nvSpPr>
        <p:spPr>
          <a:xfrm>
            <a:off x="313901" y="344567"/>
            <a:ext cx="11564193" cy="6168923"/>
          </a:xfrm>
          <a:custGeom>
            <a:avLst/>
            <a:gdLst/>
            <a:ahLst/>
            <a:cxnLst/>
            <a:rect l="l" t="t" r="r" b="b"/>
            <a:pathLst>
              <a:path w="65743" h="31774" fill="none" extrusionOk="0">
                <a:moveTo>
                  <a:pt x="1" y="8317"/>
                </a:moveTo>
                <a:lnTo>
                  <a:pt x="1" y="3533"/>
                </a:lnTo>
                <a:lnTo>
                  <a:pt x="2280" y="3533"/>
                </a:lnTo>
                <a:lnTo>
                  <a:pt x="2280" y="1295"/>
                </a:lnTo>
                <a:lnTo>
                  <a:pt x="1064" y="1"/>
                </a:lnTo>
                <a:lnTo>
                  <a:pt x="1" y="1211"/>
                </a:lnTo>
                <a:lnTo>
                  <a:pt x="1100" y="2391"/>
                </a:lnTo>
                <a:lnTo>
                  <a:pt x="3424" y="2391"/>
                </a:lnTo>
                <a:lnTo>
                  <a:pt x="3424" y="1"/>
                </a:lnTo>
                <a:lnTo>
                  <a:pt x="7622" y="1"/>
                </a:lnTo>
                <a:lnTo>
                  <a:pt x="58123" y="1"/>
                </a:lnTo>
                <a:lnTo>
                  <a:pt x="62322" y="1"/>
                </a:lnTo>
                <a:lnTo>
                  <a:pt x="62322" y="2391"/>
                </a:lnTo>
                <a:lnTo>
                  <a:pt x="64604" y="2391"/>
                </a:lnTo>
                <a:lnTo>
                  <a:pt x="65742" y="1175"/>
                </a:lnTo>
                <a:lnTo>
                  <a:pt x="64570" y="1"/>
                </a:lnTo>
                <a:lnTo>
                  <a:pt x="63460" y="1192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0605"/>
                </a:lnTo>
                <a:lnTo>
                  <a:pt x="64559" y="31773"/>
                </a:lnTo>
                <a:lnTo>
                  <a:pt x="65742" y="30593"/>
                </a:lnTo>
                <a:lnTo>
                  <a:pt x="64559" y="29380"/>
                </a:lnTo>
                <a:lnTo>
                  <a:pt x="62322" y="29380"/>
                </a:lnTo>
                <a:lnTo>
                  <a:pt x="62322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4" y="31773"/>
                </a:lnTo>
                <a:lnTo>
                  <a:pt x="3424" y="29380"/>
                </a:lnTo>
                <a:lnTo>
                  <a:pt x="1108" y="29380"/>
                </a:lnTo>
                <a:lnTo>
                  <a:pt x="1" y="30616"/>
                </a:lnTo>
                <a:lnTo>
                  <a:pt x="1198" y="31773"/>
                </a:lnTo>
                <a:lnTo>
                  <a:pt x="2280" y="30552"/>
                </a:lnTo>
                <a:lnTo>
                  <a:pt x="2280" y="28239"/>
                </a:lnTo>
                <a:lnTo>
                  <a:pt x="1" y="28239"/>
                </a:lnTo>
                <a:lnTo>
                  <a:pt x="1" y="23454"/>
                </a:lnTo>
                <a:close/>
              </a:path>
            </a:pathLst>
          </a:custGeom>
          <a:noFill/>
          <a:ln w="952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80" name="Google Shape;3780;p33"/>
          <p:cNvGrpSpPr/>
          <p:nvPr/>
        </p:nvGrpSpPr>
        <p:grpSpPr>
          <a:xfrm>
            <a:off x="462659" y="720014"/>
            <a:ext cx="10626829" cy="5503161"/>
            <a:chOff x="346994" y="540010"/>
            <a:chExt cx="7970122" cy="4127371"/>
          </a:xfrm>
        </p:grpSpPr>
        <p:grpSp>
          <p:nvGrpSpPr>
            <p:cNvPr id="3781" name="Google Shape;3781;p33"/>
            <p:cNvGrpSpPr/>
            <p:nvPr/>
          </p:nvGrpSpPr>
          <p:grpSpPr>
            <a:xfrm>
              <a:off x="928234" y="791104"/>
              <a:ext cx="564135" cy="256951"/>
              <a:chOff x="700250" y="1477300"/>
              <a:chExt cx="309675" cy="141050"/>
            </a:xfrm>
          </p:grpSpPr>
          <p:sp>
            <p:nvSpPr>
              <p:cNvPr id="3782" name="Google Shape;3782;p33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3" name="Google Shape;3783;p33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4" name="Google Shape;3784;p33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5" name="Google Shape;3785;p33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86" name="Google Shape;3786;p33"/>
            <p:cNvGrpSpPr/>
            <p:nvPr/>
          </p:nvGrpSpPr>
          <p:grpSpPr>
            <a:xfrm>
              <a:off x="3742803" y="1048222"/>
              <a:ext cx="139138" cy="127771"/>
              <a:chOff x="585175" y="1520600"/>
              <a:chExt cx="54425" cy="49975"/>
            </a:xfrm>
          </p:grpSpPr>
          <p:sp>
            <p:nvSpPr>
              <p:cNvPr id="3787" name="Google Shape;3787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8" name="Google Shape;3788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9" name="Google Shape;3789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0" name="Google Shape;3790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1" name="Google Shape;3791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92" name="Google Shape;3792;p33"/>
            <p:cNvSpPr/>
            <p:nvPr/>
          </p:nvSpPr>
          <p:spPr>
            <a:xfrm>
              <a:off x="4915244" y="19047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93" name="Google Shape;3793;p33"/>
            <p:cNvGrpSpPr/>
            <p:nvPr/>
          </p:nvGrpSpPr>
          <p:grpSpPr>
            <a:xfrm>
              <a:off x="4307134" y="2532454"/>
              <a:ext cx="564135" cy="256951"/>
              <a:chOff x="700250" y="1477300"/>
              <a:chExt cx="309675" cy="141050"/>
            </a:xfrm>
          </p:grpSpPr>
          <p:sp>
            <p:nvSpPr>
              <p:cNvPr id="3794" name="Google Shape;3794;p33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5" name="Google Shape;3795;p33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6" name="Google Shape;3796;p33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33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8" name="Google Shape;3798;p33"/>
            <p:cNvGrpSpPr/>
            <p:nvPr/>
          </p:nvGrpSpPr>
          <p:grpSpPr>
            <a:xfrm>
              <a:off x="2151978" y="4415497"/>
              <a:ext cx="139138" cy="127771"/>
              <a:chOff x="585175" y="1520600"/>
              <a:chExt cx="54425" cy="49975"/>
            </a:xfrm>
          </p:grpSpPr>
          <p:sp>
            <p:nvSpPr>
              <p:cNvPr id="3799" name="Google Shape;3799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0" name="Google Shape;3800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2" name="Google Shape;3802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3" name="Google Shape;3803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04" name="Google Shape;3804;p33"/>
            <p:cNvGrpSpPr/>
            <p:nvPr/>
          </p:nvGrpSpPr>
          <p:grpSpPr>
            <a:xfrm>
              <a:off x="4111878" y="4539610"/>
              <a:ext cx="139138" cy="127771"/>
              <a:chOff x="585175" y="1520600"/>
              <a:chExt cx="54425" cy="49975"/>
            </a:xfrm>
          </p:grpSpPr>
          <p:sp>
            <p:nvSpPr>
              <p:cNvPr id="3805" name="Google Shape;3805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6" name="Google Shape;3806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7" name="Google Shape;3807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8" name="Google Shape;3808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10" name="Google Shape;3810;p33"/>
            <p:cNvGrpSpPr/>
            <p:nvPr/>
          </p:nvGrpSpPr>
          <p:grpSpPr>
            <a:xfrm>
              <a:off x="6498078" y="1377085"/>
              <a:ext cx="139138" cy="127771"/>
              <a:chOff x="585175" y="1520600"/>
              <a:chExt cx="54425" cy="49975"/>
            </a:xfrm>
          </p:grpSpPr>
          <p:sp>
            <p:nvSpPr>
              <p:cNvPr id="3811" name="Google Shape;3811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2" name="Google Shape;3812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5" name="Google Shape;3815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16" name="Google Shape;3816;p33"/>
            <p:cNvGrpSpPr/>
            <p:nvPr/>
          </p:nvGrpSpPr>
          <p:grpSpPr>
            <a:xfrm>
              <a:off x="8177978" y="1504860"/>
              <a:ext cx="139138" cy="127771"/>
              <a:chOff x="585175" y="1520600"/>
              <a:chExt cx="54425" cy="49975"/>
            </a:xfrm>
          </p:grpSpPr>
          <p:sp>
            <p:nvSpPr>
              <p:cNvPr id="3817" name="Google Shape;3817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0" name="Google Shape;3820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1" name="Google Shape;3821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2" name="Google Shape;3822;p33"/>
            <p:cNvGrpSpPr/>
            <p:nvPr/>
          </p:nvGrpSpPr>
          <p:grpSpPr>
            <a:xfrm>
              <a:off x="7268028" y="540010"/>
              <a:ext cx="139138" cy="127771"/>
              <a:chOff x="585175" y="1520600"/>
              <a:chExt cx="54425" cy="49975"/>
            </a:xfrm>
          </p:grpSpPr>
          <p:sp>
            <p:nvSpPr>
              <p:cNvPr id="3823" name="Google Shape;3823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4" name="Google Shape;3824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6" name="Google Shape;3826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7" name="Google Shape;3827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8" name="Google Shape;3828;p33"/>
            <p:cNvGrpSpPr/>
            <p:nvPr/>
          </p:nvGrpSpPr>
          <p:grpSpPr>
            <a:xfrm>
              <a:off x="834778" y="2413060"/>
              <a:ext cx="139138" cy="127771"/>
              <a:chOff x="585175" y="1520600"/>
              <a:chExt cx="54425" cy="49975"/>
            </a:xfrm>
          </p:grpSpPr>
          <p:sp>
            <p:nvSpPr>
              <p:cNvPr id="3829" name="Google Shape;3829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0" name="Google Shape;3830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1" name="Google Shape;3831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2" name="Google Shape;3832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3" name="Google Shape;3833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4" name="Google Shape;3834;p33"/>
            <p:cNvGrpSpPr/>
            <p:nvPr/>
          </p:nvGrpSpPr>
          <p:grpSpPr>
            <a:xfrm>
              <a:off x="491153" y="1439485"/>
              <a:ext cx="139138" cy="127771"/>
              <a:chOff x="585175" y="1520600"/>
              <a:chExt cx="54425" cy="49975"/>
            </a:xfrm>
          </p:grpSpPr>
          <p:sp>
            <p:nvSpPr>
              <p:cNvPr id="3835" name="Google Shape;3835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6" name="Google Shape;3836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7" name="Google Shape;3837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8" name="Google Shape;3838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9" name="Google Shape;3839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0" name="Google Shape;3840;p33"/>
            <p:cNvGrpSpPr/>
            <p:nvPr/>
          </p:nvGrpSpPr>
          <p:grpSpPr>
            <a:xfrm>
              <a:off x="1954703" y="572835"/>
              <a:ext cx="139138" cy="127771"/>
              <a:chOff x="585175" y="1520600"/>
              <a:chExt cx="54425" cy="49975"/>
            </a:xfrm>
          </p:grpSpPr>
          <p:sp>
            <p:nvSpPr>
              <p:cNvPr id="3841" name="Google Shape;3841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2" name="Google Shape;3842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3" name="Google Shape;3843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4" name="Google Shape;3844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5" name="Google Shape;3845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6" name="Google Shape;3846;p33"/>
            <p:cNvGrpSpPr/>
            <p:nvPr/>
          </p:nvGrpSpPr>
          <p:grpSpPr>
            <a:xfrm>
              <a:off x="4648378" y="700597"/>
              <a:ext cx="139138" cy="127771"/>
              <a:chOff x="585175" y="1520600"/>
              <a:chExt cx="54425" cy="49975"/>
            </a:xfrm>
          </p:grpSpPr>
          <p:sp>
            <p:nvSpPr>
              <p:cNvPr id="3847" name="Google Shape;3847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8" name="Google Shape;3848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9" name="Google Shape;3849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0" name="Google Shape;3850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1" name="Google Shape;3851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2" name="Google Shape;3852;p33"/>
            <p:cNvGrpSpPr/>
            <p:nvPr/>
          </p:nvGrpSpPr>
          <p:grpSpPr>
            <a:xfrm>
              <a:off x="5571028" y="1078422"/>
              <a:ext cx="139138" cy="127771"/>
              <a:chOff x="585175" y="1520600"/>
              <a:chExt cx="54425" cy="49975"/>
            </a:xfrm>
          </p:grpSpPr>
          <p:sp>
            <p:nvSpPr>
              <p:cNvPr id="3853" name="Google Shape;3853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4" name="Google Shape;3854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5" name="Google Shape;3855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6" name="Google Shape;3856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7" name="Google Shape;3857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8" name="Google Shape;3858;p33"/>
            <p:cNvGrpSpPr/>
            <p:nvPr/>
          </p:nvGrpSpPr>
          <p:grpSpPr>
            <a:xfrm>
              <a:off x="4648378" y="2202322"/>
              <a:ext cx="139138" cy="127771"/>
              <a:chOff x="585175" y="1520600"/>
              <a:chExt cx="54425" cy="49975"/>
            </a:xfrm>
          </p:grpSpPr>
          <p:sp>
            <p:nvSpPr>
              <p:cNvPr id="3859" name="Google Shape;3859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0" name="Google Shape;3860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1" name="Google Shape;3861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2" name="Google Shape;3862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3" name="Google Shape;3863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64" name="Google Shape;3864;p33"/>
            <p:cNvSpPr/>
            <p:nvPr/>
          </p:nvSpPr>
          <p:spPr>
            <a:xfrm>
              <a:off x="3648969" y="2509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5" name="Google Shape;3865;p33"/>
            <p:cNvSpPr/>
            <p:nvPr/>
          </p:nvSpPr>
          <p:spPr>
            <a:xfrm>
              <a:off x="3400819" y="2789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33"/>
            <p:cNvSpPr/>
            <p:nvPr/>
          </p:nvSpPr>
          <p:spPr>
            <a:xfrm>
              <a:off x="4111869" y="27361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7" name="Google Shape;3867;p33"/>
            <p:cNvSpPr/>
            <p:nvPr/>
          </p:nvSpPr>
          <p:spPr>
            <a:xfrm>
              <a:off x="5508619" y="2571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8" name="Google Shape;3868;p33"/>
            <p:cNvSpPr/>
            <p:nvPr/>
          </p:nvSpPr>
          <p:spPr>
            <a:xfrm>
              <a:off x="4465044" y="4448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9" name="Google Shape;3869;p33"/>
            <p:cNvSpPr/>
            <p:nvPr/>
          </p:nvSpPr>
          <p:spPr>
            <a:xfrm>
              <a:off x="3287844" y="45105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0" name="Google Shape;3870;p33"/>
            <p:cNvSpPr/>
            <p:nvPr/>
          </p:nvSpPr>
          <p:spPr>
            <a:xfrm>
              <a:off x="1722469" y="46034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1" name="Google Shape;3871;p33"/>
            <p:cNvSpPr/>
            <p:nvPr/>
          </p:nvSpPr>
          <p:spPr>
            <a:xfrm>
              <a:off x="1028869" y="4448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2" name="Google Shape;3872;p33"/>
            <p:cNvSpPr/>
            <p:nvPr/>
          </p:nvSpPr>
          <p:spPr>
            <a:xfrm>
              <a:off x="538244" y="2933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3" name="Google Shape;3873;p33"/>
            <p:cNvSpPr/>
            <p:nvPr/>
          </p:nvSpPr>
          <p:spPr>
            <a:xfrm>
              <a:off x="1492369" y="27361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4" name="Google Shape;3874;p33"/>
            <p:cNvSpPr/>
            <p:nvPr/>
          </p:nvSpPr>
          <p:spPr>
            <a:xfrm>
              <a:off x="1301469" y="1759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5" name="Google Shape;3875;p33"/>
            <p:cNvSpPr/>
            <p:nvPr/>
          </p:nvSpPr>
          <p:spPr>
            <a:xfrm>
              <a:off x="346994" y="3610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6" name="Google Shape;3876;p33"/>
            <p:cNvSpPr/>
            <p:nvPr/>
          </p:nvSpPr>
          <p:spPr>
            <a:xfrm>
              <a:off x="630294" y="1967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7" name="Google Shape;3877;p33"/>
            <p:cNvSpPr/>
            <p:nvPr/>
          </p:nvSpPr>
          <p:spPr>
            <a:xfrm>
              <a:off x="538244" y="955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8" name="Google Shape;3878;p33"/>
            <p:cNvSpPr/>
            <p:nvPr/>
          </p:nvSpPr>
          <p:spPr>
            <a:xfrm>
              <a:off x="2291119" y="8283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9" name="Google Shape;3879;p33"/>
            <p:cNvSpPr/>
            <p:nvPr/>
          </p:nvSpPr>
          <p:spPr>
            <a:xfrm>
              <a:off x="3546994" y="638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0" name="Google Shape;3880;p33"/>
            <p:cNvSpPr/>
            <p:nvPr/>
          </p:nvSpPr>
          <p:spPr>
            <a:xfrm>
              <a:off x="4307819" y="8883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1" name="Google Shape;3881;p33"/>
            <p:cNvSpPr/>
            <p:nvPr/>
          </p:nvSpPr>
          <p:spPr>
            <a:xfrm>
              <a:off x="4021494" y="13465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2" name="Google Shape;3882;p33"/>
            <p:cNvSpPr/>
            <p:nvPr/>
          </p:nvSpPr>
          <p:spPr>
            <a:xfrm>
              <a:off x="5080194" y="10809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3" name="Google Shape;3883;p33"/>
            <p:cNvSpPr/>
            <p:nvPr/>
          </p:nvSpPr>
          <p:spPr>
            <a:xfrm>
              <a:off x="6072869" y="638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4" name="Google Shape;3884;p33"/>
            <p:cNvSpPr/>
            <p:nvPr/>
          </p:nvSpPr>
          <p:spPr>
            <a:xfrm>
              <a:off x="6836469" y="10480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5" name="Google Shape;3885;p33"/>
            <p:cNvSpPr/>
            <p:nvPr/>
          </p:nvSpPr>
          <p:spPr>
            <a:xfrm>
              <a:off x="6898869" y="6677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6" name="Google Shape;3886;p33"/>
            <p:cNvSpPr/>
            <p:nvPr/>
          </p:nvSpPr>
          <p:spPr>
            <a:xfrm>
              <a:off x="7986969" y="11759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3598986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8" name="Google Shape;3888;p34"/>
          <p:cNvSpPr/>
          <p:nvPr/>
        </p:nvSpPr>
        <p:spPr>
          <a:xfrm>
            <a:off x="313900" y="344568"/>
            <a:ext cx="11564237" cy="6168923"/>
          </a:xfrm>
          <a:custGeom>
            <a:avLst/>
            <a:gdLst/>
            <a:ahLst/>
            <a:cxnLst/>
            <a:rect l="l" t="t" r="r" b="b"/>
            <a:pathLst>
              <a:path w="65742" h="31774" fill="none" extrusionOk="0">
                <a:moveTo>
                  <a:pt x="0" y="8317"/>
                </a:moveTo>
                <a:lnTo>
                  <a:pt x="0" y="3533"/>
                </a:lnTo>
                <a:lnTo>
                  <a:pt x="2279" y="3533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58123" y="1"/>
                </a:lnTo>
                <a:lnTo>
                  <a:pt x="62321" y="1"/>
                </a:lnTo>
                <a:lnTo>
                  <a:pt x="62321" y="2391"/>
                </a:lnTo>
                <a:lnTo>
                  <a:pt x="65742" y="2391"/>
                </a:lnTo>
                <a:lnTo>
                  <a:pt x="65742" y="1"/>
                </a:lnTo>
                <a:lnTo>
                  <a:pt x="63460" y="1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1773"/>
                </a:lnTo>
                <a:lnTo>
                  <a:pt x="65742" y="31773"/>
                </a:lnTo>
                <a:lnTo>
                  <a:pt x="65742" y="29380"/>
                </a:lnTo>
                <a:lnTo>
                  <a:pt x="62321" y="29380"/>
                </a:lnTo>
                <a:lnTo>
                  <a:pt x="62321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3" y="31773"/>
                </a:lnTo>
                <a:lnTo>
                  <a:pt x="3423" y="29380"/>
                </a:lnTo>
                <a:lnTo>
                  <a:pt x="0" y="29380"/>
                </a:lnTo>
                <a:lnTo>
                  <a:pt x="0" y="31773"/>
                </a:lnTo>
                <a:lnTo>
                  <a:pt x="2279" y="31773"/>
                </a:lnTo>
                <a:lnTo>
                  <a:pt x="2279" y="28239"/>
                </a:lnTo>
                <a:lnTo>
                  <a:pt x="0" y="28239"/>
                </a:lnTo>
                <a:lnTo>
                  <a:pt x="0" y="23454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89" name="Google Shape;3889;p34"/>
          <p:cNvGrpSpPr/>
          <p:nvPr/>
        </p:nvGrpSpPr>
        <p:grpSpPr>
          <a:xfrm>
            <a:off x="460210" y="549949"/>
            <a:ext cx="11318433" cy="5826977"/>
            <a:chOff x="345157" y="412461"/>
            <a:chExt cx="8488825" cy="4370233"/>
          </a:xfrm>
        </p:grpSpPr>
        <p:grpSp>
          <p:nvGrpSpPr>
            <p:cNvPr id="3890" name="Google Shape;3890;p34"/>
            <p:cNvGrpSpPr/>
            <p:nvPr/>
          </p:nvGrpSpPr>
          <p:grpSpPr>
            <a:xfrm>
              <a:off x="2261296" y="4182667"/>
              <a:ext cx="564135" cy="256951"/>
              <a:chOff x="700250" y="1477300"/>
              <a:chExt cx="309675" cy="141050"/>
            </a:xfrm>
          </p:grpSpPr>
          <p:sp>
            <p:nvSpPr>
              <p:cNvPr id="3891" name="Google Shape;3891;p34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2" name="Google Shape;3892;p34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3" name="Google Shape;3893;p34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4" name="Google Shape;3894;p34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5" name="Google Shape;3895;p34"/>
            <p:cNvGrpSpPr/>
            <p:nvPr/>
          </p:nvGrpSpPr>
          <p:grpSpPr>
            <a:xfrm>
              <a:off x="4632603" y="1574960"/>
              <a:ext cx="139138" cy="127771"/>
              <a:chOff x="585175" y="1520600"/>
              <a:chExt cx="54425" cy="49975"/>
            </a:xfrm>
          </p:grpSpPr>
          <p:sp>
            <p:nvSpPr>
              <p:cNvPr id="3896" name="Google Shape;3896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7" name="Google Shape;3897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8" name="Google Shape;3898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9" name="Google Shape;3899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0" name="Google Shape;3900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01" name="Google Shape;3901;p34"/>
            <p:cNvSpPr/>
            <p:nvPr/>
          </p:nvSpPr>
          <p:spPr>
            <a:xfrm>
              <a:off x="4849582" y="24454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02" name="Google Shape;3902;p34"/>
            <p:cNvGrpSpPr/>
            <p:nvPr/>
          </p:nvGrpSpPr>
          <p:grpSpPr>
            <a:xfrm>
              <a:off x="6859753" y="1046735"/>
              <a:ext cx="139138" cy="127771"/>
              <a:chOff x="585175" y="1520600"/>
              <a:chExt cx="54425" cy="49975"/>
            </a:xfrm>
          </p:grpSpPr>
          <p:sp>
            <p:nvSpPr>
              <p:cNvPr id="3903" name="Google Shape;3903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4" name="Google Shape;3904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5" name="Google Shape;3905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6" name="Google Shape;3906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7" name="Google Shape;3907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8" name="Google Shape;3908;p34"/>
            <p:cNvGrpSpPr/>
            <p:nvPr/>
          </p:nvGrpSpPr>
          <p:grpSpPr>
            <a:xfrm>
              <a:off x="7814253" y="540010"/>
              <a:ext cx="139138" cy="127771"/>
              <a:chOff x="585175" y="1520600"/>
              <a:chExt cx="54425" cy="49975"/>
            </a:xfrm>
          </p:grpSpPr>
          <p:sp>
            <p:nvSpPr>
              <p:cNvPr id="3909" name="Google Shape;3909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0" name="Google Shape;3910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1" name="Google Shape;3911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2" name="Google Shape;3912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3" name="Google Shape;3913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4" name="Google Shape;3914;p34"/>
            <p:cNvGrpSpPr/>
            <p:nvPr/>
          </p:nvGrpSpPr>
          <p:grpSpPr>
            <a:xfrm>
              <a:off x="7839728" y="1329060"/>
              <a:ext cx="139138" cy="127771"/>
              <a:chOff x="585175" y="1520600"/>
              <a:chExt cx="54425" cy="49975"/>
            </a:xfrm>
          </p:grpSpPr>
          <p:sp>
            <p:nvSpPr>
              <p:cNvPr id="3915" name="Google Shape;3915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6" name="Google Shape;3916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7" name="Google Shape;3917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8" name="Google Shape;3918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9" name="Google Shape;3919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0" name="Google Shape;3920;p34"/>
            <p:cNvGrpSpPr/>
            <p:nvPr/>
          </p:nvGrpSpPr>
          <p:grpSpPr>
            <a:xfrm>
              <a:off x="8520603" y="1099985"/>
              <a:ext cx="139138" cy="127771"/>
              <a:chOff x="585175" y="1520600"/>
              <a:chExt cx="54425" cy="49975"/>
            </a:xfrm>
          </p:grpSpPr>
          <p:sp>
            <p:nvSpPr>
              <p:cNvPr id="3921" name="Google Shape;3921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2" name="Google Shape;3922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3" name="Google Shape;3923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4" name="Google Shape;3924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5" name="Google Shape;3925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6" name="Google Shape;3926;p34"/>
            <p:cNvGrpSpPr/>
            <p:nvPr/>
          </p:nvGrpSpPr>
          <p:grpSpPr>
            <a:xfrm>
              <a:off x="8403353" y="2507872"/>
              <a:ext cx="139138" cy="127771"/>
              <a:chOff x="585175" y="1520600"/>
              <a:chExt cx="54425" cy="49975"/>
            </a:xfrm>
          </p:grpSpPr>
          <p:sp>
            <p:nvSpPr>
              <p:cNvPr id="3927" name="Google Shape;3927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8" name="Google Shape;3928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9" name="Google Shape;3929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0" name="Google Shape;3930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1" name="Google Shape;3931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2" name="Google Shape;3932;p34"/>
            <p:cNvGrpSpPr/>
            <p:nvPr/>
          </p:nvGrpSpPr>
          <p:grpSpPr>
            <a:xfrm>
              <a:off x="8632428" y="3532372"/>
              <a:ext cx="139138" cy="127771"/>
              <a:chOff x="585175" y="1520600"/>
              <a:chExt cx="54425" cy="49975"/>
            </a:xfrm>
          </p:grpSpPr>
          <p:sp>
            <p:nvSpPr>
              <p:cNvPr id="3933" name="Google Shape;3933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4" name="Google Shape;3934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5" name="Google Shape;3935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6" name="Google Shape;3936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7" name="Google Shape;3937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8" name="Google Shape;3938;p34"/>
            <p:cNvGrpSpPr/>
            <p:nvPr/>
          </p:nvGrpSpPr>
          <p:grpSpPr>
            <a:xfrm>
              <a:off x="7814253" y="4475722"/>
              <a:ext cx="139138" cy="127771"/>
              <a:chOff x="585175" y="1520600"/>
              <a:chExt cx="54425" cy="49975"/>
            </a:xfrm>
          </p:grpSpPr>
          <p:sp>
            <p:nvSpPr>
              <p:cNvPr id="3939" name="Google Shape;3939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0" name="Google Shape;3940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1" name="Google Shape;3941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2" name="Google Shape;3942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3" name="Google Shape;3943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4" name="Google Shape;3944;p34"/>
            <p:cNvGrpSpPr/>
            <p:nvPr/>
          </p:nvGrpSpPr>
          <p:grpSpPr>
            <a:xfrm>
              <a:off x="5714378" y="4399372"/>
              <a:ext cx="139138" cy="127771"/>
              <a:chOff x="585175" y="1520600"/>
              <a:chExt cx="54425" cy="49975"/>
            </a:xfrm>
          </p:grpSpPr>
          <p:sp>
            <p:nvSpPr>
              <p:cNvPr id="3945" name="Google Shape;3945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6" name="Google Shape;3946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7" name="Google Shape;3947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8" name="Google Shape;3948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9" name="Google Shape;3949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50" name="Google Shape;3950;p34"/>
            <p:cNvGrpSpPr/>
            <p:nvPr/>
          </p:nvGrpSpPr>
          <p:grpSpPr>
            <a:xfrm>
              <a:off x="4810803" y="4527147"/>
              <a:ext cx="139138" cy="127771"/>
              <a:chOff x="585175" y="1520600"/>
              <a:chExt cx="54425" cy="49975"/>
            </a:xfrm>
          </p:grpSpPr>
          <p:sp>
            <p:nvSpPr>
              <p:cNvPr id="3951" name="Google Shape;3951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2" name="Google Shape;3952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3" name="Google Shape;3953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4" name="Google Shape;3954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5" name="Google Shape;3955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56" name="Google Shape;3956;p34"/>
            <p:cNvGrpSpPr/>
            <p:nvPr/>
          </p:nvGrpSpPr>
          <p:grpSpPr>
            <a:xfrm>
              <a:off x="5039878" y="3566297"/>
              <a:ext cx="139138" cy="127771"/>
              <a:chOff x="585175" y="1520600"/>
              <a:chExt cx="54425" cy="49975"/>
            </a:xfrm>
          </p:grpSpPr>
          <p:sp>
            <p:nvSpPr>
              <p:cNvPr id="3957" name="Google Shape;3957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8" name="Google Shape;3958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9" name="Google Shape;3959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0" name="Google Shape;3960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1" name="Google Shape;3961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62" name="Google Shape;3962;p34"/>
            <p:cNvGrpSpPr/>
            <p:nvPr/>
          </p:nvGrpSpPr>
          <p:grpSpPr>
            <a:xfrm>
              <a:off x="5128978" y="2373247"/>
              <a:ext cx="139138" cy="127771"/>
              <a:chOff x="585175" y="1520600"/>
              <a:chExt cx="54425" cy="49975"/>
            </a:xfrm>
          </p:grpSpPr>
          <p:sp>
            <p:nvSpPr>
              <p:cNvPr id="3963" name="Google Shape;3963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4" name="Google Shape;3964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5" name="Google Shape;3965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6" name="Google Shape;3966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7" name="Google Shape;3967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68" name="Google Shape;3968;p34"/>
            <p:cNvGrpSpPr/>
            <p:nvPr/>
          </p:nvGrpSpPr>
          <p:grpSpPr>
            <a:xfrm>
              <a:off x="3550903" y="4182672"/>
              <a:ext cx="139138" cy="127771"/>
              <a:chOff x="585175" y="1520600"/>
              <a:chExt cx="54425" cy="49975"/>
            </a:xfrm>
          </p:grpSpPr>
          <p:sp>
            <p:nvSpPr>
              <p:cNvPr id="3969" name="Google Shape;3969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0" name="Google Shape;3970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1" name="Google Shape;3971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2" name="Google Shape;3972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3" name="Google Shape;3973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4" name="Google Shape;3974;p34"/>
            <p:cNvGrpSpPr/>
            <p:nvPr/>
          </p:nvGrpSpPr>
          <p:grpSpPr>
            <a:xfrm>
              <a:off x="2261303" y="4654922"/>
              <a:ext cx="139138" cy="127771"/>
              <a:chOff x="585175" y="1520600"/>
              <a:chExt cx="54425" cy="49975"/>
            </a:xfrm>
          </p:grpSpPr>
          <p:sp>
            <p:nvSpPr>
              <p:cNvPr id="3975" name="Google Shape;3975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6" name="Google Shape;3976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7" name="Google Shape;3977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8" name="Google Shape;3978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9" name="Google Shape;3979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80" name="Google Shape;3980;p34"/>
            <p:cNvGrpSpPr/>
            <p:nvPr/>
          </p:nvGrpSpPr>
          <p:grpSpPr>
            <a:xfrm>
              <a:off x="1364103" y="4247260"/>
              <a:ext cx="139138" cy="127771"/>
              <a:chOff x="585175" y="1520600"/>
              <a:chExt cx="54425" cy="49975"/>
            </a:xfrm>
          </p:grpSpPr>
          <p:sp>
            <p:nvSpPr>
              <p:cNvPr id="3981" name="Google Shape;3981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2" name="Google Shape;3982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3" name="Google Shape;3983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4" name="Google Shape;3984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5" name="Google Shape;3985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86" name="Google Shape;3986;p34"/>
            <p:cNvGrpSpPr/>
            <p:nvPr/>
          </p:nvGrpSpPr>
          <p:grpSpPr>
            <a:xfrm>
              <a:off x="371453" y="3184610"/>
              <a:ext cx="139138" cy="127771"/>
              <a:chOff x="585175" y="1520600"/>
              <a:chExt cx="54425" cy="49975"/>
            </a:xfrm>
          </p:grpSpPr>
          <p:sp>
            <p:nvSpPr>
              <p:cNvPr id="3987" name="Google Shape;3987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8" name="Google Shape;3988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9" name="Google Shape;3989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0" name="Google Shape;3990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2" name="Google Shape;3992;p34"/>
            <p:cNvGrpSpPr/>
            <p:nvPr/>
          </p:nvGrpSpPr>
          <p:grpSpPr>
            <a:xfrm>
              <a:off x="473253" y="1962860"/>
              <a:ext cx="139138" cy="127771"/>
              <a:chOff x="585175" y="1520600"/>
              <a:chExt cx="54425" cy="49975"/>
            </a:xfrm>
          </p:grpSpPr>
          <p:sp>
            <p:nvSpPr>
              <p:cNvPr id="3993" name="Google Shape;3993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4" name="Google Shape;3994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6" name="Google Shape;3996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7" name="Google Shape;3997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8" name="Google Shape;3998;p34"/>
            <p:cNvGrpSpPr/>
            <p:nvPr/>
          </p:nvGrpSpPr>
          <p:grpSpPr>
            <a:xfrm>
              <a:off x="1612278" y="1374735"/>
              <a:ext cx="139138" cy="127771"/>
              <a:chOff x="585175" y="1520600"/>
              <a:chExt cx="54425" cy="49975"/>
            </a:xfrm>
          </p:grpSpPr>
          <p:sp>
            <p:nvSpPr>
              <p:cNvPr id="3999" name="Google Shape;3999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0" name="Google Shape;4000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1" name="Google Shape;4001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2" name="Google Shape;4002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4" name="Google Shape;4004;p34"/>
            <p:cNvGrpSpPr/>
            <p:nvPr/>
          </p:nvGrpSpPr>
          <p:grpSpPr>
            <a:xfrm>
              <a:off x="2776753" y="1502510"/>
              <a:ext cx="139138" cy="127771"/>
              <a:chOff x="585175" y="1520600"/>
              <a:chExt cx="54425" cy="49975"/>
            </a:xfrm>
          </p:grpSpPr>
          <p:sp>
            <p:nvSpPr>
              <p:cNvPr id="4005" name="Google Shape;4005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6" name="Google Shape;4006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9" name="Google Shape;4009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0" name="Google Shape;4010;p34"/>
            <p:cNvGrpSpPr/>
            <p:nvPr/>
          </p:nvGrpSpPr>
          <p:grpSpPr>
            <a:xfrm>
              <a:off x="3718528" y="1329060"/>
              <a:ext cx="139138" cy="127771"/>
              <a:chOff x="585175" y="1520600"/>
              <a:chExt cx="54425" cy="49975"/>
            </a:xfrm>
          </p:grpSpPr>
          <p:sp>
            <p:nvSpPr>
              <p:cNvPr id="4011" name="Google Shape;4011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4" name="Google Shape;4014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5" name="Google Shape;4015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16" name="Google Shape;4016;p34"/>
            <p:cNvSpPr/>
            <p:nvPr/>
          </p:nvSpPr>
          <p:spPr>
            <a:xfrm>
              <a:off x="5039882" y="19004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7" name="Google Shape;4017;p34"/>
            <p:cNvSpPr/>
            <p:nvPr/>
          </p:nvSpPr>
          <p:spPr>
            <a:xfrm>
              <a:off x="5128982" y="14568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8" name="Google Shape;4018;p34"/>
            <p:cNvSpPr/>
            <p:nvPr/>
          </p:nvSpPr>
          <p:spPr>
            <a:xfrm>
              <a:off x="4161757" y="12277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9" name="Google Shape;4019;p34"/>
            <p:cNvSpPr/>
            <p:nvPr/>
          </p:nvSpPr>
          <p:spPr>
            <a:xfrm>
              <a:off x="3404532" y="12277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0" name="Google Shape;4020;p34"/>
            <p:cNvSpPr/>
            <p:nvPr/>
          </p:nvSpPr>
          <p:spPr>
            <a:xfrm>
              <a:off x="2439307" y="1407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1" name="Google Shape;4021;p34"/>
            <p:cNvSpPr/>
            <p:nvPr/>
          </p:nvSpPr>
          <p:spPr>
            <a:xfrm>
              <a:off x="1892057" y="12666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2" name="Google Shape;4022;p34"/>
            <p:cNvSpPr/>
            <p:nvPr/>
          </p:nvSpPr>
          <p:spPr>
            <a:xfrm>
              <a:off x="1223932" y="14074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3" name="Google Shape;4023;p34"/>
            <p:cNvSpPr/>
            <p:nvPr/>
          </p:nvSpPr>
          <p:spPr>
            <a:xfrm>
              <a:off x="612407" y="14568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4" name="Google Shape;4024;p34"/>
            <p:cNvSpPr/>
            <p:nvPr/>
          </p:nvSpPr>
          <p:spPr>
            <a:xfrm>
              <a:off x="345157" y="24059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5" name="Google Shape;4025;p34"/>
            <p:cNvSpPr/>
            <p:nvPr/>
          </p:nvSpPr>
          <p:spPr>
            <a:xfrm>
              <a:off x="550007" y="29150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6" name="Google Shape;4026;p34"/>
            <p:cNvSpPr/>
            <p:nvPr/>
          </p:nvSpPr>
          <p:spPr>
            <a:xfrm>
              <a:off x="473257" y="37485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7" name="Google Shape;4027;p34"/>
            <p:cNvSpPr/>
            <p:nvPr/>
          </p:nvSpPr>
          <p:spPr>
            <a:xfrm>
              <a:off x="1058682" y="41202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8" name="Google Shape;4028;p34"/>
            <p:cNvSpPr/>
            <p:nvPr/>
          </p:nvSpPr>
          <p:spPr>
            <a:xfrm>
              <a:off x="1121082" y="4573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9" name="Google Shape;4029;p34"/>
            <p:cNvSpPr/>
            <p:nvPr/>
          </p:nvSpPr>
          <p:spPr>
            <a:xfrm>
              <a:off x="1751432" y="43104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0" name="Google Shape;4030;p34"/>
            <p:cNvSpPr/>
            <p:nvPr/>
          </p:nvSpPr>
          <p:spPr>
            <a:xfrm>
              <a:off x="2645107" y="46876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1" name="Google Shape;4031;p34"/>
            <p:cNvSpPr/>
            <p:nvPr/>
          </p:nvSpPr>
          <p:spPr>
            <a:xfrm>
              <a:off x="3173257" y="43104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2" name="Google Shape;4032;p34"/>
            <p:cNvSpPr/>
            <p:nvPr/>
          </p:nvSpPr>
          <p:spPr>
            <a:xfrm>
              <a:off x="3949582" y="40448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3" name="Google Shape;4033;p34"/>
            <p:cNvSpPr/>
            <p:nvPr/>
          </p:nvSpPr>
          <p:spPr>
            <a:xfrm>
              <a:off x="4280457" y="4432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4" name="Google Shape;4034;p34"/>
            <p:cNvSpPr/>
            <p:nvPr/>
          </p:nvSpPr>
          <p:spPr>
            <a:xfrm>
              <a:off x="5128982" y="4247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5" name="Google Shape;4035;p34"/>
            <p:cNvSpPr/>
            <p:nvPr/>
          </p:nvSpPr>
          <p:spPr>
            <a:xfrm>
              <a:off x="4822357" y="3859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6" name="Google Shape;4036;p34"/>
            <p:cNvSpPr/>
            <p:nvPr/>
          </p:nvSpPr>
          <p:spPr>
            <a:xfrm>
              <a:off x="4911982" y="31846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7" name="Google Shape;4037;p34"/>
            <p:cNvSpPr/>
            <p:nvPr/>
          </p:nvSpPr>
          <p:spPr>
            <a:xfrm>
              <a:off x="6311907" y="4624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8" name="Google Shape;4038;p34"/>
            <p:cNvSpPr/>
            <p:nvPr/>
          </p:nvSpPr>
          <p:spPr>
            <a:xfrm>
              <a:off x="3756907" y="4624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9" name="Google Shape;4039;p34"/>
            <p:cNvSpPr/>
            <p:nvPr/>
          </p:nvSpPr>
          <p:spPr>
            <a:xfrm>
              <a:off x="7403057" y="4475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0" name="Google Shape;4040;p34"/>
            <p:cNvSpPr/>
            <p:nvPr/>
          </p:nvSpPr>
          <p:spPr>
            <a:xfrm>
              <a:off x="8255732" y="4247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1" name="Google Shape;4041;p34"/>
            <p:cNvSpPr/>
            <p:nvPr/>
          </p:nvSpPr>
          <p:spPr>
            <a:xfrm>
              <a:off x="8771582" y="3122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2" name="Google Shape;4042;p34"/>
            <p:cNvSpPr/>
            <p:nvPr/>
          </p:nvSpPr>
          <p:spPr>
            <a:xfrm>
              <a:off x="8597357" y="3982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3" name="Google Shape;4043;p34"/>
            <p:cNvSpPr/>
            <p:nvPr/>
          </p:nvSpPr>
          <p:spPr>
            <a:xfrm>
              <a:off x="8597357" y="21880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4" name="Google Shape;4044;p34"/>
            <p:cNvSpPr/>
            <p:nvPr/>
          </p:nvSpPr>
          <p:spPr>
            <a:xfrm>
              <a:off x="8480107" y="14568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5" name="Google Shape;4045;p34"/>
            <p:cNvSpPr/>
            <p:nvPr/>
          </p:nvSpPr>
          <p:spPr>
            <a:xfrm>
              <a:off x="8255732" y="1046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6" name="Google Shape;4046;p34"/>
            <p:cNvSpPr/>
            <p:nvPr/>
          </p:nvSpPr>
          <p:spPr>
            <a:xfrm>
              <a:off x="7525607" y="826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7" name="Google Shape;4047;p34"/>
            <p:cNvSpPr/>
            <p:nvPr/>
          </p:nvSpPr>
          <p:spPr>
            <a:xfrm>
              <a:off x="7124732" y="4124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8" name="Google Shape;4048;p34"/>
            <p:cNvSpPr/>
            <p:nvPr/>
          </p:nvSpPr>
          <p:spPr>
            <a:xfrm>
              <a:off x="6653857" y="11326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9" name="Google Shape;4049;p34"/>
            <p:cNvSpPr/>
            <p:nvPr/>
          </p:nvSpPr>
          <p:spPr>
            <a:xfrm>
              <a:off x="6707732" y="718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0" name="Google Shape;4050;p34"/>
            <p:cNvSpPr/>
            <p:nvPr/>
          </p:nvSpPr>
          <p:spPr>
            <a:xfrm>
              <a:off x="6064782" y="1407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920391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4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2" name="Google Shape;4052;p35"/>
          <p:cNvSpPr/>
          <p:nvPr/>
        </p:nvSpPr>
        <p:spPr>
          <a:xfrm>
            <a:off x="313900" y="344568"/>
            <a:ext cx="11564237" cy="6168923"/>
          </a:xfrm>
          <a:custGeom>
            <a:avLst/>
            <a:gdLst/>
            <a:ahLst/>
            <a:cxnLst/>
            <a:rect l="l" t="t" r="r" b="b"/>
            <a:pathLst>
              <a:path w="65742" h="31774" fill="none" extrusionOk="0">
                <a:moveTo>
                  <a:pt x="0" y="8317"/>
                </a:moveTo>
                <a:lnTo>
                  <a:pt x="0" y="3533"/>
                </a:lnTo>
                <a:lnTo>
                  <a:pt x="2279" y="3533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58123" y="1"/>
                </a:lnTo>
                <a:lnTo>
                  <a:pt x="62321" y="1"/>
                </a:lnTo>
                <a:lnTo>
                  <a:pt x="62321" y="2391"/>
                </a:lnTo>
                <a:lnTo>
                  <a:pt x="65742" y="2391"/>
                </a:lnTo>
                <a:lnTo>
                  <a:pt x="65742" y="1"/>
                </a:lnTo>
                <a:lnTo>
                  <a:pt x="63460" y="1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1773"/>
                </a:lnTo>
                <a:lnTo>
                  <a:pt x="65742" y="31773"/>
                </a:lnTo>
                <a:lnTo>
                  <a:pt x="65742" y="29380"/>
                </a:lnTo>
                <a:lnTo>
                  <a:pt x="62321" y="29380"/>
                </a:lnTo>
                <a:lnTo>
                  <a:pt x="62321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3" y="31773"/>
                </a:lnTo>
                <a:lnTo>
                  <a:pt x="3423" y="29380"/>
                </a:lnTo>
                <a:lnTo>
                  <a:pt x="0" y="29380"/>
                </a:lnTo>
                <a:lnTo>
                  <a:pt x="0" y="31773"/>
                </a:lnTo>
                <a:lnTo>
                  <a:pt x="2279" y="31773"/>
                </a:lnTo>
                <a:lnTo>
                  <a:pt x="2279" y="28239"/>
                </a:lnTo>
                <a:lnTo>
                  <a:pt x="0" y="28239"/>
                </a:lnTo>
                <a:lnTo>
                  <a:pt x="0" y="23454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53" name="Google Shape;4053;p35"/>
          <p:cNvSpPr/>
          <p:nvPr/>
        </p:nvSpPr>
        <p:spPr>
          <a:xfrm rot="295541">
            <a:off x="4344693" y="4078958"/>
            <a:ext cx="4209787" cy="3503033"/>
          </a:xfrm>
          <a:custGeom>
            <a:avLst/>
            <a:gdLst/>
            <a:ahLst/>
            <a:cxnLst/>
            <a:rect l="l" t="t" r="r" b="b"/>
            <a:pathLst>
              <a:path w="23401" h="19472" extrusionOk="0">
                <a:moveTo>
                  <a:pt x="11947" y="0"/>
                </a:moveTo>
                <a:cubicBezTo>
                  <a:pt x="11726" y="0"/>
                  <a:pt x="11502" y="49"/>
                  <a:pt x="11302" y="141"/>
                </a:cubicBezTo>
                <a:cubicBezTo>
                  <a:pt x="10816" y="364"/>
                  <a:pt x="10454" y="791"/>
                  <a:pt x="10172" y="1245"/>
                </a:cubicBezTo>
                <a:cubicBezTo>
                  <a:pt x="9332" y="2612"/>
                  <a:pt x="9131" y="4272"/>
                  <a:pt x="9061" y="5877"/>
                </a:cubicBezTo>
                <a:cubicBezTo>
                  <a:pt x="9048" y="6183"/>
                  <a:pt x="9025" y="6524"/>
                  <a:pt x="8796" y="6727"/>
                </a:cubicBezTo>
                <a:cubicBezTo>
                  <a:pt x="8675" y="6839"/>
                  <a:pt x="8528" y="6885"/>
                  <a:pt x="8372" y="6885"/>
                </a:cubicBezTo>
                <a:cubicBezTo>
                  <a:pt x="8072" y="6885"/>
                  <a:pt x="7739" y="6715"/>
                  <a:pt x="7494" y="6515"/>
                </a:cubicBezTo>
                <a:cubicBezTo>
                  <a:pt x="6724" y="5890"/>
                  <a:pt x="6171" y="5026"/>
                  <a:pt x="5404" y="4392"/>
                </a:cubicBezTo>
                <a:cubicBezTo>
                  <a:pt x="4900" y="3975"/>
                  <a:pt x="4231" y="3675"/>
                  <a:pt x="3597" y="3675"/>
                </a:cubicBezTo>
                <a:cubicBezTo>
                  <a:pt x="3265" y="3675"/>
                  <a:pt x="2943" y="3756"/>
                  <a:pt x="2659" y="3946"/>
                </a:cubicBezTo>
                <a:cubicBezTo>
                  <a:pt x="1808" y="4518"/>
                  <a:pt x="1733" y="5745"/>
                  <a:pt x="1947" y="6750"/>
                </a:cubicBezTo>
                <a:cubicBezTo>
                  <a:pt x="2204" y="7927"/>
                  <a:pt x="2740" y="9026"/>
                  <a:pt x="3340" y="10072"/>
                </a:cubicBezTo>
                <a:cubicBezTo>
                  <a:pt x="3487" y="10326"/>
                  <a:pt x="3635" y="10588"/>
                  <a:pt x="3683" y="10879"/>
                </a:cubicBezTo>
                <a:cubicBezTo>
                  <a:pt x="3727" y="11169"/>
                  <a:pt x="3633" y="11504"/>
                  <a:pt x="3381" y="11651"/>
                </a:cubicBezTo>
                <a:cubicBezTo>
                  <a:pt x="3262" y="11725"/>
                  <a:pt x="3119" y="11748"/>
                  <a:pt x="2975" y="11748"/>
                </a:cubicBezTo>
                <a:cubicBezTo>
                  <a:pt x="2935" y="11748"/>
                  <a:pt x="2894" y="11747"/>
                  <a:pt x="2854" y="11743"/>
                </a:cubicBezTo>
                <a:cubicBezTo>
                  <a:pt x="2352" y="11702"/>
                  <a:pt x="1886" y="11467"/>
                  <a:pt x="1390" y="11392"/>
                </a:cubicBezTo>
                <a:cubicBezTo>
                  <a:pt x="1302" y="11377"/>
                  <a:pt x="1210" y="11370"/>
                  <a:pt x="1118" y="11370"/>
                </a:cubicBezTo>
                <a:cubicBezTo>
                  <a:pt x="694" y="11370"/>
                  <a:pt x="257" y="11530"/>
                  <a:pt x="89" y="11908"/>
                </a:cubicBezTo>
                <a:cubicBezTo>
                  <a:pt x="0" y="12112"/>
                  <a:pt x="3" y="12346"/>
                  <a:pt x="17" y="12569"/>
                </a:cubicBezTo>
                <a:cubicBezTo>
                  <a:pt x="142" y="14823"/>
                  <a:pt x="982" y="17008"/>
                  <a:pt x="2310" y="18818"/>
                </a:cubicBezTo>
                <a:cubicBezTo>
                  <a:pt x="2635" y="19261"/>
                  <a:pt x="4127" y="19472"/>
                  <a:pt x="6161" y="19472"/>
                </a:cubicBezTo>
                <a:cubicBezTo>
                  <a:pt x="11446" y="19472"/>
                  <a:pt x="20387" y="18047"/>
                  <a:pt x="21973" y="15563"/>
                </a:cubicBezTo>
                <a:cubicBezTo>
                  <a:pt x="22768" y="14310"/>
                  <a:pt x="23401" y="12887"/>
                  <a:pt x="23354" y="11406"/>
                </a:cubicBezTo>
                <a:cubicBezTo>
                  <a:pt x="23328" y="10683"/>
                  <a:pt x="23061" y="9871"/>
                  <a:pt x="22386" y="9612"/>
                </a:cubicBezTo>
                <a:cubicBezTo>
                  <a:pt x="22231" y="9552"/>
                  <a:pt x="22072" y="9527"/>
                  <a:pt x="21910" y="9527"/>
                </a:cubicBezTo>
                <a:cubicBezTo>
                  <a:pt x="21496" y="9527"/>
                  <a:pt x="21064" y="9686"/>
                  <a:pt x="20653" y="9805"/>
                </a:cubicBezTo>
                <a:cubicBezTo>
                  <a:pt x="20416" y="9874"/>
                  <a:pt x="20153" y="9923"/>
                  <a:pt x="19900" y="9923"/>
                </a:cubicBezTo>
                <a:cubicBezTo>
                  <a:pt x="19546" y="9923"/>
                  <a:pt x="19211" y="9827"/>
                  <a:pt x="18993" y="9559"/>
                </a:cubicBezTo>
                <a:cubicBezTo>
                  <a:pt x="18714" y="9219"/>
                  <a:pt x="18742" y="8722"/>
                  <a:pt x="18806" y="8284"/>
                </a:cubicBezTo>
                <a:cubicBezTo>
                  <a:pt x="18937" y="7363"/>
                  <a:pt x="19169" y="6457"/>
                  <a:pt x="19492" y="5581"/>
                </a:cubicBezTo>
                <a:cubicBezTo>
                  <a:pt x="19671" y="5101"/>
                  <a:pt x="19880" y="4621"/>
                  <a:pt x="19917" y="4111"/>
                </a:cubicBezTo>
                <a:cubicBezTo>
                  <a:pt x="19958" y="3597"/>
                  <a:pt x="19794" y="3037"/>
                  <a:pt x="19367" y="2749"/>
                </a:cubicBezTo>
                <a:cubicBezTo>
                  <a:pt x="19174" y="2619"/>
                  <a:pt x="18956" y="2563"/>
                  <a:pt x="18730" y="2563"/>
                </a:cubicBezTo>
                <a:cubicBezTo>
                  <a:pt x="18283" y="2563"/>
                  <a:pt x="17809" y="2782"/>
                  <a:pt x="17453" y="3073"/>
                </a:cubicBezTo>
                <a:cubicBezTo>
                  <a:pt x="16912" y="3514"/>
                  <a:pt x="16505" y="4105"/>
                  <a:pt x="15919" y="4479"/>
                </a:cubicBezTo>
                <a:cubicBezTo>
                  <a:pt x="15717" y="4610"/>
                  <a:pt x="15486" y="4712"/>
                  <a:pt x="15247" y="4712"/>
                </a:cubicBezTo>
                <a:cubicBezTo>
                  <a:pt x="15211" y="4712"/>
                  <a:pt x="15176" y="4709"/>
                  <a:pt x="15140" y="4705"/>
                </a:cubicBezTo>
                <a:cubicBezTo>
                  <a:pt x="14580" y="4632"/>
                  <a:pt x="14290" y="4016"/>
                  <a:pt x="14097" y="3483"/>
                </a:cubicBezTo>
                <a:cubicBezTo>
                  <a:pt x="13826" y="2718"/>
                  <a:pt x="13553" y="1957"/>
                  <a:pt x="13282" y="1198"/>
                </a:cubicBezTo>
                <a:cubicBezTo>
                  <a:pt x="13171" y="880"/>
                  <a:pt x="13048" y="554"/>
                  <a:pt x="12805" y="319"/>
                </a:cubicBezTo>
                <a:cubicBezTo>
                  <a:pt x="12575" y="101"/>
                  <a:pt x="12264" y="0"/>
                  <a:pt x="11947" y="0"/>
                </a:cubicBezTo>
                <a:close/>
              </a:path>
            </a:pathLst>
          </a:custGeom>
          <a:solidFill>
            <a:srgbClr val="EF9F9C">
              <a:alpha val="430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054" name="Google Shape;4054;p35"/>
          <p:cNvGrpSpPr/>
          <p:nvPr/>
        </p:nvGrpSpPr>
        <p:grpSpPr>
          <a:xfrm>
            <a:off x="562676" y="719996"/>
            <a:ext cx="11005533" cy="5601251"/>
            <a:chOff x="422007" y="539997"/>
            <a:chExt cx="8254150" cy="4200938"/>
          </a:xfrm>
        </p:grpSpPr>
        <p:grpSp>
          <p:nvGrpSpPr>
            <p:cNvPr id="4055" name="Google Shape;4055;p35"/>
            <p:cNvGrpSpPr/>
            <p:nvPr/>
          </p:nvGrpSpPr>
          <p:grpSpPr>
            <a:xfrm>
              <a:off x="7716546" y="664754"/>
              <a:ext cx="564135" cy="256951"/>
              <a:chOff x="700250" y="1477300"/>
              <a:chExt cx="309675" cy="141050"/>
            </a:xfrm>
          </p:grpSpPr>
          <p:sp>
            <p:nvSpPr>
              <p:cNvPr id="4056" name="Google Shape;4056;p35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35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35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9" name="Google Shape;4059;p35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0" name="Google Shape;4060;p35"/>
            <p:cNvGrpSpPr/>
            <p:nvPr/>
          </p:nvGrpSpPr>
          <p:grpSpPr>
            <a:xfrm>
              <a:off x="7388928" y="3955060"/>
              <a:ext cx="139138" cy="127771"/>
              <a:chOff x="585175" y="1520600"/>
              <a:chExt cx="54425" cy="49975"/>
            </a:xfrm>
          </p:grpSpPr>
          <p:sp>
            <p:nvSpPr>
              <p:cNvPr id="4061" name="Google Shape;4061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2" name="Google Shape;4062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5" name="Google Shape;4065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66" name="Google Shape;4066;p35"/>
            <p:cNvSpPr/>
            <p:nvPr/>
          </p:nvSpPr>
          <p:spPr>
            <a:xfrm>
              <a:off x="8179894" y="1828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67" name="Google Shape;4067;p35"/>
            <p:cNvGrpSpPr/>
            <p:nvPr/>
          </p:nvGrpSpPr>
          <p:grpSpPr>
            <a:xfrm>
              <a:off x="863321" y="4221804"/>
              <a:ext cx="564135" cy="256951"/>
              <a:chOff x="700250" y="1477300"/>
              <a:chExt cx="309675" cy="141050"/>
            </a:xfrm>
          </p:grpSpPr>
          <p:sp>
            <p:nvSpPr>
              <p:cNvPr id="4068" name="Google Shape;4068;p35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9" name="Google Shape;4069;p35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35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35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72" name="Google Shape;4072;p35"/>
            <p:cNvGrpSpPr/>
            <p:nvPr/>
          </p:nvGrpSpPr>
          <p:grpSpPr>
            <a:xfrm>
              <a:off x="7716546" y="4221804"/>
              <a:ext cx="564135" cy="256951"/>
              <a:chOff x="700250" y="1477300"/>
              <a:chExt cx="309675" cy="141050"/>
            </a:xfrm>
          </p:grpSpPr>
          <p:sp>
            <p:nvSpPr>
              <p:cNvPr id="4073" name="Google Shape;4073;p35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4" name="Google Shape;4074;p35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35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6" name="Google Shape;4076;p35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77" name="Google Shape;4077;p35"/>
            <p:cNvGrpSpPr/>
            <p:nvPr/>
          </p:nvGrpSpPr>
          <p:grpSpPr>
            <a:xfrm>
              <a:off x="8141528" y="2964697"/>
              <a:ext cx="139138" cy="127771"/>
              <a:chOff x="585175" y="1520600"/>
              <a:chExt cx="54425" cy="49975"/>
            </a:xfrm>
          </p:grpSpPr>
          <p:sp>
            <p:nvSpPr>
              <p:cNvPr id="4078" name="Google Shape;4078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1" name="Google Shape;4081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2" name="Google Shape;4082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3" name="Google Shape;4083;p35"/>
            <p:cNvGrpSpPr/>
            <p:nvPr/>
          </p:nvGrpSpPr>
          <p:grpSpPr>
            <a:xfrm>
              <a:off x="6525253" y="2188372"/>
              <a:ext cx="139138" cy="127771"/>
              <a:chOff x="585175" y="1520600"/>
              <a:chExt cx="54425" cy="49975"/>
            </a:xfrm>
          </p:grpSpPr>
          <p:sp>
            <p:nvSpPr>
              <p:cNvPr id="4084" name="Google Shape;4084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5" name="Google Shape;4085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8" name="Google Shape;4088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9" name="Google Shape;4089;p35"/>
            <p:cNvGrpSpPr/>
            <p:nvPr/>
          </p:nvGrpSpPr>
          <p:grpSpPr>
            <a:xfrm>
              <a:off x="7040653" y="1278422"/>
              <a:ext cx="139138" cy="127771"/>
              <a:chOff x="585175" y="1520600"/>
              <a:chExt cx="54425" cy="49975"/>
            </a:xfrm>
          </p:grpSpPr>
          <p:sp>
            <p:nvSpPr>
              <p:cNvPr id="4090" name="Google Shape;4090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3" name="Google Shape;4093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4" name="Google Shape;4094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5" name="Google Shape;4095;p35"/>
            <p:cNvGrpSpPr/>
            <p:nvPr/>
          </p:nvGrpSpPr>
          <p:grpSpPr>
            <a:xfrm>
              <a:off x="1033728" y="2571747"/>
              <a:ext cx="139138" cy="127771"/>
              <a:chOff x="585175" y="1520600"/>
              <a:chExt cx="54425" cy="49975"/>
            </a:xfrm>
          </p:grpSpPr>
          <p:sp>
            <p:nvSpPr>
              <p:cNvPr id="4096" name="Google Shape;4096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7" name="Google Shape;4097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8" name="Google Shape;4098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0" name="Google Shape;4100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1" name="Google Shape;4101;p35"/>
            <p:cNvGrpSpPr/>
            <p:nvPr/>
          </p:nvGrpSpPr>
          <p:grpSpPr>
            <a:xfrm>
              <a:off x="1689128" y="3373522"/>
              <a:ext cx="139138" cy="127771"/>
              <a:chOff x="585175" y="1520600"/>
              <a:chExt cx="54425" cy="49975"/>
            </a:xfrm>
          </p:grpSpPr>
          <p:sp>
            <p:nvSpPr>
              <p:cNvPr id="4102" name="Google Shape;4102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4" name="Google Shape;4104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5" name="Google Shape;4105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7" name="Google Shape;4107;p35"/>
            <p:cNvGrpSpPr/>
            <p:nvPr/>
          </p:nvGrpSpPr>
          <p:grpSpPr>
            <a:xfrm>
              <a:off x="580853" y="3647147"/>
              <a:ext cx="139138" cy="127771"/>
              <a:chOff x="585175" y="1520600"/>
              <a:chExt cx="54425" cy="49975"/>
            </a:xfrm>
          </p:grpSpPr>
          <p:sp>
            <p:nvSpPr>
              <p:cNvPr id="4108" name="Google Shape;4108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1" name="Google Shape;4111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2" name="Google Shape;4112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3" name="Google Shape;4113;p35"/>
            <p:cNvGrpSpPr/>
            <p:nvPr/>
          </p:nvGrpSpPr>
          <p:grpSpPr>
            <a:xfrm>
              <a:off x="1427453" y="539997"/>
              <a:ext cx="139138" cy="127771"/>
              <a:chOff x="585175" y="1520600"/>
              <a:chExt cx="54425" cy="49975"/>
            </a:xfrm>
          </p:grpSpPr>
          <p:sp>
            <p:nvSpPr>
              <p:cNvPr id="4114" name="Google Shape;4114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5" name="Google Shape;4115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8" name="Google Shape;4118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9" name="Google Shape;4119;p35"/>
            <p:cNvGrpSpPr/>
            <p:nvPr/>
          </p:nvGrpSpPr>
          <p:grpSpPr>
            <a:xfrm>
              <a:off x="3177328" y="2005347"/>
              <a:ext cx="139138" cy="127771"/>
              <a:chOff x="585175" y="1520600"/>
              <a:chExt cx="54425" cy="49975"/>
            </a:xfrm>
          </p:grpSpPr>
          <p:sp>
            <p:nvSpPr>
              <p:cNvPr id="4120" name="Google Shape;4120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1" name="Google Shape;4121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2" name="Google Shape;4122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3" name="Google Shape;4123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5" name="Google Shape;4125;p35"/>
            <p:cNvGrpSpPr/>
            <p:nvPr/>
          </p:nvGrpSpPr>
          <p:grpSpPr>
            <a:xfrm>
              <a:off x="5092678" y="703222"/>
              <a:ext cx="139138" cy="127771"/>
              <a:chOff x="585175" y="1520600"/>
              <a:chExt cx="54425" cy="49975"/>
            </a:xfrm>
          </p:grpSpPr>
          <p:sp>
            <p:nvSpPr>
              <p:cNvPr id="4126" name="Google Shape;4126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7" name="Google Shape;4127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0" name="Google Shape;4130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1" name="Google Shape;4131;p35"/>
            <p:cNvGrpSpPr/>
            <p:nvPr/>
          </p:nvGrpSpPr>
          <p:grpSpPr>
            <a:xfrm>
              <a:off x="4502428" y="2188372"/>
              <a:ext cx="139138" cy="127771"/>
              <a:chOff x="585175" y="1520600"/>
              <a:chExt cx="54425" cy="49975"/>
            </a:xfrm>
          </p:grpSpPr>
          <p:sp>
            <p:nvSpPr>
              <p:cNvPr id="4132" name="Google Shape;4132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4" name="Google Shape;4134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5" name="Google Shape;4135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7" name="Google Shape;4137;p35"/>
            <p:cNvGrpSpPr/>
            <p:nvPr/>
          </p:nvGrpSpPr>
          <p:grpSpPr>
            <a:xfrm>
              <a:off x="8354428" y="2005347"/>
              <a:ext cx="139138" cy="127771"/>
              <a:chOff x="585175" y="1520600"/>
              <a:chExt cx="54425" cy="49975"/>
            </a:xfrm>
          </p:grpSpPr>
          <p:sp>
            <p:nvSpPr>
              <p:cNvPr id="4138" name="Google Shape;4138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0" name="Google Shape;4140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1" name="Google Shape;4141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2" name="Google Shape;4142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43" name="Google Shape;4143;p35"/>
            <p:cNvSpPr/>
            <p:nvPr/>
          </p:nvSpPr>
          <p:spPr>
            <a:xfrm>
              <a:off x="7257219" y="20986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4" name="Google Shape;4144;p35"/>
            <p:cNvSpPr/>
            <p:nvPr/>
          </p:nvSpPr>
          <p:spPr>
            <a:xfrm>
              <a:off x="7465669" y="1406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5" name="Google Shape;4145;p35"/>
            <p:cNvSpPr/>
            <p:nvPr/>
          </p:nvSpPr>
          <p:spPr>
            <a:xfrm>
              <a:off x="6835719" y="8310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6" name="Google Shape;4146;p35"/>
            <p:cNvSpPr/>
            <p:nvPr/>
          </p:nvSpPr>
          <p:spPr>
            <a:xfrm>
              <a:off x="7117394" y="5726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7" name="Google Shape;4147;p35"/>
            <p:cNvSpPr/>
            <p:nvPr/>
          </p:nvSpPr>
          <p:spPr>
            <a:xfrm>
              <a:off x="6773319" y="18283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8" name="Google Shape;4148;p35"/>
            <p:cNvSpPr/>
            <p:nvPr/>
          </p:nvSpPr>
          <p:spPr>
            <a:xfrm>
              <a:off x="5367044" y="6350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9" name="Google Shape;4149;p35"/>
            <p:cNvSpPr/>
            <p:nvPr/>
          </p:nvSpPr>
          <p:spPr>
            <a:xfrm>
              <a:off x="4762519" y="18907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0" name="Google Shape;4150;p35"/>
            <p:cNvSpPr/>
            <p:nvPr/>
          </p:nvSpPr>
          <p:spPr>
            <a:xfrm>
              <a:off x="4443632" y="15344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1" name="Google Shape;4151;p35"/>
            <p:cNvSpPr/>
            <p:nvPr/>
          </p:nvSpPr>
          <p:spPr>
            <a:xfrm>
              <a:off x="3731694" y="1723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2" name="Google Shape;4152;p35"/>
            <p:cNvSpPr/>
            <p:nvPr/>
          </p:nvSpPr>
          <p:spPr>
            <a:xfrm>
              <a:off x="3451719" y="21883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3" name="Google Shape;4153;p35"/>
            <p:cNvSpPr/>
            <p:nvPr/>
          </p:nvSpPr>
          <p:spPr>
            <a:xfrm>
              <a:off x="2815394" y="20380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4" name="Google Shape;4154;p35"/>
            <p:cNvSpPr/>
            <p:nvPr/>
          </p:nvSpPr>
          <p:spPr>
            <a:xfrm>
              <a:off x="1114182" y="635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5" name="Google Shape;4155;p35"/>
            <p:cNvSpPr/>
            <p:nvPr/>
          </p:nvSpPr>
          <p:spPr>
            <a:xfrm>
              <a:off x="1365057" y="24135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6" name="Google Shape;4156;p35"/>
            <p:cNvSpPr/>
            <p:nvPr/>
          </p:nvSpPr>
          <p:spPr>
            <a:xfrm>
              <a:off x="1465832" y="31879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7" name="Google Shape;4157;p35"/>
            <p:cNvSpPr/>
            <p:nvPr/>
          </p:nvSpPr>
          <p:spPr>
            <a:xfrm>
              <a:off x="940082" y="30443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8" name="Google Shape;4158;p35"/>
            <p:cNvSpPr/>
            <p:nvPr/>
          </p:nvSpPr>
          <p:spPr>
            <a:xfrm>
              <a:off x="1072107" y="3865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9" name="Google Shape;4159;p35"/>
            <p:cNvSpPr/>
            <p:nvPr/>
          </p:nvSpPr>
          <p:spPr>
            <a:xfrm>
              <a:off x="1828282" y="43190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0" name="Google Shape;4160;p35"/>
            <p:cNvSpPr/>
            <p:nvPr/>
          </p:nvSpPr>
          <p:spPr>
            <a:xfrm>
              <a:off x="422007" y="2798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1" name="Google Shape;4161;p35"/>
            <p:cNvSpPr/>
            <p:nvPr/>
          </p:nvSpPr>
          <p:spPr>
            <a:xfrm>
              <a:off x="1993732" y="22507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2" name="Google Shape;4162;p35"/>
            <p:cNvSpPr/>
            <p:nvPr/>
          </p:nvSpPr>
          <p:spPr>
            <a:xfrm>
              <a:off x="7716557" y="36798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3" name="Google Shape;4163;p35"/>
            <p:cNvSpPr/>
            <p:nvPr/>
          </p:nvSpPr>
          <p:spPr>
            <a:xfrm>
              <a:off x="7563832" y="29353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4" name="Google Shape;4164;p35"/>
            <p:cNvSpPr/>
            <p:nvPr/>
          </p:nvSpPr>
          <p:spPr>
            <a:xfrm>
              <a:off x="8613757" y="35013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5" name="Google Shape;4165;p35"/>
            <p:cNvSpPr/>
            <p:nvPr/>
          </p:nvSpPr>
          <p:spPr>
            <a:xfrm>
              <a:off x="8047432" y="24136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6" name="Google Shape;4166;p35"/>
            <p:cNvSpPr/>
            <p:nvPr/>
          </p:nvSpPr>
          <p:spPr>
            <a:xfrm>
              <a:off x="8551357" y="11409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7" name="Google Shape;4167;p35"/>
            <p:cNvSpPr/>
            <p:nvPr/>
          </p:nvSpPr>
          <p:spPr>
            <a:xfrm>
              <a:off x="7257232" y="46785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387739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3"/>
        </a:solidFill>
        <a:effectLst/>
      </p:bgPr>
    </p:bg>
    <p:spTree>
      <p:nvGrpSpPr>
        <p:cNvPr id="1" name="Shape 4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9" name="Google Shape;4169;p36"/>
          <p:cNvSpPr/>
          <p:nvPr/>
        </p:nvSpPr>
        <p:spPr>
          <a:xfrm>
            <a:off x="313901" y="344567"/>
            <a:ext cx="11564193" cy="6168923"/>
          </a:xfrm>
          <a:custGeom>
            <a:avLst/>
            <a:gdLst/>
            <a:ahLst/>
            <a:cxnLst/>
            <a:rect l="l" t="t" r="r" b="b"/>
            <a:pathLst>
              <a:path w="65743" h="31774" fill="none" extrusionOk="0">
                <a:moveTo>
                  <a:pt x="1" y="8317"/>
                </a:moveTo>
                <a:lnTo>
                  <a:pt x="1" y="3533"/>
                </a:lnTo>
                <a:lnTo>
                  <a:pt x="2280" y="3533"/>
                </a:lnTo>
                <a:lnTo>
                  <a:pt x="2280" y="1295"/>
                </a:lnTo>
                <a:lnTo>
                  <a:pt x="1064" y="1"/>
                </a:lnTo>
                <a:lnTo>
                  <a:pt x="1" y="1211"/>
                </a:lnTo>
                <a:lnTo>
                  <a:pt x="1100" y="2391"/>
                </a:lnTo>
                <a:lnTo>
                  <a:pt x="3424" y="2391"/>
                </a:lnTo>
                <a:lnTo>
                  <a:pt x="3424" y="1"/>
                </a:lnTo>
                <a:lnTo>
                  <a:pt x="7622" y="1"/>
                </a:lnTo>
                <a:lnTo>
                  <a:pt x="58123" y="1"/>
                </a:lnTo>
                <a:lnTo>
                  <a:pt x="62322" y="1"/>
                </a:lnTo>
                <a:lnTo>
                  <a:pt x="62322" y="2391"/>
                </a:lnTo>
                <a:lnTo>
                  <a:pt x="64604" y="2391"/>
                </a:lnTo>
                <a:lnTo>
                  <a:pt x="65742" y="1175"/>
                </a:lnTo>
                <a:lnTo>
                  <a:pt x="64570" y="1"/>
                </a:lnTo>
                <a:lnTo>
                  <a:pt x="63460" y="1192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0605"/>
                </a:lnTo>
                <a:lnTo>
                  <a:pt x="64559" y="31773"/>
                </a:lnTo>
                <a:lnTo>
                  <a:pt x="65742" y="30593"/>
                </a:lnTo>
                <a:lnTo>
                  <a:pt x="64559" y="29380"/>
                </a:lnTo>
                <a:lnTo>
                  <a:pt x="62322" y="29380"/>
                </a:lnTo>
                <a:lnTo>
                  <a:pt x="62322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4" y="31773"/>
                </a:lnTo>
                <a:lnTo>
                  <a:pt x="3424" y="29380"/>
                </a:lnTo>
                <a:lnTo>
                  <a:pt x="1108" y="29380"/>
                </a:lnTo>
                <a:lnTo>
                  <a:pt x="1" y="30616"/>
                </a:lnTo>
                <a:lnTo>
                  <a:pt x="1198" y="31773"/>
                </a:lnTo>
                <a:lnTo>
                  <a:pt x="2280" y="30552"/>
                </a:lnTo>
                <a:lnTo>
                  <a:pt x="2280" y="28239"/>
                </a:lnTo>
                <a:lnTo>
                  <a:pt x="1" y="28239"/>
                </a:lnTo>
                <a:lnTo>
                  <a:pt x="1" y="23454"/>
                </a:lnTo>
                <a:close/>
              </a:path>
            </a:pathLst>
          </a:custGeom>
          <a:noFill/>
          <a:ln w="952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70" name="Google Shape;4170;p36"/>
          <p:cNvGrpSpPr/>
          <p:nvPr/>
        </p:nvGrpSpPr>
        <p:grpSpPr>
          <a:xfrm>
            <a:off x="519176" y="719997"/>
            <a:ext cx="11101917" cy="5588360"/>
            <a:chOff x="389382" y="539998"/>
            <a:chExt cx="8326438" cy="4191270"/>
          </a:xfrm>
        </p:grpSpPr>
        <p:grpSp>
          <p:nvGrpSpPr>
            <p:cNvPr id="4171" name="Google Shape;4171;p36"/>
            <p:cNvGrpSpPr/>
            <p:nvPr/>
          </p:nvGrpSpPr>
          <p:grpSpPr>
            <a:xfrm>
              <a:off x="7689146" y="3109242"/>
              <a:ext cx="564135" cy="256951"/>
              <a:chOff x="700250" y="1477300"/>
              <a:chExt cx="309675" cy="141050"/>
            </a:xfrm>
          </p:grpSpPr>
          <p:sp>
            <p:nvSpPr>
              <p:cNvPr id="4172" name="Google Shape;4172;p36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3" name="Google Shape;4173;p36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4" name="Google Shape;4174;p36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36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76" name="Google Shape;4176;p36"/>
            <p:cNvGrpSpPr/>
            <p:nvPr/>
          </p:nvGrpSpPr>
          <p:grpSpPr>
            <a:xfrm>
              <a:off x="7660578" y="3677535"/>
              <a:ext cx="139138" cy="127771"/>
              <a:chOff x="585175" y="1520600"/>
              <a:chExt cx="54425" cy="49975"/>
            </a:xfrm>
          </p:grpSpPr>
          <p:sp>
            <p:nvSpPr>
              <p:cNvPr id="4177" name="Google Shape;4177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8" name="Google Shape;4178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9" name="Google Shape;4179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82" name="Google Shape;4182;p36"/>
            <p:cNvSpPr/>
            <p:nvPr/>
          </p:nvSpPr>
          <p:spPr>
            <a:xfrm>
              <a:off x="7286744" y="35854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83" name="Google Shape;4183;p36"/>
            <p:cNvGrpSpPr/>
            <p:nvPr/>
          </p:nvGrpSpPr>
          <p:grpSpPr>
            <a:xfrm>
              <a:off x="861371" y="4114642"/>
              <a:ext cx="564135" cy="256951"/>
              <a:chOff x="700250" y="1477300"/>
              <a:chExt cx="309675" cy="141050"/>
            </a:xfrm>
          </p:grpSpPr>
          <p:sp>
            <p:nvSpPr>
              <p:cNvPr id="4184" name="Google Shape;4184;p36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5" name="Google Shape;4185;p36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6" name="Google Shape;4186;p36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36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8" name="Google Shape;4188;p36"/>
            <p:cNvGrpSpPr/>
            <p:nvPr/>
          </p:nvGrpSpPr>
          <p:grpSpPr>
            <a:xfrm>
              <a:off x="8201453" y="2392585"/>
              <a:ext cx="139138" cy="127771"/>
              <a:chOff x="585175" y="1520600"/>
              <a:chExt cx="54425" cy="49975"/>
            </a:xfrm>
          </p:grpSpPr>
          <p:sp>
            <p:nvSpPr>
              <p:cNvPr id="4189" name="Google Shape;4189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0" name="Google Shape;4190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3" name="Google Shape;4193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4" name="Google Shape;4194;p36"/>
            <p:cNvGrpSpPr/>
            <p:nvPr/>
          </p:nvGrpSpPr>
          <p:grpSpPr>
            <a:xfrm>
              <a:off x="7593028" y="827210"/>
              <a:ext cx="139138" cy="127771"/>
              <a:chOff x="585175" y="1520600"/>
              <a:chExt cx="54425" cy="49975"/>
            </a:xfrm>
          </p:grpSpPr>
          <p:sp>
            <p:nvSpPr>
              <p:cNvPr id="4195" name="Google Shape;4195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6" name="Google Shape;4196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7" name="Google Shape;4197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8" name="Google Shape;4198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0" name="Google Shape;4200;p36"/>
            <p:cNvGrpSpPr/>
            <p:nvPr/>
          </p:nvGrpSpPr>
          <p:grpSpPr>
            <a:xfrm>
              <a:off x="5493153" y="1083760"/>
              <a:ext cx="139138" cy="127771"/>
              <a:chOff x="585175" y="1520600"/>
              <a:chExt cx="54425" cy="49975"/>
            </a:xfrm>
          </p:grpSpPr>
          <p:sp>
            <p:nvSpPr>
              <p:cNvPr id="4201" name="Google Shape;4201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2" name="Google Shape;4202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4" name="Google Shape;4204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5" name="Google Shape;4205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6" name="Google Shape;4206;p36"/>
            <p:cNvGrpSpPr/>
            <p:nvPr/>
          </p:nvGrpSpPr>
          <p:grpSpPr>
            <a:xfrm>
              <a:off x="3546003" y="584985"/>
              <a:ext cx="139138" cy="127771"/>
              <a:chOff x="585175" y="1520600"/>
              <a:chExt cx="54425" cy="49975"/>
            </a:xfrm>
          </p:grpSpPr>
          <p:sp>
            <p:nvSpPr>
              <p:cNvPr id="4207" name="Google Shape;4207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8" name="Google Shape;4208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9" name="Google Shape;4209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1" name="Google Shape;4211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2" name="Google Shape;4212;p36"/>
            <p:cNvGrpSpPr/>
            <p:nvPr/>
          </p:nvGrpSpPr>
          <p:grpSpPr>
            <a:xfrm>
              <a:off x="1119928" y="1083760"/>
              <a:ext cx="139138" cy="127771"/>
              <a:chOff x="585175" y="1520600"/>
              <a:chExt cx="54425" cy="49975"/>
            </a:xfrm>
          </p:grpSpPr>
          <p:sp>
            <p:nvSpPr>
              <p:cNvPr id="4213" name="Google Shape;4213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5" name="Google Shape;4215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6" name="Google Shape;4216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7" name="Google Shape;4217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8" name="Google Shape;4218;p36"/>
            <p:cNvGrpSpPr/>
            <p:nvPr/>
          </p:nvGrpSpPr>
          <p:grpSpPr>
            <a:xfrm>
              <a:off x="451778" y="2273647"/>
              <a:ext cx="139138" cy="127771"/>
              <a:chOff x="585175" y="1520600"/>
              <a:chExt cx="54425" cy="49975"/>
            </a:xfrm>
          </p:grpSpPr>
          <p:sp>
            <p:nvSpPr>
              <p:cNvPr id="4219" name="Google Shape;4219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0" name="Google Shape;4220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1" name="Google Shape;4221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3" name="Google Shape;4223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4" name="Google Shape;4224;p36"/>
            <p:cNvGrpSpPr/>
            <p:nvPr/>
          </p:nvGrpSpPr>
          <p:grpSpPr>
            <a:xfrm>
              <a:off x="1835978" y="3011772"/>
              <a:ext cx="139138" cy="127771"/>
              <a:chOff x="585175" y="1520600"/>
              <a:chExt cx="54425" cy="49975"/>
            </a:xfrm>
          </p:grpSpPr>
          <p:sp>
            <p:nvSpPr>
              <p:cNvPr id="4225" name="Google Shape;4225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7" name="Google Shape;4227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8" name="Google Shape;4228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9" name="Google Shape;4229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0" name="Google Shape;4230;p36"/>
            <p:cNvGrpSpPr/>
            <p:nvPr/>
          </p:nvGrpSpPr>
          <p:grpSpPr>
            <a:xfrm>
              <a:off x="1358728" y="3489522"/>
              <a:ext cx="139138" cy="127771"/>
              <a:chOff x="585175" y="1520600"/>
              <a:chExt cx="54425" cy="49975"/>
            </a:xfrm>
          </p:grpSpPr>
          <p:sp>
            <p:nvSpPr>
              <p:cNvPr id="4231" name="Google Shape;4231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3" name="Google Shape;4233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4" name="Google Shape;4234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6" name="Google Shape;4236;p36"/>
            <p:cNvGrpSpPr/>
            <p:nvPr/>
          </p:nvGrpSpPr>
          <p:grpSpPr>
            <a:xfrm>
              <a:off x="5493153" y="4603497"/>
              <a:ext cx="139138" cy="127771"/>
              <a:chOff x="585175" y="1520600"/>
              <a:chExt cx="54425" cy="49975"/>
            </a:xfrm>
          </p:grpSpPr>
          <p:sp>
            <p:nvSpPr>
              <p:cNvPr id="4237" name="Google Shape;4237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0" name="Google Shape;4240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1" name="Google Shape;4241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2" name="Google Shape;4242;p36"/>
            <p:cNvGrpSpPr/>
            <p:nvPr/>
          </p:nvGrpSpPr>
          <p:grpSpPr>
            <a:xfrm>
              <a:off x="4322328" y="2745422"/>
              <a:ext cx="139138" cy="127771"/>
              <a:chOff x="585175" y="1520600"/>
              <a:chExt cx="54425" cy="49975"/>
            </a:xfrm>
          </p:grpSpPr>
          <p:sp>
            <p:nvSpPr>
              <p:cNvPr id="4243" name="Google Shape;4243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4" name="Google Shape;4244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5" name="Google Shape;4245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6" name="Google Shape;4246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8" name="Google Shape;4248;p36"/>
            <p:cNvGrpSpPr/>
            <p:nvPr/>
          </p:nvGrpSpPr>
          <p:grpSpPr>
            <a:xfrm>
              <a:off x="5913728" y="2873197"/>
              <a:ext cx="139138" cy="127771"/>
              <a:chOff x="585175" y="1520600"/>
              <a:chExt cx="54425" cy="49975"/>
            </a:xfrm>
          </p:grpSpPr>
          <p:sp>
            <p:nvSpPr>
              <p:cNvPr id="4249" name="Google Shape;4249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0" name="Google Shape;4250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1" name="Google Shape;4251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2" name="Google Shape;4252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3" name="Google Shape;4253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54" name="Google Shape;4254;p36"/>
            <p:cNvSpPr/>
            <p:nvPr/>
          </p:nvSpPr>
          <p:spPr>
            <a:xfrm>
              <a:off x="7631394" y="42119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5" name="Google Shape;4255;p36"/>
            <p:cNvSpPr/>
            <p:nvPr/>
          </p:nvSpPr>
          <p:spPr>
            <a:xfrm>
              <a:off x="8239819" y="39001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6" name="Google Shape;4256;p36"/>
            <p:cNvSpPr/>
            <p:nvPr/>
          </p:nvSpPr>
          <p:spPr>
            <a:xfrm>
              <a:off x="8519794" y="26338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7" name="Google Shape;4257;p36"/>
            <p:cNvSpPr/>
            <p:nvPr/>
          </p:nvSpPr>
          <p:spPr>
            <a:xfrm>
              <a:off x="8653419" y="19083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8" name="Google Shape;4258;p36"/>
            <p:cNvSpPr/>
            <p:nvPr/>
          </p:nvSpPr>
          <p:spPr>
            <a:xfrm>
              <a:off x="8340594" y="20869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9" name="Google Shape;4259;p36"/>
            <p:cNvSpPr/>
            <p:nvPr/>
          </p:nvSpPr>
          <p:spPr>
            <a:xfrm>
              <a:off x="8392794" y="13869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0" name="Google Shape;4260;p36"/>
            <p:cNvSpPr/>
            <p:nvPr/>
          </p:nvSpPr>
          <p:spPr>
            <a:xfrm>
              <a:off x="7940007" y="6176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1" name="Google Shape;4261;p36"/>
            <p:cNvSpPr/>
            <p:nvPr/>
          </p:nvSpPr>
          <p:spPr>
            <a:xfrm>
              <a:off x="7844557" y="11164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2" name="Google Shape;4262;p36"/>
            <p:cNvSpPr/>
            <p:nvPr/>
          </p:nvSpPr>
          <p:spPr>
            <a:xfrm>
              <a:off x="5763757" y="7127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3" name="Google Shape;4263;p36"/>
            <p:cNvSpPr/>
            <p:nvPr/>
          </p:nvSpPr>
          <p:spPr>
            <a:xfrm>
              <a:off x="5191057" y="9549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4" name="Google Shape;4264;p36"/>
            <p:cNvSpPr/>
            <p:nvPr/>
          </p:nvSpPr>
          <p:spPr>
            <a:xfrm>
              <a:off x="5191057" y="5399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5" name="Google Shape;4265;p36"/>
            <p:cNvSpPr/>
            <p:nvPr/>
          </p:nvSpPr>
          <p:spPr>
            <a:xfrm>
              <a:off x="3975682" y="7751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6" name="Google Shape;4266;p36"/>
            <p:cNvSpPr/>
            <p:nvPr/>
          </p:nvSpPr>
          <p:spPr>
            <a:xfrm>
              <a:off x="2893932" y="8598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7" name="Google Shape;4267;p36"/>
            <p:cNvSpPr/>
            <p:nvPr/>
          </p:nvSpPr>
          <p:spPr>
            <a:xfrm>
              <a:off x="2626657" y="650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8" name="Google Shape;4268;p36"/>
            <p:cNvSpPr/>
            <p:nvPr/>
          </p:nvSpPr>
          <p:spPr>
            <a:xfrm>
              <a:off x="2251232" y="954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9" name="Google Shape;4269;p36"/>
            <p:cNvSpPr/>
            <p:nvPr/>
          </p:nvSpPr>
          <p:spPr>
            <a:xfrm>
              <a:off x="1425507" y="7751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0" name="Google Shape;4270;p36"/>
            <p:cNvSpPr/>
            <p:nvPr/>
          </p:nvSpPr>
          <p:spPr>
            <a:xfrm>
              <a:off x="590932" y="1083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1" name="Google Shape;4271;p36"/>
            <p:cNvSpPr/>
            <p:nvPr/>
          </p:nvSpPr>
          <p:spPr>
            <a:xfrm>
              <a:off x="861382" y="1503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2" name="Google Shape;4272;p36"/>
            <p:cNvSpPr/>
            <p:nvPr/>
          </p:nvSpPr>
          <p:spPr>
            <a:xfrm>
              <a:off x="988632" y="680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3" name="Google Shape;4273;p36"/>
            <p:cNvSpPr/>
            <p:nvPr/>
          </p:nvSpPr>
          <p:spPr>
            <a:xfrm>
              <a:off x="389382" y="1908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4" name="Google Shape;4274;p36"/>
            <p:cNvSpPr/>
            <p:nvPr/>
          </p:nvSpPr>
          <p:spPr>
            <a:xfrm>
              <a:off x="653332" y="2745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5" name="Google Shape;4275;p36"/>
            <p:cNvSpPr/>
            <p:nvPr/>
          </p:nvSpPr>
          <p:spPr>
            <a:xfrm>
              <a:off x="1435482" y="2996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6" name="Google Shape;4276;p36"/>
            <p:cNvSpPr/>
            <p:nvPr/>
          </p:nvSpPr>
          <p:spPr>
            <a:xfrm>
              <a:off x="1021882" y="3454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7" name="Google Shape;4277;p36"/>
            <p:cNvSpPr/>
            <p:nvPr/>
          </p:nvSpPr>
          <p:spPr>
            <a:xfrm>
              <a:off x="988632" y="29338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8" name="Google Shape;4278;p36"/>
            <p:cNvSpPr/>
            <p:nvPr/>
          </p:nvSpPr>
          <p:spPr>
            <a:xfrm>
              <a:off x="451782" y="3454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9" name="Google Shape;4279;p36"/>
            <p:cNvSpPr/>
            <p:nvPr/>
          </p:nvSpPr>
          <p:spPr>
            <a:xfrm>
              <a:off x="1835982" y="4001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0" name="Google Shape;4280;p36"/>
            <p:cNvSpPr/>
            <p:nvPr/>
          </p:nvSpPr>
          <p:spPr>
            <a:xfrm>
              <a:off x="1106757" y="4636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1" name="Google Shape;4281;p36"/>
            <p:cNvSpPr/>
            <p:nvPr/>
          </p:nvSpPr>
          <p:spPr>
            <a:xfrm>
              <a:off x="5096532" y="44580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2" name="Google Shape;4282;p36"/>
            <p:cNvSpPr/>
            <p:nvPr/>
          </p:nvSpPr>
          <p:spPr>
            <a:xfrm>
              <a:off x="4702007" y="26063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3" name="Google Shape;4283;p36"/>
            <p:cNvSpPr/>
            <p:nvPr/>
          </p:nvSpPr>
          <p:spPr>
            <a:xfrm>
              <a:off x="4509607" y="31395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4" name="Google Shape;4284;p36"/>
            <p:cNvSpPr/>
            <p:nvPr/>
          </p:nvSpPr>
          <p:spPr>
            <a:xfrm>
              <a:off x="3913282" y="29058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5" name="Google Shape;4285;p36"/>
            <p:cNvSpPr/>
            <p:nvPr/>
          </p:nvSpPr>
          <p:spPr>
            <a:xfrm>
              <a:off x="5454807" y="28763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6" name="Google Shape;4286;p36"/>
            <p:cNvSpPr/>
            <p:nvPr/>
          </p:nvSpPr>
          <p:spPr>
            <a:xfrm>
              <a:off x="6466582" y="33037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7" name="Google Shape;4287;p36"/>
            <p:cNvSpPr/>
            <p:nvPr/>
          </p:nvSpPr>
          <p:spPr>
            <a:xfrm>
              <a:off x="5701357" y="25029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476938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spTree>
      <p:nvGrpSpPr>
        <p:cNvPr id="1" name="Shape 4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9" name="Google Shape;4289;p37"/>
          <p:cNvSpPr/>
          <p:nvPr/>
        </p:nvSpPr>
        <p:spPr>
          <a:xfrm>
            <a:off x="313651" y="344567"/>
            <a:ext cx="11564400" cy="6168800"/>
          </a:xfrm>
          <a:prstGeom prst="rect">
            <a:avLst/>
          </a:pr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90" name="Google Shape;4290;p37"/>
          <p:cNvGrpSpPr/>
          <p:nvPr/>
        </p:nvGrpSpPr>
        <p:grpSpPr>
          <a:xfrm>
            <a:off x="448110" y="557731"/>
            <a:ext cx="11230484" cy="5809327"/>
            <a:chOff x="336082" y="418298"/>
            <a:chExt cx="8422863" cy="4356995"/>
          </a:xfrm>
        </p:grpSpPr>
        <p:grpSp>
          <p:nvGrpSpPr>
            <p:cNvPr id="4291" name="Google Shape;4291;p37"/>
            <p:cNvGrpSpPr/>
            <p:nvPr/>
          </p:nvGrpSpPr>
          <p:grpSpPr>
            <a:xfrm>
              <a:off x="3009028" y="2873585"/>
              <a:ext cx="139138" cy="127771"/>
              <a:chOff x="585175" y="1520600"/>
              <a:chExt cx="54425" cy="49975"/>
            </a:xfrm>
          </p:grpSpPr>
          <p:sp>
            <p:nvSpPr>
              <p:cNvPr id="4292" name="Google Shape;4292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4" name="Google Shape;4294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5" name="Google Shape;4295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97" name="Google Shape;4297;p37"/>
            <p:cNvSpPr/>
            <p:nvPr/>
          </p:nvSpPr>
          <p:spPr>
            <a:xfrm>
              <a:off x="3239719" y="30013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98" name="Google Shape;4298;p37"/>
            <p:cNvGrpSpPr/>
            <p:nvPr/>
          </p:nvGrpSpPr>
          <p:grpSpPr>
            <a:xfrm>
              <a:off x="3264653" y="1282785"/>
              <a:ext cx="139138" cy="127771"/>
              <a:chOff x="585175" y="1520600"/>
              <a:chExt cx="54425" cy="49975"/>
            </a:xfrm>
          </p:grpSpPr>
          <p:sp>
            <p:nvSpPr>
              <p:cNvPr id="4299" name="Google Shape;4299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2" name="Google Shape;4302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3" name="Google Shape;4303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4" name="Google Shape;4304;p37"/>
            <p:cNvGrpSpPr/>
            <p:nvPr/>
          </p:nvGrpSpPr>
          <p:grpSpPr>
            <a:xfrm>
              <a:off x="1708478" y="1371885"/>
              <a:ext cx="139138" cy="127771"/>
              <a:chOff x="585175" y="1520600"/>
              <a:chExt cx="54425" cy="49975"/>
            </a:xfrm>
          </p:grpSpPr>
          <p:sp>
            <p:nvSpPr>
              <p:cNvPr id="4305" name="Google Shape;4305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6" name="Google Shape;4306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8" name="Google Shape;4308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9" name="Google Shape;4309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10" name="Google Shape;4310;p37"/>
            <p:cNvGrpSpPr/>
            <p:nvPr/>
          </p:nvGrpSpPr>
          <p:grpSpPr>
            <a:xfrm>
              <a:off x="461278" y="1327335"/>
              <a:ext cx="139138" cy="127771"/>
              <a:chOff x="585175" y="1520600"/>
              <a:chExt cx="54425" cy="49975"/>
            </a:xfrm>
          </p:grpSpPr>
          <p:sp>
            <p:nvSpPr>
              <p:cNvPr id="4311" name="Google Shape;4311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2" name="Google Shape;4312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3" name="Google Shape;4313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4" name="Google Shape;4314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5" name="Google Shape;4315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16" name="Google Shape;4316;p37"/>
            <p:cNvGrpSpPr/>
            <p:nvPr/>
          </p:nvGrpSpPr>
          <p:grpSpPr>
            <a:xfrm>
              <a:off x="537628" y="2745810"/>
              <a:ext cx="139138" cy="127771"/>
              <a:chOff x="585175" y="1520600"/>
              <a:chExt cx="54425" cy="49975"/>
            </a:xfrm>
          </p:grpSpPr>
          <p:sp>
            <p:nvSpPr>
              <p:cNvPr id="4317" name="Google Shape;4317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8" name="Google Shape;4318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9" name="Google Shape;4319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0" name="Google Shape;4320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1" name="Google Shape;4321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22" name="Google Shape;4322;p37"/>
            <p:cNvGrpSpPr/>
            <p:nvPr/>
          </p:nvGrpSpPr>
          <p:grpSpPr>
            <a:xfrm>
              <a:off x="398478" y="3933472"/>
              <a:ext cx="139138" cy="127771"/>
              <a:chOff x="585175" y="1520600"/>
              <a:chExt cx="54425" cy="49975"/>
            </a:xfrm>
          </p:grpSpPr>
          <p:sp>
            <p:nvSpPr>
              <p:cNvPr id="4323" name="Google Shape;4323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4" name="Google Shape;4324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5" name="Google Shape;4325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6" name="Google Shape;4326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7" name="Google Shape;4327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28" name="Google Shape;4328;p37"/>
            <p:cNvGrpSpPr/>
            <p:nvPr/>
          </p:nvGrpSpPr>
          <p:grpSpPr>
            <a:xfrm>
              <a:off x="1034803" y="4475722"/>
              <a:ext cx="139138" cy="127771"/>
              <a:chOff x="585175" y="1520600"/>
              <a:chExt cx="54425" cy="49975"/>
            </a:xfrm>
          </p:grpSpPr>
          <p:sp>
            <p:nvSpPr>
              <p:cNvPr id="4329" name="Google Shape;4329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1" name="Google Shape;4331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2" name="Google Shape;4332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4" name="Google Shape;4334;p37"/>
            <p:cNvGrpSpPr/>
            <p:nvPr/>
          </p:nvGrpSpPr>
          <p:grpSpPr>
            <a:xfrm>
              <a:off x="2447453" y="4647522"/>
              <a:ext cx="139138" cy="127771"/>
              <a:chOff x="585175" y="1520600"/>
              <a:chExt cx="54425" cy="49975"/>
            </a:xfrm>
          </p:grpSpPr>
          <p:sp>
            <p:nvSpPr>
              <p:cNvPr id="4335" name="Google Shape;4335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8" name="Google Shape;4338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9" name="Google Shape;4339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40" name="Google Shape;4340;p37"/>
            <p:cNvGrpSpPr/>
            <p:nvPr/>
          </p:nvGrpSpPr>
          <p:grpSpPr>
            <a:xfrm>
              <a:off x="3993728" y="4392997"/>
              <a:ext cx="139138" cy="127771"/>
              <a:chOff x="585175" y="1520600"/>
              <a:chExt cx="54425" cy="49975"/>
            </a:xfrm>
          </p:grpSpPr>
          <p:sp>
            <p:nvSpPr>
              <p:cNvPr id="4341" name="Google Shape;4341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3" name="Google Shape;4343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4" name="Google Shape;4344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46" name="Google Shape;4346;p37"/>
            <p:cNvGrpSpPr/>
            <p:nvPr/>
          </p:nvGrpSpPr>
          <p:grpSpPr>
            <a:xfrm>
              <a:off x="5310903" y="4647522"/>
              <a:ext cx="139138" cy="127771"/>
              <a:chOff x="585175" y="1520600"/>
              <a:chExt cx="54425" cy="49975"/>
            </a:xfrm>
          </p:grpSpPr>
          <p:sp>
            <p:nvSpPr>
              <p:cNvPr id="4347" name="Google Shape;4347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8" name="Google Shape;4348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9" name="Google Shape;4349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2" name="Google Shape;4352;p37"/>
            <p:cNvGrpSpPr/>
            <p:nvPr/>
          </p:nvGrpSpPr>
          <p:grpSpPr>
            <a:xfrm>
              <a:off x="6278128" y="4392997"/>
              <a:ext cx="139138" cy="127771"/>
              <a:chOff x="585175" y="1520600"/>
              <a:chExt cx="54425" cy="49975"/>
            </a:xfrm>
          </p:grpSpPr>
          <p:sp>
            <p:nvSpPr>
              <p:cNvPr id="4353" name="Google Shape;4353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5" name="Google Shape;4355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6" name="Google Shape;4356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8" name="Google Shape;4358;p37"/>
            <p:cNvGrpSpPr/>
            <p:nvPr/>
          </p:nvGrpSpPr>
          <p:grpSpPr>
            <a:xfrm>
              <a:off x="7671678" y="4539610"/>
              <a:ext cx="139138" cy="127771"/>
              <a:chOff x="585175" y="1520600"/>
              <a:chExt cx="54425" cy="49975"/>
            </a:xfrm>
          </p:grpSpPr>
          <p:sp>
            <p:nvSpPr>
              <p:cNvPr id="4359" name="Google Shape;4359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0" name="Google Shape;4360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3" name="Google Shape;4363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4" name="Google Shape;4364;p37"/>
            <p:cNvGrpSpPr/>
            <p:nvPr/>
          </p:nvGrpSpPr>
          <p:grpSpPr>
            <a:xfrm>
              <a:off x="8619803" y="3203460"/>
              <a:ext cx="139138" cy="127771"/>
              <a:chOff x="585175" y="1520600"/>
              <a:chExt cx="54425" cy="49975"/>
            </a:xfrm>
          </p:grpSpPr>
          <p:sp>
            <p:nvSpPr>
              <p:cNvPr id="4365" name="Google Shape;4365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6" name="Google Shape;4366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7" name="Google Shape;4367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8" name="Google Shape;4368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0" name="Google Shape;4370;p37"/>
            <p:cNvGrpSpPr/>
            <p:nvPr/>
          </p:nvGrpSpPr>
          <p:grpSpPr>
            <a:xfrm>
              <a:off x="8480653" y="2038985"/>
              <a:ext cx="139138" cy="127771"/>
              <a:chOff x="585175" y="1520600"/>
              <a:chExt cx="54425" cy="49975"/>
            </a:xfrm>
          </p:grpSpPr>
          <p:sp>
            <p:nvSpPr>
              <p:cNvPr id="4371" name="Google Shape;4371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2" name="Google Shape;4372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4" name="Google Shape;4374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5" name="Google Shape;4375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6" name="Google Shape;4376;p37"/>
            <p:cNvGrpSpPr/>
            <p:nvPr/>
          </p:nvGrpSpPr>
          <p:grpSpPr>
            <a:xfrm>
              <a:off x="8576103" y="1020860"/>
              <a:ext cx="139138" cy="127771"/>
              <a:chOff x="585175" y="1520600"/>
              <a:chExt cx="54425" cy="49975"/>
            </a:xfrm>
          </p:grpSpPr>
          <p:sp>
            <p:nvSpPr>
              <p:cNvPr id="4377" name="Google Shape;4377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8" name="Google Shape;4378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9" name="Google Shape;4379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1" name="Google Shape;4381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82" name="Google Shape;4382;p37"/>
            <p:cNvGrpSpPr/>
            <p:nvPr/>
          </p:nvGrpSpPr>
          <p:grpSpPr>
            <a:xfrm>
              <a:off x="7671678" y="1174510"/>
              <a:ext cx="139138" cy="127771"/>
              <a:chOff x="585175" y="1520600"/>
              <a:chExt cx="54425" cy="49975"/>
            </a:xfrm>
          </p:grpSpPr>
          <p:sp>
            <p:nvSpPr>
              <p:cNvPr id="4383" name="Google Shape;4383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4" name="Google Shape;4384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5" name="Google Shape;4385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6" name="Google Shape;4386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7" name="Google Shape;4387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88" name="Google Shape;4388;p37"/>
            <p:cNvGrpSpPr/>
            <p:nvPr/>
          </p:nvGrpSpPr>
          <p:grpSpPr>
            <a:xfrm>
              <a:off x="7003553" y="540010"/>
              <a:ext cx="139138" cy="127771"/>
              <a:chOff x="585175" y="1520600"/>
              <a:chExt cx="54425" cy="49975"/>
            </a:xfrm>
          </p:grpSpPr>
          <p:sp>
            <p:nvSpPr>
              <p:cNvPr id="4389" name="Google Shape;4389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0" name="Google Shape;4390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1" name="Google Shape;4391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2" name="Google Shape;4392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3" name="Google Shape;4393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4" name="Google Shape;4394;p37"/>
            <p:cNvGrpSpPr/>
            <p:nvPr/>
          </p:nvGrpSpPr>
          <p:grpSpPr>
            <a:xfrm>
              <a:off x="6322678" y="1174510"/>
              <a:ext cx="139138" cy="127771"/>
              <a:chOff x="585175" y="1520600"/>
              <a:chExt cx="54425" cy="49975"/>
            </a:xfrm>
          </p:grpSpPr>
          <p:sp>
            <p:nvSpPr>
              <p:cNvPr id="4395" name="Google Shape;4395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6" name="Google Shape;4396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7" name="Google Shape;4397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8" name="Google Shape;4398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9" name="Google Shape;4399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0" name="Google Shape;4400;p37"/>
            <p:cNvGrpSpPr/>
            <p:nvPr/>
          </p:nvGrpSpPr>
          <p:grpSpPr>
            <a:xfrm>
              <a:off x="5450053" y="1410560"/>
              <a:ext cx="139138" cy="127771"/>
              <a:chOff x="585175" y="1520600"/>
              <a:chExt cx="54425" cy="49975"/>
            </a:xfrm>
          </p:grpSpPr>
          <p:sp>
            <p:nvSpPr>
              <p:cNvPr id="4401" name="Google Shape;4401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2" name="Google Shape;4402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3" name="Google Shape;4403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4" name="Google Shape;4404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5" name="Google Shape;4405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6" name="Google Shape;4406;p37"/>
            <p:cNvGrpSpPr/>
            <p:nvPr/>
          </p:nvGrpSpPr>
          <p:grpSpPr>
            <a:xfrm>
              <a:off x="4502416" y="1327410"/>
              <a:ext cx="139138" cy="127771"/>
              <a:chOff x="585175" y="1520600"/>
              <a:chExt cx="54425" cy="49975"/>
            </a:xfrm>
          </p:grpSpPr>
          <p:sp>
            <p:nvSpPr>
              <p:cNvPr id="4407" name="Google Shape;4407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8" name="Google Shape;4408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9" name="Google Shape;4409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0" name="Google Shape;4410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1" name="Google Shape;4411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2" name="Google Shape;4412;p37"/>
            <p:cNvGrpSpPr/>
            <p:nvPr/>
          </p:nvGrpSpPr>
          <p:grpSpPr>
            <a:xfrm>
              <a:off x="5997791" y="2618035"/>
              <a:ext cx="139138" cy="127771"/>
              <a:chOff x="585175" y="1520600"/>
              <a:chExt cx="54425" cy="49975"/>
            </a:xfrm>
          </p:grpSpPr>
          <p:sp>
            <p:nvSpPr>
              <p:cNvPr id="4413" name="Google Shape;4413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4" name="Google Shape;4414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5" name="Google Shape;4415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6" name="Google Shape;4416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7" name="Google Shape;4417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8" name="Google Shape;4418;p37"/>
            <p:cNvGrpSpPr/>
            <p:nvPr/>
          </p:nvGrpSpPr>
          <p:grpSpPr>
            <a:xfrm>
              <a:off x="5752591" y="3146185"/>
              <a:ext cx="139138" cy="127771"/>
              <a:chOff x="585175" y="1520600"/>
              <a:chExt cx="54425" cy="49975"/>
            </a:xfrm>
          </p:grpSpPr>
          <p:sp>
            <p:nvSpPr>
              <p:cNvPr id="4419" name="Google Shape;4419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0" name="Google Shape;4420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2" name="Google Shape;4422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3" name="Google Shape;4423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24" name="Google Shape;4424;p37"/>
            <p:cNvSpPr/>
            <p:nvPr/>
          </p:nvSpPr>
          <p:spPr>
            <a:xfrm>
              <a:off x="3085769" y="2473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5" name="Google Shape;4425;p37"/>
            <p:cNvSpPr/>
            <p:nvPr/>
          </p:nvSpPr>
          <p:spPr>
            <a:xfrm>
              <a:off x="3148169" y="35315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6" name="Google Shape;4426;p37"/>
            <p:cNvSpPr/>
            <p:nvPr/>
          </p:nvSpPr>
          <p:spPr>
            <a:xfrm>
              <a:off x="2994032" y="14432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7" name="Google Shape;4427;p37"/>
            <p:cNvSpPr/>
            <p:nvPr/>
          </p:nvSpPr>
          <p:spPr>
            <a:xfrm>
              <a:off x="2485832" y="1207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8" name="Google Shape;4428;p37"/>
            <p:cNvSpPr/>
            <p:nvPr/>
          </p:nvSpPr>
          <p:spPr>
            <a:xfrm>
              <a:off x="2103632" y="1381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9" name="Google Shape;4429;p37"/>
            <p:cNvSpPr/>
            <p:nvPr/>
          </p:nvSpPr>
          <p:spPr>
            <a:xfrm>
              <a:off x="1338857" y="12827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0" name="Google Shape;4430;p37"/>
            <p:cNvSpPr/>
            <p:nvPr/>
          </p:nvSpPr>
          <p:spPr>
            <a:xfrm>
              <a:off x="778882" y="14045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1" name="Google Shape;4431;p37"/>
            <p:cNvSpPr/>
            <p:nvPr/>
          </p:nvSpPr>
          <p:spPr>
            <a:xfrm>
              <a:off x="436857" y="9909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2" name="Google Shape;4432;p37"/>
            <p:cNvSpPr/>
            <p:nvPr/>
          </p:nvSpPr>
          <p:spPr>
            <a:xfrm>
              <a:off x="336082" y="17418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3" name="Google Shape;4433;p37"/>
            <p:cNvSpPr/>
            <p:nvPr/>
          </p:nvSpPr>
          <p:spPr>
            <a:xfrm>
              <a:off x="576007" y="24105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4" name="Google Shape;4434;p37"/>
            <p:cNvSpPr/>
            <p:nvPr/>
          </p:nvSpPr>
          <p:spPr>
            <a:xfrm>
              <a:off x="374457" y="29389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5" name="Google Shape;4435;p37"/>
            <p:cNvSpPr/>
            <p:nvPr/>
          </p:nvSpPr>
          <p:spPr>
            <a:xfrm>
              <a:off x="576007" y="36336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6" name="Google Shape;4436;p37"/>
            <p:cNvSpPr/>
            <p:nvPr/>
          </p:nvSpPr>
          <p:spPr>
            <a:xfrm>
              <a:off x="778882" y="44256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7" name="Google Shape;4437;p37"/>
            <p:cNvSpPr/>
            <p:nvPr/>
          </p:nvSpPr>
          <p:spPr>
            <a:xfrm>
              <a:off x="1587032" y="44631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8" name="Google Shape;4438;p37"/>
            <p:cNvSpPr/>
            <p:nvPr/>
          </p:nvSpPr>
          <p:spPr>
            <a:xfrm>
              <a:off x="2166032" y="4680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9" name="Google Shape;4439;p37"/>
            <p:cNvSpPr/>
            <p:nvPr/>
          </p:nvSpPr>
          <p:spPr>
            <a:xfrm>
              <a:off x="2853257" y="44631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0" name="Google Shape;4440;p37"/>
            <p:cNvSpPr/>
            <p:nvPr/>
          </p:nvSpPr>
          <p:spPr>
            <a:xfrm>
              <a:off x="3585007" y="45084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1" name="Google Shape;4441;p37"/>
            <p:cNvSpPr/>
            <p:nvPr/>
          </p:nvSpPr>
          <p:spPr>
            <a:xfrm>
              <a:off x="4208607" y="46475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2" name="Google Shape;4442;p37"/>
            <p:cNvSpPr/>
            <p:nvPr/>
          </p:nvSpPr>
          <p:spPr>
            <a:xfrm>
              <a:off x="5093082" y="4508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3" name="Google Shape;4443;p37"/>
            <p:cNvSpPr/>
            <p:nvPr/>
          </p:nvSpPr>
          <p:spPr>
            <a:xfrm>
              <a:off x="5582982" y="4508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4" name="Google Shape;4444;p37"/>
            <p:cNvSpPr/>
            <p:nvPr/>
          </p:nvSpPr>
          <p:spPr>
            <a:xfrm>
              <a:off x="6136932" y="46035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5" name="Google Shape;4445;p37"/>
            <p:cNvSpPr/>
            <p:nvPr/>
          </p:nvSpPr>
          <p:spPr>
            <a:xfrm>
              <a:off x="6855982" y="43930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6" name="Google Shape;4446;p37"/>
            <p:cNvSpPr/>
            <p:nvPr/>
          </p:nvSpPr>
          <p:spPr>
            <a:xfrm>
              <a:off x="7931357" y="43930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7" name="Google Shape;4447;p37"/>
            <p:cNvSpPr/>
            <p:nvPr/>
          </p:nvSpPr>
          <p:spPr>
            <a:xfrm>
              <a:off x="7505032" y="45722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8" name="Google Shape;4448;p37"/>
            <p:cNvSpPr/>
            <p:nvPr/>
          </p:nvSpPr>
          <p:spPr>
            <a:xfrm>
              <a:off x="5882682" y="33823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9" name="Google Shape;4449;p37"/>
            <p:cNvSpPr/>
            <p:nvPr/>
          </p:nvSpPr>
          <p:spPr>
            <a:xfrm>
              <a:off x="5790969" y="26833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0" name="Google Shape;4450;p37"/>
            <p:cNvSpPr/>
            <p:nvPr/>
          </p:nvSpPr>
          <p:spPr>
            <a:xfrm>
              <a:off x="5997794" y="22443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1" name="Google Shape;4451;p37"/>
            <p:cNvSpPr/>
            <p:nvPr/>
          </p:nvSpPr>
          <p:spPr>
            <a:xfrm>
              <a:off x="4820819" y="13812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2" name="Google Shape;4452;p37"/>
            <p:cNvSpPr/>
            <p:nvPr/>
          </p:nvSpPr>
          <p:spPr>
            <a:xfrm>
              <a:off x="5267194" y="12695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3" name="Google Shape;4453;p37"/>
            <p:cNvSpPr/>
            <p:nvPr/>
          </p:nvSpPr>
          <p:spPr>
            <a:xfrm>
              <a:off x="6068019" y="13600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4" name="Google Shape;4454;p37"/>
            <p:cNvSpPr/>
            <p:nvPr/>
          </p:nvSpPr>
          <p:spPr>
            <a:xfrm>
              <a:off x="6706394" y="9909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5" name="Google Shape;4455;p37"/>
            <p:cNvSpPr/>
            <p:nvPr/>
          </p:nvSpPr>
          <p:spPr>
            <a:xfrm>
              <a:off x="6643994" y="13600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6" name="Google Shape;4456;p37"/>
            <p:cNvSpPr/>
            <p:nvPr/>
          </p:nvSpPr>
          <p:spPr>
            <a:xfrm>
              <a:off x="7343944" y="7809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7" name="Google Shape;4457;p37"/>
            <p:cNvSpPr/>
            <p:nvPr/>
          </p:nvSpPr>
          <p:spPr>
            <a:xfrm>
              <a:off x="7671669" y="4182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8" name="Google Shape;4458;p37"/>
            <p:cNvSpPr/>
            <p:nvPr/>
          </p:nvSpPr>
          <p:spPr>
            <a:xfrm>
              <a:off x="7993744" y="11120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9" name="Google Shape;4459;p37"/>
            <p:cNvSpPr/>
            <p:nvPr/>
          </p:nvSpPr>
          <p:spPr>
            <a:xfrm>
              <a:off x="8248269" y="8260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0" name="Google Shape;4460;p37"/>
            <p:cNvSpPr/>
            <p:nvPr/>
          </p:nvSpPr>
          <p:spPr>
            <a:xfrm>
              <a:off x="8392794" y="13154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1" name="Google Shape;4461;p37"/>
            <p:cNvSpPr/>
            <p:nvPr/>
          </p:nvSpPr>
          <p:spPr>
            <a:xfrm>
              <a:off x="8696544" y="1679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2" name="Google Shape;4462;p37"/>
            <p:cNvSpPr/>
            <p:nvPr/>
          </p:nvSpPr>
          <p:spPr>
            <a:xfrm>
              <a:off x="8519019" y="2473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3" name="Google Shape;4463;p37"/>
            <p:cNvSpPr/>
            <p:nvPr/>
          </p:nvSpPr>
          <p:spPr>
            <a:xfrm>
              <a:off x="8658169" y="29062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4" name="Google Shape;4464;p37"/>
            <p:cNvSpPr/>
            <p:nvPr/>
          </p:nvSpPr>
          <p:spPr>
            <a:xfrm>
              <a:off x="8519019" y="38225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419060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F8C36D7-32AE-4245-9A7F-7E422FFD3C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5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3331230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4570355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9532698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18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ags" Target="../tags/tag4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21.xml"/><Relationship Id="rId19" Type="http://schemas.openxmlformats.org/officeDocument/2006/relationships/tags" Target="../tags/tag6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1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7ED6003-4B6A-FAFF-7B20-6E3B5A3E3DD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8056" y="237045"/>
            <a:ext cx="1290097" cy="129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279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4"/>
    </p:custDataLst>
    <p:extLst>
      <p:ext uri="{BB962C8B-B14F-4D97-AF65-F5344CB8AC3E}">
        <p14:creationId xmlns:p14="http://schemas.microsoft.com/office/powerpoint/2010/main" val="4078474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967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51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5D9B0-EED8-4E68-BD96-F9237B3F7672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ED3C2-B1B4-4605-A8F7-A8FA37329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535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4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●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○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■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●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○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■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●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○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Raleway"/>
              <a:buChar char="■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04194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3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8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5.xml"/><Relationship Id="rId18" Type="http://schemas.microsoft.com/office/2007/relationships/hdphoto" Target="../media/hdphoto4.wdp"/><Relationship Id="rId3" Type="http://schemas.openxmlformats.org/officeDocument/2006/relationships/slideLayout" Target="../slideLayouts/slideLayout13.xml"/><Relationship Id="rId21" Type="http://schemas.microsoft.com/office/2007/relationships/hdphoto" Target="../media/hdphoto5.wdp"/><Relationship Id="rId7" Type="http://schemas.microsoft.com/office/2007/relationships/hdphoto" Target="../media/hdphoto1.wdp"/><Relationship Id="rId12" Type="http://schemas.openxmlformats.org/officeDocument/2006/relationships/image" Target="../media/image16.png"/><Relationship Id="rId17" Type="http://schemas.openxmlformats.org/officeDocument/2006/relationships/image" Target="../media/image18.png"/><Relationship Id="rId25" Type="http://schemas.openxmlformats.org/officeDocument/2006/relationships/image" Target="../media/image22.png"/><Relationship Id="rId2" Type="http://schemas.openxmlformats.org/officeDocument/2006/relationships/audio" Target="../media/media2.mp3"/><Relationship Id="rId16" Type="http://schemas.openxmlformats.org/officeDocument/2006/relationships/slide" Target="slide8.xml"/><Relationship Id="rId20" Type="http://schemas.openxmlformats.org/officeDocument/2006/relationships/image" Target="../media/image19.png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11" Type="http://schemas.openxmlformats.org/officeDocument/2006/relationships/slide" Target="slide6.xml"/><Relationship Id="rId24" Type="http://schemas.microsoft.com/office/2007/relationships/hdphoto" Target="../media/hdphoto6.wdp"/><Relationship Id="rId5" Type="http://schemas.openxmlformats.org/officeDocument/2006/relationships/image" Target="../media/image13.jpeg"/><Relationship Id="rId15" Type="http://schemas.microsoft.com/office/2007/relationships/hdphoto" Target="../media/hdphoto3.wdp"/><Relationship Id="rId23" Type="http://schemas.openxmlformats.org/officeDocument/2006/relationships/image" Target="../media/image21.png"/><Relationship Id="rId10" Type="http://schemas.microsoft.com/office/2007/relationships/hdphoto" Target="../media/hdphoto2.wdp"/><Relationship Id="rId19" Type="http://schemas.openxmlformats.org/officeDocument/2006/relationships/slide" Target="slide7.xml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5.png"/><Relationship Id="rId14" Type="http://schemas.openxmlformats.org/officeDocument/2006/relationships/image" Target="../media/image17.png"/><Relationship Id="rId22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microsoft.com/office/2007/relationships/hdphoto" Target="../media/hdphoto7.wdp"/><Relationship Id="rId12" Type="http://schemas.openxmlformats.org/officeDocument/2006/relationships/slide" Target="slide1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5.png"/><Relationship Id="rId11" Type="http://schemas.openxmlformats.org/officeDocument/2006/relationships/image" Target="../media/image27.png"/><Relationship Id="rId5" Type="http://schemas.openxmlformats.org/officeDocument/2006/relationships/slide" Target="slide12.xml"/><Relationship Id="rId15" Type="http://schemas.microsoft.com/office/2007/relationships/hdphoto" Target="../media/hdphoto8.wdp"/><Relationship Id="rId10" Type="http://schemas.openxmlformats.org/officeDocument/2006/relationships/slide" Target="slide14.xml"/><Relationship Id="rId4" Type="http://schemas.openxmlformats.org/officeDocument/2006/relationships/image" Target="../media/image24.png"/><Relationship Id="rId9" Type="http://schemas.openxmlformats.org/officeDocument/2006/relationships/image" Target="../media/image26.png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microsoft.com/office/2007/relationships/hdphoto" Target="../media/hdphoto11.wdp"/><Relationship Id="rId3" Type="http://schemas.openxmlformats.org/officeDocument/2006/relationships/slide" Target="slide11.xml"/><Relationship Id="rId7" Type="http://schemas.microsoft.com/office/2007/relationships/hdphoto" Target="../media/hdphoto9.wdp"/><Relationship Id="rId12" Type="http://schemas.openxmlformats.org/officeDocument/2006/relationships/image" Target="../media/image34.png"/><Relationship Id="rId2" Type="http://schemas.openxmlformats.org/officeDocument/2006/relationships/image" Target="../media/image30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2.png"/><Relationship Id="rId11" Type="http://schemas.openxmlformats.org/officeDocument/2006/relationships/slide" Target="slide7.xml"/><Relationship Id="rId5" Type="http://schemas.openxmlformats.org/officeDocument/2006/relationships/slide" Target="slide4.xml"/><Relationship Id="rId15" Type="http://schemas.openxmlformats.org/officeDocument/2006/relationships/image" Target="../media/image35.png"/><Relationship Id="rId10" Type="http://schemas.microsoft.com/office/2007/relationships/hdphoto" Target="../media/hdphoto10.wdp"/><Relationship Id="rId4" Type="http://schemas.openxmlformats.org/officeDocument/2006/relationships/image" Target="../media/image31.png"/><Relationship Id="rId9" Type="http://schemas.openxmlformats.org/officeDocument/2006/relationships/image" Target="../media/image33.png"/><Relationship Id="rId14" Type="http://schemas.openxmlformats.org/officeDocument/2006/relationships/slide" Target="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 descr="0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7280"/>
            <a:ext cx="12035246" cy="5643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4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725" y="3697289"/>
            <a:ext cx="914400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5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38" y="2894014"/>
            <a:ext cx="914400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6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213" y="2571750"/>
            <a:ext cx="9144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8" descr="Sa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363" y="3803650"/>
            <a:ext cx="9144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8" descr="Ảnh1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638" y="4989514"/>
            <a:ext cx="177165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9"/>
          <p:cNvSpPr>
            <a:spLocks noChangeArrowheads="1"/>
          </p:cNvSpPr>
          <p:nvPr/>
        </p:nvSpPr>
        <p:spPr bwMode="auto">
          <a:xfrm>
            <a:off x="2020389" y="1295400"/>
            <a:ext cx="6483849" cy="692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6" tIns="34289" rIns="68576" bIns="34289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50" b="1" smtClean="0">
                <a:solidFill>
                  <a:srgbClr val="2D2D8A">
                    <a:lumMod val="60000"/>
                    <a:lumOff val="40000"/>
                  </a:srgbClr>
                </a:solidFill>
                <a:cs typeface="Times New Roman" panose="02020603050405020304" pitchFamily="18" charset="0"/>
              </a:rPr>
              <a:t>HOẠT ĐỘNG TRẢI NGHIỆM</a:t>
            </a:r>
            <a:r>
              <a:rPr lang="en-US" sz="4050" b="1" smtClean="0">
                <a:solidFill>
                  <a:srgbClr val="2D2D8A">
                    <a:lumMod val="60000"/>
                    <a:lumOff val="40000"/>
                  </a:srgbClr>
                </a:solidFill>
                <a:latin typeface="Arial" charset="0"/>
                <a:cs typeface="Times New Roman" pitchFamily="18" charset="0"/>
              </a:rPr>
              <a:t> </a:t>
            </a:r>
            <a:endParaRPr lang="en-US" sz="4050" b="1" dirty="0">
              <a:solidFill>
                <a:srgbClr val="2D2D8A">
                  <a:lumMod val="60000"/>
                  <a:lumOff val="40000"/>
                </a:srgbClr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4881563" y="4527550"/>
            <a:ext cx="658971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6" tIns="34289" rIns="68576" bIns="3428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: Phạm Mai Ly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: Tiểu học An Tiến – An Lão 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4899026" y="5356226"/>
            <a:ext cx="3910013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6" tIns="34289" rIns="68576" bIns="3428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2024- 2025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665174" y="2899300"/>
            <a:ext cx="7036175" cy="992577"/>
          </a:xfrm>
          <a:prstGeom prst="rect">
            <a:avLst/>
          </a:prstGeom>
          <a:solidFill>
            <a:schemeClr val="bg1"/>
          </a:solidFill>
        </p:spPr>
        <p:txBody>
          <a:bodyPr wrap="square" lIns="68576" tIns="34289" rIns="68576" bIns="34289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000" b="1" spc="38" err="1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Bài</a:t>
            </a:r>
            <a:r>
              <a:rPr lang="en-US" sz="3000" b="1" spc="38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000" b="1" spc="38" smtClean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15: Sắp xếp nhà cửa gọn gang đón Tết  </a:t>
            </a:r>
            <a:r>
              <a:rPr lang="en-US" sz="3000" b="1" spc="38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(</a:t>
            </a:r>
            <a:r>
              <a:rPr lang="en-US" sz="3000" b="1" spc="38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tiết </a:t>
            </a:r>
            <a:r>
              <a:rPr lang="en-US" sz="3000" b="1" spc="38" smtClean="0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2</a:t>
            </a:r>
            <a:r>
              <a:rPr lang="en-US" sz="3000" b="1" spc="38">
                <a:ln w="11430"/>
                <a:solidFill>
                  <a:srgbClr val="FF0000"/>
                </a:solidFill>
                <a:cs typeface="Times New Roman" panose="02020603050405020304" pitchFamily="18" charset="0"/>
              </a:rPr>
              <a:t>)</a:t>
            </a:r>
            <a:endParaRPr lang="en-US" sz="3000" b="1" spc="38" dirty="0">
              <a:ln w="11430"/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5232842"/>
      </p:ext>
    </p:extLst>
  </p:cSld>
  <p:clrMapOvr>
    <a:masterClrMapping/>
  </p:clrMapOvr>
  <p:transition advTm="328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8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6E0C14AC-F18F-4308-92B9-7752B8959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407676-9CFD-4D7F-A54F-E90BD6339B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5255" y="2642548"/>
            <a:ext cx="7041490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5944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B50CA79-8ADF-E8A7-405D-51B1A5D409B1}"/>
              </a:ext>
            </a:extLst>
          </p:cNvPr>
          <p:cNvSpPr txBox="1"/>
          <p:nvPr/>
        </p:nvSpPr>
        <p:spPr>
          <a:xfrm>
            <a:off x="1114316" y="5271255"/>
            <a:ext cx="10448925" cy="1200329"/>
          </a:xfrm>
          <a:custGeom>
            <a:avLst/>
            <a:gdLst>
              <a:gd name="connsiteX0" fmla="*/ 0 w 10448925"/>
              <a:gd name="connsiteY0" fmla="*/ 0 h 1077218"/>
              <a:gd name="connsiteX1" fmla="*/ 10448925 w 10448925"/>
              <a:gd name="connsiteY1" fmla="*/ 0 h 1077218"/>
              <a:gd name="connsiteX2" fmla="*/ 10448925 w 10448925"/>
              <a:gd name="connsiteY2" fmla="*/ 1077218 h 1077218"/>
              <a:gd name="connsiteX3" fmla="*/ 0 w 10448925"/>
              <a:gd name="connsiteY3" fmla="*/ 1077218 h 1077218"/>
              <a:gd name="connsiteX4" fmla="*/ 0 w 10448925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48925" h="1077218" fill="none" extrusionOk="0">
                <a:moveTo>
                  <a:pt x="0" y="0"/>
                </a:moveTo>
                <a:cubicBezTo>
                  <a:pt x="1295525" y="5222"/>
                  <a:pt x="6111604" y="24918"/>
                  <a:pt x="10448925" y="0"/>
                </a:cubicBezTo>
                <a:cubicBezTo>
                  <a:pt x="10486787" y="476103"/>
                  <a:pt x="10390322" y="631043"/>
                  <a:pt x="10448925" y="1077218"/>
                </a:cubicBezTo>
                <a:cubicBezTo>
                  <a:pt x="7309726" y="912457"/>
                  <a:pt x="2284751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10448925" h="1077218" stroke="0" extrusionOk="0">
                <a:moveTo>
                  <a:pt x="0" y="0"/>
                </a:moveTo>
                <a:cubicBezTo>
                  <a:pt x="3064974" y="11849"/>
                  <a:pt x="5499446" y="-161459"/>
                  <a:pt x="10448925" y="0"/>
                </a:cubicBezTo>
                <a:cubicBezTo>
                  <a:pt x="10500960" y="144312"/>
                  <a:pt x="10541068" y="673209"/>
                  <a:pt x="10448925" y="1077218"/>
                </a:cubicBezTo>
                <a:cubicBezTo>
                  <a:pt x="8093557" y="931358"/>
                  <a:pt x="1481692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custGeom>
                    <a:avLst/>
                    <a:gdLst>
                      <a:gd name="connsiteX0" fmla="*/ 0 w 10448925"/>
                      <a:gd name="connsiteY0" fmla="*/ 0 h 1200329"/>
                      <a:gd name="connsiteX1" fmla="*/ 10448925 w 10448925"/>
                      <a:gd name="connsiteY1" fmla="*/ 0 h 1200329"/>
                      <a:gd name="connsiteX2" fmla="*/ 10448925 w 10448925"/>
                      <a:gd name="connsiteY2" fmla="*/ 1200329 h 1200329"/>
                      <a:gd name="connsiteX3" fmla="*/ 0 w 10448925"/>
                      <a:gd name="connsiteY3" fmla="*/ 1200329 h 1200329"/>
                      <a:gd name="connsiteX4" fmla="*/ 0 w 10448925"/>
                      <a:gd name="connsiteY4" fmla="*/ 0 h 1200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48925" h="1200329" fill="none" extrusionOk="0">
                        <a:moveTo>
                          <a:pt x="0" y="0"/>
                        </a:moveTo>
                        <a:cubicBezTo>
                          <a:pt x="1295525" y="5222"/>
                          <a:pt x="6111604" y="24918"/>
                          <a:pt x="10448925" y="0"/>
                        </a:cubicBezTo>
                        <a:cubicBezTo>
                          <a:pt x="10515659" y="180425"/>
                          <a:pt x="10501942" y="1037242"/>
                          <a:pt x="10448925" y="1200329"/>
                        </a:cubicBezTo>
                        <a:cubicBezTo>
                          <a:pt x="7309726" y="1035568"/>
                          <a:pt x="2284751" y="1318479"/>
                          <a:pt x="0" y="1200329"/>
                        </a:cubicBezTo>
                        <a:cubicBezTo>
                          <a:pt x="40680" y="790633"/>
                          <a:pt x="-39089" y="241570"/>
                          <a:pt x="0" y="0"/>
                        </a:cubicBezTo>
                        <a:close/>
                      </a:path>
                      <a:path w="10448925" h="1200329" stroke="0" extrusionOk="0">
                        <a:moveTo>
                          <a:pt x="0" y="0"/>
                        </a:moveTo>
                        <a:cubicBezTo>
                          <a:pt x="3064974" y="11849"/>
                          <a:pt x="5499446" y="-161459"/>
                          <a:pt x="10448925" y="0"/>
                        </a:cubicBezTo>
                        <a:cubicBezTo>
                          <a:pt x="10373883" y="255061"/>
                          <a:pt x="10519447" y="845340"/>
                          <a:pt x="10448925" y="1200329"/>
                        </a:cubicBezTo>
                        <a:cubicBezTo>
                          <a:pt x="8093557" y="1054469"/>
                          <a:pt x="1481692" y="1122005"/>
                          <a:pt x="0" y="1200329"/>
                        </a:cubicBezTo>
                        <a:cubicBezTo>
                          <a:pt x="-104018" y="661816"/>
                          <a:pt x="-19313" y="34284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prstClr val="black"/>
                </a:solidFill>
                <a:cs typeface="Arial" panose="020B0604020202020204" pitchFamily="34" charset="0"/>
              </a:rPr>
              <a:t>Hoạt động 4: Thực hành sắp xếp nhà cửa gọn gàng ở gia đình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440A4B7-2590-4A1C-0DB4-11F4BBD01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" y="1976437"/>
            <a:ext cx="5183554" cy="3176588"/>
          </a:xfrm>
          <a:prstGeom prst="rect">
            <a:avLst/>
          </a:prstGeom>
        </p:spPr>
      </p:pic>
      <p:grpSp>
        <p:nvGrpSpPr>
          <p:cNvPr id="8" name="组合 18">
            <a:extLst>
              <a:ext uri="{FF2B5EF4-FFF2-40B4-BE49-F238E27FC236}">
                <a16:creationId xmlns:a16="http://schemas.microsoft.com/office/drawing/2014/main" id="{F655271C-2292-AA9A-A8DC-5DA4104BFBCA}"/>
              </a:ext>
            </a:extLst>
          </p:cNvPr>
          <p:cNvGrpSpPr/>
          <p:nvPr/>
        </p:nvGrpSpPr>
        <p:grpSpPr>
          <a:xfrm>
            <a:off x="5600864" y="2165213"/>
            <a:ext cx="5817705" cy="1254372"/>
            <a:chOff x="1399" y="3127"/>
            <a:chExt cx="16599" cy="2389"/>
          </a:xfrm>
        </p:grpSpPr>
        <p:grpSp>
          <p:nvGrpSpPr>
            <p:cNvPr id="10" name="组合 15">
              <a:extLst>
                <a:ext uri="{FF2B5EF4-FFF2-40B4-BE49-F238E27FC236}">
                  <a16:creationId xmlns:a16="http://schemas.microsoft.com/office/drawing/2014/main" id="{39E96AE3-6466-FF96-9132-9E7BF697E8A5}"/>
                </a:ext>
              </a:extLst>
            </p:cNvPr>
            <p:cNvGrpSpPr/>
            <p:nvPr/>
          </p:nvGrpSpPr>
          <p:grpSpPr>
            <a:xfrm>
              <a:off x="1399" y="3127"/>
              <a:ext cx="16599" cy="2389"/>
              <a:chOff x="1074" y="2481"/>
              <a:chExt cx="10958" cy="4921"/>
            </a:xfrm>
          </p:grpSpPr>
          <p:sp>
            <p:nvSpPr>
              <p:cNvPr id="12" name="圆角矩形 14">
                <a:extLst>
                  <a:ext uri="{FF2B5EF4-FFF2-40B4-BE49-F238E27FC236}">
                    <a16:creationId xmlns:a16="http://schemas.microsoft.com/office/drawing/2014/main" id="{92A0F4B6-F96E-8CD8-1759-FF68A7AA2953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4921"/>
              </a:xfrm>
              <a:prstGeom prst="roundRect">
                <a:avLst/>
              </a:prstGeom>
              <a:solidFill>
                <a:srgbClr val="03C400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" name="圆角矩形 13">
                <a:extLst>
                  <a:ext uri="{FF2B5EF4-FFF2-40B4-BE49-F238E27FC236}">
                    <a16:creationId xmlns:a16="http://schemas.microsoft.com/office/drawing/2014/main" id="{5EFAEBF3-9441-BF25-CEF0-91DB2C10611F}"/>
                  </a:ext>
                </a:extLst>
              </p:cNvPr>
              <p:cNvSpPr/>
              <p:nvPr/>
            </p:nvSpPr>
            <p:spPr>
              <a:xfrm>
                <a:off x="1074" y="2590"/>
                <a:ext cx="10812" cy="4197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" name="文本框 17">
              <a:extLst>
                <a:ext uri="{FF2B5EF4-FFF2-40B4-BE49-F238E27FC236}">
                  <a16:creationId xmlns:a16="http://schemas.microsoft.com/office/drawing/2014/main" id="{F81CA15C-9A8D-F6A2-E7E6-91B368040ED7}"/>
                </a:ext>
              </a:extLst>
            </p:cNvPr>
            <p:cNvSpPr txBox="1"/>
            <p:nvPr/>
          </p:nvSpPr>
          <p:spPr>
            <a:xfrm>
              <a:off x="2297" y="3142"/>
              <a:ext cx="15148" cy="2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Sắp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xếp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gọn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gàng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4" name="组合 18">
            <a:extLst>
              <a:ext uri="{FF2B5EF4-FFF2-40B4-BE49-F238E27FC236}">
                <a16:creationId xmlns:a16="http://schemas.microsoft.com/office/drawing/2014/main" id="{63275715-258A-5441-58DB-474684036985}"/>
              </a:ext>
            </a:extLst>
          </p:cNvPr>
          <p:cNvGrpSpPr/>
          <p:nvPr/>
        </p:nvGrpSpPr>
        <p:grpSpPr>
          <a:xfrm>
            <a:off x="5600864" y="3832088"/>
            <a:ext cx="5817705" cy="1254372"/>
            <a:chOff x="1399" y="3127"/>
            <a:chExt cx="16599" cy="2389"/>
          </a:xfrm>
        </p:grpSpPr>
        <p:grpSp>
          <p:nvGrpSpPr>
            <p:cNvPr id="15" name="组合 15">
              <a:extLst>
                <a:ext uri="{FF2B5EF4-FFF2-40B4-BE49-F238E27FC236}">
                  <a16:creationId xmlns:a16="http://schemas.microsoft.com/office/drawing/2014/main" id="{549CA2CD-62A0-FA43-5F53-CDC8C42F624D}"/>
                </a:ext>
              </a:extLst>
            </p:cNvPr>
            <p:cNvGrpSpPr/>
            <p:nvPr/>
          </p:nvGrpSpPr>
          <p:grpSpPr>
            <a:xfrm>
              <a:off x="1399" y="3127"/>
              <a:ext cx="16599" cy="2389"/>
              <a:chOff x="1074" y="2481"/>
              <a:chExt cx="10958" cy="4921"/>
            </a:xfrm>
          </p:grpSpPr>
          <p:sp>
            <p:nvSpPr>
              <p:cNvPr id="17" name="圆角矩形 14">
                <a:extLst>
                  <a:ext uri="{FF2B5EF4-FFF2-40B4-BE49-F238E27FC236}">
                    <a16:creationId xmlns:a16="http://schemas.microsoft.com/office/drawing/2014/main" id="{2D9A4C36-F46E-40D8-E8A9-06D691F7C022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4921"/>
              </a:xfrm>
              <a:prstGeom prst="roundRect">
                <a:avLst/>
              </a:prstGeom>
              <a:solidFill>
                <a:srgbClr val="03C400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8" name="圆角矩形 13">
                <a:extLst>
                  <a:ext uri="{FF2B5EF4-FFF2-40B4-BE49-F238E27FC236}">
                    <a16:creationId xmlns:a16="http://schemas.microsoft.com/office/drawing/2014/main" id="{F1BC7066-2CDE-4EDE-8150-C75DAD714A6A}"/>
                  </a:ext>
                </a:extLst>
              </p:cNvPr>
              <p:cNvSpPr/>
              <p:nvPr/>
            </p:nvSpPr>
            <p:spPr>
              <a:xfrm>
                <a:off x="1074" y="2590"/>
                <a:ext cx="10812" cy="4197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" name="文本框 17">
              <a:extLst>
                <a:ext uri="{FF2B5EF4-FFF2-40B4-BE49-F238E27FC236}">
                  <a16:creationId xmlns:a16="http://schemas.microsoft.com/office/drawing/2014/main" id="{DF67690D-A7C0-DA28-B757-7EBCA45CFBF0}"/>
                </a:ext>
              </a:extLst>
            </p:cNvPr>
            <p:cNvSpPr txBox="1"/>
            <p:nvPr/>
          </p:nvSpPr>
          <p:spPr>
            <a:xfrm>
              <a:off x="2297" y="3142"/>
              <a:ext cx="15148" cy="2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Cùng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gia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đình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dọn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dẹp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trang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trí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nhà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cửa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để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đón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Tết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41552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FBF9AB-DC65-575E-E214-F825CDF5CA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16" r="12838"/>
          <a:stretch/>
        </p:blipFill>
        <p:spPr>
          <a:xfrm>
            <a:off x="1" y="1254"/>
            <a:ext cx="12192000" cy="66852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042B02-D34D-D552-3573-FED83CE55A37}"/>
              </a:ext>
            </a:extLst>
          </p:cNvPr>
          <p:cNvSpPr txBox="1"/>
          <p:nvPr/>
        </p:nvSpPr>
        <p:spPr>
          <a:xfrm>
            <a:off x="3248025" y="2842380"/>
            <a:ext cx="6181725" cy="646331"/>
          </a:xfrm>
          <a:custGeom>
            <a:avLst/>
            <a:gdLst>
              <a:gd name="connsiteX0" fmla="*/ 0 w 10448925"/>
              <a:gd name="connsiteY0" fmla="*/ 0 h 1077218"/>
              <a:gd name="connsiteX1" fmla="*/ 10448925 w 10448925"/>
              <a:gd name="connsiteY1" fmla="*/ 0 h 1077218"/>
              <a:gd name="connsiteX2" fmla="*/ 10448925 w 10448925"/>
              <a:gd name="connsiteY2" fmla="*/ 1077218 h 1077218"/>
              <a:gd name="connsiteX3" fmla="*/ 0 w 10448925"/>
              <a:gd name="connsiteY3" fmla="*/ 1077218 h 1077218"/>
              <a:gd name="connsiteX4" fmla="*/ 0 w 10448925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48925" h="1077218" fill="none" extrusionOk="0">
                <a:moveTo>
                  <a:pt x="0" y="0"/>
                </a:moveTo>
                <a:cubicBezTo>
                  <a:pt x="1295525" y="5222"/>
                  <a:pt x="6111604" y="24918"/>
                  <a:pt x="10448925" y="0"/>
                </a:cubicBezTo>
                <a:cubicBezTo>
                  <a:pt x="10486787" y="476103"/>
                  <a:pt x="10390322" y="631043"/>
                  <a:pt x="10448925" y="1077218"/>
                </a:cubicBezTo>
                <a:cubicBezTo>
                  <a:pt x="7309726" y="912457"/>
                  <a:pt x="2284751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10448925" h="1077218" stroke="0" extrusionOk="0">
                <a:moveTo>
                  <a:pt x="0" y="0"/>
                </a:moveTo>
                <a:cubicBezTo>
                  <a:pt x="3064974" y="11849"/>
                  <a:pt x="5499446" y="-161459"/>
                  <a:pt x="10448925" y="0"/>
                </a:cubicBezTo>
                <a:cubicBezTo>
                  <a:pt x="10500960" y="144312"/>
                  <a:pt x="10541068" y="673209"/>
                  <a:pt x="10448925" y="1077218"/>
                </a:cubicBezTo>
                <a:cubicBezTo>
                  <a:pt x="8093557" y="931358"/>
                  <a:pt x="1481692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custGeom>
                    <a:avLst/>
                    <a:gdLst>
                      <a:gd name="connsiteX0" fmla="*/ 0 w 6181725"/>
                      <a:gd name="connsiteY0" fmla="*/ 0 h 646331"/>
                      <a:gd name="connsiteX1" fmla="*/ 6181725 w 6181725"/>
                      <a:gd name="connsiteY1" fmla="*/ 0 h 646331"/>
                      <a:gd name="connsiteX2" fmla="*/ 6181725 w 6181725"/>
                      <a:gd name="connsiteY2" fmla="*/ 646331 h 646331"/>
                      <a:gd name="connsiteX3" fmla="*/ 0 w 6181725"/>
                      <a:gd name="connsiteY3" fmla="*/ 646331 h 646331"/>
                      <a:gd name="connsiteX4" fmla="*/ 0 w 6181725"/>
                      <a:gd name="connsiteY4" fmla="*/ 0 h 646331"/>
                      <a:gd name="connsiteX0" fmla="*/ 0 w 6181725"/>
                      <a:gd name="connsiteY0" fmla="*/ 0 h 646331"/>
                      <a:gd name="connsiteX1" fmla="*/ 6181725 w 6181725"/>
                      <a:gd name="connsiteY1" fmla="*/ 0 h 646331"/>
                      <a:gd name="connsiteX2" fmla="*/ 6181725 w 6181725"/>
                      <a:gd name="connsiteY2" fmla="*/ 646331 h 646331"/>
                      <a:gd name="connsiteX3" fmla="*/ 0 w 6181725"/>
                      <a:gd name="connsiteY3" fmla="*/ 646331 h 646331"/>
                      <a:gd name="connsiteX4" fmla="*/ 0 w 6181725"/>
                      <a:gd name="connsiteY4" fmla="*/ 0 h 646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81725" h="646331" fill="none" extrusionOk="0">
                        <a:moveTo>
                          <a:pt x="0" y="0"/>
                        </a:moveTo>
                        <a:cubicBezTo>
                          <a:pt x="3040227" y="5222"/>
                          <a:pt x="4926167" y="24918"/>
                          <a:pt x="6181725" y="0"/>
                        </a:cubicBezTo>
                        <a:cubicBezTo>
                          <a:pt x="6197445" y="268140"/>
                          <a:pt x="6143792" y="371801"/>
                          <a:pt x="6181725" y="646331"/>
                        </a:cubicBezTo>
                        <a:cubicBezTo>
                          <a:pt x="4145184" y="658831"/>
                          <a:pt x="1419770" y="727106"/>
                          <a:pt x="0" y="646331"/>
                        </a:cubicBezTo>
                        <a:cubicBezTo>
                          <a:pt x="-34296" y="375407"/>
                          <a:pt x="52656" y="295692"/>
                          <a:pt x="0" y="0"/>
                        </a:cubicBezTo>
                        <a:close/>
                      </a:path>
                      <a:path w="6181725" h="646331" stroke="0" extrusionOk="0">
                        <a:moveTo>
                          <a:pt x="0" y="0"/>
                        </a:moveTo>
                        <a:cubicBezTo>
                          <a:pt x="2037803" y="3797"/>
                          <a:pt x="3516107" y="-168242"/>
                          <a:pt x="6181725" y="0"/>
                        </a:cubicBezTo>
                        <a:cubicBezTo>
                          <a:pt x="6196663" y="72037"/>
                          <a:pt x="6250695" y="399849"/>
                          <a:pt x="6181725" y="646331"/>
                        </a:cubicBezTo>
                        <a:cubicBezTo>
                          <a:pt x="4871075" y="630349"/>
                          <a:pt x="853183" y="444560"/>
                          <a:pt x="0" y="646331"/>
                        </a:cubicBezTo>
                        <a:cubicBezTo>
                          <a:pt x="-22039" y="549358"/>
                          <a:pt x="-26822" y="135244"/>
                          <a:pt x="0" y="0"/>
                        </a:cubicBezTo>
                        <a:close/>
                      </a:path>
                      <a:path w="6181725" h="646331" fill="none" stroke="0" extrusionOk="0">
                        <a:moveTo>
                          <a:pt x="0" y="0"/>
                        </a:moveTo>
                        <a:cubicBezTo>
                          <a:pt x="1373290" y="11849"/>
                          <a:pt x="4839783" y="-161459"/>
                          <a:pt x="6181725" y="0"/>
                        </a:cubicBezTo>
                        <a:cubicBezTo>
                          <a:pt x="6207771" y="288618"/>
                          <a:pt x="6141314" y="387863"/>
                          <a:pt x="6181725" y="646331"/>
                        </a:cubicBezTo>
                        <a:cubicBezTo>
                          <a:pt x="4394038" y="680047"/>
                          <a:pt x="1407466" y="790918"/>
                          <a:pt x="0" y="646331"/>
                        </a:cubicBezTo>
                        <a:cubicBezTo>
                          <a:pt x="-42283" y="360085"/>
                          <a:pt x="53806" y="3003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Dọn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Tết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789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942B0C-FA0C-434A-8224-804270086F3D}"/>
              </a:ext>
            </a:extLst>
          </p:cNvPr>
          <p:cNvSpPr txBox="1"/>
          <p:nvPr/>
        </p:nvSpPr>
        <p:spPr>
          <a:xfrm>
            <a:off x="2543762" y="141114"/>
            <a:ext cx="7751705" cy="861775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b="1" kern="0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A5AA77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 BƯỚC SẮP XẾP NHÀ CỬA GỌN GÀNG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1E0E60-39C1-4AEE-88FC-14124625B4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73" t="28522" r="26050"/>
          <a:stretch/>
        </p:blipFill>
        <p:spPr>
          <a:xfrm>
            <a:off x="3494049" y="2214497"/>
            <a:ext cx="5825067" cy="43565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5D6AEC-6A9E-492C-AA03-5A91091803F7}"/>
              </a:ext>
            </a:extLst>
          </p:cNvPr>
          <p:cNvSpPr txBox="1"/>
          <p:nvPr/>
        </p:nvSpPr>
        <p:spPr>
          <a:xfrm>
            <a:off x="2438400" y="1345133"/>
            <a:ext cx="814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6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Bước</a:t>
            </a:r>
            <a:r>
              <a:rPr lang="en-US" sz="36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1 : </a:t>
            </a:r>
            <a:r>
              <a:rPr lang="en-US" sz="36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Chuẩn</a:t>
            </a:r>
            <a:r>
              <a:rPr lang="en-US" sz="36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bị</a:t>
            </a:r>
            <a:r>
              <a:rPr lang="en-US" sz="36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công</a:t>
            </a:r>
            <a:r>
              <a:rPr lang="en-US" sz="36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cụ</a:t>
            </a:r>
            <a:r>
              <a:rPr lang="en-US" sz="36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36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dụng</a:t>
            </a:r>
            <a:r>
              <a:rPr lang="en-US" sz="36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cụ</a:t>
            </a:r>
            <a:endParaRPr lang="en-US" sz="3600" b="1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8" name="Google Shape;4842;p41">
            <a:extLst>
              <a:ext uri="{FF2B5EF4-FFF2-40B4-BE49-F238E27FC236}">
                <a16:creationId xmlns:a16="http://schemas.microsoft.com/office/drawing/2014/main" id="{ABFDBBB6-21FD-4F89-A570-7135DF5ACDCC}"/>
              </a:ext>
            </a:extLst>
          </p:cNvPr>
          <p:cNvGrpSpPr/>
          <p:nvPr/>
        </p:nvGrpSpPr>
        <p:grpSpPr>
          <a:xfrm rot="19133235">
            <a:off x="-21821" y="166229"/>
            <a:ext cx="800143" cy="785411"/>
            <a:chOff x="493900" y="2994525"/>
            <a:chExt cx="2119975" cy="2090650"/>
          </a:xfrm>
        </p:grpSpPr>
        <p:sp>
          <p:nvSpPr>
            <p:cNvPr id="9" name="Google Shape;4843;p41">
              <a:extLst>
                <a:ext uri="{FF2B5EF4-FFF2-40B4-BE49-F238E27FC236}">
                  <a16:creationId xmlns:a16="http://schemas.microsoft.com/office/drawing/2014/main" id="{A6AE488B-DE02-4E23-A44A-3243C481F25B}"/>
                </a:ext>
              </a:extLst>
            </p:cNvPr>
            <p:cNvSpPr/>
            <p:nvPr/>
          </p:nvSpPr>
          <p:spPr>
            <a:xfrm>
              <a:off x="493900" y="3072250"/>
              <a:ext cx="1429000" cy="1669550"/>
            </a:xfrm>
            <a:custGeom>
              <a:avLst/>
              <a:gdLst/>
              <a:ahLst/>
              <a:cxnLst/>
              <a:rect l="l" t="t" r="r" b="b"/>
              <a:pathLst>
                <a:path w="57160" h="66782" extrusionOk="0">
                  <a:moveTo>
                    <a:pt x="28075" y="0"/>
                  </a:moveTo>
                  <a:lnTo>
                    <a:pt x="1" y="50665"/>
                  </a:lnTo>
                  <a:lnTo>
                    <a:pt x="29086" y="66782"/>
                  </a:lnTo>
                  <a:lnTo>
                    <a:pt x="57160" y="16117"/>
                  </a:lnTo>
                  <a:lnTo>
                    <a:pt x="280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" name="Google Shape;4844;p41">
              <a:extLst>
                <a:ext uri="{FF2B5EF4-FFF2-40B4-BE49-F238E27FC236}">
                  <a16:creationId xmlns:a16="http://schemas.microsoft.com/office/drawing/2014/main" id="{44D1689B-7BFD-4AF8-A263-F1A70A0FB69C}"/>
                </a:ext>
              </a:extLst>
            </p:cNvPr>
            <p:cNvSpPr/>
            <p:nvPr/>
          </p:nvSpPr>
          <p:spPr>
            <a:xfrm>
              <a:off x="1192475" y="2994525"/>
              <a:ext cx="733525" cy="558300"/>
            </a:xfrm>
            <a:custGeom>
              <a:avLst/>
              <a:gdLst/>
              <a:ahLst/>
              <a:cxnLst/>
              <a:rect l="l" t="t" r="r" b="b"/>
              <a:pathLst>
                <a:path w="29341" h="22332" extrusionOk="0">
                  <a:moveTo>
                    <a:pt x="11271" y="1"/>
                  </a:moveTo>
                  <a:lnTo>
                    <a:pt x="0" y="3035"/>
                  </a:lnTo>
                  <a:lnTo>
                    <a:pt x="3398" y="14201"/>
                  </a:lnTo>
                  <a:lnTo>
                    <a:pt x="18070" y="22332"/>
                  </a:lnTo>
                  <a:lnTo>
                    <a:pt x="29340" y="19295"/>
                  </a:lnTo>
                  <a:lnTo>
                    <a:pt x="25940" y="8130"/>
                  </a:lnTo>
                  <a:lnTo>
                    <a:pt x="11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" name="Google Shape;4845;p41">
              <a:extLst>
                <a:ext uri="{FF2B5EF4-FFF2-40B4-BE49-F238E27FC236}">
                  <a16:creationId xmlns:a16="http://schemas.microsoft.com/office/drawing/2014/main" id="{C849C0D2-CE20-4B94-AABF-D02DD4FE1C3B}"/>
                </a:ext>
              </a:extLst>
            </p:cNvPr>
            <p:cNvSpPr/>
            <p:nvPr/>
          </p:nvSpPr>
          <p:spPr>
            <a:xfrm>
              <a:off x="1192475" y="3070375"/>
              <a:ext cx="733525" cy="482450"/>
            </a:xfrm>
            <a:custGeom>
              <a:avLst/>
              <a:gdLst/>
              <a:ahLst/>
              <a:cxnLst/>
              <a:rect l="l" t="t" r="r" b="b"/>
              <a:pathLst>
                <a:path w="29341" h="19298" extrusionOk="0">
                  <a:moveTo>
                    <a:pt x="0" y="1"/>
                  </a:moveTo>
                  <a:lnTo>
                    <a:pt x="3398" y="11167"/>
                  </a:lnTo>
                  <a:lnTo>
                    <a:pt x="18070" y="19298"/>
                  </a:lnTo>
                  <a:lnTo>
                    <a:pt x="29340" y="16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" name="Google Shape;4846;p41">
              <a:extLst>
                <a:ext uri="{FF2B5EF4-FFF2-40B4-BE49-F238E27FC236}">
                  <a16:creationId xmlns:a16="http://schemas.microsoft.com/office/drawing/2014/main" id="{7A7C7082-260C-41BD-B624-A89F4209F93A}"/>
                </a:ext>
              </a:extLst>
            </p:cNvPr>
            <p:cNvSpPr/>
            <p:nvPr/>
          </p:nvSpPr>
          <p:spPr>
            <a:xfrm>
              <a:off x="1262375" y="3167950"/>
              <a:ext cx="495325" cy="384875"/>
            </a:xfrm>
            <a:custGeom>
              <a:avLst/>
              <a:gdLst/>
              <a:ahLst/>
              <a:cxnLst/>
              <a:rect l="l" t="t" r="r" b="b"/>
              <a:pathLst>
                <a:path w="19813" h="15395" extrusionOk="0">
                  <a:moveTo>
                    <a:pt x="8670" y="1"/>
                  </a:moveTo>
                  <a:cubicBezTo>
                    <a:pt x="5253" y="1"/>
                    <a:pt x="1935" y="1798"/>
                    <a:pt x="147" y="4991"/>
                  </a:cubicBezTo>
                  <a:cubicBezTo>
                    <a:pt x="92" y="5088"/>
                    <a:pt x="51" y="5186"/>
                    <a:pt x="0" y="5283"/>
                  </a:cubicBezTo>
                  <a:lnTo>
                    <a:pt x="605" y="7264"/>
                  </a:lnTo>
                  <a:lnTo>
                    <a:pt x="15274" y="15395"/>
                  </a:lnTo>
                  <a:lnTo>
                    <a:pt x="16916" y="14952"/>
                  </a:lnTo>
                  <a:cubicBezTo>
                    <a:pt x="17003" y="14814"/>
                    <a:pt x="17096" y="14681"/>
                    <a:pt x="17176" y="14536"/>
                  </a:cubicBezTo>
                  <a:cubicBezTo>
                    <a:pt x="19812" y="9834"/>
                    <a:pt x="18137" y="3885"/>
                    <a:pt x="13434" y="1249"/>
                  </a:cubicBezTo>
                  <a:cubicBezTo>
                    <a:pt x="11925" y="403"/>
                    <a:pt x="10286" y="1"/>
                    <a:pt x="86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" name="Google Shape;4847;p41">
              <a:extLst>
                <a:ext uri="{FF2B5EF4-FFF2-40B4-BE49-F238E27FC236}">
                  <a16:creationId xmlns:a16="http://schemas.microsoft.com/office/drawing/2014/main" id="{6EE1C2BB-68E1-4B92-A425-9C636032138D}"/>
                </a:ext>
              </a:extLst>
            </p:cNvPr>
            <p:cNvSpPr/>
            <p:nvPr/>
          </p:nvSpPr>
          <p:spPr>
            <a:xfrm>
              <a:off x="632350" y="3395650"/>
              <a:ext cx="1053350" cy="1199850"/>
            </a:xfrm>
            <a:custGeom>
              <a:avLst/>
              <a:gdLst/>
              <a:ahLst/>
              <a:cxnLst/>
              <a:rect l="l" t="t" r="r" b="b"/>
              <a:pathLst>
                <a:path w="42134" h="47994" extrusionOk="0">
                  <a:moveTo>
                    <a:pt x="22021" y="1"/>
                  </a:moveTo>
                  <a:cubicBezTo>
                    <a:pt x="21411" y="1103"/>
                    <a:pt x="20270" y="1723"/>
                    <a:pt x="19094" y="1723"/>
                  </a:cubicBezTo>
                  <a:cubicBezTo>
                    <a:pt x="18575" y="1723"/>
                    <a:pt x="18049" y="1602"/>
                    <a:pt x="17559" y="1349"/>
                  </a:cubicBezTo>
                  <a:lnTo>
                    <a:pt x="1" y="33037"/>
                  </a:lnTo>
                  <a:cubicBezTo>
                    <a:pt x="1552" y="33955"/>
                    <a:pt x="2102" y="35948"/>
                    <a:pt x="1222" y="37534"/>
                  </a:cubicBezTo>
                  <a:cubicBezTo>
                    <a:pt x="1215" y="37547"/>
                    <a:pt x="1208" y="37556"/>
                    <a:pt x="1201" y="37569"/>
                  </a:cubicBezTo>
                  <a:lnTo>
                    <a:pt x="20010" y="47994"/>
                  </a:lnTo>
                  <a:cubicBezTo>
                    <a:pt x="20017" y="47981"/>
                    <a:pt x="20020" y="47971"/>
                    <a:pt x="20028" y="47958"/>
                  </a:cubicBezTo>
                  <a:cubicBezTo>
                    <a:pt x="20638" y="46855"/>
                    <a:pt x="21781" y="46232"/>
                    <a:pt x="22959" y="46232"/>
                  </a:cubicBezTo>
                  <a:cubicBezTo>
                    <a:pt x="23508" y="46232"/>
                    <a:pt x="24064" y="46368"/>
                    <a:pt x="24578" y="46652"/>
                  </a:cubicBezTo>
                  <a:lnTo>
                    <a:pt x="42134" y="14974"/>
                  </a:lnTo>
                  <a:cubicBezTo>
                    <a:pt x="40516" y="14078"/>
                    <a:pt x="39932" y="12040"/>
                    <a:pt x="40828" y="10423"/>
                  </a:cubicBezTo>
                  <a:lnTo>
                    <a:pt x="220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" name="Google Shape;4848;p41">
              <a:extLst>
                <a:ext uri="{FF2B5EF4-FFF2-40B4-BE49-F238E27FC236}">
                  <a16:creationId xmlns:a16="http://schemas.microsoft.com/office/drawing/2014/main" id="{35833157-FBFD-4C5D-9E16-47721FC89474}"/>
                </a:ext>
              </a:extLst>
            </p:cNvPr>
            <p:cNvSpPr/>
            <p:nvPr/>
          </p:nvSpPr>
          <p:spPr>
            <a:xfrm>
              <a:off x="934925" y="3677375"/>
              <a:ext cx="533675" cy="660600"/>
            </a:xfrm>
            <a:custGeom>
              <a:avLst/>
              <a:gdLst/>
              <a:ahLst/>
              <a:cxnLst/>
              <a:rect l="l" t="t" r="r" b="b"/>
              <a:pathLst>
                <a:path w="21347" h="26424" extrusionOk="0">
                  <a:moveTo>
                    <a:pt x="5254" y="6562"/>
                  </a:moveTo>
                  <a:cubicBezTo>
                    <a:pt x="5276" y="6562"/>
                    <a:pt x="5297" y="6568"/>
                    <a:pt x="5316" y="6578"/>
                  </a:cubicBezTo>
                  <a:cubicBezTo>
                    <a:pt x="5349" y="6597"/>
                    <a:pt x="5370" y="6623"/>
                    <a:pt x="5381" y="6657"/>
                  </a:cubicBezTo>
                  <a:lnTo>
                    <a:pt x="5416" y="6785"/>
                  </a:lnTo>
                  <a:lnTo>
                    <a:pt x="5292" y="6821"/>
                  </a:lnTo>
                  <a:cubicBezTo>
                    <a:pt x="5277" y="6825"/>
                    <a:pt x="5264" y="6828"/>
                    <a:pt x="5251" y="6828"/>
                  </a:cubicBezTo>
                  <a:cubicBezTo>
                    <a:pt x="5230" y="6828"/>
                    <a:pt x="5209" y="6821"/>
                    <a:pt x="5187" y="6809"/>
                  </a:cubicBezTo>
                  <a:cubicBezTo>
                    <a:pt x="5154" y="6792"/>
                    <a:pt x="5135" y="6766"/>
                    <a:pt x="5125" y="6730"/>
                  </a:cubicBezTo>
                  <a:cubicBezTo>
                    <a:pt x="5105" y="6661"/>
                    <a:pt x="5147" y="6585"/>
                    <a:pt x="5214" y="6568"/>
                  </a:cubicBezTo>
                  <a:cubicBezTo>
                    <a:pt x="5228" y="6564"/>
                    <a:pt x="5241" y="6562"/>
                    <a:pt x="5254" y="6562"/>
                  </a:cubicBezTo>
                  <a:close/>
                  <a:moveTo>
                    <a:pt x="17037" y="13093"/>
                  </a:moveTo>
                  <a:cubicBezTo>
                    <a:pt x="17059" y="13093"/>
                    <a:pt x="17080" y="13098"/>
                    <a:pt x="17102" y="13110"/>
                  </a:cubicBezTo>
                  <a:cubicBezTo>
                    <a:pt x="17133" y="13128"/>
                    <a:pt x="17155" y="13155"/>
                    <a:pt x="17163" y="13188"/>
                  </a:cubicBezTo>
                  <a:cubicBezTo>
                    <a:pt x="17173" y="13223"/>
                    <a:pt x="17169" y="13257"/>
                    <a:pt x="17152" y="13289"/>
                  </a:cubicBezTo>
                  <a:cubicBezTo>
                    <a:pt x="17133" y="13322"/>
                    <a:pt x="17107" y="13343"/>
                    <a:pt x="17073" y="13353"/>
                  </a:cubicBezTo>
                  <a:cubicBezTo>
                    <a:pt x="17059" y="13358"/>
                    <a:pt x="17046" y="13360"/>
                    <a:pt x="17034" y="13360"/>
                  </a:cubicBezTo>
                  <a:cubicBezTo>
                    <a:pt x="17012" y="13360"/>
                    <a:pt x="16992" y="13354"/>
                    <a:pt x="16973" y="13343"/>
                  </a:cubicBezTo>
                  <a:cubicBezTo>
                    <a:pt x="16951" y="13323"/>
                    <a:pt x="16919" y="13299"/>
                    <a:pt x="16909" y="13263"/>
                  </a:cubicBezTo>
                  <a:lnTo>
                    <a:pt x="16872" y="13135"/>
                  </a:lnTo>
                  <a:lnTo>
                    <a:pt x="17001" y="13098"/>
                  </a:lnTo>
                  <a:cubicBezTo>
                    <a:pt x="17013" y="13095"/>
                    <a:pt x="17026" y="13093"/>
                    <a:pt x="17037" y="13093"/>
                  </a:cubicBezTo>
                  <a:close/>
                  <a:moveTo>
                    <a:pt x="10682" y="1"/>
                  </a:moveTo>
                  <a:cubicBezTo>
                    <a:pt x="10375" y="1"/>
                    <a:pt x="10065" y="43"/>
                    <a:pt x="9760" y="130"/>
                  </a:cubicBezTo>
                  <a:cubicBezTo>
                    <a:pt x="8911" y="374"/>
                    <a:pt x="8204" y="937"/>
                    <a:pt x="7773" y="1714"/>
                  </a:cubicBezTo>
                  <a:cubicBezTo>
                    <a:pt x="7532" y="2148"/>
                    <a:pt x="7394" y="2618"/>
                    <a:pt x="7363" y="3101"/>
                  </a:cubicBezTo>
                  <a:cubicBezTo>
                    <a:pt x="7334" y="3083"/>
                    <a:pt x="7305" y="3067"/>
                    <a:pt x="7274" y="3051"/>
                  </a:cubicBezTo>
                  <a:cubicBezTo>
                    <a:pt x="6648" y="2703"/>
                    <a:pt x="5958" y="2525"/>
                    <a:pt x="5261" y="2525"/>
                  </a:cubicBezTo>
                  <a:cubicBezTo>
                    <a:pt x="4876" y="2525"/>
                    <a:pt x="4489" y="2579"/>
                    <a:pt x="4109" y="2689"/>
                  </a:cubicBezTo>
                  <a:cubicBezTo>
                    <a:pt x="1903" y="3321"/>
                    <a:pt x="622" y="5631"/>
                    <a:pt x="1254" y="7838"/>
                  </a:cubicBezTo>
                  <a:cubicBezTo>
                    <a:pt x="1560" y="8900"/>
                    <a:pt x="2257" y="9782"/>
                    <a:pt x="3223" y="10322"/>
                  </a:cubicBezTo>
                  <a:cubicBezTo>
                    <a:pt x="3256" y="10339"/>
                    <a:pt x="3282" y="10355"/>
                    <a:pt x="3311" y="10371"/>
                  </a:cubicBezTo>
                  <a:cubicBezTo>
                    <a:pt x="2935" y="10650"/>
                    <a:pt x="2620" y="11008"/>
                    <a:pt x="2386" y="11430"/>
                  </a:cubicBezTo>
                  <a:cubicBezTo>
                    <a:pt x="1957" y="12207"/>
                    <a:pt x="1855" y="13102"/>
                    <a:pt x="2100" y="13954"/>
                  </a:cubicBezTo>
                  <a:cubicBezTo>
                    <a:pt x="2342" y="14801"/>
                    <a:pt x="2900" y="15506"/>
                    <a:pt x="3668" y="15936"/>
                  </a:cubicBezTo>
                  <a:cubicBezTo>
                    <a:pt x="3674" y="15939"/>
                    <a:pt x="3679" y="15940"/>
                    <a:pt x="3682" y="15944"/>
                  </a:cubicBezTo>
                  <a:cubicBezTo>
                    <a:pt x="3911" y="16072"/>
                    <a:pt x="4155" y="16161"/>
                    <a:pt x="4400" y="16231"/>
                  </a:cubicBezTo>
                  <a:cubicBezTo>
                    <a:pt x="4116" y="16468"/>
                    <a:pt x="3866" y="16754"/>
                    <a:pt x="3675" y="17098"/>
                  </a:cubicBezTo>
                  <a:cubicBezTo>
                    <a:pt x="3411" y="17574"/>
                    <a:pt x="3294" y="18101"/>
                    <a:pt x="3302" y="18633"/>
                  </a:cubicBezTo>
                  <a:lnTo>
                    <a:pt x="978" y="20608"/>
                  </a:lnTo>
                  <a:cubicBezTo>
                    <a:pt x="334" y="21154"/>
                    <a:pt x="0" y="21980"/>
                    <a:pt x="85" y="22820"/>
                  </a:cubicBezTo>
                  <a:cubicBezTo>
                    <a:pt x="168" y="23655"/>
                    <a:pt x="652" y="24396"/>
                    <a:pt x="1383" y="24805"/>
                  </a:cubicBezTo>
                  <a:cubicBezTo>
                    <a:pt x="1388" y="24808"/>
                    <a:pt x="1390" y="24809"/>
                    <a:pt x="1395" y="24812"/>
                  </a:cubicBezTo>
                  <a:lnTo>
                    <a:pt x="3724" y="26102"/>
                  </a:lnTo>
                  <a:cubicBezTo>
                    <a:pt x="4111" y="26316"/>
                    <a:pt x="4541" y="26424"/>
                    <a:pt x="4970" y="26424"/>
                  </a:cubicBezTo>
                  <a:cubicBezTo>
                    <a:pt x="5360" y="26424"/>
                    <a:pt x="5750" y="26335"/>
                    <a:pt x="6109" y="26158"/>
                  </a:cubicBezTo>
                  <a:cubicBezTo>
                    <a:pt x="6864" y="25784"/>
                    <a:pt x="7387" y="25063"/>
                    <a:pt x="7509" y="24229"/>
                  </a:cubicBezTo>
                  <a:lnTo>
                    <a:pt x="7952" y="21207"/>
                  </a:lnTo>
                  <a:cubicBezTo>
                    <a:pt x="8396" y="20939"/>
                    <a:pt x="8786" y="20567"/>
                    <a:pt x="9055" y="20081"/>
                  </a:cubicBezTo>
                  <a:cubicBezTo>
                    <a:pt x="9247" y="19734"/>
                    <a:pt x="9365" y="19361"/>
                    <a:pt x="9414" y="18977"/>
                  </a:cubicBezTo>
                  <a:cubicBezTo>
                    <a:pt x="9634" y="19201"/>
                    <a:pt x="9889" y="19394"/>
                    <a:pt x="10179" y="19548"/>
                  </a:cubicBezTo>
                  <a:cubicBezTo>
                    <a:pt x="10678" y="19824"/>
                    <a:pt x="11227" y="19965"/>
                    <a:pt x="11782" y="19965"/>
                  </a:cubicBezTo>
                  <a:cubicBezTo>
                    <a:pt x="12090" y="19965"/>
                    <a:pt x="12400" y="19922"/>
                    <a:pt x="12704" y="19834"/>
                  </a:cubicBezTo>
                  <a:cubicBezTo>
                    <a:pt x="13557" y="19588"/>
                    <a:pt x="14264" y="19026"/>
                    <a:pt x="14694" y="18251"/>
                  </a:cubicBezTo>
                  <a:cubicBezTo>
                    <a:pt x="14926" y="17829"/>
                    <a:pt x="15063" y="17372"/>
                    <a:pt x="15099" y="16906"/>
                  </a:cubicBezTo>
                  <a:cubicBezTo>
                    <a:pt x="15706" y="17226"/>
                    <a:pt x="16368" y="17388"/>
                    <a:pt x="17037" y="17388"/>
                  </a:cubicBezTo>
                  <a:cubicBezTo>
                    <a:pt x="17421" y="17388"/>
                    <a:pt x="17808" y="17334"/>
                    <a:pt x="18188" y="17226"/>
                  </a:cubicBezTo>
                  <a:cubicBezTo>
                    <a:pt x="19254" y="16921"/>
                    <a:pt x="20140" y="16215"/>
                    <a:pt x="20679" y="15242"/>
                  </a:cubicBezTo>
                  <a:cubicBezTo>
                    <a:pt x="21218" y="14269"/>
                    <a:pt x="21347" y="13147"/>
                    <a:pt x="21041" y="12079"/>
                  </a:cubicBezTo>
                  <a:cubicBezTo>
                    <a:pt x="20742" y="11034"/>
                    <a:pt x="20061" y="10163"/>
                    <a:pt x="19118" y="9621"/>
                  </a:cubicBezTo>
                  <a:cubicBezTo>
                    <a:pt x="19509" y="9337"/>
                    <a:pt x="19835" y="8972"/>
                    <a:pt x="20077" y="8536"/>
                  </a:cubicBezTo>
                  <a:cubicBezTo>
                    <a:pt x="20507" y="7761"/>
                    <a:pt x="20609" y="6864"/>
                    <a:pt x="20364" y="6011"/>
                  </a:cubicBezTo>
                  <a:cubicBezTo>
                    <a:pt x="20120" y="5164"/>
                    <a:pt x="19562" y="4461"/>
                    <a:pt x="18796" y="4029"/>
                  </a:cubicBezTo>
                  <a:cubicBezTo>
                    <a:pt x="18790" y="4026"/>
                    <a:pt x="18787" y="4023"/>
                    <a:pt x="18781" y="4020"/>
                  </a:cubicBezTo>
                  <a:cubicBezTo>
                    <a:pt x="18282" y="3743"/>
                    <a:pt x="17733" y="3603"/>
                    <a:pt x="17178" y="3603"/>
                  </a:cubicBezTo>
                  <a:cubicBezTo>
                    <a:pt x="16870" y="3603"/>
                    <a:pt x="16561" y="3646"/>
                    <a:pt x="16257" y="3733"/>
                  </a:cubicBezTo>
                  <a:lnTo>
                    <a:pt x="14401" y="4265"/>
                  </a:lnTo>
                  <a:lnTo>
                    <a:pt x="13870" y="2409"/>
                  </a:lnTo>
                  <a:cubicBezTo>
                    <a:pt x="13627" y="1562"/>
                    <a:pt x="13070" y="858"/>
                    <a:pt x="12302" y="428"/>
                  </a:cubicBezTo>
                  <a:cubicBezTo>
                    <a:pt x="12296" y="424"/>
                    <a:pt x="12293" y="423"/>
                    <a:pt x="12287" y="418"/>
                  </a:cubicBezTo>
                  <a:cubicBezTo>
                    <a:pt x="11788" y="141"/>
                    <a:pt x="11238" y="1"/>
                    <a:pt x="10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" name="Google Shape;4849;p41">
              <a:extLst>
                <a:ext uri="{FF2B5EF4-FFF2-40B4-BE49-F238E27FC236}">
                  <a16:creationId xmlns:a16="http://schemas.microsoft.com/office/drawing/2014/main" id="{BA1FD70B-5E09-4919-9DC3-28254E0D817C}"/>
                </a:ext>
              </a:extLst>
            </p:cNvPr>
            <p:cNvSpPr/>
            <p:nvPr/>
          </p:nvSpPr>
          <p:spPr>
            <a:xfrm>
              <a:off x="992775" y="3715425"/>
              <a:ext cx="441675" cy="422950"/>
            </a:xfrm>
            <a:custGeom>
              <a:avLst/>
              <a:gdLst/>
              <a:ahLst/>
              <a:cxnLst/>
              <a:rect l="l" t="t" r="r" b="b"/>
              <a:pathLst>
                <a:path w="17667" h="16918" extrusionOk="0">
                  <a:moveTo>
                    <a:pt x="8361" y="994"/>
                  </a:moveTo>
                  <a:cubicBezTo>
                    <a:pt x="8713" y="994"/>
                    <a:pt x="9036" y="1226"/>
                    <a:pt x="9139" y="1582"/>
                  </a:cubicBezTo>
                  <a:lnTo>
                    <a:pt x="10032" y="4698"/>
                  </a:lnTo>
                  <a:lnTo>
                    <a:pt x="8473" y="5147"/>
                  </a:lnTo>
                  <a:lnTo>
                    <a:pt x="7578" y="2031"/>
                  </a:lnTo>
                  <a:cubicBezTo>
                    <a:pt x="7457" y="1599"/>
                    <a:pt x="7706" y="1149"/>
                    <a:pt x="8136" y="1026"/>
                  </a:cubicBezTo>
                  <a:cubicBezTo>
                    <a:pt x="8211" y="1004"/>
                    <a:pt x="8286" y="994"/>
                    <a:pt x="8361" y="994"/>
                  </a:cubicBezTo>
                  <a:close/>
                  <a:moveTo>
                    <a:pt x="2938" y="3518"/>
                  </a:moveTo>
                  <a:cubicBezTo>
                    <a:pt x="3222" y="3518"/>
                    <a:pt x="3498" y="3592"/>
                    <a:pt x="3740" y="3725"/>
                  </a:cubicBezTo>
                  <a:cubicBezTo>
                    <a:pt x="4111" y="3931"/>
                    <a:pt x="4404" y="4277"/>
                    <a:pt x="4528" y="4714"/>
                  </a:cubicBezTo>
                  <a:lnTo>
                    <a:pt x="4980" y="6287"/>
                  </a:lnTo>
                  <a:lnTo>
                    <a:pt x="4970" y="6309"/>
                  </a:lnTo>
                  <a:lnTo>
                    <a:pt x="3395" y="6762"/>
                  </a:lnTo>
                  <a:cubicBezTo>
                    <a:pt x="3243" y="6805"/>
                    <a:pt x="3089" y="6827"/>
                    <a:pt x="2936" y="6827"/>
                  </a:cubicBezTo>
                  <a:cubicBezTo>
                    <a:pt x="2660" y="6827"/>
                    <a:pt x="2387" y="6757"/>
                    <a:pt x="2138" y="6619"/>
                  </a:cubicBezTo>
                  <a:cubicBezTo>
                    <a:pt x="1751" y="6404"/>
                    <a:pt x="1471" y="6052"/>
                    <a:pt x="1349" y="5628"/>
                  </a:cubicBezTo>
                  <a:cubicBezTo>
                    <a:pt x="1099" y="4752"/>
                    <a:pt x="1607" y="3835"/>
                    <a:pt x="2483" y="3582"/>
                  </a:cubicBezTo>
                  <a:cubicBezTo>
                    <a:pt x="2635" y="3538"/>
                    <a:pt x="2787" y="3518"/>
                    <a:pt x="2938" y="3518"/>
                  </a:cubicBezTo>
                  <a:close/>
                  <a:moveTo>
                    <a:pt x="14859" y="4595"/>
                  </a:moveTo>
                  <a:cubicBezTo>
                    <a:pt x="14995" y="4595"/>
                    <a:pt x="15129" y="4629"/>
                    <a:pt x="15249" y="4697"/>
                  </a:cubicBezTo>
                  <a:cubicBezTo>
                    <a:pt x="15440" y="4803"/>
                    <a:pt x="15576" y="4975"/>
                    <a:pt x="15636" y="5182"/>
                  </a:cubicBezTo>
                  <a:cubicBezTo>
                    <a:pt x="15761" y="5612"/>
                    <a:pt x="15510" y="6061"/>
                    <a:pt x="15080" y="6186"/>
                  </a:cubicBezTo>
                  <a:lnTo>
                    <a:pt x="11879" y="7103"/>
                  </a:lnTo>
                  <a:lnTo>
                    <a:pt x="11432" y="5542"/>
                  </a:lnTo>
                  <a:lnTo>
                    <a:pt x="14633" y="4626"/>
                  </a:lnTo>
                  <a:cubicBezTo>
                    <a:pt x="14707" y="4605"/>
                    <a:pt x="14783" y="4595"/>
                    <a:pt x="14859" y="4595"/>
                  </a:cubicBezTo>
                  <a:close/>
                  <a:moveTo>
                    <a:pt x="10425" y="5614"/>
                  </a:moveTo>
                  <a:lnTo>
                    <a:pt x="10921" y="7342"/>
                  </a:lnTo>
                  <a:lnTo>
                    <a:pt x="9192" y="7838"/>
                  </a:lnTo>
                  <a:lnTo>
                    <a:pt x="8696" y="6110"/>
                  </a:lnTo>
                  <a:lnTo>
                    <a:pt x="10425" y="5614"/>
                  </a:lnTo>
                  <a:close/>
                  <a:moveTo>
                    <a:pt x="7746" y="6382"/>
                  </a:moveTo>
                  <a:lnTo>
                    <a:pt x="8243" y="8111"/>
                  </a:lnTo>
                  <a:lnTo>
                    <a:pt x="6513" y="8608"/>
                  </a:lnTo>
                  <a:lnTo>
                    <a:pt x="6023" y="6895"/>
                  </a:lnTo>
                  <a:cubicBezTo>
                    <a:pt x="6025" y="6891"/>
                    <a:pt x="6029" y="6888"/>
                    <a:pt x="6030" y="6884"/>
                  </a:cubicBezTo>
                  <a:cubicBezTo>
                    <a:pt x="6030" y="6881"/>
                    <a:pt x="6032" y="6877"/>
                    <a:pt x="6033" y="6874"/>
                  </a:cubicBezTo>
                  <a:lnTo>
                    <a:pt x="7746" y="6382"/>
                  </a:lnTo>
                  <a:close/>
                  <a:moveTo>
                    <a:pt x="11193" y="8293"/>
                  </a:moveTo>
                  <a:lnTo>
                    <a:pt x="11666" y="9944"/>
                  </a:lnTo>
                  <a:cubicBezTo>
                    <a:pt x="11644" y="9974"/>
                    <a:pt x="11627" y="10008"/>
                    <a:pt x="11613" y="10044"/>
                  </a:cubicBezTo>
                  <a:lnTo>
                    <a:pt x="9960" y="10517"/>
                  </a:lnTo>
                  <a:lnTo>
                    <a:pt x="9464" y="8788"/>
                  </a:lnTo>
                  <a:lnTo>
                    <a:pt x="11193" y="8293"/>
                  </a:lnTo>
                  <a:close/>
                  <a:moveTo>
                    <a:pt x="8516" y="9061"/>
                  </a:moveTo>
                  <a:lnTo>
                    <a:pt x="9012" y="10789"/>
                  </a:lnTo>
                  <a:lnTo>
                    <a:pt x="7283" y="11285"/>
                  </a:lnTo>
                  <a:lnTo>
                    <a:pt x="6786" y="9557"/>
                  </a:lnTo>
                  <a:lnTo>
                    <a:pt x="8516" y="9061"/>
                  </a:lnTo>
                  <a:close/>
                  <a:moveTo>
                    <a:pt x="5844" y="9855"/>
                  </a:moveTo>
                  <a:lnTo>
                    <a:pt x="6291" y="11414"/>
                  </a:lnTo>
                  <a:lnTo>
                    <a:pt x="3200" y="12301"/>
                  </a:lnTo>
                  <a:cubicBezTo>
                    <a:pt x="3125" y="12323"/>
                    <a:pt x="3050" y="12333"/>
                    <a:pt x="2976" y="12333"/>
                  </a:cubicBezTo>
                  <a:cubicBezTo>
                    <a:pt x="2623" y="12333"/>
                    <a:pt x="2298" y="12101"/>
                    <a:pt x="2197" y="11744"/>
                  </a:cubicBezTo>
                  <a:cubicBezTo>
                    <a:pt x="2073" y="11314"/>
                    <a:pt x="2324" y="10864"/>
                    <a:pt x="2754" y="10741"/>
                  </a:cubicBezTo>
                  <a:lnTo>
                    <a:pt x="5844" y="9855"/>
                  </a:lnTo>
                  <a:close/>
                  <a:moveTo>
                    <a:pt x="14722" y="10050"/>
                  </a:moveTo>
                  <a:cubicBezTo>
                    <a:pt x="15442" y="10050"/>
                    <a:pt x="16106" y="10523"/>
                    <a:pt x="16314" y="11248"/>
                  </a:cubicBezTo>
                  <a:cubicBezTo>
                    <a:pt x="16565" y="12124"/>
                    <a:pt x="16057" y="13041"/>
                    <a:pt x="15179" y="13292"/>
                  </a:cubicBezTo>
                  <a:cubicBezTo>
                    <a:pt x="15027" y="13335"/>
                    <a:pt x="14873" y="13357"/>
                    <a:pt x="14720" y="13357"/>
                  </a:cubicBezTo>
                  <a:cubicBezTo>
                    <a:pt x="14444" y="13357"/>
                    <a:pt x="14171" y="13287"/>
                    <a:pt x="13922" y="13148"/>
                  </a:cubicBezTo>
                  <a:cubicBezTo>
                    <a:pt x="13535" y="12936"/>
                    <a:pt x="13255" y="12582"/>
                    <a:pt x="13134" y="12158"/>
                  </a:cubicBezTo>
                  <a:lnTo>
                    <a:pt x="12701" y="10646"/>
                  </a:lnTo>
                  <a:cubicBezTo>
                    <a:pt x="12711" y="10630"/>
                    <a:pt x="12724" y="10616"/>
                    <a:pt x="12732" y="10600"/>
                  </a:cubicBezTo>
                  <a:cubicBezTo>
                    <a:pt x="12741" y="10583"/>
                    <a:pt x="12748" y="10566"/>
                    <a:pt x="12755" y="10547"/>
                  </a:cubicBezTo>
                  <a:lnTo>
                    <a:pt x="14267" y="10114"/>
                  </a:lnTo>
                  <a:cubicBezTo>
                    <a:pt x="14419" y="10071"/>
                    <a:pt x="14572" y="10050"/>
                    <a:pt x="14722" y="10050"/>
                  </a:cubicBezTo>
                  <a:close/>
                  <a:moveTo>
                    <a:pt x="9343" y="11722"/>
                  </a:moveTo>
                  <a:lnTo>
                    <a:pt x="10253" y="14897"/>
                  </a:lnTo>
                  <a:cubicBezTo>
                    <a:pt x="10376" y="15327"/>
                    <a:pt x="10127" y="15777"/>
                    <a:pt x="9695" y="15900"/>
                  </a:cubicBezTo>
                  <a:cubicBezTo>
                    <a:pt x="9621" y="15922"/>
                    <a:pt x="9545" y="15932"/>
                    <a:pt x="9470" y="15932"/>
                  </a:cubicBezTo>
                  <a:cubicBezTo>
                    <a:pt x="9334" y="15932"/>
                    <a:pt x="9200" y="15898"/>
                    <a:pt x="9079" y="15831"/>
                  </a:cubicBezTo>
                  <a:cubicBezTo>
                    <a:pt x="8890" y="15725"/>
                    <a:pt x="8754" y="15553"/>
                    <a:pt x="8692" y="15345"/>
                  </a:cubicBezTo>
                  <a:lnTo>
                    <a:pt x="7782" y="12171"/>
                  </a:lnTo>
                  <a:lnTo>
                    <a:pt x="9343" y="11722"/>
                  </a:lnTo>
                  <a:close/>
                  <a:moveTo>
                    <a:pt x="8363" y="0"/>
                  </a:moveTo>
                  <a:cubicBezTo>
                    <a:pt x="8197" y="0"/>
                    <a:pt x="8030" y="23"/>
                    <a:pt x="7866" y="70"/>
                  </a:cubicBezTo>
                  <a:cubicBezTo>
                    <a:pt x="7403" y="203"/>
                    <a:pt x="7021" y="507"/>
                    <a:pt x="6787" y="929"/>
                  </a:cubicBezTo>
                  <a:cubicBezTo>
                    <a:pt x="6555" y="1350"/>
                    <a:pt x="6499" y="1836"/>
                    <a:pt x="6632" y="2297"/>
                  </a:cubicBezTo>
                  <a:lnTo>
                    <a:pt x="7525" y="5413"/>
                  </a:lnTo>
                  <a:lnTo>
                    <a:pt x="5896" y="5880"/>
                  </a:lnTo>
                  <a:lnTo>
                    <a:pt x="5482" y="4439"/>
                  </a:lnTo>
                  <a:cubicBezTo>
                    <a:pt x="5150" y="3280"/>
                    <a:pt x="4089" y="2524"/>
                    <a:pt x="2941" y="2524"/>
                  </a:cubicBezTo>
                  <a:cubicBezTo>
                    <a:pt x="2700" y="2524"/>
                    <a:pt x="2456" y="2557"/>
                    <a:pt x="2214" y="2627"/>
                  </a:cubicBezTo>
                  <a:cubicBezTo>
                    <a:pt x="813" y="3028"/>
                    <a:pt x="1" y="4496"/>
                    <a:pt x="402" y="5895"/>
                  </a:cubicBezTo>
                  <a:cubicBezTo>
                    <a:pt x="598" y="6574"/>
                    <a:pt x="1044" y="7134"/>
                    <a:pt x="1662" y="7477"/>
                  </a:cubicBezTo>
                  <a:cubicBezTo>
                    <a:pt x="2060" y="7698"/>
                    <a:pt x="2497" y="7809"/>
                    <a:pt x="2940" y="7809"/>
                  </a:cubicBezTo>
                  <a:cubicBezTo>
                    <a:pt x="3185" y="7809"/>
                    <a:pt x="3431" y="7775"/>
                    <a:pt x="3673" y="7706"/>
                  </a:cubicBezTo>
                  <a:lnTo>
                    <a:pt x="5115" y="7292"/>
                  </a:lnTo>
                  <a:lnTo>
                    <a:pt x="5575" y="8897"/>
                  </a:lnTo>
                  <a:lnTo>
                    <a:pt x="2485" y="9785"/>
                  </a:lnTo>
                  <a:cubicBezTo>
                    <a:pt x="2022" y="9916"/>
                    <a:pt x="1639" y="10222"/>
                    <a:pt x="1405" y="10643"/>
                  </a:cubicBezTo>
                  <a:cubicBezTo>
                    <a:pt x="1173" y="11063"/>
                    <a:pt x="1117" y="11549"/>
                    <a:pt x="1251" y="12010"/>
                  </a:cubicBezTo>
                  <a:cubicBezTo>
                    <a:pt x="1382" y="12473"/>
                    <a:pt x="1688" y="12856"/>
                    <a:pt x="2108" y="13090"/>
                  </a:cubicBezTo>
                  <a:cubicBezTo>
                    <a:pt x="2379" y="13239"/>
                    <a:pt x="2678" y="13316"/>
                    <a:pt x="2980" y="13316"/>
                  </a:cubicBezTo>
                  <a:cubicBezTo>
                    <a:pt x="3146" y="13316"/>
                    <a:pt x="3313" y="13293"/>
                    <a:pt x="3476" y="13246"/>
                  </a:cubicBezTo>
                  <a:lnTo>
                    <a:pt x="6704" y="12318"/>
                  </a:lnTo>
                  <a:cubicBezTo>
                    <a:pt x="6705" y="12321"/>
                    <a:pt x="6707" y="12321"/>
                    <a:pt x="6710" y="12323"/>
                  </a:cubicBezTo>
                  <a:cubicBezTo>
                    <a:pt x="6743" y="12340"/>
                    <a:pt x="6779" y="12354"/>
                    <a:pt x="6817" y="12366"/>
                  </a:cubicBezTo>
                  <a:lnTo>
                    <a:pt x="7749" y="15612"/>
                  </a:lnTo>
                  <a:cubicBezTo>
                    <a:pt x="7881" y="16074"/>
                    <a:pt x="8186" y="16458"/>
                    <a:pt x="8606" y="16690"/>
                  </a:cubicBezTo>
                  <a:cubicBezTo>
                    <a:pt x="8877" y="16840"/>
                    <a:pt x="9175" y="16917"/>
                    <a:pt x="9476" y="16917"/>
                  </a:cubicBezTo>
                  <a:cubicBezTo>
                    <a:pt x="9643" y="16917"/>
                    <a:pt x="9810" y="16894"/>
                    <a:pt x="9975" y="16846"/>
                  </a:cubicBezTo>
                  <a:cubicBezTo>
                    <a:pt x="10438" y="16714"/>
                    <a:pt x="10820" y="16409"/>
                    <a:pt x="11054" y="15988"/>
                  </a:cubicBezTo>
                  <a:cubicBezTo>
                    <a:pt x="11286" y="15568"/>
                    <a:pt x="11342" y="15082"/>
                    <a:pt x="11210" y="14619"/>
                  </a:cubicBezTo>
                  <a:lnTo>
                    <a:pt x="10299" y="11444"/>
                  </a:lnTo>
                  <a:lnTo>
                    <a:pt x="11788" y="11019"/>
                  </a:lnTo>
                  <a:lnTo>
                    <a:pt x="12190" y="12426"/>
                  </a:lnTo>
                  <a:cubicBezTo>
                    <a:pt x="12387" y="13105"/>
                    <a:pt x="12833" y="13669"/>
                    <a:pt x="13450" y="14008"/>
                  </a:cubicBezTo>
                  <a:cubicBezTo>
                    <a:pt x="13848" y="14229"/>
                    <a:pt x="14286" y="14341"/>
                    <a:pt x="14728" y="14341"/>
                  </a:cubicBezTo>
                  <a:cubicBezTo>
                    <a:pt x="14973" y="14341"/>
                    <a:pt x="15219" y="14306"/>
                    <a:pt x="15461" y="14238"/>
                  </a:cubicBezTo>
                  <a:cubicBezTo>
                    <a:pt x="16853" y="13841"/>
                    <a:pt x="17667" y="12374"/>
                    <a:pt x="17266" y="10974"/>
                  </a:cubicBezTo>
                  <a:cubicBezTo>
                    <a:pt x="16934" y="9815"/>
                    <a:pt x="15874" y="9060"/>
                    <a:pt x="14725" y="9060"/>
                  </a:cubicBezTo>
                  <a:cubicBezTo>
                    <a:pt x="14484" y="9060"/>
                    <a:pt x="14239" y="9093"/>
                    <a:pt x="13996" y="9163"/>
                  </a:cubicBezTo>
                  <a:lnTo>
                    <a:pt x="12589" y="9565"/>
                  </a:lnTo>
                  <a:lnTo>
                    <a:pt x="12156" y="8052"/>
                  </a:lnTo>
                  <a:lnTo>
                    <a:pt x="15355" y="7134"/>
                  </a:lnTo>
                  <a:cubicBezTo>
                    <a:pt x="15818" y="7003"/>
                    <a:pt x="16201" y="6697"/>
                    <a:pt x="16433" y="6276"/>
                  </a:cubicBezTo>
                  <a:cubicBezTo>
                    <a:pt x="16666" y="5856"/>
                    <a:pt x="16722" y="5370"/>
                    <a:pt x="16589" y="4907"/>
                  </a:cubicBezTo>
                  <a:cubicBezTo>
                    <a:pt x="16457" y="4446"/>
                    <a:pt x="16152" y="4062"/>
                    <a:pt x="15731" y="3829"/>
                  </a:cubicBezTo>
                  <a:cubicBezTo>
                    <a:pt x="15460" y="3679"/>
                    <a:pt x="15163" y="3603"/>
                    <a:pt x="14861" y="3603"/>
                  </a:cubicBezTo>
                  <a:cubicBezTo>
                    <a:pt x="14695" y="3603"/>
                    <a:pt x="14527" y="3626"/>
                    <a:pt x="14362" y="3673"/>
                  </a:cubicBezTo>
                  <a:lnTo>
                    <a:pt x="11077" y="4616"/>
                  </a:lnTo>
                  <a:cubicBezTo>
                    <a:pt x="11063" y="4605"/>
                    <a:pt x="11048" y="4596"/>
                    <a:pt x="11034" y="4585"/>
                  </a:cubicBezTo>
                  <a:lnTo>
                    <a:pt x="10094" y="1306"/>
                  </a:lnTo>
                  <a:cubicBezTo>
                    <a:pt x="9960" y="843"/>
                    <a:pt x="9657" y="460"/>
                    <a:pt x="9235" y="226"/>
                  </a:cubicBezTo>
                  <a:cubicBezTo>
                    <a:pt x="8963" y="77"/>
                    <a:pt x="8665" y="0"/>
                    <a:pt x="8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" name="Google Shape;4850;p41">
              <a:extLst>
                <a:ext uri="{FF2B5EF4-FFF2-40B4-BE49-F238E27FC236}">
                  <a16:creationId xmlns:a16="http://schemas.microsoft.com/office/drawing/2014/main" id="{08B016AE-D972-4B74-83D7-110A40766875}"/>
                </a:ext>
              </a:extLst>
            </p:cNvPr>
            <p:cNvSpPr/>
            <p:nvPr/>
          </p:nvSpPr>
          <p:spPr>
            <a:xfrm>
              <a:off x="622725" y="3387175"/>
              <a:ext cx="1071750" cy="1216475"/>
            </a:xfrm>
            <a:custGeom>
              <a:avLst/>
              <a:gdLst/>
              <a:ahLst/>
              <a:cxnLst/>
              <a:rect l="l" t="t" r="r" b="b"/>
              <a:pathLst>
                <a:path w="42870" h="48659" extrusionOk="0">
                  <a:moveTo>
                    <a:pt x="22528" y="793"/>
                  </a:moveTo>
                  <a:lnTo>
                    <a:pt x="40770" y="10903"/>
                  </a:lnTo>
                  <a:cubicBezTo>
                    <a:pt x="40055" y="12524"/>
                    <a:pt x="40607" y="14440"/>
                    <a:pt x="42069" y="15433"/>
                  </a:cubicBezTo>
                  <a:lnTo>
                    <a:pt x="24825" y="46544"/>
                  </a:lnTo>
                  <a:cubicBezTo>
                    <a:pt x="24351" y="46336"/>
                    <a:pt x="23851" y="46235"/>
                    <a:pt x="23356" y="46235"/>
                  </a:cubicBezTo>
                  <a:cubicBezTo>
                    <a:pt x="22161" y="46235"/>
                    <a:pt x="20994" y="46821"/>
                    <a:pt x="20276" y="47880"/>
                  </a:cubicBezTo>
                  <a:lnTo>
                    <a:pt x="2037" y="37771"/>
                  </a:lnTo>
                  <a:cubicBezTo>
                    <a:pt x="2633" y="36460"/>
                    <a:pt x="2407" y="34968"/>
                    <a:pt x="1522" y="33906"/>
                  </a:cubicBezTo>
                  <a:cubicBezTo>
                    <a:pt x="1326" y="33667"/>
                    <a:pt x="1095" y="33450"/>
                    <a:pt x="833" y="33264"/>
                  </a:cubicBezTo>
                  <a:lnTo>
                    <a:pt x="18091" y="2127"/>
                  </a:lnTo>
                  <a:cubicBezTo>
                    <a:pt x="18549" y="2316"/>
                    <a:pt x="19026" y="2406"/>
                    <a:pt x="19496" y="2406"/>
                  </a:cubicBezTo>
                  <a:cubicBezTo>
                    <a:pt x="20683" y="2406"/>
                    <a:pt x="21828" y="1828"/>
                    <a:pt x="22528" y="793"/>
                  </a:cubicBezTo>
                  <a:close/>
                  <a:moveTo>
                    <a:pt x="22410" y="1"/>
                  </a:moveTo>
                  <a:cubicBezTo>
                    <a:pt x="22291" y="1"/>
                    <a:pt x="22176" y="63"/>
                    <a:pt x="22115" y="175"/>
                  </a:cubicBezTo>
                  <a:cubicBezTo>
                    <a:pt x="21564" y="1168"/>
                    <a:pt x="20549" y="1728"/>
                    <a:pt x="19493" y="1728"/>
                  </a:cubicBezTo>
                  <a:cubicBezTo>
                    <a:pt x="19025" y="1728"/>
                    <a:pt x="18549" y="1618"/>
                    <a:pt x="18102" y="1387"/>
                  </a:cubicBezTo>
                  <a:cubicBezTo>
                    <a:pt x="18052" y="1362"/>
                    <a:pt x="17999" y="1349"/>
                    <a:pt x="17947" y="1349"/>
                  </a:cubicBezTo>
                  <a:cubicBezTo>
                    <a:pt x="17827" y="1349"/>
                    <a:pt x="17711" y="1413"/>
                    <a:pt x="17651" y="1524"/>
                  </a:cubicBezTo>
                  <a:lnTo>
                    <a:pt x="89" y="33208"/>
                  </a:lnTo>
                  <a:cubicBezTo>
                    <a:pt x="0" y="33369"/>
                    <a:pt x="56" y="33569"/>
                    <a:pt x="214" y="33664"/>
                  </a:cubicBezTo>
                  <a:cubicBezTo>
                    <a:pt x="1620" y="34498"/>
                    <a:pt x="2106" y="36275"/>
                    <a:pt x="1293" y="37737"/>
                  </a:cubicBezTo>
                  <a:cubicBezTo>
                    <a:pt x="1247" y="37816"/>
                    <a:pt x="1234" y="37909"/>
                    <a:pt x="1260" y="37998"/>
                  </a:cubicBezTo>
                  <a:cubicBezTo>
                    <a:pt x="1272" y="38044"/>
                    <a:pt x="1296" y="38087"/>
                    <a:pt x="1326" y="38123"/>
                  </a:cubicBezTo>
                  <a:cubicBezTo>
                    <a:pt x="1353" y="38156"/>
                    <a:pt x="1385" y="38181"/>
                    <a:pt x="1422" y="38201"/>
                  </a:cubicBezTo>
                  <a:lnTo>
                    <a:pt x="20233" y="48622"/>
                  </a:lnTo>
                  <a:cubicBezTo>
                    <a:pt x="20277" y="48647"/>
                    <a:pt x="20326" y="48658"/>
                    <a:pt x="20374" y="48658"/>
                  </a:cubicBezTo>
                  <a:cubicBezTo>
                    <a:pt x="20507" y="48658"/>
                    <a:pt x="20645" y="48576"/>
                    <a:pt x="20711" y="48456"/>
                  </a:cubicBezTo>
                  <a:cubicBezTo>
                    <a:pt x="21259" y="47465"/>
                    <a:pt x="22289" y="46906"/>
                    <a:pt x="23348" y="46906"/>
                  </a:cubicBezTo>
                  <a:cubicBezTo>
                    <a:pt x="23842" y="46906"/>
                    <a:pt x="24341" y="47027"/>
                    <a:pt x="24803" y="47282"/>
                  </a:cubicBezTo>
                  <a:cubicBezTo>
                    <a:pt x="24855" y="47312"/>
                    <a:pt x="24911" y="47326"/>
                    <a:pt x="24967" y="47326"/>
                  </a:cubicBezTo>
                  <a:cubicBezTo>
                    <a:pt x="25085" y="47326"/>
                    <a:pt x="25200" y="47263"/>
                    <a:pt x="25261" y="47152"/>
                  </a:cubicBezTo>
                  <a:lnTo>
                    <a:pt x="42817" y="15476"/>
                  </a:lnTo>
                  <a:cubicBezTo>
                    <a:pt x="42860" y="15399"/>
                    <a:pt x="42870" y="15305"/>
                    <a:pt x="42846" y="15220"/>
                  </a:cubicBezTo>
                  <a:cubicBezTo>
                    <a:pt x="42820" y="15134"/>
                    <a:pt x="42762" y="15060"/>
                    <a:pt x="42684" y="15017"/>
                  </a:cubicBezTo>
                  <a:cubicBezTo>
                    <a:pt x="41235" y="14215"/>
                    <a:pt x="40706" y="12376"/>
                    <a:pt x="41510" y="10926"/>
                  </a:cubicBezTo>
                  <a:cubicBezTo>
                    <a:pt x="41601" y="10762"/>
                    <a:pt x="41541" y="10554"/>
                    <a:pt x="41379" y="10467"/>
                  </a:cubicBezTo>
                  <a:lnTo>
                    <a:pt x="22574" y="43"/>
                  </a:lnTo>
                  <a:cubicBezTo>
                    <a:pt x="22522" y="14"/>
                    <a:pt x="22466" y="1"/>
                    <a:pt x="2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Google Shape;4851;p41">
              <a:extLst>
                <a:ext uri="{FF2B5EF4-FFF2-40B4-BE49-F238E27FC236}">
                  <a16:creationId xmlns:a16="http://schemas.microsoft.com/office/drawing/2014/main" id="{179C0A7F-6092-4A9C-B3B5-EFC9A3BB7221}"/>
                </a:ext>
              </a:extLst>
            </p:cNvPr>
            <p:cNvSpPr/>
            <p:nvPr/>
          </p:nvSpPr>
          <p:spPr>
            <a:xfrm>
              <a:off x="1049550" y="4103250"/>
              <a:ext cx="88850" cy="77775"/>
            </a:xfrm>
            <a:custGeom>
              <a:avLst/>
              <a:gdLst/>
              <a:ahLst/>
              <a:cxnLst/>
              <a:rect l="l" t="t" r="r" b="b"/>
              <a:pathLst>
                <a:path w="3554" h="3111" extrusionOk="0">
                  <a:moveTo>
                    <a:pt x="1779" y="0"/>
                  </a:moveTo>
                  <a:cubicBezTo>
                    <a:pt x="1233" y="0"/>
                    <a:pt x="703" y="290"/>
                    <a:pt x="419" y="801"/>
                  </a:cubicBezTo>
                  <a:cubicBezTo>
                    <a:pt x="0" y="1552"/>
                    <a:pt x="272" y="2500"/>
                    <a:pt x="1023" y="2915"/>
                  </a:cubicBezTo>
                  <a:cubicBezTo>
                    <a:pt x="1262" y="3048"/>
                    <a:pt x="1521" y="3111"/>
                    <a:pt x="1776" y="3111"/>
                  </a:cubicBezTo>
                  <a:cubicBezTo>
                    <a:pt x="2323" y="3111"/>
                    <a:pt x="2854" y="2822"/>
                    <a:pt x="3137" y="2311"/>
                  </a:cubicBezTo>
                  <a:cubicBezTo>
                    <a:pt x="3553" y="1560"/>
                    <a:pt x="3282" y="614"/>
                    <a:pt x="2533" y="197"/>
                  </a:cubicBezTo>
                  <a:cubicBezTo>
                    <a:pt x="2293" y="63"/>
                    <a:pt x="2034" y="0"/>
                    <a:pt x="1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" name="Google Shape;4852;p41">
              <a:extLst>
                <a:ext uri="{FF2B5EF4-FFF2-40B4-BE49-F238E27FC236}">
                  <a16:creationId xmlns:a16="http://schemas.microsoft.com/office/drawing/2014/main" id="{CA707D0B-A37B-4DBB-B3A6-FE2383D8D184}"/>
                </a:ext>
              </a:extLst>
            </p:cNvPr>
            <p:cNvSpPr/>
            <p:nvPr/>
          </p:nvSpPr>
          <p:spPr>
            <a:xfrm>
              <a:off x="962425" y="4134850"/>
              <a:ext cx="142500" cy="172800"/>
            </a:xfrm>
            <a:custGeom>
              <a:avLst/>
              <a:gdLst/>
              <a:ahLst/>
              <a:cxnLst/>
              <a:rect l="l" t="t" r="r" b="b"/>
              <a:pathLst>
                <a:path w="5700" h="6912" extrusionOk="0">
                  <a:moveTo>
                    <a:pt x="5130" y="0"/>
                  </a:moveTo>
                  <a:cubicBezTo>
                    <a:pt x="5016" y="0"/>
                    <a:pt x="4899" y="39"/>
                    <a:pt x="4796" y="125"/>
                  </a:cubicBezTo>
                  <a:lnTo>
                    <a:pt x="279" y="3963"/>
                  </a:lnTo>
                  <a:cubicBezTo>
                    <a:pt x="1" y="4200"/>
                    <a:pt x="44" y="4640"/>
                    <a:pt x="363" y="4817"/>
                  </a:cubicBezTo>
                  <a:lnTo>
                    <a:pt x="4023" y="6845"/>
                  </a:lnTo>
                  <a:cubicBezTo>
                    <a:pt x="4104" y="6891"/>
                    <a:pt x="4191" y="6912"/>
                    <a:pt x="4275" y="6912"/>
                  </a:cubicBezTo>
                  <a:cubicBezTo>
                    <a:pt x="4522" y="6912"/>
                    <a:pt x="4753" y="6734"/>
                    <a:pt x="4792" y="6466"/>
                  </a:cubicBezTo>
                  <a:lnTo>
                    <a:pt x="5649" y="602"/>
                  </a:lnTo>
                  <a:cubicBezTo>
                    <a:pt x="5700" y="257"/>
                    <a:pt x="5425" y="0"/>
                    <a:pt x="5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" name="Google Shape;4853;p41">
              <a:extLst>
                <a:ext uri="{FF2B5EF4-FFF2-40B4-BE49-F238E27FC236}">
                  <a16:creationId xmlns:a16="http://schemas.microsoft.com/office/drawing/2014/main" id="{B742E291-FF86-4D3A-AEF1-7304408B9FED}"/>
                </a:ext>
              </a:extLst>
            </p:cNvPr>
            <p:cNvSpPr/>
            <p:nvPr/>
          </p:nvSpPr>
          <p:spPr>
            <a:xfrm>
              <a:off x="1096200" y="3999675"/>
              <a:ext cx="81250" cy="130425"/>
            </a:xfrm>
            <a:custGeom>
              <a:avLst/>
              <a:gdLst/>
              <a:ahLst/>
              <a:cxnLst/>
              <a:rect l="l" t="t" r="r" b="b"/>
              <a:pathLst>
                <a:path w="3250" h="5217" extrusionOk="0">
                  <a:moveTo>
                    <a:pt x="2902" y="0"/>
                  </a:moveTo>
                  <a:cubicBezTo>
                    <a:pt x="2795" y="0"/>
                    <a:pt x="2690" y="57"/>
                    <a:pt x="2634" y="157"/>
                  </a:cubicBezTo>
                  <a:lnTo>
                    <a:pt x="82" y="4764"/>
                  </a:lnTo>
                  <a:cubicBezTo>
                    <a:pt x="0" y="4910"/>
                    <a:pt x="52" y="5095"/>
                    <a:pt x="198" y="5178"/>
                  </a:cubicBezTo>
                  <a:cubicBezTo>
                    <a:pt x="198" y="5178"/>
                    <a:pt x="198" y="5178"/>
                    <a:pt x="198" y="5178"/>
                  </a:cubicBezTo>
                  <a:lnTo>
                    <a:pt x="198" y="5178"/>
                  </a:lnTo>
                  <a:cubicBezTo>
                    <a:pt x="198" y="5179"/>
                    <a:pt x="199" y="5179"/>
                    <a:pt x="199" y="5179"/>
                  </a:cubicBezTo>
                  <a:cubicBezTo>
                    <a:pt x="199" y="5179"/>
                    <a:pt x="199" y="5179"/>
                    <a:pt x="199" y="5178"/>
                  </a:cubicBezTo>
                  <a:lnTo>
                    <a:pt x="199" y="5178"/>
                  </a:lnTo>
                  <a:cubicBezTo>
                    <a:pt x="246" y="5204"/>
                    <a:pt x="297" y="5216"/>
                    <a:pt x="347" y="5216"/>
                  </a:cubicBezTo>
                  <a:cubicBezTo>
                    <a:pt x="454" y="5216"/>
                    <a:pt x="557" y="5160"/>
                    <a:pt x="612" y="5060"/>
                  </a:cubicBezTo>
                  <a:lnTo>
                    <a:pt x="3168" y="453"/>
                  </a:lnTo>
                  <a:cubicBezTo>
                    <a:pt x="3249" y="306"/>
                    <a:pt x="3198" y="122"/>
                    <a:pt x="3050" y="38"/>
                  </a:cubicBezTo>
                  <a:lnTo>
                    <a:pt x="3049" y="38"/>
                  </a:lnTo>
                  <a:cubicBezTo>
                    <a:pt x="3002" y="13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" name="Google Shape;4854;p41">
              <a:extLst>
                <a:ext uri="{FF2B5EF4-FFF2-40B4-BE49-F238E27FC236}">
                  <a16:creationId xmlns:a16="http://schemas.microsoft.com/office/drawing/2014/main" id="{69169C4C-2218-4D1A-A073-B82857E561FF}"/>
                </a:ext>
              </a:extLst>
            </p:cNvPr>
            <p:cNvSpPr/>
            <p:nvPr/>
          </p:nvSpPr>
          <p:spPr>
            <a:xfrm>
              <a:off x="1267575" y="3236425"/>
              <a:ext cx="420500" cy="368175"/>
            </a:xfrm>
            <a:custGeom>
              <a:avLst/>
              <a:gdLst/>
              <a:ahLst/>
              <a:cxnLst/>
              <a:rect l="l" t="t" r="r" b="b"/>
              <a:pathLst>
                <a:path w="16820" h="14727" extrusionOk="0">
                  <a:moveTo>
                    <a:pt x="7374" y="3750"/>
                  </a:moveTo>
                  <a:lnTo>
                    <a:pt x="12025" y="6328"/>
                  </a:lnTo>
                  <a:lnTo>
                    <a:pt x="9448" y="10979"/>
                  </a:lnTo>
                  <a:lnTo>
                    <a:pt x="4796" y="8401"/>
                  </a:lnTo>
                  <a:lnTo>
                    <a:pt x="7374" y="3750"/>
                  </a:lnTo>
                  <a:close/>
                  <a:moveTo>
                    <a:pt x="8417" y="1"/>
                  </a:moveTo>
                  <a:cubicBezTo>
                    <a:pt x="5827" y="1"/>
                    <a:pt x="3315" y="1369"/>
                    <a:pt x="1971" y="3794"/>
                  </a:cubicBezTo>
                  <a:cubicBezTo>
                    <a:pt x="0" y="7351"/>
                    <a:pt x="1284" y="11832"/>
                    <a:pt x="4842" y="13802"/>
                  </a:cubicBezTo>
                  <a:cubicBezTo>
                    <a:pt x="5972" y="14429"/>
                    <a:pt x="7197" y="14727"/>
                    <a:pt x="8404" y="14727"/>
                  </a:cubicBezTo>
                  <a:cubicBezTo>
                    <a:pt x="10993" y="14727"/>
                    <a:pt x="13505" y="13358"/>
                    <a:pt x="14849" y="10932"/>
                  </a:cubicBezTo>
                  <a:cubicBezTo>
                    <a:pt x="16819" y="7376"/>
                    <a:pt x="15535" y="2896"/>
                    <a:pt x="11979" y="925"/>
                  </a:cubicBezTo>
                  <a:cubicBezTo>
                    <a:pt x="10849" y="298"/>
                    <a:pt x="9624" y="1"/>
                    <a:pt x="8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" name="Google Shape;4855;p41">
              <a:extLst>
                <a:ext uri="{FF2B5EF4-FFF2-40B4-BE49-F238E27FC236}">
                  <a16:creationId xmlns:a16="http://schemas.microsoft.com/office/drawing/2014/main" id="{1432CD5E-75BF-4CB8-B4A6-FDFA0127C55C}"/>
                </a:ext>
              </a:extLst>
            </p:cNvPr>
            <p:cNvSpPr/>
            <p:nvPr/>
          </p:nvSpPr>
          <p:spPr>
            <a:xfrm>
              <a:off x="1302175" y="3257975"/>
              <a:ext cx="361325" cy="325100"/>
            </a:xfrm>
            <a:custGeom>
              <a:avLst/>
              <a:gdLst/>
              <a:ahLst/>
              <a:cxnLst/>
              <a:rect l="l" t="t" r="r" b="b"/>
              <a:pathLst>
                <a:path w="14453" h="13004" extrusionOk="0">
                  <a:moveTo>
                    <a:pt x="7037" y="676"/>
                  </a:moveTo>
                  <a:cubicBezTo>
                    <a:pt x="7992" y="676"/>
                    <a:pt x="8959" y="910"/>
                    <a:pt x="9851" y="1404"/>
                  </a:cubicBezTo>
                  <a:cubicBezTo>
                    <a:pt x="10501" y="1764"/>
                    <a:pt x="11054" y="2230"/>
                    <a:pt x="11501" y="2770"/>
                  </a:cubicBezTo>
                  <a:cubicBezTo>
                    <a:pt x="12995" y="4565"/>
                    <a:pt x="13320" y="7166"/>
                    <a:pt x="12123" y="9327"/>
                  </a:cubicBezTo>
                  <a:cubicBezTo>
                    <a:pt x="11060" y="11244"/>
                    <a:pt x="9068" y="12328"/>
                    <a:pt x="7016" y="12328"/>
                  </a:cubicBezTo>
                  <a:cubicBezTo>
                    <a:pt x="6061" y="12328"/>
                    <a:pt x="5094" y="12093"/>
                    <a:pt x="4202" y="11599"/>
                  </a:cubicBezTo>
                  <a:cubicBezTo>
                    <a:pt x="1390" y="10040"/>
                    <a:pt x="372" y="6487"/>
                    <a:pt x="1930" y="3676"/>
                  </a:cubicBezTo>
                  <a:cubicBezTo>
                    <a:pt x="2993" y="1759"/>
                    <a:pt x="4986" y="676"/>
                    <a:pt x="7037" y="676"/>
                  </a:cubicBezTo>
                  <a:close/>
                  <a:moveTo>
                    <a:pt x="7037" y="1"/>
                  </a:moveTo>
                  <a:cubicBezTo>
                    <a:pt x="4747" y="1"/>
                    <a:pt x="2524" y="1210"/>
                    <a:pt x="1338" y="3351"/>
                  </a:cubicBezTo>
                  <a:cubicBezTo>
                    <a:pt x="1" y="5763"/>
                    <a:pt x="365" y="8665"/>
                    <a:pt x="2032" y="10669"/>
                  </a:cubicBezTo>
                  <a:cubicBezTo>
                    <a:pt x="2533" y="11269"/>
                    <a:pt x="3150" y="11790"/>
                    <a:pt x="3873" y="12189"/>
                  </a:cubicBezTo>
                  <a:cubicBezTo>
                    <a:pt x="4870" y="12742"/>
                    <a:pt x="5950" y="13004"/>
                    <a:pt x="7016" y="13004"/>
                  </a:cubicBezTo>
                  <a:cubicBezTo>
                    <a:pt x="9306" y="13004"/>
                    <a:pt x="11529" y="11795"/>
                    <a:pt x="12715" y="9654"/>
                  </a:cubicBezTo>
                  <a:cubicBezTo>
                    <a:pt x="14452" y="6518"/>
                    <a:pt x="13313" y="2551"/>
                    <a:pt x="10180" y="815"/>
                  </a:cubicBezTo>
                  <a:cubicBezTo>
                    <a:pt x="9183" y="263"/>
                    <a:pt x="8103" y="1"/>
                    <a:pt x="7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" name="Google Shape;4856;p41">
              <a:extLst>
                <a:ext uri="{FF2B5EF4-FFF2-40B4-BE49-F238E27FC236}">
                  <a16:creationId xmlns:a16="http://schemas.microsoft.com/office/drawing/2014/main" id="{2443338A-8472-4BD1-9C58-4477D641B045}"/>
                </a:ext>
              </a:extLst>
            </p:cNvPr>
            <p:cNvSpPr/>
            <p:nvPr/>
          </p:nvSpPr>
          <p:spPr>
            <a:xfrm>
              <a:off x="1366275" y="3308975"/>
              <a:ext cx="223075" cy="223075"/>
            </a:xfrm>
            <a:custGeom>
              <a:avLst/>
              <a:gdLst/>
              <a:ahLst/>
              <a:cxnLst/>
              <a:rect l="l" t="t" r="r" b="b"/>
              <a:pathLst>
                <a:path w="8923" h="8923" extrusionOk="0">
                  <a:moveTo>
                    <a:pt x="3426" y="848"/>
                  </a:moveTo>
                  <a:lnTo>
                    <a:pt x="8077" y="3426"/>
                  </a:lnTo>
                  <a:lnTo>
                    <a:pt x="5500" y="8077"/>
                  </a:lnTo>
                  <a:lnTo>
                    <a:pt x="848" y="5499"/>
                  </a:lnTo>
                  <a:lnTo>
                    <a:pt x="3426" y="848"/>
                  </a:lnTo>
                  <a:close/>
                  <a:moveTo>
                    <a:pt x="3183" y="1"/>
                  </a:moveTo>
                  <a:lnTo>
                    <a:pt x="1" y="5741"/>
                  </a:lnTo>
                  <a:lnTo>
                    <a:pt x="5741" y="8923"/>
                  </a:lnTo>
                  <a:lnTo>
                    <a:pt x="8923" y="318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" name="Google Shape;4857;p41">
              <a:extLst>
                <a:ext uri="{FF2B5EF4-FFF2-40B4-BE49-F238E27FC236}">
                  <a16:creationId xmlns:a16="http://schemas.microsoft.com/office/drawing/2014/main" id="{962AECCE-7096-46C5-8BE5-0D9588F9C3C1}"/>
                </a:ext>
              </a:extLst>
            </p:cNvPr>
            <p:cNvSpPr/>
            <p:nvPr/>
          </p:nvSpPr>
          <p:spPr>
            <a:xfrm>
              <a:off x="1286700" y="3360300"/>
              <a:ext cx="381375" cy="244350"/>
            </a:xfrm>
            <a:custGeom>
              <a:avLst/>
              <a:gdLst/>
              <a:ahLst/>
              <a:cxnLst/>
              <a:rect l="l" t="t" r="r" b="b"/>
              <a:pathLst>
                <a:path w="15255" h="9774" extrusionOk="0">
                  <a:moveTo>
                    <a:pt x="14592" y="0"/>
                  </a:moveTo>
                  <a:cubicBezTo>
                    <a:pt x="14485" y="927"/>
                    <a:pt x="14201" y="1848"/>
                    <a:pt x="13722" y="2713"/>
                  </a:cubicBezTo>
                  <a:cubicBezTo>
                    <a:pt x="12378" y="5138"/>
                    <a:pt x="9867" y="6508"/>
                    <a:pt x="7278" y="6508"/>
                  </a:cubicBezTo>
                  <a:cubicBezTo>
                    <a:pt x="6070" y="6508"/>
                    <a:pt x="4845" y="6210"/>
                    <a:pt x="3714" y="5583"/>
                  </a:cubicBezTo>
                  <a:cubicBezTo>
                    <a:pt x="2063" y="4667"/>
                    <a:pt x="909" y="3208"/>
                    <a:pt x="336" y="1554"/>
                  </a:cubicBezTo>
                  <a:lnTo>
                    <a:pt x="336" y="1554"/>
                  </a:lnTo>
                  <a:cubicBezTo>
                    <a:pt x="1" y="4432"/>
                    <a:pt x="1388" y="7358"/>
                    <a:pt x="4078" y="8849"/>
                  </a:cubicBezTo>
                  <a:cubicBezTo>
                    <a:pt x="5209" y="9476"/>
                    <a:pt x="6433" y="9773"/>
                    <a:pt x="7641" y="9773"/>
                  </a:cubicBezTo>
                  <a:cubicBezTo>
                    <a:pt x="10231" y="9773"/>
                    <a:pt x="12742" y="8405"/>
                    <a:pt x="14086" y="5980"/>
                  </a:cubicBezTo>
                  <a:cubicBezTo>
                    <a:pt x="15140" y="4073"/>
                    <a:pt x="15255" y="1906"/>
                    <a:pt x="1459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" name="Google Shape;4858;p41">
              <a:extLst>
                <a:ext uri="{FF2B5EF4-FFF2-40B4-BE49-F238E27FC236}">
                  <a16:creationId xmlns:a16="http://schemas.microsoft.com/office/drawing/2014/main" id="{FBF29844-08F3-4EC3-A24E-597CC8C479D1}"/>
                </a:ext>
              </a:extLst>
            </p:cNvPr>
            <p:cNvSpPr/>
            <p:nvPr/>
          </p:nvSpPr>
          <p:spPr>
            <a:xfrm>
              <a:off x="569225" y="4267425"/>
              <a:ext cx="70225" cy="70200"/>
            </a:xfrm>
            <a:custGeom>
              <a:avLst/>
              <a:gdLst/>
              <a:ahLst/>
              <a:cxnLst/>
              <a:rect l="l" t="t" r="r" b="b"/>
              <a:pathLst>
                <a:path w="2809" h="2808" extrusionOk="0">
                  <a:moveTo>
                    <a:pt x="2182" y="0"/>
                  </a:moveTo>
                  <a:lnTo>
                    <a:pt x="1" y="625"/>
                  </a:lnTo>
                  <a:lnTo>
                    <a:pt x="625" y="2808"/>
                  </a:lnTo>
                  <a:lnTo>
                    <a:pt x="2808" y="2182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" name="Google Shape;4859;p41">
              <a:extLst>
                <a:ext uri="{FF2B5EF4-FFF2-40B4-BE49-F238E27FC236}">
                  <a16:creationId xmlns:a16="http://schemas.microsoft.com/office/drawing/2014/main" id="{9352B82F-1644-4239-9F2B-0BF6D76DC365}"/>
                </a:ext>
              </a:extLst>
            </p:cNvPr>
            <p:cNvSpPr/>
            <p:nvPr/>
          </p:nvSpPr>
          <p:spPr>
            <a:xfrm>
              <a:off x="584550" y="4282725"/>
              <a:ext cx="39525" cy="39500"/>
            </a:xfrm>
            <a:custGeom>
              <a:avLst/>
              <a:gdLst/>
              <a:ahLst/>
              <a:cxnLst/>
              <a:rect l="l" t="t" r="r" b="b"/>
              <a:pathLst>
                <a:path w="1581" h="1580" extrusionOk="0">
                  <a:moveTo>
                    <a:pt x="1228" y="0"/>
                  </a:moveTo>
                  <a:lnTo>
                    <a:pt x="1" y="353"/>
                  </a:lnTo>
                  <a:lnTo>
                    <a:pt x="352" y="1580"/>
                  </a:lnTo>
                  <a:lnTo>
                    <a:pt x="1580" y="1229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" name="Google Shape;4860;p41">
              <a:extLst>
                <a:ext uri="{FF2B5EF4-FFF2-40B4-BE49-F238E27FC236}">
                  <a16:creationId xmlns:a16="http://schemas.microsoft.com/office/drawing/2014/main" id="{FBC0F190-3378-42C5-AFD4-17D02AE2A55A}"/>
                </a:ext>
              </a:extLst>
            </p:cNvPr>
            <p:cNvSpPr/>
            <p:nvPr/>
          </p:nvSpPr>
          <p:spPr>
            <a:xfrm>
              <a:off x="1162225" y="4599775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2" y="1"/>
                  </a:moveTo>
                  <a:lnTo>
                    <a:pt x="1" y="627"/>
                  </a:lnTo>
                  <a:lnTo>
                    <a:pt x="627" y="2809"/>
                  </a:lnTo>
                  <a:lnTo>
                    <a:pt x="2808" y="2184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" name="Google Shape;4861;p41">
              <a:extLst>
                <a:ext uri="{FF2B5EF4-FFF2-40B4-BE49-F238E27FC236}">
                  <a16:creationId xmlns:a16="http://schemas.microsoft.com/office/drawing/2014/main" id="{F6E13553-9373-4B1B-86D7-7E56C0E48D69}"/>
                </a:ext>
              </a:extLst>
            </p:cNvPr>
            <p:cNvSpPr/>
            <p:nvPr/>
          </p:nvSpPr>
          <p:spPr>
            <a:xfrm>
              <a:off x="1177625" y="4615225"/>
              <a:ext cx="39525" cy="39525"/>
            </a:xfrm>
            <a:custGeom>
              <a:avLst/>
              <a:gdLst/>
              <a:ahLst/>
              <a:cxnLst/>
              <a:rect l="l" t="t" r="r" b="b"/>
              <a:pathLst>
                <a:path w="1581" h="1581" extrusionOk="0">
                  <a:moveTo>
                    <a:pt x="1228" y="1"/>
                  </a:moveTo>
                  <a:lnTo>
                    <a:pt x="1" y="352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" name="Google Shape;4862;p41">
              <a:extLst>
                <a:ext uri="{FF2B5EF4-FFF2-40B4-BE49-F238E27FC236}">
                  <a16:creationId xmlns:a16="http://schemas.microsoft.com/office/drawing/2014/main" id="{3532CAEB-3EB2-4D57-A8F3-5753DE605363}"/>
                </a:ext>
              </a:extLst>
            </p:cNvPr>
            <p:cNvSpPr/>
            <p:nvPr/>
          </p:nvSpPr>
          <p:spPr>
            <a:xfrm>
              <a:off x="1088625" y="3340650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4" y="1"/>
                  </a:moveTo>
                  <a:lnTo>
                    <a:pt x="1" y="627"/>
                  </a:lnTo>
                  <a:lnTo>
                    <a:pt x="627" y="2808"/>
                  </a:lnTo>
                  <a:lnTo>
                    <a:pt x="2808" y="2183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" name="Google Shape;4863;p41">
              <a:extLst>
                <a:ext uri="{FF2B5EF4-FFF2-40B4-BE49-F238E27FC236}">
                  <a16:creationId xmlns:a16="http://schemas.microsoft.com/office/drawing/2014/main" id="{329C5FCE-710F-46FC-8BF7-6BD75C442CCF}"/>
                </a:ext>
              </a:extLst>
            </p:cNvPr>
            <p:cNvSpPr/>
            <p:nvPr/>
          </p:nvSpPr>
          <p:spPr>
            <a:xfrm>
              <a:off x="1104075" y="3356025"/>
              <a:ext cx="39500" cy="39500"/>
            </a:xfrm>
            <a:custGeom>
              <a:avLst/>
              <a:gdLst/>
              <a:ahLst/>
              <a:cxnLst/>
              <a:rect l="l" t="t" r="r" b="b"/>
              <a:pathLst>
                <a:path w="1580" h="1580" extrusionOk="0">
                  <a:moveTo>
                    <a:pt x="1227" y="1"/>
                  </a:moveTo>
                  <a:lnTo>
                    <a:pt x="0" y="353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" name="Google Shape;4864;p41">
              <a:extLst>
                <a:ext uri="{FF2B5EF4-FFF2-40B4-BE49-F238E27FC236}">
                  <a16:creationId xmlns:a16="http://schemas.microsoft.com/office/drawing/2014/main" id="{C2F4964B-2A51-470D-82AA-E9AC687F9B4C}"/>
                </a:ext>
              </a:extLst>
            </p:cNvPr>
            <p:cNvSpPr/>
            <p:nvPr/>
          </p:nvSpPr>
          <p:spPr>
            <a:xfrm>
              <a:off x="1681750" y="3673125"/>
              <a:ext cx="70200" cy="70225"/>
            </a:xfrm>
            <a:custGeom>
              <a:avLst/>
              <a:gdLst/>
              <a:ahLst/>
              <a:cxnLst/>
              <a:rect l="l" t="t" r="r" b="b"/>
              <a:pathLst>
                <a:path w="2808" h="2809" extrusionOk="0">
                  <a:moveTo>
                    <a:pt x="2183" y="1"/>
                  </a:moveTo>
                  <a:lnTo>
                    <a:pt x="0" y="626"/>
                  </a:lnTo>
                  <a:lnTo>
                    <a:pt x="626" y="2808"/>
                  </a:lnTo>
                  <a:lnTo>
                    <a:pt x="2808" y="2182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" name="Google Shape;4865;p41">
              <a:extLst>
                <a:ext uri="{FF2B5EF4-FFF2-40B4-BE49-F238E27FC236}">
                  <a16:creationId xmlns:a16="http://schemas.microsoft.com/office/drawing/2014/main" id="{B7DF9A86-7ECE-4CA8-A9E7-AAA8E60837B5}"/>
                </a:ext>
              </a:extLst>
            </p:cNvPr>
            <p:cNvSpPr/>
            <p:nvPr/>
          </p:nvSpPr>
          <p:spPr>
            <a:xfrm>
              <a:off x="1697100" y="36884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1228" y="1"/>
                  </a:moveTo>
                  <a:lnTo>
                    <a:pt x="1" y="353"/>
                  </a:lnTo>
                  <a:lnTo>
                    <a:pt x="352" y="1581"/>
                  </a:lnTo>
                  <a:lnTo>
                    <a:pt x="1580" y="1229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" name="Google Shape;4866;p41">
              <a:extLst>
                <a:ext uri="{FF2B5EF4-FFF2-40B4-BE49-F238E27FC236}">
                  <a16:creationId xmlns:a16="http://schemas.microsoft.com/office/drawing/2014/main" id="{795DEB8B-91C1-44FD-8B78-6B5FA983047B}"/>
                </a:ext>
              </a:extLst>
            </p:cNvPr>
            <p:cNvSpPr/>
            <p:nvPr/>
          </p:nvSpPr>
          <p:spPr>
            <a:xfrm>
              <a:off x="908550" y="3564750"/>
              <a:ext cx="1660900" cy="1520425"/>
            </a:xfrm>
            <a:custGeom>
              <a:avLst/>
              <a:gdLst/>
              <a:ahLst/>
              <a:cxnLst/>
              <a:rect l="l" t="t" r="r" b="b"/>
              <a:pathLst>
                <a:path w="66436" h="60817" extrusionOk="0">
                  <a:moveTo>
                    <a:pt x="47016" y="0"/>
                  </a:moveTo>
                  <a:lnTo>
                    <a:pt x="0" y="33827"/>
                  </a:lnTo>
                  <a:lnTo>
                    <a:pt x="19419" y="60817"/>
                  </a:lnTo>
                  <a:lnTo>
                    <a:pt x="66435" y="26991"/>
                  </a:lnTo>
                  <a:lnTo>
                    <a:pt x="47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" name="Google Shape;4867;p41">
              <a:extLst>
                <a:ext uri="{FF2B5EF4-FFF2-40B4-BE49-F238E27FC236}">
                  <a16:creationId xmlns:a16="http://schemas.microsoft.com/office/drawing/2014/main" id="{025A067A-8245-4638-8CC5-6ED2F91D18A4}"/>
                </a:ext>
              </a:extLst>
            </p:cNvPr>
            <p:cNvSpPr/>
            <p:nvPr/>
          </p:nvSpPr>
          <p:spPr>
            <a:xfrm>
              <a:off x="2039450" y="3561900"/>
              <a:ext cx="574425" cy="680750"/>
            </a:xfrm>
            <a:custGeom>
              <a:avLst/>
              <a:gdLst/>
              <a:ahLst/>
              <a:cxnLst/>
              <a:rect l="l" t="t" r="r" b="b"/>
              <a:pathLst>
                <a:path w="22977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22976" y="15682"/>
                  </a:lnTo>
                  <a:lnTo>
                    <a:pt x="13180" y="2066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" name="Google Shape;4868;p41">
              <a:extLst>
                <a:ext uri="{FF2B5EF4-FFF2-40B4-BE49-F238E27FC236}">
                  <a16:creationId xmlns:a16="http://schemas.microsoft.com/office/drawing/2014/main" id="{B1BF4E72-022D-4177-8797-C4D125CFE885}"/>
                </a:ext>
              </a:extLst>
            </p:cNvPr>
            <p:cNvSpPr/>
            <p:nvPr/>
          </p:nvSpPr>
          <p:spPr>
            <a:xfrm>
              <a:off x="2039450" y="3561900"/>
              <a:ext cx="532100" cy="680750"/>
            </a:xfrm>
            <a:custGeom>
              <a:avLst/>
              <a:gdLst/>
              <a:ahLst/>
              <a:cxnLst/>
              <a:rect l="l" t="t" r="r" b="b"/>
              <a:pathLst>
                <a:path w="21284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" name="Google Shape;4869;p41">
              <a:extLst>
                <a:ext uri="{FF2B5EF4-FFF2-40B4-BE49-F238E27FC236}">
                  <a16:creationId xmlns:a16="http://schemas.microsoft.com/office/drawing/2014/main" id="{83106C7C-79D1-4927-9D31-7F569A2AEB61}"/>
                </a:ext>
              </a:extLst>
            </p:cNvPr>
            <p:cNvSpPr/>
            <p:nvPr/>
          </p:nvSpPr>
          <p:spPr>
            <a:xfrm>
              <a:off x="2039475" y="3749100"/>
              <a:ext cx="432475" cy="449450"/>
            </a:xfrm>
            <a:custGeom>
              <a:avLst/>
              <a:gdLst/>
              <a:ahLst/>
              <a:cxnLst/>
              <a:rect l="l" t="t" r="r" b="b"/>
              <a:pathLst>
                <a:path w="17299" h="17978" extrusionOk="0">
                  <a:moveTo>
                    <a:pt x="6210" y="0"/>
                  </a:moveTo>
                  <a:cubicBezTo>
                    <a:pt x="4252" y="0"/>
                    <a:pt x="2274" y="588"/>
                    <a:pt x="558" y="1810"/>
                  </a:cubicBezTo>
                  <a:cubicBezTo>
                    <a:pt x="468" y="1875"/>
                    <a:pt x="389" y="1946"/>
                    <a:pt x="301" y="2012"/>
                  </a:cubicBezTo>
                  <a:lnTo>
                    <a:pt x="1" y="4062"/>
                  </a:lnTo>
                  <a:lnTo>
                    <a:pt x="9795" y="17676"/>
                  </a:lnTo>
                  <a:lnTo>
                    <a:pt x="11468" y="17977"/>
                  </a:lnTo>
                  <a:cubicBezTo>
                    <a:pt x="11605" y="17890"/>
                    <a:pt x="11746" y="17809"/>
                    <a:pt x="11882" y="17713"/>
                  </a:cubicBezTo>
                  <a:cubicBezTo>
                    <a:pt x="16273" y="14586"/>
                    <a:pt x="17298" y="8491"/>
                    <a:pt x="14171" y="4101"/>
                  </a:cubicBezTo>
                  <a:cubicBezTo>
                    <a:pt x="12266" y="1426"/>
                    <a:pt x="9261" y="0"/>
                    <a:pt x="621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" name="Google Shape;4870;p41">
              <a:extLst>
                <a:ext uri="{FF2B5EF4-FFF2-40B4-BE49-F238E27FC236}">
                  <a16:creationId xmlns:a16="http://schemas.microsoft.com/office/drawing/2014/main" id="{F55D4F01-5AF6-412C-ACCB-86D56B1497E5}"/>
                </a:ext>
              </a:extLst>
            </p:cNvPr>
            <p:cNvSpPr/>
            <p:nvPr/>
          </p:nvSpPr>
          <p:spPr>
            <a:xfrm>
              <a:off x="1062575" y="3834800"/>
              <a:ext cx="1185650" cy="1099125"/>
            </a:xfrm>
            <a:custGeom>
              <a:avLst/>
              <a:gdLst/>
              <a:ahLst/>
              <a:cxnLst/>
              <a:rect l="l" t="t" r="r" b="b"/>
              <a:pathLst>
                <a:path w="47426" h="43965" extrusionOk="0">
                  <a:moveTo>
                    <a:pt x="30256" y="0"/>
                  </a:moveTo>
                  <a:lnTo>
                    <a:pt x="851" y="21158"/>
                  </a:lnTo>
                  <a:cubicBezTo>
                    <a:pt x="1861" y="22653"/>
                    <a:pt x="1510" y="24688"/>
                    <a:pt x="35" y="25748"/>
                  </a:cubicBezTo>
                  <a:cubicBezTo>
                    <a:pt x="24" y="25756"/>
                    <a:pt x="12" y="25763"/>
                    <a:pt x="1" y="25770"/>
                  </a:cubicBezTo>
                  <a:lnTo>
                    <a:pt x="12560" y="43227"/>
                  </a:lnTo>
                  <a:cubicBezTo>
                    <a:pt x="12570" y="43220"/>
                    <a:pt x="12579" y="43211"/>
                    <a:pt x="12590" y="43201"/>
                  </a:cubicBezTo>
                  <a:cubicBezTo>
                    <a:pt x="13182" y="42776"/>
                    <a:pt x="13865" y="42571"/>
                    <a:pt x="14542" y="42571"/>
                  </a:cubicBezTo>
                  <a:cubicBezTo>
                    <a:pt x="15583" y="42571"/>
                    <a:pt x="16609" y="43055"/>
                    <a:pt x="17264" y="43965"/>
                  </a:cubicBezTo>
                  <a:lnTo>
                    <a:pt x="46661" y="22813"/>
                  </a:lnTo>
                  <a:cubicBezTo>
                    <a:pt x="45582" y="21313"/>
                    <a:pt x="45923" y="19220"/>
                    <a:pt x="47425" y="18141"/>
                  </a:cubicBezTo>
                  <a:lnTo>
                    <a:pt x="34869" y="687"/>
                  </a:lnTo>
                  <a:cubicBezTo>
                    <a:pt x="34278" y="1112"/>
                    <a:pt x="33595" y="1316"/>
                    <a:pt x="32920" y="1316"/>
                  </a:cubicBezTo>
                  <a:cubicBezTo>
                    <a:pt x="31909" y="1316"/>
                    <a:pt x="30913" y="859"/>
                    <a:pt x="30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" name="Google Shape;4871;p41">
              <a:extLst>
                <a:ext uri="{FF2B5EF4-FFF2-40B4-BE49-F238E27FC236}">
                  <a16:creationId xmlns:a16="http://schemas.microsoft.com/office/drawing/2014/main" id="{317C7857-6DCA-4294-A663-5CBAADB6A2E9}"/>
                </a:ext>
              </a:extLst>
            </p:cNvPr>
            <p:cNvSpPr/>
            <p:nvPr/>
          </p:nvSpPr>
          <p:spPr>
            <a:xfrm>
              <a:off x="1341025" y="4104200"/>
              <a:ext cx="648500" cy="553350"/>
            </a:xfrm>
            <a:custGeom>
              <a:avLst/>
              <a:gdLst/>
              <a:ahLst/>
              <a:cxnLst/>
              <a:rect l="l" t="t" r="r" b="b"/>
              <a:pathLst>
                <a:path w="25940" h="22134" extrusionOk="0">
                  <a:moveTo>
                    <a:pt x="11839" y="4029"/>
                  </a:moveTo>
                  <a:cubicBezTo>
                    <a:pt x="11846" y="4029"/>
                    <a:pt x="11853" y="4030"/>
                    <a:pt x="11860" y="4031"/>
                  </a:cubicBezTo>
                  <a:cubicBezTo>
                    <a:pt x="11899" y="4037"/>
                    <a:pt x="11928" y="4055"/>
                    <a:pt x="11949" y="4086"/>
                  </a:cubicBezTo>
                  <a:cubicBezTo>
                    <a:pt x="11971" y="4116"/>
                    <a:pt x="11979" y="4147"/>
                    <a:pt x="11972" y="4183"/>
                  </a:cubicBezTo>
                  <a:lnTo>
                    <a:pt x="11951" y="4313"/>
                  </a:lnTo>
                  <a:lnTo>
                    <a:pt x="11822" y="4292"/>
                  </a:lnTo>
                  <a:cubicBezTo>
                    <a:pt x="11782" y="4288"/>
                    <a:pt x="11756" y="4270"/>
                    <a:pt x="11731" y="4239"/>
                  </a:cubicBezTo>
                  <a:cubicBezTo>
                    <a:pt x="11710" y="4209"/>
                    <a:pt x="11703" y="4179"/>
                    <a:pt x="11710" y="4140"/>
                  </a:cubicBezTo>
                  <a:cubicBezTo>
                    <a:pt x="11720" y="4076"/>
                    <a:pt x="11779" y="4029"/>
                    <a:pt x="11839" y="4029"/>
                  </a:cubicBezTo>
                  <a:close/>
                  <a:moveTo>
                    <a:pt x="19600" y="14947"/>
                  </a:moveTo>
                  <a:lnTo>
                    <a:pt x="19733" y="14968"/>
                  </a:lnTo>
                  <a:cubicBezTo>
                    <a:pt x="19769" y="14974"/>
                    <a:pt x="19798" y="14994"/>
                    <a:pt x="19819" y="15023"/>
                  </a:cubicBezTo>
                  <a:cubicBezTo>
                    <a:pt x="19841" y="15053"/>
                    <a:pt x="19848" y="15086"/>
                    <a:pt x="19842" y="15121"/>
                  </a:cubicBezTo>
                  <a:cubicBezTo>
                    <a:pt x="19836" y="15157"/>
                    <a:pt x="19819" y="15186"/>
                    <a:pt x="19789" y="15207"/>
                  </a:cubicBezTo>
                  <a:cubicBezTo>
                    <a:pt x="19765" y="15224"/>
                    <a:pt x="19740" y="15233"/>
                    <a:pt x="19713" y="15233"/>
                  </a:cubicBezTo>
                  <a:cubicBezTo>
                    <a:pt x="19705" y="15233"/>
                    <a:pt x="19697" y="15232"/>
                    <a:pt x="19689" y="15230"/>
                  </a:cubicBezTo>
                  <a:cubicBezTo>
                    <a:pt x="19650" y="15225"/>
                    <a:pt x="19624" y="15207"/>
                    <a:pt x="19603" y="15179"/>
                  </a:cubicBezTo>
                  <a:cubicBezTo>
                    <a:pt x="19590" y="15152"/>
                    <a:pt x="19574" y="15116"/>
                    <a:pt x="19578" y="15078"/>
                  </a:cubicBezTo>
                  <a:lnTo>
                    <a:pt x="19600" y="14947"/>
                  </a:lnTo>
                  <a:close/>
                  <a:moveTo>
                    <a:pt x="11845" y="1"/>
                  </a:moveTo>
                  <a:cubicBezTo>
                    <a:pt x="9842" y="1"/>
                    <a:pt x="8069" y="1454"/>
                    <a:pt x="7736" y="3494"/>
                  </a:cubicBezTo>
                  <a:cubicBezTo>
                    <a:pt x="7558" y="4584"/>
                    <a:pt x="7812" y="5679"/>
                    <a:pt x="8454" y="6581"/>
                  </a:cubicBezTo>
                  <a:cubicBezTo>
                    <a:pt x="8475" y="6610"/>
                    <a:pt x="8492" y="6637"/>
                    <a:pt x="8512" y="6663"/>
                  </a:cubicBezTo>
                  <a:cubicBezTo>
                    <a:pt x="8054" y="6754"/>
                    <a:pt x="7617" y="6945"/>
                    <a:pt x="7224" y="7226"/>
                  </a:cubicBezTo>
                  <a:cubicBezTo>
                    <a:pt x="6504" y="7743"/>
                    <a:pt x="6030" y="8511"/>
                    <a:pt x="5888" y="9386"/>
                  </a:cubicBezTo>
                  <a:cubicBezTo>
                    <a:pt x="5745" y="10257"/>
                    <a:pt x="5948" y="11130"/>
                    <a:pt x="6460" y="11848"/>
                  </a:cubicBezTo>
                  <a:cubicBezTo>
                    <a:pt x="6463" y="11854"/>
                    <a:pt x="6467" y="11857"/>
                    <a:pt x="6470" y="11862"/>
                  </a:cubicBezTo>
                  <a:cubicBezTo>
                    <a:pt x="6625" y="12076"/>
                    <a:pt x="6805" y="12259"/>
                    <a:pt x="6999" y="12428"/>
                  </a:cubicBezTo>
                  <a:cubicBezTo>
                    <a:pt x="6641" y="12522"/>
                    <a:pt x="6291" y="12672"/>
                    <a:pt x="5973" y="12901"/>
                  </a:cubicBezTo>
                  <a:cubicBezTo>
                    <a:pt x="5530" y="13220"/>
                    <a:pt x="5199" y="13647"/>
                    <a:pt x="4980" y="14130"/>
                  </a:cubicBezTo>
                  <a:lnTo>
                    <a:pt x="2034" y="14924"/>
                  </a:lnTo>
                  <a:cubicBezTo>
                    <a:pt x="1222" y="15144"/>
                    <a:pt x="565" y="15749"/>
                    <a:pt x="281" y="16543"/>
                  </a:cubicBezTo>
                  <a:cubicBezTo>
                    <a:pt x="0" y="17333"/>
                    <a:pt x="122" y="18212"/>
                    <a:pt x="610" y="18894"/>
                  </a:cubicBezTo>
                  <a:cubicBezTo>
                    <a:pt x="612" y="18898"/>
                    <a:pt x="615" y="18901"/>
                    <a:pt x="617" y="18905"/>
                  </a:cubicBezTo>
                  <a:lnTo>
                    <a:pt x="2172" y="21065"/>
                  </a:lnTo>
                  <a:cubicBezTo>
                    <a:pt x="2655" y="21737"/>
                    <a:pt x="3431" y="22133"/>
                    <a:pt x="4258" y="22133"/>
                  </a:cubicBezTo>
                  <a:cubicBezTo>
                    <a:pt x="4274" y="22133"/>
                    <a:pt x="4290" y="22133"/>
                    <a:pt x="4306" y="22133"/>
                  </a:cubicBezTo>
                  <a:cubicBezTo>
                    <a:pt x="5149" y="22117"/>
                    <a:pt x="5931" y="21689"/>
                    <a:pt x="6397" y="20986"/>
                  </a:cubicBezTo>
                  <a:lnTo>
                    <a:pt x="8087" y="18442"/>
                  </a:lnTo>
                  <a:cubicBezTo>
                    <a:pt x="8604" y="18391"/>
                    <a:pt x="9114" y="18219"/>
                    <a:pt x="9566" y="17895"/>
                  </a:cubicBezTo>
                  <a:cubicBezTo>
                    <a:pt x="9888" y="17663"/>
                    <a:pt x="10153" y="17375"/>
                    <a:pt x="10361" y="17051"/>
                  </a:cubicBezTo>
                  <a:cubicBezTo>
                    <a:pt x="10466" y="17347"/>
                    <a:pt x="10614" y="17631"/>
                    <a:pt x="10811" y="17892"/>
                  </a:cubicBezTo>
                  <a:cubicBezTo>
                    <a:pt x="11329" y="18613"/>
                    <a:pt x="12097" y="19087"/>
                    <a:pt x="12971" y="19231"/>
                  </a:cubicBezTo>
                  <a:cubicBezTo>
                    <a:pt x="13152" y="19260"/>
                    <a:pt x="13334" y="19275"/>
                    <a:pt x="13514" y="19275"/>
                  </a:cubicBezTo>
                  <a:cubicBezTo>
                    <a:pt x="14204" y="19275"/>
                    <a:pt x="14874" y="19059"/>
                    <a:pt x="15446" y="18649"/>
                  </a:cubicBezTo>
                  <a:cubicBezTo>
                    <a:pt x="15836" y="18368"/>
                    <a:pt x="16156" y="18012"/>
                    <a:pt x="16388" y="17605"/>
                  </a:cubicBezTo>
                  <a:cubicBezTo>
                    <a:pt x="17036" y="18470"/>
                    <a:pt x="17976" y="19037"/>
                    <a:pt x="19045" y="19210"/>
                  </a:cubicBezTo>
                  <a:cubicBezTo>
                    <a:pt x="19268" y="19247"/>
                    <a:pt x="19492" y="19264"/>
                    <a:pt x="19714" y="19264"/>
                  </a:cubicBezTo>
                  <a:cubicBezTo>
                    <a:pt x="20578" y="19264"/>
                    <a:pt x="21423" y="18994"/>
                    <a:pt x="22141" y="18477"/>
                  </a:cubicBezTo>
                  <a:cubicBezTo>
                    <a:pt x="23044" y="17826"/>
                    <a:pt x="23640" y="16866"/>
                    <a:pt x="23819" y="15769"/>
                  </a:cubicBezTo>
                  <a:cubicBezTo>
                    <a:pt x="23996" y="14696"/>
                    <a:pt x="23749" y="13619"/>
                    <a:pt x="23130" y="12728"/>
                  </a:cubicBezTo>
                  <a:cubicBezTo>
                    <a:pt x="23603" y="12639"/>
                    <a:pt x="24056" y="12446"/>
                    <a:pt x="24459" y="12158"/>
                  </a:cubicBezTo>
                  <a:cubicBezTo>
                    <a:pt x="25180" y="11640"/>
                    <a:pt x="25654" y="10872"/>
                    <a:pt x="25797" y="9998"/>
                  </a:cubicBezTo>
                  <a:cubicBezTo>
                    <a:pt x="25939" y="9126"/>
                    <a:pt x="25736" y="8253"/>
                    <a:pt x="25225" y="7537"/>
                  </a:cubicBezTo>
                  <a:cubicBezTo>
                    <a:pt x="25223" y="7533"/>
                    <a:pt x="25218" y="7528"/>
                    <a:pt x="25215" y="7522"/>
                  </a:cubicBezTo>
                  <a:cubicBezTo>
                    <a:pt x="24697" y="6803"/>
                    <a:pt x="23928" y="6329"/>
                    <a:pt x="23054" y="6187"/>
                  </a:cubicBezTo>
                  <a:lnTo>
                    <a:pt x="21148" y="5874"/>
                  </a:lnTo>
                  <a:lnTo>
                    <a:pt x="21459" y="3968"/>
                  </a:lnTo>
                  <a:cubicBezTo>
                    <a:pt x="21602" y="3098"/>
                    <a:pt x="21397" y="2225"/>
                    <a:pt x="20887" y="1507"/>
                  </a:cubicBezTo>
                  <a:cubicBezTo>
                    <a:pt x="20883" y="1501"/>
                    <a:pt x="20880" y="1499"/>
                    <a:pt x="20876" y="1493"/>
                  </a:cubicBezTo>
                  <a:cubicBezTo>
                    <a:pt x="20358" y="772"/>
                    <a:pt x="19591" y="298"/>
                    <a:pt x="18716" y="154"/>
                  </a:cubicBezTo>
                  <a:cubicBezTo>
                    <a:pt x="18536" y="125"/>
                    <a:pt x="18355" y="111"/>
                    <a:pt x="18176" y="111"/>
                  </a:cubicBezTo>
                  <a:cubicBezTo>
                    <a:pt x="17486" y="111"/>
                    <a:pt x="16814" y="325"/>
                    <a:pt x="16242" y="736"/>
                  </a:cubicBezTo>
                  <a:cubicBezTo>
                    <a:pt x="15838" y="1027"/>
                    <a:pt x="15512" y="1394"/>
                    <a:pt x="15279" y="1815"/>
                  </a:cubicBezTo>
                  <a:cubicBezTo>
                    <a:pt x="15262" y="1787"/>
                    <a:pt x="15241" y="1759"/>
                    <a:pt x="15221" y="1732"/>
                  </a:cubicBezTo>
                  <a:cubicBezTo>
                    <a:pt x="14572" y="829"/>
                    <a:pt x="13612" y="233"/>
                    <a:pt x="12515" y="55"/>
                  </a:cubicBezTo>
                  <a:cubicBezTo>
                    <a:pt x="12290" y="19"/>
                    <a:pt x="12066" y="1"/>
                    <a:pt x="11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" name="Google Shape;4872;p41">
              <a:extLst>
                <a:ext uri="{FF2B5EF4-FFF2-40B4-BE49-F238E27FC236}">
                  <a16:creationId xmlns:a16="http://schemas.microsoft.com/office/drawing/2014/main" id="{BE8C3052-6D90-4582-9CBA-5BF51B73443C}"/>
                </a:ext>
              </a:extLst>
            </p:cNvPr>
            <p:cNvSpPr/>
            <p:nvPr/>
          </p:nvSpPr>
          <p:spPr>
            <a:xfrm>
              <a:off x="1523750" y="4142200"/>
              <a:ext cx="426600" cy="405800"/>
            </a:xfrm>
            <a:custGeom>
              <a:avLst/>
              <a:gdLst/>
              <a:ahLst/>
              <a:cxnLst/>
              <a:rect l="l" t="t" r="r" b="b"/>
              <a:pathLst>
                <a:path w="17064" h="16232" extrusionOk="0">
                  <a:moveTo>
                    <a:pt x="4533" y="988"/>
                  </a:moveTo>
                  <a:cubicBezTo>
                    <a:pt x="4621" y="988"/>
                    <a:pt x="4710" y="995"/>
                    <a:pt x="4799" y="1009"/>
                  </a:cubicBezTo>
                  <a:cubicBezTo>
                    <a:pt x="5249" y="1084"/>
                    <a:pt x="5626" y="1332"/>
                    <a:pt x="5874" y="1676"/>
                  </a:cubicBezTo>
                  <a:cubicBezTo>
                    <a:pt x="6121" y="2021"/>
                    <a:pt x="6238" y="2458"/>
                    <a:pt x="6164" y="2907"/>
                  </a:cubicBezTo>
                  <a:lnTo>
                    <a:pt x="5902" y="4523"/>
                  </a:lnTo>
                  <a:cubicBezTo>
                    <a:pt x="5894" y="4529"/>
                    <a:pt x="5889" y="4532"/>
                    <a:pt x="5882" y="4538"/>
                  </a:cubicBezTo>
                  <a:lnTo>
                    <a:pt x="4268" y="4274"/>
                  </a:lnTo>
                  <a:cubicBezTo>
                    <a:pt x="3832" y="4202"/>
                    <a:pt x="3448" y="3966"/>
                    <a:pt x="3190" y="3608"/>
                  </a:cubicBezTo>
                  <a:cubicBezTo>
                    <a:pt x="2932" y="3249"/>
                    <a:pt x="2830" y="2812"/>
                    <a:pt x="2900" y="2375"/>
                  </a:cubicBezTo>
                  <a:cubicBezTo>
                    <a:pt x="3032" y="1564"/>
                    <a:pt x="3736" y="988"/>
                    <a:pt x="4533" y="988"/>
                  </a:cubicBezTo>
                  <a:close/>
                  <a:moveTo>
                    <a:pt x="10871" y="1100"/>
                  </a:moveTo>
                  <a:cubicBezTo>
                    <a:pt x="10914" y="1100"/>
                    <a:pt x="10957" y="1104"/>
                    <a:pt x="11001" y="1111"/>
                  </a:cubicBezTo>
                  <a:cubicBezTo>
                    <a:pt x="11444" y="1183"/>
                    <a:pt x="11743" y="1600"/>
                    <a:pt x="11672" y="2042"/>
                  </a:cubicBezTo>
                  <a:lnTo>
                    <a:pt x="11150" y="5241"/>
                  </a:lnTo>
                  <a:lnTo>
                    <a:pt x="9549" y="4981"/>
                  </a:lnTo>
                  <a:lnTo>
                    <a:pt x="10069" y="1780"/>
                  </a:lnTo>
                  <a:cubicBezTo>
                    <a:pt x="10134" y="1384"/>
                    <a:pt x="10481" y="1100"/>
                    <a:pt x="10871" y="1100"/>
                  </a:cubicBezTo>
                  <a:close/>
                  <a:moveTo>
                    <a:pt x="6605" y="5501"/>
                  </a:moveTo>
                  <a:lnTo>
                    <a:pt x="8362" y="5787"/>
                  </a:lnTo>
                  <a:lnTo>
                    <a:pt x="8073" y="7563"/>
                  </a:lnTo>
                  <a:lnTo>
                    <a:pt x="6297" y="7272"/>
                  </a:lnTo>
                  <a:lnTo>
                    <a:pt x="6584" y="5515"/>
                  </a:lnTo>
                  <a:lnTo>
                    <a:pt x="6594" y="5509"/>
                  </a:lnTo>
                  <a:cubicBezTo>
                    <a:pt x="6600" y="5507"/>
                    <a:pt x="6601" y="5504"/>
                    <a:pt x="6605" y="5501"/>
                  </a:cubicBezTo>
                  <a:close/>
                  <a:moveTo>
                    <a:pt x="9337" y="5945"/>
                  </a:moveTo>
                  <a:lnTo>
                    <a:pt x="11113" y="6236"/>
                  </a:lnTo>
                  <a:lnTo>
                    <a:pt x="10822" y="8012"/>
                  </a:lnTo>
                  <a:lnTo>
                    <a:pt x="9048" y="7721"/>
                  </a:lnTo>
                  <a:lnTo>
                    <a:pt x="9337" y="5945"/>
                  </a:lnTo>
                  <a:close/>
                  <a:moveTo>
                    <a:pt x="12054" y="6604"/>
                  </a:moveTo>
                  <a:lnTo>
                    <a:pt x="15341" y="7140"/>
                  </a:lnTo>
                  <a:cubicBezTo>
                    <a:pt x="15554" y="7175"/>
                    <a:pt x="15742" y="7291"/>
                    <a:pt x="15870" y="7467"/>
                  </a:cubicBezTo>
                  <a:cubicBezTo>
                    <a:pt x="15996" y="7642"/>
                    <a:pt x="16046" y="7857"/>
                    <a:pt x="16010" y="8072"/>
                  </a:cubicBezTo>
                  <a:cubicBezTo>
                    <a:pt x="15946" y="8470"/>
                    <a:pt x="15600" y="8752"/>
                    <a:pt x="15209" y="8752"/>
                  </a:cubicBezTo>
                  <a:cubicBezTo>
                    <a:pt x="15166" y="8752"/>
                    <a:pt x="15123" y="8749"/>
                    <a:pt x="15079" y="8741"/>
                  </a:cubicBezTo>
                  <a:lnTo>
                    <a:pt x="11794" y="8207"/>
                  </a:lnTo>
                  <a:lnTo>
                    <a:pt x="12054" y="6604"/>
                  </a:lnTo>
                  <a:close/>
                  <a:moveTo>
                    <a:pt x="1856" y="7587"/>
                  </a:moveTo>
                  <a:cubicBezTo>
                    <a:pt x="1899" y="7587"/>
                    <a:pt x="1942" y="7591"/>
                    <a:pt x="1986" y="7598"/>
                  </a:cubicBezTo>
                  <a:lnTo>
                    <a:pt x="5161" y="8115"/>
                  </a:lnTo>
                  <a:lnTo>
                    <a:pt x="4900" y="9717"/>
                  </a:lnTo>
                  <a:lnTo>
                    <a:pt x="1725" y="9199"/>
                  </a:lnTo>
                  <a:cubicBezTo>
                    <a:pt x="1282" y="9127"/>
                    <a:pt x="983" y="8710"/>
                    <a:pt x="1054" y="8267"/>
                  </a:cubicBezTo>
                  <a:cubicBezTo>
                    <a:pt x="1119" y="7871"/>
                    <a:pt x="1466" y="7587"/>
                    <a:pt x="1856" y="7587"/>
                  </a:cubicBezTo>
                  <a:close/>
                  <a:moveTo>
                    <a:pt x="6139" y="8248"/>
                  </a:moveTo>
                  <a:lnTo>
                    <a:pt x="7915" y="8538"/>
                  </a:lnTo>
                  <a:lnTo>
                    <a:pt x="7624" y="10314"/>
                  </a:lnTo>
                  <a:lnTo>
                    <a:pt x="5849" y="10023"/>
                  </a:lnTo>
                  <a:lnTo>
                    <a:pt x="6139" y="8248"/>
                  </a:lnTo>
                  <a:close/>
                  <a:moveTo>
                    <a:pt x="8891" y="8697"/>
                  </a:moveTo>
                  <a:lnTo>
                    <a:pt x="10667" y="8988"/>
                  </a:lnTo>
                  <a:lnTo>
                    <a:pt x="10390" y="10682"/>
                  </a:lnTo>
                  <a:cubicBezTo>
                    <a:pt x="10355" y="10702"/>
                    <a:pt x="10325" y="10724"/>
                    <a:pt x="10296" y="10749"/>
                  </a:cubicBezTo>
                  <a:lnTo>
                    <a:pt x="8600" y="10473"/>
                  </a:lnTo>
                  <a:lnTo>
                    <a:pt x="8891" y="8697"/>
                  </a:lnTo>
                  <a:close/>
                  <a:moveTo>
                    <a:pt x="11114" y="11692"/>
                  </a:moveTo>
                  <a:lnTo>
                    <a:pt x="12668" y="11945"/>
                  </a:lnTo>
                  <a:cubicBezTo>
                    <a:pt x="13567" y="12092"/>
                    <a:pt x="14180" y="12945"/>
                    <a:pt x="14032" y="13844"/>
                  </a:cubicBezTo>
                  <a:cubicBezTo>
                    <a:pt x="13901" y="14655"/>
                    <a:pt x="13198" y="15233"/>
                    <a:pt x="12404" y="15233"/>
                  </a:cubicBezTo>
                  <a:cubicBezTo>
                    <a:pt x="12316" y="15233"/>
                    <a:pt x="12226" y="15226"/>
                    <a:pt x="12136" y="15211"/>
                  </a:cubicBezTo>
                  <a:cubicBezTo>
                    <a:pt x="11700" y="15139"/>
                    <a:pt x="11316" y="14903"/>
                    <a:pt x="11058" y="14545"/>
                  </a:cubicBezTo>
                  <a:cubicBezTo>
                    <a:pt x="10800" y="14186"/>
                    <a:pt x="10699" y="13749"/>
                    <a:pt x="10769" y="13312"/>
                  </a:cubicBezTo>
                  <a:lnTo>
                    <a:pt x="11021" y="11758"/>
                  </a:lnTo>
                  <a:cubicBezTo>
                    <a:pt x="11037" y="11750"/>
                    <a:pt x="11055" y="11741"/>
                    <a:pt x="11071" y="11730"/>
                  </a:cubicBezTo>
                  <a:cubicBezTo>
                    <a:pt x="11087" y="11720"/>
                    <a:pt x="11100" y="11705"/>
                    <a:pt x="11114" y="11692"/>
                  </a:cubicBezTo>
                  <a:close/>
                  <a:moveTo>
                    <a:pt x="5925" y="11039"/>
                  </a:moveTo>
                  <a:lnTo>
                    <a:pt x="7525" y="11301"/>
                  </a:lnTo>
                  <a:lnTo>
                    <a:pt x="6994" y="14559"/>
                  </a:lnTo>
                  <a:cubicBezTo>
                    <a:pt x="6929" y="14957"/>
                    <a:pt x="6583" y="15240"/>
                    <a:pt x="6193" y="15240"/>
                  </a:cubicBezTo>
                  <a:cubicBezTo>
                    <a:pt x="6149" y="15240"/>
                    <a:pt x="6106" y="15237"/>
                    <a:pt x="6062" y="15230"/>
                  </a:cubicBezTo>
                  <a:cubicBezTo>
                    <a:pt x="5849" y="15195"/>
                    <a:pt x="5661" y="15079"/>
                    <a:pt x="5533" y="14901"/>
                  </a:cubicBezTo>
                  <a:cubicBezTo>
                    <a:pt x="5407" y="14727"/>
                    <a:pt x="5357" y="14512"/>
                    <a:pt x="5393" y="14298"/>
                  </a:cubicBezTo>
                  <a:lnTo>
                    <a:pt x="5925" y="11039"/>
                  </a:lnTo>
                  <a:close/>
                  <a:moveTo>
                    <a:pt x="4534" y="0"/>
                  </a:moveTo>
                  <a:cubicBezTo>
                    <a:pt x="3262" y="0"/>
                    <a:pt x="2139" y="923"/>
                    <a:pt x="1927" y="2217"/>
                  </a:cubicBezTo>
                  <a:cubicBezTo>
                    <a:pt x="1813" y="2914"/>
                    <a:pt x="1977" y="3613"/>
                    <a:pt x="2389" y="4187"/>
                  </a:cubicBezTo>
                  <a:cubicBezTo>
                    <a:pt x="2801" y="4760"/>
                    <a:pt x="3412" y="5137"/>
                    <a:pt x="4109" y="5250"/>
                  </a:cubicBezTo>
                  <a:lnTo>
                    <a:pt x="5589" y="5492"/>
                  </a:lnTo>
                  <a:lnTo>
                    <a:pt x="5320" y="7140"/>
                  </a:lnTo>
                  <a:lnTo>
                    <a:pt x="2145" y="6623"/>
                  </a:lnTo>
                  <a:cubicBezTo>
                    <a:pt x="2046" y="6607"/>
                    <a:pt x="1948" y="6599"/>
                    <a:pt x="1850" y="6599"/>
                  </a:cubicBezTo>
                  <a:cubicBezTo>
                    <a:pt x="1476" y="6599"/>
                    <a:pt x="1113" y="6715"/>
                    <a:pt x="804" y="6938"/>
                  </a:cubicBezTo>
                  <a:cubicBezTo>
                    <a:pt x="414" y="7219"/>
                    <a:pt x="156" y="7635"/>
                    <a:pt x="78" y="8109"/>
                  </a:cubicBezTo>
                  <a:cubicBezTo>
                    <a:pt x="1" y="8584"/>
                    <a:pt x="113" y="9061"/>
                    <a:pt x="394" y="9451"/>
                  </a:cubicBezTo>
                  <a:cubicBezTo>
                    <a:pt x="675" y="9842"/>
                    <a:pt x="1090" y="10100"/>
                    <a:pt x="1565" y="10177"/>
                  </a:cubicBezTo>
                  <a:lnTo>
                    <a:pt x="4878" y="10718"/>
                  </a:lnTo>
                  <a:cubicBezTo>
                    <a:pt x="4880" y="10719"/>
                    <a:pt x="4880" y="10722"/>
                    <a:pt x="4881" y="10724"/>
                  </a:cubicBezTo>
                  <a:cubicBezTo>
                    <a:pt x="4904" y="10754"/>
                    <a:pt x="4931" y="10782"/>
                    <a:pt x="4960" y="10808"/>
                  </a:cubicBezTo>
                  <a:lnTo>
                    <a:pt x="4417" y="14140"/>
                  </a:lnTo>
                  <a:cubicBezTo>
                    <a:pt x="4341" y="14615"/>
                    <a:pt x="4451" y="15091"/>
                    <a:pt x="4732" y="15482"/>
                  </a:cubicBezTo>
                  <a:cubicBezTo>
                    <a:pt x="5014" y="15872"/>
                    <a:pt x="5430" y="16130"/>
                    <a:pt x="5904" y="16207"/>
                  </a:cubicBezTo>
                  <a:cubicBezTo>
                    <a:pt x="6003" y="16223"/>
                    <a:pt x="6101" y="16231"/>
                    <a:pt x="6198" y="16231"/>
                  </a:cubicBezTo>
                  <a:cubicBezTo>
                    <a:pt x="6573" y="16231"/>
                    <a:pt x="6937" y="16115"/>
                    <a:pt x="7246" y="15892"/>
                  </a:cubicBezTo>
                  <a:cubicBezTo>
                    <a:pt x="7637" y="15611"/>
                    <a:pt x="7895" y="15195"/>
                    <a:pt x="7971" y="14721"/>
                  </a:cubicBezTo>
                  <a:lnTo>
                    <a:pt x="8504" y="11462"/>
                  </a:lnTo>
                  <a:lnTo>
                    <a:pt x="10032" y="11711"/>
                  </a:lnTo>
                  <a:lnTo>
                    <a:pt x="9796" y="13156"/>
                  </a:lnTo>
                  <a:cubicBezTo>
                    <a:pt x="9682" y="13854"/>
                    <a:pt x="9846" y="14552"/>
                    <a:pt x="10257" y="15125"/>
                  </a:cubicBezTo>
                  <a:cubicBezTo>
                    <a:pt x="10670" y="15698"/>
                    <a:pt x="11281" y="16077"/>
                    <a:pt x="11977" y="16190"/>
                  </a:cubicBezTo>
                  <a:cubicBezTo>
                    <a:pt x="12119" y="16213"/>
                    <a:pt x="12259" y="16224"/>
                    <a:pt x="12399" y="16224"/>
                  </a:cubicBezTo>
                  <a:cubicBezTo>
                    <a:pt x="13672" y="16224"/>
                    <a:pt x="14798" y="15301"/>
                    <a:pt x="15010" y="14004"/>
                  </a:cubicBezTo>
                  <a:cubicBezTo>
                    <a:pt x="15243" y="12567"/>
                    <a:pt x="14266" y="11205"/>
                    <a:pt x="12827" y="10971"/>
                  </a:cubicBezTo>
                  <a:lnTo>
                    <a:pt x="11381" y="10735"/>
                  </a:lnTo>
                  <a:lnTo>
                    <a:pt x="11635" y="9181"/>
                  </a:lnTo>
                  <a:lnTo>
                    <a:pt x="14919" y="9716"/>
                  </a:lnTo>
                  <a:cubicBezTo>
                    <a:pt x="15018" y="9732"/>
                    <a:pt x="15117" y="9740"/>
                    <a:pt x="15215" y="9740"/>
                  </a:cubicBezTo>
                  <a:cubicBezTo>
                    <a:pt x="15589" y="9740"/>
                    <a:pt x="15952" y="9624"/>
                    <a:pt x="16261" y="9401"/>
                  </a:cubicBezTo>
                  <a:cubicBezTo>
                    <a:pt x="16652" y="9120"/>
                    <a:pt x="16910" y="8704"/>
                    <a:pt x="16988" y="8230"/>
                  </a:cubicBezTo>
                  <a:cubicBezTo>
                    <a:pt x="17064" y="7755"/>
                    <a:pt x="16953" y="7278"/>
                    <a:pt x="16672" y="6888"/>
                  </a:cubicBezTo>
                  <a:cubicBezTo>
                    <a:pt x="16390" y="6497"/>
                    <a:pt x="15974" y="6239"/>
                    <a:pt x="15500" y="6162"/>
                  </a:cubicBezTo>
                  <a:lnTo>
                    <a:pt x="12126" y="5613"/>
                  </a:lnTo>
                  <a:cubicBezTo>
                    <a:pt x="12119" y="5595"/>
                    <a:pt x="12109" y="5581"/>
                    <a:pt x="12100" y="5567"/>
                  </a:cubicBezTo>
                  <a:lnTo>
                    <a:pt x="12649" y="2202"/>
                  </a:lnTo>
                  <a:cubicBezTo>
                    <a:pt x="12727" y="1726"/>
                    <a:pt x="12615" y="1250"/>
                    <a:pt x="12334" y="859"/>
                  </a:cubicBezTo>
                  <a:cubicBezTo>
                    <a:pt x="12053" y="469"/>
                    <a:pt x="11637" y="211"/>
                    <a:pt x="11163" y="133"/>
                  </a:cubicBezTo>
                  <a:cubicBezTo>
                    <a:pt x="11065" y="118"/>
                    <a:pt x="10967" y="110"/>
                    <a:pt x="10870" y="110"/>
                  </a:cubicBezTo>
                  <a:cubicBezTo>
                    <a:pt x="10495" y="110"/>
                    <a:pt x="10131" y="226"/>
                    <a:pt x="9820" y="449"/>
                  </a:cubicBezTo>
                  <a:cubicBezTo>
                    <a:pt x="9430" y="731"/>
                    <a:pt x="9172" y="1145"/>
                    <a:pt x="9095" y="1621"/>
                  </a:cubicBezTo>
                  <a:lnTo>
                    <a:pt x="8573" y="4820"/>
                  </a:lnTo>
                  <a:lnTo>
                    <a:pt x="6901" y="4548"/>
                  </a:lnTo>
                  <a:lnTo>
                    <a:pt x="7143" y="3069"/>
                  </a:lnTo>
                  <a:cubicBezTo>
                    <a:pt x="7376" y="1631"/>
                    <a:pt x="6399" y="270"/>
                    <a:pt x="4960" y="34"/>
                  </a:cubicBezTo>
                  <a:cubicBezTo>
                    <a:pt x="4817" y="11"/>
                    <a:pt x="4675" y="0"/>
                    <a:pt x="4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" name="Google Shape;4873;p41">
              <a:extLst>
                <a:ext uri="{FF2B5EF4-FFF2-40B4-BE49-F238E27FC236}">
                  <a16:creationId xmlns:a16="http://schemas.microsoft.com/office/drawing/2014/main" id="{4FC1DFFE-3513-474A-AD71-9A2D8FDC6C49}"/>
                </a:ext>
              </a:extLst>
            </p:cNvPr>
            <p:cNvSpPr/>
            <p:nvPr/>
          </p:nvSpPr>
          <p:spPr>
            <a:xfrm>
              <a:off x="1054025" y="3826350"/>
              <a:ext cx="1203750" cy="1116025"/>
            </a:xfrm>
            <a:custGeom>
              <a:avLst/>
              <a:gdLst/>
              <a:ahLst/>
              <a:cxnLst/>
              <a:rect l="l" t="t" r="r" b="b"/>
              <a:pathLst>
                <a:path w="48150" h="44641" extrusionOk="0">
                  <a:moveTo>
                    <a:pt x="30540" y="798"/>
                  </a:moveTo>
                  <a:cubicBezTo>
                    <a:pt x="31258" y="1586"/>
                    <a:pt x="32248" y="1999"/>
                    <a:pt x="33251" y="1999"/>
                  </a:cubicBezTo>
                  <a:cubicBezTo>
                    <a:pt x="33892" y="1999"/>
                    <a:pt x="34537" y="1831"/>
                    <a:pt x="35122" y="1485"/>
                  </a:cubicBezTo>
                  <a:lnTo>
                    <a:pt x="47303" y="18414"/>
                  </a:lnTo>
                  <a:cubicBezTo>
                    <a:pt x="45966" y="19575"/>
                    <a:pt x="45647" y="21545"/>
                    <a:pt x="46545" y="23065"/>
                  </a:cubicBezTo>
                  <a:lnTo>
                    <a:pt x="17671" y="43840"/>
                  </a:lnTo>
                  <a:cubicBezTo>
                    <a:pt x="16956" y="43018"/>
                    <a:pt x="15937" y="42580"/>
                    <a:pt x="14896" y="42580"/>
                  </a:cubicBezTo>
                  <a:cubicBezTo>
                    <a:pt x="14246" y="42580"/>
                    <a:pt x="13587" y="42751"/>
                    <a:pt x="12988" y="43106"/>
                  </a:cubicBezTo>
                  <a:lnTo>
                    <a:pt x="809" y="26177"/>
                  </a:lnTo>
                  <a:cubicBezTo>
                    <a:pt x="1909" y="25248"/>
                    <a:pt x="2341" y="23800"/>
                    <a:pt x="1995" y="22462"/>
                  </a:cubicBezTo>
                  <a:cubicBezTo>
                    <a:pt x="1918" y="22162"/>
                    <a:pt x="1802" y="21868"/>
                    <a:pt x="1644" y="21588"/>
                  </a:cubicBezTo>
                  <a:lnTo>
                    <a:pt x="30540" y="798"/>
                  </a:lnTo>
                  <a:close/>
                  <a:moveTo>
                    <a:pt x="30598" y="1"/>
                  </a:moveTo>
                  <a:cubicBezTo>
                    <a:pt x="30530" y="1"/>
                    <a:pt x="30461" y="21"/>
                    <a:pt x="30402" y="65"/>
                  </a:cubicBezTo>
                  <a:lnTo>
                    <a:pt x="995" y="21221"/>
                  </a:lnTo>
                  <a:cubicBezTo>
                    <a:pt x="846" y="21327"/>
                    <a:pt x="810" y="21532"/>
                    <a:pt x="913" y="21685"/>
                  </a:cubicBezTo>
                  <a:cubicBezTo>
                    <a:pt x="1828" y="23041"/>
                    <a:pt x="1509" y="24855"/>
                    <a:pt x="151" y="25830"/>
                  </a:cubicBezTo>
                  <a:cubicBezTo>
                    <a:pt x="76" y="25881"/>
                    <a:pt x="26" y="25960"/>
                    <a:pt x="10" y="26051"/>
                  </a:cubicBezTo>
                  <a:cubicBezTo>
                    <a:pt x="0" y="26096"/>
                    <a:pt x="3" y="26145"/>
                    <a:pt x="15" y="26192"/>
                  </a:cubicBezTo>
                  <a:cubicBezTo>
                    <a:pt x="26" y="26233"/>
                    <a:pt x="43" y="26271"/>
                    <a:pt x="68" y="26304"/>
                  </a:cubicBezTo>
                  <a:lnTo>
                    <a:pt x="12626" y="43761"/>
                  </a:lnTo>
                  <a:cubicBezTo>
                    <a:pt x="12686" y="43847"/>
                    <a:pt x="12789" y="43887"/>
                    <a:pt x="12894" y="43887"/>
                  </a:cubicBezTo>
                  <a:cubicBezTo>
                    <a:pt x="12977" y="43887"/>
                    <a:pt x="13062" y="43862"/>
                    <a:pt x="13129" y="43814"/>
                  </a:cubicBezTo>
                  <a:cubicBezTo>
                    <a:pt x="13660" y="43433"/>
                    <a:pt x="14274" y="43249"/>
                    <a:pt x="14883" y="43249"/>
                  </a:cubicBezTo>
                  <a:cubicBezTo>
                    <a:pt x="15820" y="43249"/>
                    <a:pt x="16743" y="43683"/>
                    <a:pt x="17331" y="44499"/>
                  </a:cubicBezTo>
                  <a:cubicBezTo>
                    <a:pt x="17396" y="44592"/>
                    <a:pt x="17499" y="44641"/>
                    <a:pt x="17603" y="44641"/>
                  </a:cubicBezTo>
                  <a:cubicBezTo>
                    <a:pt x="17672" y="44641"/>
                    <a:pt x="17741" y="44620"/>
                    <a:pt x="17801" y="44577"/>
                  </a:cubicBezTo>
                  <a:lnTo>
                    <a:pt x="47201" y="23426"/>
                  </a:lnTo>
                  <a:cubicBezTo>
                    <a:pt x="47274" y="23373"/>
                    <a:pt x="47323" y="23294"/>
                    <a:pt x="47337" y="23206"/>
                  </a:cubicBezTo>
                  <a:cubicBezTo>
                    <a:pt x="47351" y="23115"/>
                    <a:pt x="47331" y="23026"/>
                    <a:pt x="47278" y="22953"/>
                  </a:cubicBezTo>
                  <a:cubicBezTo>
                    <a:pt x="46308" y="21608"/>
                    <a:pt x="46616" y="19721"/>
                    <a:pt x="47963" y="18751"/>
                  </a:cubicBezTo>
                  <a:cubicBezTo>
                    <a:pt x="48117" y="18642"/>
                    <a:pt x="48150" y="18429"/>
                    <a:pt x="48041" y="18281"/>
                  </a:cubicBezTo>
                  <a:lnTo>
                    <a:pt x="35484" y="827"/>
                  </a:lnTo>
                  <a:cubicBezTo>
                    <a:pt x="35419" y="735"/>
                    <a:pt x="35316" y="686"/>
                    <a:pt x="35210" y="686"/>
                  </a:cubicBezTo>
                  <a:cubicBezTo>
                    <a:pt x="35142" y="686"/>
                    <a:pt x="35073" y="707"/>
                    <a:pt x="35013" y="750"/>
                  </a:cubicBezTo>
                  <a:cubicBezTo>
                    <a:pt x="34478" y="1135"/>
                    <a:pt x="33864" y="1321"/>
                    <a:pt x="33255" y="1321"/>
                  </a:cubicBezTo>
                  <a:cubicBezTo>
                    <a:pt x="32352" y="1321"/>
                    <a:pt x="31463" y="911"/>
                    <a:pt x="30868" y="133"/>
                  </a:cubicBezTo>
                  <a:cubicBezTo>
                    <a:pt x="30801" y="47"/>
                    <a:pt x="30700" y="1"/>
                    <a:pt x="30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" name="Google Shape;4874;p41">
              <a:extLst>
                <a:ext uri="{FF2B5EF4-FFF2-40B4-BE49-F238E27FC236}">
                  <a16:creationId xmlns:a16="http://schemas.microsoft.com/office/drawing/2014/main" id="{223B3E98-D694-4678-A7E2-F1683A871CE6}"/>
                </a:ext>
              </a:extLst>
            </p:cNvPr>
            <p:cNvSpPr/>
            <p:nvPr/>
          </p:nvSpPr>
          <p:spPr>
            <a:xfrm>
              <a:off x="1491075" y="4450175"/>
              <a:ext cx="88225" cy="77775"/>
            </a:xfrm>
            <a:custGeom>
              <a:avLst/>
              <a:gdLst/>
              <a:ahLst/>
              <a:cxnLst/>
              <a:rect l="l" t="t" r="r" b="b"/>
              <a:pathLst>
                <a:path w="3529" h="3111" extrusionOk="0">
                  <a:moveTo>
                    <a:pt x="1763" y="1"/>
                  </a:moveTo>
                  <a:cubicBezTo>
                    <a:pt x="1449" y="1"/>
                    <a:pt x="1132" y="96"/>
                    <a:pt x="856" y="294"/>
                  </a:cubicBezTo>
                  <a:cubicBezTo>
                    <a:pt x="160" y="795"/>
                    <a:pt x="1" y="1765"/>
                    <a:pt x="502" y="2462"/>
                  </a:cubicBezTo>
                  <a:cubicBezTo>
                    <a:pt x="806" y="2885"/>
                    <a:pt x="1283" y="3110"/>
                    <a:pt x="1766" y="3110"/>
                  </a:cubicBezTo>
                  <a:cubicBezTo>
                    <a:pt x="2080" y="3110"/>
                    <a:pt x="2397" y="3015"/>
                    <a:pt x="2672" y="2817"/>
                  </a:cubicBezTo>
                  <a:cubicBezTo>
                    <a:pt x="3369" y="2316"/>
                    <a:pt x="3528" y="1344"/>
                    <a:pt x="3026" y="648"/>
                  </a:cubicBezTo>
                  <a:cubicBezTo>
                    <a:pt x="2722" y="226"/>
                    <a:pt x="2246" y="1"/>
                    <a:pt x="1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1" name="Google Shape;4875;p41">
              <a:extLst>
                <a:ext uri="{FF2B5EF4-FFF2-40B4-BE49-F238E27FC236}">
                  <a16:creationId xmlns:a16="http://schemas.microsoft.com/office/drawing/2014/main" id="{AD12EFD9-CF5F-4A3A-9054-86E79DBB063E}"/>
                </a:ext>
              </a:extLst>
            </p:cNvPr>
            <p:cNvSpPr/>
            <p:nvPr/>
          </p:nvSpPr>
          <p:spPr>
            <a:xfrm>
              <a:off x="1370825" y="4479825"/>
              <a:ext cx="175825" cy="149550"/>
            </a:xfrm>
            <a:custGeom>
              <a:avLst/>
              <a:gdLst/>
              <a:ahLst/>
              <a:cxnLst/>
              <a:rect l="l" t="t" r="r" b="b"/>
              <a:pathLst>
                <a:path w="7033" h="5982" extrusionOk="0">
                  <a:moveTo>
                    <a:pt x="6363" y="1"/>
                  </a:moveTo>
                  <a:cubicBezTo>
                    <a:pt x="6318" y="1"/>
                    <a:pt x="6272" y="6"/>
                    <a:pt x="6224" y="19"/>
                  </a:cubicBezTo>
                  <a:lnTo>
                    <a:pt x="500" y="1560"/>
                  </a:lnTo>
                  <a:cubicBezTo>
                    <a:pt x="147" y="1654"/>
                    <a:pt x="1" y="2071"/>
                    <a:pt x="212" y="2368"/>
                  </a:cubicBezTo>
                  <a:lnTo>
                    <a:pt x="2655" y="5765"/>
                  </a:lnTo>
                  <a:cubicBezTo>
                    <a:pt x="2760" y="5910"/>
                    <a:pt x="2919" y="5982"/>
                    <a:pt x="3079" y="5982"/>
                  </a:cubicBezTo>
                  <a:cubicBezTo>
                    <a:pt x="3245" y="5982"/>
                    <a:pt x="3411" y="5903"/>
                    <a:pt x="3514" y="5748"/>
                  </a:cubicBezTo>
                  <a:lnTo>
                    <a:pt x="6794" y="810"/>
                  </a:lnTo>
                  <a:cubicBezTo>
                    <a:pt x="7032" y="453"/>
                    <a:pt x="6758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2" name="Google Shape;4876;p41">
              <a:extLst>
                <a:ext uri="{FF2B5EF4-FFF2-40B4-BE49-F238E27FC236}">
                  <a16:creationId xmlns:a16="http://schemas.microsoft.com/office/drawing/2014/main" id="{600DFF3F-6C25-40EF-A984-1E29BD29F55B}"/>
                </a:ext>
              </a:extLst>
            </p:cNvPr>
            <p:cNvSpPr/>
            <p:nvPr/>
          </p:nvSpPr>
          <p:spPr>
            <a:xfrm>
              <a:off x="1544800" y="4391425"/>
              <a:ext cx="124075" cy="92125"/>
            </a:xfrm>
            <a:custGeom>
              <a:avLst/>
              <a:gdLst/>
              <a:ahLst/>
              <a:cxnLst/>
              <a:rect l="l" t="t" r="r" b="b"/>
              <a:pathLst>
                <a:path w="4963" h="3685" extrusionOk="0">
                  <a:moveTo>
                    <a:pt x="4618" y="1"/>
                  </a:moveTo>
                  <a:cubicBezTo>
                    <a:pt x="4557" y="1"/>
                    <a:pt x="4494" y="19"/>
                    <a:pt x="4440" y="58"/>
                  </a:cubicBezTo>
                  <a:lnTo>
                    <a:pt x="167" y="3134"/>
                  </a:lnTo>
                  <a:cubicBezTo>
                    <a:pt x="30" y="3231"/>
                    <a:pt x="0" y="3420"/>
                    <a:pt x="96" y="3557"/>
                  </a:cubicBezTo>
                  <a:cubicBezTo>
                    <a:pt x="156" y="3640"/>
                    <a:pt x="250" y="3685"/>
                    <a:pt x="345" y="3685"/>
                  </a:cubicBezTo>
                  <a:cubicBezTo>
                    <a:pt x="406" y="3685"/>
                    <a:pt x="467" y="3666"/>
                    <a:pt x="521" y="3628"/>
                  </a:cubicBezTo>
                  <a:lnTo>
                    <a:pt x="4796" y="552"/>
                  </a:lnTo>
                  <a:cubicBezTo>
                    <a:pt x="4932" y="455"/>
                    <a:pt x="4962" y="266"/>
                    <a:pt x="4866" y="130"/>
                  </a:cubicBezTo>
                  <a:lnTo>
                    <a:pt x="4866" y="127"/>
                  </a:lnTo>
                  <a:cubicBezTo>
                    <a:pt x="4806" y="44"/>
                    <a:pt x="4713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3" name="Google Shape;4877;p41">
              <a:extLst>
                <a:ext uri="{FF2B5EF4-FFF2-40B4-BE49-F238E27FC236}">
                  <a16:creationId xmlns:a16="http://schemas.microsoft.com/office/drawing/2014/main" id="{ABB77357-199D-4CF5-9B0C-B625B47A4A5F}"/>
                </a:ext>
              </a:extLst>
            </p:cNvPr>
            <p:cNvSpPr/>
            <p:nvPr/>
          </p:nvSpPr>
          <p:spPr>
            <a:xfrm>
              <a:off x="1981575" y="3816275"/>
              <a:ext cx="417525" cy="368150"/>
            </a:xfrm>
            <a:custGeom>
              <a:avLst/>
              <a:gdLst/>
              <a:ahLst/>
              <a:cxnLst/>
              <a:rect l="l" t="t" r="r" b="b"/>
              <a:pathLst>
                <a:path w="16701" h="14726" extrusionOk="0">
                  <a:moveTo>
                    <a:pt x="8955" y="3652"/>
                  </a:moveTo>
                  <a:lnTo>
                    <a:pt x="12061" y="7968"/>
                  </a:lnTo>
                  <a:lnTo>
                    <a:pt x="7744" y="11074"/>
                  </a:lnTo>
                  <a:lnTo>
                    <a:pt x="4640" y="6757"/>
                  </a:lnTo>
                  <a:lnTo>
                    <a:pt x="8955" y="3652"/>
                  </a:lnTo>
                  <a:close/>
                  <a:moveTo>
                    <a:pt x="8345" y="0"/>
                  </a:moveTo>
                  <a:cubicBezTo>
                    <a:pt x="6856" y="0"/>
                    <a:pt x="5353" y="451"/>
                    <a:pt x="4051" y="1386"/>
                  </a:cubicBezTo>
                  <a:cubicBezTo>
                    <a:pt x="750" y="3760"/>
                    <a:pt x="0" y="8362"/>
                    <a:pt x="2374" y="11663"/>
                  </a:cubicBezTo>
                  <a:cubicBezTo>
                    <a:pt x="3812" y="13662"/>
                    <a:pt x="6067" y="14725"/>
                    <a:pt x="8356" y="14725"/>
                  </a:cubicBezTo>
                  <a:cubicBezTo>
                    <a:pt x="9845" y="14725"/>
                    <a:pt x="11349" y="14275"/>
                    <a:pt x="12650" y="13340"/>
                  </a:cubicBezTo>
                  <a:cubicBezTo>
                    <a:pt x="15949" y="10963"/>
                    <a:pt x="16700" y="6363"/>
                    <a:pt x="14327" y="3063"/>
                  </a:cubicBezTo>
                  <a:cubicBezTo>
                    <a:pt x="12889" y="1064"/>
                    <a:pt x="10634" y="0"/>
                    <a:pt x="8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4" name="Google Shape;4878;p41">
              <a:extLst>
                <a:ext uri="{FF2B5EF4-FFF2-40B4-BE49-F238E27FC236}">
                  <a16:creationId xmlns:a16="http://schemas.microsoft.com/office/drawing/2014/main" id="{8B7123C1-9152-4C6E-94F6-71963EEDB7EF}"/>
                </a:ext>
              </a:extLst>
            </p:cNvPr>
            <p:cNvSpPr/>
            <p:nvPr/>
          </p:nvSpPr>
          <p:spPr>
            <a:xfrm>
              <a:off x="2016675" y="3837800"/>
              <a:ext cx="358025" cy="325050"/>
            </a:xfrm>
            <a:custGeom>
              <a:avLst/>
              <a:gdLst/>
              <a:ahLst/>
              <a:cxnLst/>
              <a:rect l="l" t="t" r="r" b="b"/>
              <a:pathLst>
                <a:path w="14321" h="13002" extrusionOk="0">
                  <a:moveTo>
                    <a:pt x="6938" y="676"/>
                  </a:moveTo>
                  <a:cubicBezTo>
                    <a:pt x="8751" y="676"/>
                    <a:pt x="10539" y="1517"/>
                    <a:pt x="11676" y="3098"/>
                  </a:cubicBezTo>
                  <a:cubicBezTo>
                    <a:pt x="12109" y="3700"/>
                    <a:pt x="12410" y="4358"/>
                    <a:pt x="12586" y="5036"/>
                  </a:cubicBezTo>
                  <a:cubicBezTo>
                    <a:pt x="13170" y="7297"/>
                    <a:pt x="12355" y="9790"/>
                    <a:pt x="10349" y="11232"/>
                  </a:cubicBezTo>
                  <a:cubicBezTo>
                    <a:pt x="9321" y="11970"/>
                    <a:pt x="8131" y="12326"/>
                    <a:pt x="6952" y="12326"/>
                  </a:cubicBezTo>
                  <a:cubicBezTo>
                    <a:pt x="5139" y="12326"/>
                    <a:pt x="3351" y="11485"/>
                    <a:pt x="2215" y="9904"/>
                  </a:cubicBezTo>
                  <a:cubicBezTo>
                    <a:pt x="339" y="7293"/>
                    <a:pt x="934" y="3648"/>
                    <a:pt x="3543" y="1771"/>
                  </a:cubicBezTo>
                  <a:cubicBezTo>
                    <a:pt x="4570" y="1032"/>
                    <a:pt x="5760" y="676"/>
                    <a:pt x="6938" y="676"/>
                  </a:cubicBezTo>
                  <a:close/>
                  <a:moveTo>
                    <a:pt x="6939" y="0"/>
                  </a:moveTo>
                  <a:cubicBezTo>
                    <a:pt x="5623" y="0"/>
                    <a:pt x="4296" y="397"/>
                    <a:pt x="3150" y="1222"/>
                  </a:cubicBezTo>
                  <a:cubicBezTo>
                    <a:pt x="911" y="2833"/>
                    <a:pt x="1" y="5613"/>
                    <a:pt x="653" y="8136"/>
                  </a:cubicBezTo>
                  <a:cubicBezTo>
                    <a:pt x="848" y="8894"/>
                    <a:pt x="1185" y="9628"/>
                    <a:pt x="1668" y="10299"/>
                  </a:cubicBezTo>
                  <a:cubicBezTo>
                    <a:pt x="2938" y="12063"/>
                    <a:pt x="4933" y="13002"/>
                    <a:pt x="6956" y="13002"/>
                  </a:cubicBezTo>
                  <a:cubicBezTo>
                    <a:pt x="8272" y="13002"/>
                    <a:pt x="9599" y="12605"/>
                    <a:pt x="10746" y="11779"/>
                  </a:cubicBezTo>
                  <a:cubicBezTo>
                    <a:pt x="13657" y="9685"/>
                    <a:pt x="14320" y="5612"/>
                    <a:pt x="12228" y="2704"/>
                  </a:cubicBezTo>
                  <a:cubicBezTo>
                    <a:pt x="10959" y="940"/>
                    <a:pt x="8963" y="0"/>
                    <a:pt x="6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5" name="Google Shape;4879;p41">
              <a:extLst>
                <a:ext uri="{FF2B5EF4-FFF2-40B4-BE49-F238E27FC236}">
                  <a16:creationId xmlns:a16="http://schemas.microsoft.com/office/drawing/2014/main" id="{BF45A8C6-6495-4755-A933-D90420816154}"/>
                </a:ext>
              </a:extLst>
            </p:cNvPr>
            <p:cNvSpPr/>
            <p:nvPr/>
          </p:nvSpPr>
          <p:spPr>
            <a:xfrm>
              <a:off x="2075800" y="3885825"/>
              <a:ext cx="229075" cy="229050"/>
            </a:xfrm>
            <a:custGeom>
              <a:avLst/>
              <a:gdLst/>
              <a:ahLst/>
              <a:cxnLst/>
              <a:rect l="l" t="t" r="r" b="b"/>
              <a:pathLst>
                <a:path w="9163" h="9162" extrusionOk="0">
                  <a:moveTo>
                    <a:pt x="5186" y="870"/>
                  </a:moveTo>
                  <a:lnTo>
                    <a:pt x="8292" y="5186"/>
                  </a:lnTo>
                  <a:lnTo>
                    <a:pt x="3975" y="8292"/>
                  </a:lnTo>
                  <a:lnTo>
                    <a:pt x="871" y="3975"/>
                  </a:lnTo>
                  <a:lnTo>
                    <a:pt x="5186" y="870"/>
                  </a:lnTo>
                  <a:close/>
                  <a:moveTo>
                    <a:pt x="5328" y="0"/>
                  </a:moveTo>
                  <a:lnTo>
                    <a:pt x="1" y="3834"/>
                  </a:lnTo>
                  <a:lnTo>
                    <a:pt x="3835" y="9162"/>
                  </a:lnTo>
                  <a:lnTo>
                    <a:pt x="9162" y="5328"/>
                  </a:lnTo>
                  <a:lnTo>
                    <a:pt x="5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6" name="Google Shape;4880;p41">
              <a:extLst>
                <a:ext uri="{FF2B5EF4-FFF2-40B4-BE49-F238E27FC236}">
                  <a16:creationId xmlns:a16="http://schemas.microsoft.com/office/drawing/2014/main" id="{69817DEB-8662-4423-A4A1-8F697CCAA50B}"/>
                </a:ext>
              </a:extLst>
            </p:cNvPr>
            <p:cNvSpPr/>
            <p:nvPr/>
          </p:nvSpPr>
          <p:spPr>
            <a:xfrm>
              <a:off x="1995825" y="3902900"/>
              <a:ext cx="377300" cy="281475"/>
            </a:xfrm>
            <a:custGeom>
              <a:avLst/>
              <a:gdLst/>
              <a:ahLst/>
              <a:cxnLst/>
              <a:rect l="l" t="t" r="r" b="b"/>
              <a:pathLst>
                <a:path w="15092" h="11259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" y="2459"/>
                    <a:pt x="7" y="5699"/>
                    <a:pt x="1802" y="8196"/>
                  </a:cubicBezTo>
                  <a:cubicBezTo>
                    <a:pt x="3240" y="10195"/>
                    <a:pt x="5496" y="11259"/>
                    <a:pt x="7785" y="11259"/>
                  </a:cubicBezTo>
                  <a:cubicBezTo>
                    <a:pt x="9274" y="11259"/>
                    <a:pt x="10777" y="10809"/>
                    <a:pt x="12079" y="9873"/>
                  </a:cubicBezTo>
                  <a:cubicBezTo>
                    <a:pt x="13847" y="8602"/>
                    <a:pt x="14875" y="6691"/>
                    <a:pt x="15091" y="4685"/>
                  </a:cubicBezTo>
                  <a:lnTo>
                    <a:pt x="15091" y="4685"/>
                  </a:lnTo>
                  <a:cubicBezTo>
                    <a:pt x="14598" y="5476"/>
                    <a:pt x="13949" y="6187"/>
                    <a:pt x="13146" y="6764"/>
                  </a:cubicBezTo>
                  <a:cubicBezTo>
                    <a:pt x="11845" y="7701"/>
                    <a:pt x="10342" y="8151"/>
                    <a:pt x="8852" y="8151"/>
                  </a:cubicBezTo>
                  <a:cubicBezTo>
                    <a:pt x="6564" y="8151"/>
                    <a:pt x="4309" y="7088"/>
                    <a:pt x="2870" y="5088"/>
                  </a:cubicBezTo>
                  <a:cubicBezTo>
                    <a:pt x="1767" y="3554"/>
                    <a:pt x="1347" y="174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7" name="Google Shape;4881;p41">
              <a:extLst>
                <a:ext uri="{FF2B5EF4-FFF2-40B4-BE49-F238E27FC236}">
                  <a16:creationId xmlns:a16="http://schemas.microsoft.com/office/drawing/2014/main" id="{CE3323BD-C567-4B2D-BAB0-6C1E8CC9BE1A}"/>
                </a:ext>
              </a:extLst>
            </p:cNvPr>
            <p:cNvSpPr/>
            <p:nvPr/>
          </p:nvSpPr>
          <p:spPr>
            <a:xfrm>
              <a:off x="990950" y="43925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8" name="Google Shape;4882;p41">
              <a:extLst>
                <a:ext uri="{FF2B5EF4-FFF2-40B4-BE49-F238E27FC236}">
                  <a16:creationId xmlns:a16="http://schemas.microsoft.com/office/drawing/2014/main" id="{DBCA71DD-F4CE-43B7-AE1F-7EA27A01B808}"/>
                </a:ext>
              </a:extLst>
            </p:cNvPr>
            <p:cNvSpPr/>
            <p:nvPr/>
          </p:nvSpPr>
          <p:spPr>
            <a:xfrm>
              <a:off x="1005225" y="440682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5" y="1"/>
                  </a:moveTo>
                  <a:lnTo>
                    <a:pt x="0" y="1261"/>
                  </a:lnTo>
                  <a:lnTo>
                    <a:pt x="1260" y="1467"/>
                  </a:lnTo>
                  <a:lnTo>
                    <a:pt x="1466" y="20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9" name="Google Shape;4883;p41">
              <a:extLst>
                <a:ext uri="{FF2B5EF4-FFF2-40B4-BE49-F238E27FC236}">
                  <a16:creationId xmlns:a16="http://schemas.microsoft.com/office/drawing/2014/main" id="{AFCE5533-DD26-4E9B-9B50-5B6D88F47B55}"/>
                </a:ext>
              </a:extLst>
            </p:cNvPr>
            <p:cNvSpPr/>
            <p:nvPr/>
          </p:nvSpPr>
          <p:spPr>
            <a:xfrm>
              <a:off x="1385300" y="49463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7" y="36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0" name="Google Shape;4884;p41">
              <a:extLst>
                <a:ext uri="{FF2B5EF4-FFF2-40B4-BE49-F238E27FC236}">
                  <a16:creationId xmlns:a16="http://schemas.microsoft.com/office/drawing/2014/main" id="{FCBC35E2-039D-4FE9-ACA7-E97515E66D8F}"/>
                </a:ext>
              </a:extLst>
            </p:cNvPr>
            <p:cNvSpPr/>
            <p:nvPr/>
          </p:nvSpPr>
          <p:spPr>
            <a:xfrm>
              <a:off x="1399600" y="49606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6" y="0"/>
                  </a:moveTo>
                  <a:lnTo>
                    <a:pt x="1" y="1260"/>
                  </a:lnTo>
                  <a:lnTo>
                    <a:pt x="1261" y="1466"/>
                  </a:lnTo>
                  <a:lnTo>
                    <a:pt x="1467" y="20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1" name="Google Shape;4885;p41">
              <a:extLst>
                <a:ext uri="{FF2B5EF4-FFF2-40B4-BE49-F238E27FC236}">
                  <a16:creationId xmlns:a16="http://schemas.microsoft.com/office/drawing/2014/main" id="{34AB3B5E-2A56-4FF1-AA3F-48CB95BD206A}"/>
                </a:ext>
              </a:extLst>
            </p:cNvPr>
            <p:cNvSpPr/>
            <p:nvPr/>
          </p:nvSpPr>
          <p:spPr>
            <a:xfrm>
              <a:off x="1856425" y="3776275"/>
              <a:ext cx="65150" cy="65175"/>
            </a:xfrm>
            <a:custGeom>
              <a:avLst/>
              <a:gdLst/>
              <a:ahLst/>
              <a:cxnLst/>
              <a:rect l="l" t="t" r="r" b="b"/>
              <a:pathLst>
                <a:path w="2606" h="2607" extrusionOk="0">
                  <a:moveTo>
                    <a:pt x="366" y="1"/>
                  </a:moveTo>
                  <a:lnTo>
                    <a:pt x="0" y="2241"/>
                  </a:lnTo>
                  <a:lnTo>
                    <a:pt x="2240" y="2607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2" name="Google Shape;4886;p41">
              <a:extLst>
                <a:ext uri="{FF2B5EF4-FFF2-40B4-BE49-F238E27FC236}">
                  <a16:creationId xmlns:a16="http://schemas.microsoft.com/office/drawing/2014/main" id="{3DE0105F-5A58-4171-9027-3B3008B6F27D}"/>
                </a:ext>
              </a:extLst>
            </p:cNvPr>
            <p:cNvSpPr/>
            <p:nvPr/>
          </p:nvSpPr>
          <p:spPr>
            <a:xfrm>
              <a:off x="1870675" y="37905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5" y="0"/>
                  </a:moveTo>
                  <a:lnTo>
                    <a:pt x="1" y="1262"/>
                  </a:lnTo>
                  <a:lnTo>
                    <a:pt x="1260" y="1467"/>
                  </a:lnTo>
                  <a:lnTo>
                    <a:pt x="1467" y="20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3" name="Google Shape;4887;p41">
              <a:extLst>
                <a:ext uri="{FF2B5EF4-FFF2-40B4-BE49-F238E27FC236}">
                  <a16:creationId xmlns:a16="http://schemas.microsoft.com/office/drawing/2014/main" id="{E27400B2-F87E-4197-9904-B78FB517A680}"/>
                </a:ext>
              </a:extLst>
            </p:cNvPr>
            <p:cNvSpPr/>
            <p:nvPr/>
          </p:nvSpPr>
          <p:spPr>
            <a:xfrm>
              <a:off x="2265025" y="434437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6" y="1"/>
                  </a:moveTo>
                  <a:lnTo>
                    <a:pt x="1" y="1261"/>
                  </a:lnTo>
                  <a:lnTo>
                    <a:pt x="1261" y="1467"/>
                  </a:lnTo>
                  <a:lnTo>
                    <a:pt x="1467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54" name="Google Shape;4842;p41">
            <a:extLst>
              <a:ext uri="{FF2B5EF4-FFF2-40B4-BE49-F238E27FC236}">
                <a16:creationId xmlns:a16="http://schemas.microsoft.com/office/drawing/2014/main" id="{AC264051-23AC-4266-8FF1-323449A6694A}"/>
              </a:ext>
            </a:extLst>
          </p:cNvPr>
          <p:cNvGrpSpPr/>
          <p:nvPr/>
        </p:nvGrpSpPr>
        <p:grpSpPr>
          <a:xfrm rot="19133235">
            <a:off x="-19794" y="2070297"/>
            <a:ext cx="800143" cy="785411"/>
            <a:chOff x="493900" y="2994525"/>
            <a:chExt cx="2119975" cy="2090650"/>
          </a:xfrm>
        </p:grpSpPr>
        <p:sp>
          <p:nvSpPr>
            <p:cNvPr id="55" name="Google Shape;4843;p41">
              <a:extLst>
                <a:ext uri="{FF2B5EF4-FFF2-40B4-BE49-F238E27FC236}">
                  <a16:creationId xmlns:a16="http://schemas.microsoft.com/office/drawing/2014/main" id="{AFE4759C-CCB4-4E7A-8ABC-072B90EF788F}"/>
                </a:ext>
              </a:extLst>
            </p:cNvPr>
            <p:cNvSpPr/>
            <p:nvPr/>
          </p:nvSpPr>
          <p:spPr>
            <a:xfrm>
              <a:off x="493900" y="3072250"/>
              <a:ext cx="1429000" cy="1669550"/>
            </a:xfrm>
            <a:custGeom>
              <a:avLst/>
              <a:gdLst/>
              <a:ahLst/>
              <a:cxnLst/>
              <a:rect l="l" t="t" r="r" b="b"/>
              <a:pathLst>
                <a:path w="57160" h="66782" extrusionOk="0">
                  <a:moveTo>
                    <a:pt x="28075" y="0"/>
                  </a:moveTo>
                  <a:lnTo>
                    <a:pt x="1" y="50665"/>
                  </a:lnTo>
                  <a:lnTo>
                    <a:pt x="29086" y="66782"/>
                  </a:lnTo>
                  <a:lnTo>
                    <a:pt x="57160" y="16117"/>
                  </a:lnTo>
                  <a:lnTo>
                    <a:pt x="280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6" name="Google Shape;4844;p41">
              <a:extLst>
                <a:ext uri="{FF2B5EF4-FFF2-40B4-BE49-F238E27FC236}">
                  <a16:creationId xmlns:a16="http://schemas.microsoft.com/office/drawing/2014/main" id="{C7CFE318-13A3-453F-9C52-3D541E658447}"/>
                </a:ext>
              </a:extLst>
            </p:cNvPr>
            <p:cNvSpPr/>
            <p:nvPr/>
          </p:nvSpPr>
          <p:spPr>
            <a:xfrm>
              <a:off x="1192475" y="2994525"/>
              <a:ext cx="733525" cy="558300"/>
            </a:xfrm>
            <a:custGeom>
              <a:avLst/>
              <a:gdLst/>
              <a:ahLst/>
              <a:cxnLst/>
              <a:rect l="l" t="t" r="r" b="b"/>
              <a:pathLst>
                <a:path w="29341" h="22332" extrusionOk="0">
                  <a:moveTo>
                    <a:pt x="11271" y="1"/>
                  </a:moveTo>
                  <a:lnTo>
                    <a:pt x="0" y="3035"/>
                  </a:lnTo>
                  <a:lnTo>
                    <a:pt x="3398" y="14201"/>
                  </a:lnTo>
                  <a:lnTo>
                    <a:pt x="18070" y="22332"/>
                  </a:lnTo>
                  <a:lnTo>
                    <a:pt x="29340" y="19295"/>
                  </a:lnTo>
                  <a:lnTo>
                    <a:pt x="25940" y="8130"/>
                  </a:lnTo>
                  <a:lnTo>
                    <a:pt x="11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7" name="Google Shape;4845;p41">
              <a:extLst>
                <a:ext uri="{FF2B5EF4-FFF2-40B4-BE49-F238E27FC236}">
                  <a16:creationId xmlns:a16="http://schemas.microsoft.com/office/drawing/2014/main" id="{62A0155B-B68D-4738-BB8A-2FD3BF72D223}"/>
                </a:ext>
              </a:extLst>
            </p:cNvPr>
            <p:cNvSpPr/>
            <p:nvPr/>
          </p:nvSpPr>
          <p:spPr>
            <a:xfrm>
              <a:off x="1192475" y="3070375"/>
              <a:ext cx="733525" cy="482450"/>
            </a:xfrm>
            <a:custGeom>
              <a:avLst/>
              <a:gdLst/>
              <a:ahLst/>
              <a:cxnLst/>
              <a:rect l="l" t="t" r="r" b="b"/>
              <a:pathLst>
                <a:path w="29341" h="19298" extrusionOk="0">
                  <a:moveTo>
                    <a:pt x="0" y="1"/>
                  </a:moveTo>
                  <a:lnTo>
                    <a:pt x="3398" y="11167"/>
                  </a:lnTo>
                  <a:lnTo>
                    <a:pt x="18070" y="19298"/>
                  </a:lnTo>
                  <a:lnTo>
                    <a:pt x="29340" y="16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8" name="Google Shape;4846;p41">
              <a:extLst>
                <a:ext uri="{FF2B5EF4-FFF2-40B4-BE49-F238E27FC236}">
                  <a16:creationId xmlns:a16="http://schemas.microsoft.com/office/drawing/2014/main" id="{3C2A3D90-D2BC-43B7-B6E7-4EC81FBA3DDA}"/>
                </a:ext>
              </a:extLst>
            </p:cNvPr>
            <p:cNvSpPr/>
            <p:nvPr/>
          </p:nvSpPr>
          <p:spPr>
            <a:xfrm>
              <a:off x="1262375" y="3167950"/>
              <a:ext cx="495325" cy="384875"/>
            </a:xfrm>
            <a:custGeom>
              <a:avLst/>
              <a:gdLst/>
              <a:ahLst/>
              <a:cxnLst/>
              <a:rect l="l" t="t" r="r" b="b"/>
              <a:pathLst>
                <a:path w="19813" h="15395" extrusionOk="0">
                  <a:moveTo>
                    <a:pt x="8670" y="1"/>
                  </a:moveTo>
                  <a:cubicBezTo>
                    <a:pt x="5253" y="1"/>
                    <a:pt x="1935" y="1798"/>
                    <a:pt x="147" y="4991"/>
                  </a:cubicBezTo>
                  <a:cubicBezTo>
                    <a:pt x="92" y="5088"/>
                    <a:pt x="51" y="5186"/>
                    <a:pt x="0" y="5283"/>
                  </a:cubicBezTo>
                  <a:lnTo>
                    <a:pt x="605" y="7264"/>
                  </a:lnTo>
                  <a:lnTo>
                    <a:pt x="15274" y="15395"/>
                  </a:lnTo>
                  <a:lnTo>
                    <a:pt x="16916" y="14952"/>
                  </a:lnTo>
                  <a:cubicBezTo>
                    <a:pt x="17003" y="14814"/>
                    <a:pt x="17096" y="14681"/>
                    <a:pt x="17176" y="14536"/>
                  </a:cubicBezTo>
                  <a:cubicBezTo>
                    <a:pt x="19812" y="9834"/>
                    <a:pt x="18137" y="3885"/>
                    <a:pt x="13434" y="1249"/>
                  </a:cubicBezTo>
                  <a:cubicBezTo>
                    <a:pt x="11925" y="403"/>
                    <a:pt x="10286" y="1"/>
                    <a:pt x="86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9" name="Google Shape;4847;p41">
              <a:extLst>
                <a:ext uri="{FF2B5EF4-FFF2-40B4-BE49-F238E27FC236}">
                  <a16:creationId xmlns:a16="http://schemas.microsoft.com/office/drawing/2014/main" id="{B1BEB3A3-0C4A-4867-8A6E-0BC9E085C26A}"/>
                </a:ext>
              </a:extLst>
            </p:cNvPr>
            <p:cNvSpPr/>
            <p:nvPr/>
          </p:nvSpPr>
          <p:spPr>
            <a:xfrm>
              <a:off x="632350" y="3395650"/>
              <a:ext cx="1053350" cy="1199850"/>
            </a:xfrm>
            <a:custGeom>
              <a:avLst/>
              <a:gdLst/>
              <a:ahLst/>
              <a:cxnLst/>
              <a:rect l="l" t="t" r="r" b="b"/>
              <a:pathLst>
                <a:path w="42134" h="47994" extrusionOk="0">
                  <a:moveTo>
                    <a:pt x="22021" y="1"/>
                  </a:moveTo>
                  <a:cubicBezTo>
                    <a:pt x="21411" y="1103"/>
                    <a:pt x="20270" y="1723"/>
                    <a:pt x="19094" y="1723"/>
                  </a:cubicBezTo>
                  <a:cubicBezTo>
                    <a:pt x="18575" y="1723"/>
                    <a:pt x="18049" y="1602"/>
                    <a:pt x="17559" y="1349"/>
                  </a:cubicBezTo>
                  <a:lnTo>
                    <a:pt x="1" y="33037"/>
                  </a:lnTo>
                  <a:cubicBezTo>
                    <a:pt x="1552" y="33955"/>
                    <a:pt x="2102" y="35948"/>
                    <a:pt x="1222" y="37534"/>
                  </a:cubicBezTo>
                  <a:cubicBezTo>
                    <a:pt x="1215" y="37547"/>
                    <a:pt x="1208" y="37556"/>
                    <a:pt x="1201" y="37569"/>
                  </a:cubicBezTo>
                  <a:lnTo>
                    <a:pt x="20010" y="47994"/>
                  </a:lnTo>
                  <a:cubicBezTo>
                    <a:pt x="20017" y="47981"/>
                    <a:pt x="20020" y="47971"/>
                    <a:pt x="20028" y="47958"/>
                  </a:cubicBezTo>
                  <a:cubicBezTo>
                    <a:pt x="20638" y="46855"/>
                    <a:pt x="21781" y="46232"/>
                    <a:pt x="22959" y="46232"/>
                  </a:cubicBezTo>
                  <a:cubicBezTo>
                    <a:pt x="23508" y="46232"/>
                    <a:pt x="24064" y="46368"/>
                    <a:pt x="24578" y="46652"/>
                  </a:cubicBezTo>
                  <a:lnTo>
                    <a:pt x="42134" y="14974"/>
                  </a:lnTo>
                  <a:cubicBezTo>
                    <a:pt x="40516" y="14078"/>
                    <a:pt x="39932" y="12040"/>
                    <a:pt x="40828" y="10423"/>
                  </a:cubicBezTo>
                  <a:lnTo>
                    <a:pt x="220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0" name="Google Shape;4848;p41">
              <a:extLst>
                <a:ext uri="{FF2B5EF4-FFF2-40B4-BE49-F238E27FC236}">
                  <a16:creationId xmlns:a16="http://schemas.microsoft.com/office/drawing/2014/main" id="{5D32BB13-B1A2-444F-B632-623660F540F7}"/>
                </a:ext>
              </a:extLst>
            </p:cNvPr>
            <p:cNvSpPr/>
            <p:nvPr/>
          </p:nvSpPr>
          <p:spPr>
            <a:xfrm>
              <a:off x="934925" y="3677375"/>
              <a:ext cx="533675" cy="660600"/>
            </a:xfrm>
            <a:custGeom>
              <a:avLst/>
              <a:gdLst/>
              <a:ahLst/>
              <a:cxnLst/>
              <a:rect l="l" t="t" r="r" b="b"/>
              <a:pathLst>
                <a:path w="21347" h="26424" extrusionOk="0">
                  <a:moveTo>
                    <a:pt x="5254" y="6562"/>
                  </a:moveTo>
                  <a:cubicBezTo>
                    <a:pt x="5276" y="6562"/>
                    <a:pt x="5297" y="6568"/>
                    <a:pt x="5316" y="6578"/>
                  </a:cubicBezTo>
                  <a:cubicBezTo>
                    <a:pt x="5349" y="6597"/>
                    <a:pt x="5370" y="6623"/>
                    <a:pt x="5381" y="6657"/>
                  </a:cubicBezTo>
                  <a:lnTo>
                    <a:pt x="5416" y="6785"/>
                  </a:lnTo>
                  <a:lnTo>
                    <a:pt x="5292" y="6821"/>
                  </a:lnTo>
                  <a:cubicBezTo>
                    <a:pt x="5277" y="6825"/>
                    <a:pt x="5264" y="6828"/>
                    <a:pt x="5251" y="6828"/>
                  </a:cubicBezTo>
                  <a:cubicBezTo>
                    <a:pt x="5230" y="6828"/>
                    <a:pt x="5209" y="6821"/>
                    <a:pt x="5187" y="6809"/>
                  </a:cubicBezTo>
                  <a:cubicBezTo>
                    <a:pt x="5154" y="6792"/>
                    <a:pt x="5135" y="6766"/>
                    <a:pt x="5125" y="6730"/>
                  </a:cubicBezTo>
                  <a:cubicBezTo>
                    <a:pt x="5105" y="6661"/>
                    <a:pt x="5147" y="6585"/>
                    <a:pt x="5214" y="6568"/>
                  </a:cubicBezTo>
                  <a:cubicBezTo>
                    <a:pt x="5228" y="6564"/>
                    <a:pt x="5241" y="6562"/>
                    <a:pt x="5254" y="6562"/>
                  </a:cubicBezTo>
                  <a:close/>
                  <a:moveTo>
                    <a:pt x="17037" y="13093"/>
                  </a:moveTo>
                  <a:cubicBezTo>
                    <a:pt x="17059" y="13093"/>
                    <a:pt x="17080" y="13098"/>
                    <a:pt x="17102" y="13110"/>
                  </a:cubicBezTo>
                  <a:cubicBezTo>
                    <a:pt x="17133" y="13128"/>
                    <a:pt x="17155" y="13155"/>
                    <a:pt x="17163" y="13188"/>
                  </a:cubicBezTo>
                  <a:cubicBezTo>
                    <a:pt x="17173" y="13223"/>
                    <a:pt x="17169" y="13257"/>
                    <a:pt x="17152" y="13289"/>
                  </a:cubicBezTo>
                  <a:cubicBezTo>
                    <a:pt x="17133" y="13322"/>
                    <a:pt x="17107" y="13343"/>
                    <a:pt x="17073" y="13353"/>
                  </a:cubicBezTo>
                  <a:cubicBezTo>
                    <a:pt x="17059" y="13358"/>
                    <a:pt x="17046" y="13360"/>
                    <a:pt x="17034" y="13360"/>
                  </a:cubicBezTo>
                  <a:cubicBezTo>
                    <a:pt x="17012" y="13360"/>
                    <a:pt x="16992" y="13354"/>
                    <a:pt x="16973" y="13343"/>
                  </a:cubicBezTo>
                  <a:cubicBezTo>
                    <a:pt x="16951" y="13323"/>
                    <a:pt x="16919" y="13299"/>
                    <a:pt x="16909" y="13263"/>
                  </a:cubicBezTo>
                  <a:lnTo>
                    <a:pt x="16872" y="13135"/>
                  </a:lnTo>
                  <a:lnTo>
                    <a:pt x="17001" y="13098"/>
                  </a:lnTo>
                  <a:cubicBezTo>
                    <a:pt x="17013" y="13095"/>
                    <a:pt x="17026" y="13093"/>
                    <a:pt x="17037" y="13093"/>
                  </a:cubicBezTo>
                  <a:close/>
                  <a:moveTo>
                    <a:pt x="10682" y="1"/>
                  </a:moveTo>
                  <a:cubicBezTo>
                    <a:pt x="10375" y="1"/>
                    <a:pt x="10065" y="43"/>
                    <a:pt x="9760" y="130"/>
                  </a:cubicBezTo>
                  <a:cubicBezTo>
                    <a:pt x="8911" y="374"/>
                    <a:pt x="8204" y="937"/>
                    <a:pt x="7773" y="1714"/>
                  </a:cubicBezTo>
                  <a:cubicBezTo>
                    <a:pt x="7532" y="2148"/>
                    <a:pt x="7394" y="2618"/>
                    <a:pt x="7363" y="3101"/>
                  </a:cubicBezTo>
                  <a:cubicBezTo>
                    <a:pt x="7334" y="3083"/>
                    <a:pt x="7305" y="3067"/>
                    <a:pt x="7274" y="3051"/>
                  </a:cubicBezTo>
                  <a:cubicBezTo>
                    <a:pt x="6648" y="2703"/>
                    <a:pt x="5958" y="2525"/>
                    <a:pt x="5261" y="2525"/>
                  </a:cubicBezTo>
                  <a:cubicBezTo>
                    <a:pt x="4876" y="2525"/>
                    <a:pt x="4489" y="2579"/>
                    <a:pt x="4109" y="2689"/>
                  </a:cubicBezTo>
                  <a:cubicBezTo>
                    <a:pt x="1903" y="3321"/>
                    <a:pt x="622" y="5631"/>
                    <a:pt x="1254" y="7838"/>
                  </a:cubicBezTo>
                  <a:cubicBezTo>
                    <a:pt x="1560" y="8900"/>
                    <a:pt x="2257" y="9782"/>
                    <a:pt x="3223" y="10322"/>
                  </a:cubicBezTo>
                  <a:cubicBezTo>
                    <a:pt x="3256" y="10339"/>
                    <a:pt x="3282" y="10355"/>
                    <a:pt x="3311" y="10371"/>
                  </a:cubicBezTo>
                  <a:cubicBezTo>
                    <a:pt x="2935" y="10650"/>
                    <a:pt x="2620" y="11008"/>
                    <a:pt x="2386" y="11430"/>
                  </a:cubicBezTo>
                  <a:cubicBezTo>
                    <a:pt x="1957" y="12207"/>
                    <a:pt x="1855" y="13102"/>
                    <a:pt x="2100" y="13954"/>
                  </a:cubicBezTo>
                  <a:cubicBezTo>
                    <a:pt x="2342" y="14801"/>
                    <a:pt x="2900" y="15506"/>
                    <a:pt x="3668" y="15936"/>
                  </a:cubicBezTo>
                  <a:cubicBezTo>
                    <a:pt x="3674" y="15939"/>
                    <a:pt x="3679" y="15940"/>
                    <a:pt x="3682" y="15944"/>
                  </a:cubicBezTo>
                  <a:cubicBezTo>
                    <a:pt x="3911" y="16072"/>
                    <a:pt x="4155" y="16161"/>
                    <a:pt x="4400" y="16231"/>
                  </a:cubicBezTo>
                  <a:cubicBezTo>
                    <a:pt x="4116" y="16468"/>
                    <a:pt x="3866" y="16754"/>
                    <a:pt x="3675" y="17098"/>
                  </a:cubicBezTo>
                  <a:cubicBezTo>
                    <a:pt x="3411" y="17574"/>
                    <a:pt x="3294" y="18101"/>
                    <a:pt x="3302" y="18633"/>
                  </a:cubicBezTo>
                  <a:lnTo>
                    <a:pt x="978" y="20608"/>
                  </a:lnTo>
                  <a:cubicBezTo>
                    <a:pt x="334" y="21154"/>
                    <a:pt x="0" y="21980"/>
                    <a:pt x="85" y="22820"/>
                  </a:cubicBezTo>
                  <a:cubicBezTo>
                    <a:pt x="168" y="23655"/>
                    <a:pt x="652" y="24396"/>
                    <a:pt x="1383" y="24805"/>
                  </a:cubicBezTo>
                  <a:cubicBezTo>
                    <a:pt x="1388" y="24808"/>
                    <a:pt x="1390" y="24809"/>
                    <a:pt x="1395" y="24812"/>
                  </a:cubicBezTo>
                  <a:lnTo>
                    <a:pt x="3724" y="26102"/>
                  </a:lnTo>
                  <a:cubicBezTo>
                    <a:pt x="4111" y="26316"/>
                    <a:pt x="4541" y="26424"/>
                    <a:pt x="4970" y="26424"/>
                  </a:cubicBezTo>
                  <a:cubicBezTo>
                    <a:pt x="5360" y="26424"/>
                    <a:pt x="5750" y="26335"/>
                    <a:pt x="6109" y="26158"/>
                  </a:cubicBezTo>
                  <a:cubicBezTo>
                    <a:pt x="6864" y="25784"/>
                    <a:pt x="7387" y="25063"/>
                    <a:pt x="7509" y="24229"/>
                  </a:cubicBezTo>
                  <a:lnTo>
                    <a:pt x="7952" y="21207"/>
                  </a:lnTo>
                  <a:cubicBezTo>
                    <a:pt x="8396" y="20939"/>
                    <a:pt x="8786" y="20567"/>
                    <a:pt x="9055" y="20081"/>
                  </a:cubicBezTo>
                  <a:cubicBezTo>
                    <a:pt x="9247" y="19734"/>
                    <a:pt x="9365" y="19361"/>
                    <a:pt x="9414" y="18977"/>
                  </a:cubicBezTo>
                  <a:cubicBezTo>
                    <a:pt x="9634" y="19201"/>
                    <a:pt x="9889" y="19394"/>
                    <a:pt x="10179" y="19548"/>
                  </a:cubicBezTo>
                  <a:cubicBezTo>
                    <a:pt x="10678" y="19824"/>
                    <a:pt x="11227" y="19965"/>
                    <a:pt x="11782" y="19965"/>
                  </a:cubicBezTo>
                  <a:cubicBezTo>
                    <a:pt x="12090" y="19965"/>
                    <a:pt x="12400" y="19922"/>
                    <a:pt x="12704" y="19834"/>
                  </a:cubicBezTo>
                  <a:cubicBezTo>
                    <a:pt x="13557" y="19588"/>
                    <a:pt x="14264" y="19026"/>
                    <a:pt x="14694" y="18251"/>
                  </a:cubicBezTo>
                  <a:cubicBezTo>
                    <a:pt x="14926" y="17829"/>
                    <a:pt x="15063" y="17372"/>
                    <a:pt x="15099" y="16906"/>
                  </a:cubicBezTo>
                  <a:cubicBezTo>
                    <a:pt x="15706" y="17226"/>
                    <a:pt x="16368" y="17388"/>
                    <a:pt x="17037" y="17388"/>
                  </a:cubicBezTo>
                  <a:cubicBezTo>
                    <a:pt x="17421" y="17388"/>
                    <a:pt x="17808" y="17334"/>
                    <a:pt x="18188" y="17226"/>
                  </a:cubicBezTo>
                  <a:cubicBezTo>
                    <a:pt x="19254" y="16921"/>
                    <a:pt x="20140" y="16215"/>
                    <a:pt x="20679" y="15242"/>
                  </a:cubicBezTo>
                  <a:cubicBezTo>
                    <a:pt x="21218" y="14269"/>
                    <a:pt x="21347" y="13147"/>
                    <a:pt x="21041" y="12079"/>
                  </a:cubicBezTo>
                  <a:cubicBezTo>
                    <a:pt x="20742" y="11034"/>
                    <a:pt x="20061" y="10163"/>
                    <a:pt x="19118" y="9621"/>
                  </a:cubicBezTo>
                  <a:cubicBezTo>
                    <a:pt x="19509" y="9337"/>
                    <a:pt x="19835" y="8972"/>
                    <a:pt x="20077" y="8536"/>
                  </a:cubicBezTo>
                  <a:cubicBezTo>
                    <a:pt x="20507" y="7761"/>
                    <a:pt x="20609" y="6864"/>
                    <a:pt x="20364" y="6011"/>
                  </a:cubicBezTo>
                  <a:cubicBezTo>
                    <a:pt x="20120" y="5164"/>
                    <a:pt x="19562" y="4461"/>
                    <a:pt x="18796" y="4029"/>
                  </a:cubicBezTo>
                  <a:cubicBezTo>
                    <a:pt x="18790" y="4026"/>
                    <a:pt x="18787" y="4023"/>
                    <a:pt x="18781" y="4020"/>
                  </a:cubicBezTo>
                  <a:cubicBezTo>
                    <a:pt x="18282" y="3743"/>
                    <a:pt x="17733" y="3603"/>
                    <a:pt x="17178" y="3603"/>
                  </a:cubicBezTo>
                  <a:cubicBezTo>
                    <a:pt x="16870" y="3603"/>
                    <a:pt x="16561" y="3646"/>
                    <a:pt x="16257" y="3733"/>
                  </a:cubicBezTo>
                  <a:lnTo>
                    <a:pt x="14401" y="4265"/>
                  </a:lnTo>
                  <a:lnTo>
                    <a:pt x="13870" y="2409"/>
                  </a:lnTo>
                  <a:cubicBezTo>
                    <a:pt x="13627" y="1562"/>
                    <a:pt x="13070" y="858"/>
                    <a:pt x="12302" y="428"/>
                  </a:cubicBezTo>
                  <a:cubicBezTo>
                    <a:pt x="12296" y="424"/>
                    <a:pt x="12293" y="423"/>
                    <a:pt x="12287" y="418"/>
                  </a:cubicBezTo>
                  <a:cubicBezTo>
                    <a:pt x="11788" y="141"/>
                    <a:pt x="11238" y="1"/>
                    <a:pt x="10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1" name="Google Shape;4849;p41">
              <a:extLst>
                <a:ext uri="{FF2B5EF4-FFF2-40B4-BE49-F238E27FC236}">
                  <a16:creationId xmlns:a16="http://schemas.microsoft.com/office/drawing/2014/main" id="{F730DC67-95BE-4C64-8B70-A95588516DFC}"/>
                </a:ext>
              </a:extLst>
            </p:cNvPr>
            <p:cNvSpPr/>
            <p:nvPr/>
          </p:nvSpPr>
          <p:spPr>
            <a:xfrm>
              <a:off x="992775" y="3715425"/>
              <a:ext cx="441675" cy="422950"/>
            </a:xfrm>
            <a:custGeom>
              <a:avLst/>
              <a:gdLst/>
              <a:ahLst/>
              <a:cxnLst/>
              <a:rect l="l" t="t" r="r" b="b"/>
              <a:pathLst>
                <a:path w="17667" h="16918" extrusionOk="0">
                  <a:moveTo>
                    <a:pt x="8361" y="994"/>
                  </a:moveTo>
                  <a:cubicBezTo>
                    <a:pt x="8713" y="994"/>
                    <a:pt x="9036" y="1226"/>
                    <a:pt x="9139" y="1582"/>
                  </a:cubicBezTo>
                  <a:lnTo>
                    <a:pt x="10032" y="4698"/>
                  </a:lnTo>
                  <a:lnTo>
                    <a:pt x="8473" y="5147"/>
                  </a:lnTo>
                  <a:lnTo>
                    <a:pt x="7578" y="2031"/>
                  </a:lnTo>
                  <a:cubicBezTo>
                    <a:pt x="7457" y="1599"/>
                    <a:pt x="7706" y="1149"/>
                    <a:pt x="8136" y="1026"/>
                  </a:cubicBezTo>
                  <a:cubicBezTo>
                    <a:pt x="8211" y="1004"/>
                    <a:pt x="8286" y="994"/>
                    <a:pt x="8361" y="994"/>
                  </a:cubicBezTo>
                  <a:close/>
                  <a:moveTo>
                    <a:pt x="2938" y="3518"/>
                  </a:moveTo>
                  <a:cubicBezTo>
                    <a:pt x="3222" y="3518"/>
                    <a:pt x="3498" y="3592"/>
                    <a:pt x="3740" y="3725"/>
                  </a:cubicBezTo>
                  <a:cubicBezTo>
                    <a:pt x="4111" y="3931"/>
                    <a:pt x="4404" y="4277"/>
                    <a:pt x="4528" y="4714"/>
                  </a:cubicBezTo>
                  <a:lnTo>
                    <a:pt x="4980" y="6287"/>
                  </a:lnTo>
                  <a:lnTo>
                    <a:pt x="4970" y="6309"/>
                  </a:lnTo>
                  <a:lnTo>
                    <a:pt x="3395" y="6762"/>
                  </a:lnTo>
                  <a:cubicBezTo>
                    <a:pt x="3243" y="6805"/>
                    <a:pt x="3089" y="6827"/>
                    <a:pt x="2936" y="6827"/>
                  </a:cubicBezTo>
                  <a:cubicBezTo>
                    <a:pt x="2660" y="6827"/>
                    <a:pt x="2387" y="6757"/>
                    <a:pt x="2138" y="6619"/>
                  </a:cubicBezTo>
                  <a:cubicBezTo>
                    <a:pt x="1751" y="6404"/>
                    <a:pt x="1471" y="6052"/>
                    <a:pt x="1349" y="5628"/>
                  </a:cubicBezTo>
                  <a:cubicBezTo>
                    <a:pt x="1099" y="4752"/>
                    <a:pt x="1607" y="3835"/>
                    <a:pt x="2483" y="3582"/>
                  </a:cubicBezTo>
                  <a:cubicBezTo>
                    <a:pt x="2635" y="3538"/>
                    <a:pt x="2787" y="3518"/>
                    <a:pt x="2938" y="3518"/>
                  </a:cubicBezTo>
                  <a:close/>
                  <a:moveTo>
                    <a:pt x="14859" y="4595"/>
                  </a:moveTo>
                  <a:cubicBezTo>
                    <a:pt x="14995" y="4595"/>
                    <a:pt x="15129" y="4629"/>
                    <a:pt x="15249" y="4697"/>
                  </a:cubicBezTo>
                  <a:cubicBezTo>
                    <a:pt x="15440" y="4803"/>
                    <a:pt x="15576" y="4975"/>
                    <a:pt x="15636" y="5182"/>
                  </a:cubicBezTo>
                  <a:cubicBezTo>
                    <a:pt x="15761" y="5612"/>
                    <a:pt x="15510" y="6061"/>
                    <a:pt x="15080" y="6186"/>
                  </a:cubicBezTo>
                  <a:lnTo>
                    <a:pt x="11879" y="7103"/>
                  </a:lnTo>
                  <a:lnTo>
                    <a:pt x="11432" y="5542"/>
                  </a:lnTo>
                  <a:lnTo>
                    <a:pt x="14633" y="4626"/>
                  </a:lnTo>
                  <a:cubicBezTo>
                    <a:pt x="14707" y="4605"/>
                    <a:pt x="14783" y="4595"/>
                    <a:pt x="14859" y="4595"/>
                  </a:cubicBezTo>
                  <a:close/>
                  <a:moveTo>
                    <a:pt x="10425" y="5614"/>
                  </a:moveTo>
                  <a:lnTo>
                    <a:pt x="10921" y="7342"/>
                  </a:lnTo>
                  <a:lnTo>
                    <a:pt x="9192" y="7838"/>
                  </a:lnTo>
                  <a:lnTo>
                    <a:pt x="8696" y="6110"/>
                  </a:lnTo>
                  <a:lnTo>
                    <a:pt x="10425" y="5614"/>
                  </a:lnTo>
                  <a:close/>
                  <a:moveTo>
                    <a:pt x="7746" y="6382"/>
                  </a:moveTo>
                  <a:lnTo>
                    <a:pt x="8243" y="8111"/>
                  </a:lnTo>
                  <a:lnTo>
                    <a:pt x="6513" y="8608"/>
                  </a:lnTo>
                  <a:lnTo>
                    <a:pt x="6023" y="6895"/>
                  </a:lnTo>
                  <a:cubicBezTo>
                    <a:pt x="6025" y="6891"/>
                    <a:pt x="6029" y="6888"/>
                    <a:pt x="6030" y="6884"/>
                  </a:cubicBezTo>
                  <a:cubicBezTo>
                    <a:pt x="6030" y="6881"/>
                    <a:pt x="6032" y="6877"/>
                    <a:pt x="6033" y="6874"/>
                  </a:cubicBezTo>
                  <a:lnTo>
                    <a:pt x="7746" y="6382"/>
                  </a:lnTo>
                  <a:close/>
                  <a:moveTo>
                    <a:pt x="11193" y="8293"/>
                  </a:moveTo>
                  <a:lnTo>
                    <a:pt x="11666" y="9944"/>
                  </a:lnTo>
                  <a:cubicBezTo>
                    <a:pt x="11644" y="9974"/>
                    <a:pt x="11627" y="10008"/>
                    <a:pt x="11613" y="10044"/>
                  </a:cubicBezTo>
                  <a:lnTo>
                    <a:pt x="9960" y="10517"/>
                  </a:lnTo>
                  <a:lnTo>
                    <a:pt x="9464" y="8788"/>
                  </a:lnTo>
                  <a:lnTo>
                    <a:pt x="11193" y="8293"/>
                  </a:lnTo>
                  <a:close/>
                  <a:moveTo>
                    <a:pt x="8516" y="9061"/>
                  </a:moveTo>
                  <a:lnTo>
                    <a:pt x="9012" y="10789"/>
                  </a:lnTo>
                  <a:lnTo>
                    <a:pt x="7283" y="11285"/>
                  </a:lnTo>
                  <a:lnTo>
                    <a:pt x="6786" y="9557"/>
                  </a:lnTo>
                  <a:lnTo>
                    <a:pt x="8516" y="9061"/>
                  </a:lnTo>
                  <a:close/>
                  <a:moveTo>
                    <a:pt x="5844" y="9855"/>
                  </a:moveTo>
                  <a:lnTo>
                    <a:pt x="6291" y="11414"/>
                  </a:lnTo>
                  <a:lnTo>
                    <a:pt x="3200" y="12301"/>
                  </a:lnTo>
                  <a:cubicBezTo>
                    <a:pt x="3125" y="12323"/>
                    <a:pt x="3050" y="12333"/>
                    <a:pt x="2976" y="12333"/>
                  </a:cubicBezTo>
                  <a:cubicBezTo>
                    <a:pt x="2623" y="12333"/>
                    <a:pt x="2298" y="12101"/>
                    <a:pt x="2197" y="11744"/>
                  </a:cubicBezTo>
                  <a:cubicBezTo>
                    <a:pt x="2073" y="11314"/>
                    <a:pt x="2324" y="10864"/>
                    <a:pt x="2754" y="10741"/>
                  </a:cubicBezTo>
                  <a:lnTo>
                    <a:pt x="5844" y="9855"/>
                  </a:lnTo>
                  <a:close/>
                  <a:moveTo>
                    <a:pt x="14722" y="10050"/>
                  </a:moveTo>
                  <a:cubicBezTo>
                    <a:pt x="15442" y="10050"/>
                    <a:pt x="16106" y="10523"/>
                    <a:pt x="16314" y="11248"/>
                  </a:cubicBezTo>
                  <a:cubicBezTo>
                    <a:pt x="16565" y="12124"/>
                    <a:pt x="16057" y="13041"/>
                    <a:pt x="15179" y="13292"/>
                  </a:cubicBezTo>
                  <a:cubicBezTo>
                    <a:pt x="15027" y="13335"/>
                    <a:pt x="14873" y="13357"/>
                    <a:pt x="14720" y="13357"/>
                  </a:cubicBezTo>
                  <a:cubicBezTo>
                    <a:pt x="14444" y="13357"/>
                    <a:pt x="14171" y="13287"/>
                    <a:pt x="13922" y="13148"/>
                  </a:cubicBezTo>
                  <a:cubicBezTo>
                    <a:pt x="13535" y="12936"/>
                    <a:pt x="13255" y="12582"/>
                    <a:pt x="13134" y="12158"/>
                  </a:cubicBezTo>
                  <a:lnTo>
                    <a:pt x="12701" y="10646"/>
                  </a:lnTo>
                  <a:cubicBezTo>
                    <a:pt x="12711" y="10630"/>
                    <a:pt x="12724" y="10616"/>
                    <a:pt x="12732" y="10600"/>
                  </a:cubicBezTo>
                  <a:cubicBezTo>
                    <a:pt x="12741" y="10583"/>
                    <a:pt x="12748" y="10566"/>
                    <a:pt x="12755" y="10547"/>
                  </a:cubicBezTo>
                  <a:lnTo>
                    <a:pt x="14267" y="10114"/>
                  </a:lnTo>
                  <a:cubicBezTo>
                    <a:pt x="14419" y="10071"/>
                    <a:pt x="14572" y="10050"/>
                    <a:pt x="14722" y="10050"/>
                  </a:cubicBezTo>
                  <a:close/>
                  <a:moveTo>
                    <a:pt x="9343" y="11722"/>
                  </a:moveTo>
                  <a:lnTo>
                    <a:pt x="10253" y="14897"/>
                  </a:lnTo>
                  <a:cubicBezTo>
                    <a:pt x="10376" y="15327"/>
                    <a:pt x="10127" y="15777"/>
                    <a:pt x="9695" y="15900"/>
                  </a:cubicBezTo>
                  <a:cubicBezTo>
                    <a:pt x="9621" y="15922"/>
                    <a:pt x="9545" y="15932"/>
                    <a:pt x="9470" y="15932"/>
                  </a:cubicBezTo>
                  <a:cubicBezTo>
                    <a:pt x="9334" y="15932"/>
                    <a:pt x="9200" y="15898"/>
                    <a:pt x="9079" y="15831"/>
                  </a:cubicBezTo>
                  <a:cubicBezTo>
                    <a:pt x="8890" y="15725"/>
                    <a:pt x="8754" y="15553"/>
                    <a:pt x="8692" y="15345"/>
                  </a:cubicBezTo>
                  <a:lnTo>
                    <a:pt x="7782" y="12171"/>
                  </a:lnTo>
                  <a:lnTo>
                    <a:pt x="9343" y="11722"/>
                  </a:lnTo>
                  <a:close/>
                  <a:moveTo>
                    <a:pt x="8363" y="0"/>
                  </a:moveTo>
                  <a:cubicBezTo>
                    <a:pt x="8197" y="0"/>
                    <a:pt x="8030" y="23"/>
                    <a:pt x="7866" y="70"/>
                  </a:cubicBezTo>
                  <a:cubicBezTo>
                    <a:pt x="7403" y="203"/>
                    <a:pt x="7021" y="507"/>
                    <a:pt x="6787" y="929"/>
                  </a:cubicBezTo>
                  <a:cubicBezTo>
                    <a:pt x="6555" y="1350"/>
                    <a:pt x="6499" y="1836"/>
                    <a:pt x="6632" y="2297"/>
                  </a:cubicBezTo>
                  <a:lnTo>
                    <a:pt x="7525" y="5413"/>
                  </a:lnTo>
                  <a:lnTo>
                    <a:pt x="5896" y="5880"/>
                  </a:lnTo>
                  <a:lnTo>
                    <a:pt x="5482" y="4439"/>
                  </a:lnTo>
                  <a:cubicBezTo>
                    <a:pt x="5150" y="3280"/>
                    <a:pt x="4089" y="2524"/>
                    <a:pt x="2941" y="2524"/>
                  </a:cubicBezTo>
                  <a:cubicBezTo>
                    <a:pt x="2700" y="2524"/>
                    <a:pt x="2456" y="2557"/>
                    <a:pt x="2214" y="2627"/>
                  </a:cubicBezTo>
                  <a:cubicBezTo>
                    <a:pt x="813" y="3028"/>
                    <a:pt x="1" y="4496"/>
                    <a:pt x="402" y="5895"/>
                  </a:cubicBezTo>
                  <a:cubicBezTo>
                    <a:pt x="598" y="6574"/>
                    <a:pt x="1044" y="7134"/>
                    <a:pt x="1662" y="7477"/>
                  </a:cubicBezTo>
                  <a:cubicBezTo>
                    <a:pt x="2060" y="7698"/>
                    <a:pt x="2497" y="7809"/>
                    <a:pt x="2940" y="7809"/>
                  </a:cubicBezTo>
                  <a:cubicBezTo>
                    <a:pt x="3185" y="7809"/>
                    <a:pt x="3431" y="7775"/>
                    <a:pt x="3673" y="7706"/>
                  </a:cubicBezTo>
                  <a:lnTo>
                    <a:pt x="5115" y="7292"/>
                  </a:lnTo>
                  <a:lnTo>
                    <a:pt x="5575" y="8897"/>
                  </a:lnTo>
                  <a:lnTo>
                    <a:pt x="2485" y="9785"/>
                  </a:lnTo>
                  <a:cubicBezTo>
                    <a:pt x="2022" y="9916"/>
                    <a:pt x="1639" y="10222"/>
                    <a:pt x="1405" y="10643"/>
                  </a:cubicBezTo>
                  <a:cubicBezTo>
                    <a:pt x="1173" y="11063"/>
                    <a:pt x="1117" y="11549"/>
                    <a:pt x="1251" y="12010"/>
                  </a:cubicBezTo>
                  <a:cubicBezTo>
                    <a:pt x="1382" y="12473"/>
                    <a:pt x="1688" y="12856"/>
                    <a:pt x="2108" y="13090"/>
                  </a:cubicBezTo>
                  <a:cubicBezTo>
                    <a:pt x="2379" y="13239"/>
                    <a:pt x="2678" y="13316"/>
                    <a:pt x="2980" y="13316"/>
                  </a:cubicBezTo>
                  <a:cubicBezTo>
                    <a:pt x="3146" y="13316"/>
                    <a:pt x="3313" y="13293"/>
                    <a:pt x="3476" y="13246"/>
                  </a:cubicBezTo>
                  <a:lnTo>
                    <a:pt x="6704" y="12318"/>
                  </a:lnTo>
                  <a:cubicBezTo>
                    <a:pt x="6705" y="12321"/>
                    <a:pt x="6707" y="12321"/>
                    <a:pt x="6710" y="12323"/>
                  </a:cubicBezTo>
                  <a:cubicBezTo>
                    <a:pt x="6743" y="12340"/>
                    <a:pt x="6779" y="12354"/>
                    <a:pt x="6817" y="12366"/>
                  </a:cubicBezTo>
                  <a:lnTo>
                    <a:pt x="7749" y="15612"/>
                  </a:lnTo>
                  <a:cubicBezTo>
                    <a:pt x="7881" y="16074"/>
                    <a:pt x="8186" y="16458"/>
                    <a:pt x="8606" y="16690"/>
                  </a:cubicBezTo>
                  <a:cubicBezTo>
                    <a:pt x="8877" y="16840"/>
                    <a:pt x="9175" y="16917"/>
                    <a:pt x="9476" y="16917"/>
                  </a:cubicBezTo>
                  <a:cubicBezTo>
                    <a:pt x="9643" y="16917"/>
                    <a:pt x="9810" y="16894"/>
                    <a:pt x="9975" y="16846"/>
                  </a:cubicBezTo>
                  <a:cubicBezTo>
                    <a:pt x="10438" y="16714"/>
                    <a:pt x="10820" y="16409"/>
                    <a:pt x="11054" y="15988"/>
                  </a:cubicBezTo>
                  <a:cubicBezTo>
                    <a:pt x="11286" y="15568"/>
                    <a:pt x="11342" y="15082"/>
                    <a:pt x="11210" y="14619"/>
                  </a:cubicBezTo>
                  <a:lnTo>
                    <a:pt x="10299" y="11444"/>
                  </a:lnTo>
                  <a:lnTo>
                    <a:pt x="11788" y="11019"/>
                  </a:lnTo>
                  <a:lnTo>
                    <a:pt x="12190" y="12426"/>
                  </a:lnTo>
                  <a:cubicBezTo>
                    <a:pt x="12387" y="13105"/>
                    <a:pt x="12833" y="13669"/>
                    <a:pt x="13450" y="14008"/>
                  </a:cubicBezTo>
                  <a:cubicBezTo>
                    <a:pt x="13848" y="14229"/>
                    <a:pt x="14286" y="14341"/>
                    <a:pt x="14728" y="14341"/>
                  </a:cubicBezTo>
                  <a:cubicBezTo>
                    <a:pt x="14973" y="14341"/>
                    <a:pt x="15219" y="14306"/>
                    <a:pt x="15461" y="14238"/>
                  </a:cubicBezTo>
                  <a:cubicBezTo>
                    <a:pt x="16853" y="13841"/>
                    <a:pt x="17667" y="12374"/>
                    <a:pt x="17266" y="10974"/>
                  </a:cubicBezTo>
                  <a:cubicBezTo>
                    <a:pt x="16934" y="9815"/>
                    <a:pt x="15874" y="9060"/>
                    <a:pt x="14725" y="9060"/>
                  </a:cubicBezTo>
                  <a:cubicBezTo>
                    <a:pt x="14484" y="9060"/>
                    <a:pt x="14239" y="9093"/>
                    <a:pt x="13996" y="9163"/>
                  </a:cubicBezTo>
                  <a:lnTo>
                    <a:pt x="12589" y="9565"/>
                  </a:lnTo>
                  <a:lnTo>
                    <a:pt x="12156" y="8052"/>
                  </a:lnTo>
                  <a:lnTo>
                    <a:pt x="15355" y="7134"/>
                  </a:lnTo>
                  <a:cubicBezTo>
                    <a:pt x="15818" y="7003"/>
                    <a:pt x="16201" y="6697"/>
                    <a:pt x="16433" y="6276"/>
                  </a:cubicBezTo>
                  <a:cubicBezTo>
                    <a:pt x="16666" y="5856"/>
                    <a:pt x="16722" y="5370"/>
                    <a:pt x="16589" y="4907"/>
                  </a:cubicBezTo>
                  <a:cubicBezTo>
                    <a:pt x="16457" y="4446"/>
                    <a:pt x="16152" y="4062"/>
                    <a:pt x="15731" y="3829"/>
                  </a:cubicBezTo>
                  <a:cubicBezTo>
                    <a:pt x="15460" y="3679"/>
                    <a:pt x="15163" y="3603"/>
                    <a:pt x="14861" y="3603"/>
                  </a:cubicBezTo>
                  <a:cubicBezTo>
                    <a:pt x="14695" y="3603"/>
                    <a:pt x="14527" y="3626"/>
                    <a:pt x="14362" y="3673"/>
                  </a:cubicBezTo>
                  <a:lnTo>
                    <a:pt x="11077" y="4616"/>
                  </a:lnTo>
                  <a:cubicBezTo>
                    <a:pt x="11063" y="4605"/>
                    <a:pt x="11048" y="4596"/>
                    <a:pt x="11034" y="4585"/>
                  </a:cubicBezTo>
                  <a:lnTo>
                    <a:pt x="10094" y="1306"/>
                  </a:lnTo>
                  <a:cubicBezTo>
                    <a:pt x="9960" y="843"/>
                    <a:pt x="9657" y="460"/>
                    <a:pt x="9235" y="226"/>
                  </a:cubicBezTo>
                  <a:cubicBezTo>
                    <a:pt x="8963" y="77"/>
                    <a:pt x="8665" y="0"/>
                    <a:pt x="8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2" name="Google Shape;4850;p41">
              <a:extLst>
                <a:ext uri="{FF2B5EF4-FFF2-40B4-BE49-F238E27FC236}">
                  <a16:creationId xmlns:a16="http://schemas.microsoft.com/office/drawing/2014/main" id="{3A102ED9-E820-47A8-9B08-5101C8BC7626}"/>
                </a:ext>
              </a:extLst>
            </p:cNvPr>
            <p:cNvSpPr/>
            <p:nvPr/>
          </p:nvSpPr>
          <p:spPr>
            <a:xfrm>
              <a:off x="622725" y="3387175"/>
              <a:ext cx="1071750" cy="1216475"/>
            </a:xfrm>
            <a:custGeom>
              <a:avLst/>
              <a:gdLst/>
              <a:ahLst/>
              <a:cxnLst/>
              <a:rect l="l" t="t" r="r" b="b"/>
              <a:pathLst>
                <a:path w="42870" h="48659" extrusionOk="0">
                  <a:moveTo>
                    <a:pt x="22528" y="793"/>
                  </a:moveTo>
                  <a:lnTo>
                    <a:pt x="40770" y="10903"/>
                  </a:lnTo>
                  <a:cubicBezTo>
                    <a:pt x="40055" y="12524"/>
                    <a:pt x="40607" y="14440"/>
                    <a:pt x="42069" y="15433"/>
                  </a:cubicBezTo>
                  <a:lnTo>
                    <a:pt x="24825" y="46544"/>
                  </a:lnTo>
                  <a:cubicBezTo>
                    <a:pt x="24351" y="46336"/>
                    <a:pt x="23851" y="46235"/>
                    <a:pt x="23356" y="46235"/>
                  </a:cubicBezTo>
                  <a:cubicBezTo>
                    <a:pt x="22161" y="46235"/>
                    <a:pt x="20994" y="46821"/>
                    <a:pt x="20276" y="47880"/>
                  </a:cubicBezTo>
                  <a:lnTo>
                    <a:pt x="2037" y="37771"/>
                  </a:lnTo>
                  <a:cubicBezTo>
                    <a:pt x="2633" y="36460"/>
                    <a:pt x="2407" y="34968"/>
                    <a:pt x="1522" y="33906"/>
                  </a:cubicBezTo>
                  <a:cubicBezTo>
                    <a:pt x="1326" y="33667"/>
                    <a:pt x="1095" y="33450"/>
                    <a:pt x="833" y="33264"/>
                  </a:cubicBezTo>
                  <a:lnTo>
                    <a:pt x="18091" y="2127"/>
                  </a:lnTo>
                  <a:cubicBezTo>
                    <a:pt x="18549" y="2316"/>
                    <a:pt x="19026" y="2406"/>
                    <a:pt x="19496" y="2406"/>
                  </a:cubicBezTo>
                  <a:cubicBezTo>
                    <a:pt x="20683" y="2406"/>
                    <a:pt x="21828" y="1828"/>
                    <a:pt x="22528" y="793"/>
                  </a:cubicBezTo>
                  <a:close/>
                  <a:moveTo>
                    <a:pt x="22410" y="1"/>
                  </a:moveTo>
                  <a:cubicBezTo>
                    <a:pt x="22291" y="1"/>
                    <a:pt x="22176" y="63"/>
                    <a:pt x="22115" y="175"/>
                  </a:cubicBezTo>
                  <a:cubicBezTo>
                    <a:pt x="21564" y="1168"/>
                    <a:pt x="20549" y="1728"/>
                    <a:pt x="19493" y="1728"/>
                  </a:cubicBezTo>
                  <a:cubicBezTo>
                    <a:pt x="19025" y="1728"/>
                    <a:pt x="18549" y="1618"/>
                    <a:pt x="18102" y="1387"/>
                  </a:cubicBezTo>
                  <a:cubicBezTo>
                    <a:pt x="18052" y="1362"/>
                    <a:pt x="17999" y="1349"/>
                    <a:pt x="17947" y="1349"/>
                  </a:cubicBezTo>
                  <a:cubicBezTo>
                    <a:pt x="17827" y="1349"/>
                    <a:pt x="17711" y="1413"/>
                    <a:pt x="17651" y="1524"/>
                  </a:cubicBezTo>
                  <a:lnTo>
                    <a:pt x="89" y="33208"/>
                  </a:lnTo>
                  <a:cubicBezTo>
                    <a:pt x="0" y="33369"/>
                    <a:pt x="56" y="33569"/>
                    <a:pt x="214" y="33664"/>
                  </a:cubicBezTo>
                  <a:cubicBezTo>
                    <a:pt x="1620" y="34498"/>
                    <a:pt x="2106" y="36275"/>
                    <a:pt x="1293" y="37737"/>
                  </a:cubicBezTo>
                  <a:cubicBezTo>
                    <a:pt x="1247" y="37816"/>
                    <a:pt x="1234" y="37909"/>
                    <a:pt x="1260" y="37998"/>
                  </a:cubicBezTo>
                  <a:cubicBezTo>
                    <a:pt x="1272" y="38044"/>
                    <a:pt x="1296" y="38087"/>
                    <a:pt x="1326" y="38123"/>
                  </a:cubicBezTo>
                  <a:cubicBezTo>
                    <a:pt x="1353" y="38156"/>
                    <a:pt x="1385" y="38181"/>
                    <a:pt x="1422" y="38201"/>
                  </a:cubicBezTo>
                  <a:lnTo>
                    <a:pt x="20233" y="48622"/>
                  </a:lnTo>
                  <a:cubicBezTo>
                    <a:pt x="20277" y="48647"/>
                    <a:pt x="20326" y="48658"/>
                    <a:pt x="20374" y="48658"/>
                  </a:cubicBezTo>
                  <a:cubicBezTo>
                    <a:pt x="20507" y="48658"/>
                    <a:pt x="20645" y="48576"/>
                    <a:pt x="20711" y="48456"/>
                  </a:cubicBezTo>
                  <a:cubicBezTo>
                    <a:pt x="21259" y="47465"/>
                    <a:pt x="22289" y="46906"/>
                    <a:pt x="23348" y="46906"/>
                  </a:cubicBezTo>
                  <a:cubicBezTo>
                    <a:pt x="23842" y="46906"/>
                    <a:pt x="24341" y="47027"/>
                    <a:pt x="24803" y="47282"/>
                  </a:cubicBezTo>
                  <a:cubicBezTo>
                    <a:pt x="24855" y="47312"/>
                    <a:pt x="24911" y="47326"/>
                    <a:pt x="24967" y="47326"/>
                  </a:cubicBezTo>
                  <a:cubicBezTo>
                    <a:pt x="25085" y="47326"/>
                    <a:pt x="25200" y="47263"/>
                    <a:pt x="25261" y="47152"/>
                  </a:cubicBezTo>
                  <a:lnTo>
                    <a:pt x="42817" y="15476"/>
                  </a:lnTo>
                  <a:cubicBezTo>
                    <a:pt x="42860" y="15399"/>
                    <a:pt x="42870" y="15305"/>
                    <a:pt x="42846" y="15220"/>
                  </a:cubicBezTo>
                  <a:cubicBezTo>
                    <a:pt x="42820" y="15134"/>
                    <a:pt x="42762" y="15060"/>
                    <a:pt x="42684" y="15017"/>
                  </a:cubicBezTo>
                  <a:cubicBezTo>
                    <a:pt x="41235" y="14215"/>
                    <a:pt x="40706" y="12376"/>
                    <a:pt x="41510" y="10926"/>
                  </a:cubicBezTo>
                  <a:cubicBezTo>
                    <a:pt x="41601" y="10762"/>
                    <a:pt x="41541" y="10554"/>
                    <a:pt x="41379" y="10467"/>
                  </a:cubicBezTo>
                  <a:lnTo>
                    <a:pt x="22574" y="43"/>
                  </a:lnTo>
                  <a:cubicBezTo>
                    <a:pt x="22522" y="14"/>
                    <a:pt x="22466" y="1"/>
                    <a:pt x="2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3" name="Google Shape;4851;p41">
              <a:extLst>
                <a:ext uri="{FF2B5EF4-FFF2-40B4-BE49-F238E27FC236}">
                  <a16:creationId xmlns:a16="http://schemas.microsoft.com/office/drawing/2014/main" id="{71B20B8B-CEA1-40B5-AA08-76B4CA5FD074}"/>
                </a:ext>
              </a:extLst>
            </p:cNvPr>
            <p:cNvSpPr/>
            <p:nvPr/>
          </p:nvSpPr>
          <p:spPr>
            <a:xfrm>
              <a:off x="1049550" y="4103250"/>
              <a:ext cx="88850" cy="77775"/>
            </a:xfrm>
            <a:custGeom>
              <a:avLst/>
              <a:gdLst/>
              <a:ahLst/>
              <a:cxnLst/>
              <a:rect l="l" t="t" r="r" b="b"/>
              <a:pathLst>
                <a:path w="3554" h="3111" extrusionOk="0">
                  <a:moveTo>
                    <a:pt x="1779" y="0"/>
                  </a:moveTo>
                  <a:cubicBezTo>
                    <a:pt x="1233" y="0"/>
                    <a:pt x="703" y="290"/>
                    <a:pt x="419" y="801"/>
                  </a:cubicBezTo>
                  <a:cubicBezTo>
                    <a:pt x="0" y="1552"/>
                    <a:pt x="272" y="2500"/>
                    <a:pt x="1023" y="2915"/>
                  </a:cubicBezTo>
                  <a:cubicBezTo>
                    <a:pt x="1262" y="3048"/>
                    <a:pt x="1521" y="3111"/>
                    <a:pt x="1776" y="3111"/>
                  </a:cubicBezTo>
                  <a:cubicBezTo>
                    <a:pt x="2323" y="3111"/>
                    <a:pt x="2854" y="2822"/>
                    <a:pt x="3137" y="2311"/>
                  </a:cubicBezTo>
                  <a:cubicBezTo>
                    <a:pt x="3553" y="1560"/>
                    <a:pt x="3282" y="614"/>
                    <a:pt x="2533" y="197"/>
                  </a:cubicBezTo>
                  <a:cubicBezTo>
                    <a:pt x="2293" y="63"/>
                    <a:pt x="2034" y="0"/>
                    <a:pt x="1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4" name="Google Shape;4852;p41">
              <a:extLst>
                <a:ext uri="{FF2B5EF4-FFF2-40B4-BE49-F238E27FC236}">
                  <a16:creationId xmlns:a16="http://schemas.microsoft.com/office/drawing/2014/main" id="{9A6987B3-2EB2-4473-9A18-5B194A96F261}"/>
                </a:ext>
              </a:extLst>
            </p:cNvPr>
            <p:cNvSpPr/>
            <p:nvPr/>
          </p:nvSpPr>
          <p:spPr>
            <a:xfrm>
              <a:off x="962425" y="4134850"/>
              <a:ext cx="142500" cy="172800"/>
            </a:xfrm>
            <a:custGeom>
              <a:avLst/>
              <a:gdLst/>
              <a:ahLst/>
              <a:cxnLst/>
              <a:rect l="l" t="t" r="r" b="b"/>
              <a:pathLst>
                <a:path w="5700" h="6912" extrusionOk="0">
                  <a:moveTo>
                    <a:pt x="5130" y="0"/>
                  </a:moveTo>
                  <a:cubicBezTo>
                    <a:pt x="5016" y="0"/>
                    <a:pt x="4899" y="39"/>
                    <a:pt x="4796" y="125"/>
                  </a:cubicBezTo>
                  <a:lnTo>
                    <a:pt x="279" y="3963"/>
                  </a:lnTo>
                  <a:cubicBezTo>
                    <a:pt x="1" y="4200"/>
                    <a:pt x="44" y="4640"/>
                    <a:pt x="363" y="4817"/>
                  </a:cubicBezTo>
                  <a:lnTo>
                    <a:pt x="4023" y="6845"/>
                  </a:lnTo>
                  <a:cubicBezTo>
                    <a:pt x="4104" y="6891"/>
                    <a:pt x="4191" y="6912"/>
                    <a:pt x="4275" y="6912"/>
                  </a:cubicBezTo>
                  <a:cubicBezTo>
                    <a:pt x="4522" y="6912"/>
                    <a:pt x="4753" y="6734"/>
                    <a:pt x="4792" y="6466"/>
                  </a:cubicBezTo>
                  <a:lnTo>
                    <a:pt x="5649" y="602"/>
                  </a:lnTo>
                  <a:cubicBezTo>
                    <a:pt x="5700" y="257"/>
                    <a:pt x="5425" y="0"/>
                    <a:pt x="5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5" name="Google Shape;4853;p41">
              <a:extLst>
                <a:ext uri="{FF2B5EF4-FFF2-40B4-BE49-F238E27FC236}">
                  <a16:creationId xmlns:a16="http://schemas.microsoft.com/office/drawing/2014/main" id="{53136567-5A08-4AF6-ADBD-FDEEE91A129F}"/>
                </a:ext>
              </a:extLst>
            </p:cNvPr>
            <p:cNvSpPr/>
            <p:nvPr/>
          </p:nvSpPr>
          <p:spPr>
            <a:xfrm>
              <a:off x="1096200" y="3999675"/>
              <a:ext cx="81250" cy="130425"/>
            </a:xfrm>
            <a:custGeom>
              <a:avLst/>
              <a:gdLst/>
              <a:ahLst/>
              <a:cxnLst/>
              <a:rect l="l" t="t" r="r" b="b"/>
              <a:pathLst>
                <a:path w="3250" h="5217" extrusionOk="0">
                  <a:moveTo>
                    <a:pt x="2902" y="0"/>
                  </a:moveTo>
                  <a:cubicBezTo>
                    <a:pt x="2795" y="0"/>
                    <a:pt x="2690" y="57"/>
                    <a:pt x="2634" y="157"/>
                  </a:cubicBezTo>
                  <a:lnTo>
                    <a:pt x="82" y="4764"/>
                  </a:lnTo>
                  <a:cubicBezTo>
                    <a:pt x="0" y="4910"/>
                    <a:pt x="52" y="5095"/>
                    <a:pt x="198" y="5178"/>
                  </a:cubicBezTo>
                  <a:cubicBezTo>
                    <a:pt x="198" y="5178"/>
                    <a:pt x="198" y="5178"/>
                    <a:pt x="198" y="5178"/>
                  </a:cubicBezTo>
                  <a:lnTo>
                    <a:pt x="198" y="5178"/>
                  </a:lnTo>
                  <a:cubicBezTo>
                    <a:pt x="198" y="5179"/>
                    <a:pt x="199" y="5179"/>
                    <a:pt x="199" y="5179"/>
                  </a:cubicBezTo>
                  <a:cubicBezTo>
                    <a:pt x="199" y="5179"/>
                    <a:pt x="199" y="5179"/>
                    <a:pt x="199" y="5178"/>
                  </a:cubicBezTo>
                  <a:lnTo>
                    <a:pt x="199" y="5178"/>
                  </a:lnTo>
                  <a:cubicBezTo>
                    <a:pt x="246" y="5204"/>
                    <a:pt x="297" y="5216"/>
                    <a:pt x="347" y="5216"/>
                  </a:cubicBezTo>
                  <a:cubicBezTo>
                    <a:pt x="454" y="5216"/>
                    <a:pt x="557" y="5160"/>
                    <a:pt x="612" y="5060"/>
                  </a:cubicBezTo>
                  <a:lnTo>
                    <a:pt x="3168" y="453"/>
                  </a:lnTo>
                  <a:cubicBezTo>
                    <a:pt x="3249" y="306"/>
                    <a:pt x="3198" y="122"/>
                    <a:pt x="3050" y="38"/>
                  </a:cubicBezTo>
                  <a:lnTo>
                    <a:pt x="3049" y="38"/>
                  </a:lnTo>
                  <a:cubicBezTo>
                    <a:pt x="3002" y="13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6" name="Google Shape;4854;p41">
              <a:extLst>
                <a:ext uri="{FF2B5EF4-FFF2-40B4-BE49-F238E27FC236}">
                  <a16:creationId xmlns:a16="http://schemas.microsoft.com/office/drawing/2014/main" id="{0ECE1FB7-6D0E-49F7-BD47-C9746519D63B}"/>
                </a:ext>
              </a:extLst>
            </p:cNvPr>
            <p:cNvSpPr/>
            <p:nvPr/>
          </p:nvSpPr>
          <p:spPr>
            <a:xfrm>
              <a:off x="1267575" y="3236425"/>
              <a:ext cx="420500" cy="368175"/>
            </a:xfrm>
            <a:custGeom>
              <a:avLst/>
              <a:gdLst/>
              <a:ahLst/>
              <a:cxnLst/>
              <a:rect l="l" t="t" r="r" b="b"/>
              <a:pathLst>
                <a:path w="16820" h="14727" extrusionOk="0">
                  <a:moveTo>
                    <a:pt x="7374" y="3750"/>
                  </a:moveTo>
                  <a:lnTo>
                    <a:pt x="12025" y="6328"/>
                  </a:lnTo>
                  <a:lnTo>
                    <a:pt x="9448" y="10979"/>
                  </a:lnTo>
                  <a:lnTo>
                    <a:pt x="4796" y="8401"/>
                  </a:lnTo>
                  <a:lnTo>
                    <a:pt x="7374" y="3750"/>
                  </a:lnTo>
                  <a:close/>
                  <a:moveTo>
                    <a:pt x="8417" y="1"/>
                  </a:moveTo>
                  <a:cubicBezTo>
                    <a:pt x="5827" y="1"/>
                    <a:pt x="3315" y="1369"/>
                    <a:pt x="1971" y="3794"/>
                  </a:cubicBezTo>
                  <a:cubicBezTo>
                    <a:pt x="0" y="7351"/>
                    <a:pt x="1284" y="11832"/>
                    <a:pt x="4842" y="13802"/>
                  </a:cubicBezTo>
                  <a:cubicBezTo>
                    <a:pt x="5972" y="14429"/>
                    <a:pt x="7197" y="14727"/>
                    <a:pt x="8404" y="14727"/>
                  </a:cubicBezTo>
                  <a:cubicBezTo>
                    <a:pt x="10993" y="14727"/>
                    <a:pt x="13505" y="13358"/>
                    <a:pt x="14849" y="10932"/>
                  </a:cubicBezTo>
                  <a:cubicBezTo>
                    <a:pt x="16819" y="7376"/>
                    <a:pt x="15535" y="2896"/>
                    <a:pt x="11979" y="925"/>
                  </a:cubicBezTo>
                  <a:cubicBezTo>
                    <a:pt x="10849" y="298"/>
                    <a:pt x="9624" y="1"/>
                    <a:pt x="8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7" name="Google Shape;4855;p41">
              <a:extLst>
                <a:ext uri="{FF2B5EF4-FFF2-40B4-BE49-F238E27FC236}">
                  <a16:creationId xmlns:a16="http://schemas.microsoft.com/office/drawing/2014/main" id="{4EC5853B-A985-4309-8A57-72F4C2B41C1B}"/>
                </a:ext>
              </a:extLst>
            </p:cNvPr>
            <p:cNvSpPr/>
            <p:nvPr/>
          </p:nvSpPr>
          <p:spPr>
            <a:xfrm>
              <a:off x="1302175" y="3257975"/>
              <a:ext cx="361325" cy="325100"/>
            </a:xfrm>
            <a:custGeom>
              <a:avLst/>
              <a:gdLst/>
              <a:ahLst/>
              <a:cxnLst/>
              <a:rect l="l" t="t" r="r" b="b"/>
              <a:pathLst>
                <a:path w="14453" h="13004" extrusionOk="0">
                  <a:moveTo>
                    <a:pt x="7037" y="676"/>
                  </a:moveTo>
                  <a:cubicBezTo>
                    <a:pt x="7992" y="676"/>
                    <a:pt x="8959" y="910"/>
                    <a:pt x="9851" y="1404"/>
                  </a:cubicBezTo>
                  <a:cubicBezTo>
                    <a:pt x="10501" y="1764"/>
                    <a:pt x="11054" y="2230"/>
                    <a:pt x="11501" y="2770"/>
                  </a:cubicBezTo>
                  <a:cubicBezTo>
                    <a:pt x="12995" y="4565"/>
                    <a:pt x="13320" y="7166"/>
                    <a:pt x="12123" y="9327"/>
                  </a:cubicBezTo>
                  <a:cubicBezTo>
                    <a:pt x="11060" y="11244"/>
                    <a:pt x="9068" y="12328"/>
                    <a:pt x="7016" y="12328"/>
                  </a:cubicBezTo>
                  <a:cubicBezTo>
                    <a:pt x="6061" y="12328"/>
                    <a:pt x="5094" y="12093"/>
                    <a:pt x="4202" y="11599"/>
                  </a:cubicBezTo>
                  <a:cubicBezTo>
                    <a:pt x="1390" y="10040"/>
                    <a:pt x="372" y="6487"/>
                    <a:pt x="1930" y="3676"/>
                  </a:cubicBezTo>
                  <a:cubicBezTo>
                    <a:pt x="2993" y="1759"/>
                    <a:pt x="4986" y="676"/>
                    <a:pt x="7037" y="676"/>
                  </a:cubicBezTo>
                  <a:close/>
                  <a:moveTo>
                    <a:pt x="7037" y="1"/>
                  </a:moveTo>
                  <a:cubicBezTo>
                    <a:pt x="4747" y="1"/>
                    <a:pt x="2524" y="1210"/>
                    <a:pt x="1338" y="3351"/>
                  </a:cubicBezTo>
                  <a:cubicBezTo>
                    <a:pt x="1" y="5763"/>
                    <a:pt x="365" y="8665"/>
                    <a:pt x="2032" y="10669"/>
                  </a:cubicBezTo>
                  <a:cubicBezTo>
                    <a:pt x="2533" y="11269"/>
                    <a:pt x="3150" y="11790"/>
                    <a:pt x="3873" y="12189"/>
                  </a:cubicBezTo>
                  <a:cubicBezTo>
                    <a:pt x="4870" y="12742"/>
                    <a:pt x="5950" y="13004"/>
                    <a:pt x="7016" y="13004"/>
                  </a:cubicBezTo>
                  <a:cubicBezTo>
                    <a:pt x="9306" y="13004"/>
                    <a:pt x="11529" y="11795"/>
                    <a:pt x="12715" y="9654"/>
                  </a:cubicBezTo>
                  <a:cubicBezTo>
                    <a:pt x="14452" y="6518"/>
                    <a:pt x="13313" y="2551"/>
                    <a:pt x="10180" y="815"/>
                  </a:cubicBezTo>
                  <a:cubicBezTo>
                    <a:pt x="9183" y="263"/>
                    <a:pt x="8103" y="1"/>
                    <a:pt x="7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8" name="Google Shape;4856;p41">
              <a:extLst>
                <a:ext uri="{FF2B5EF4-FFF2-40B4-BE49-F238E27FC236}">
                  <a16:creationId xmlns:a16="http://schemas.microsoft.com/office/drawing/2014/main" id="{68212678-7224-483D-9E2A-F56E5DC7FDF7}"/>
                </a:ext>
              </a:extLst>
            </p:cNvPr>
            <p:cNvSpPr/>
            <p:nvPr/>
          </p:nvSpPr>
          <p:spPr>
            <a:xfrm>
              <a:off x="1366275" y="3308975"/>
              <a:ext cx="223075" cy="223075"/>
            </a:xfrm>
            <a:custGeom>
              <a:avLst/>
              <a:gdLst/>
              <a:ahLst/>
              <a:cxnLst/>
              <a:rect l="l" t="t" r="r" b="b"/>
              <a:pathLst>
                <a:path w="8923" h="8923" extrusionOk="0">
                  <a:moveTo>
                    <a:pt x="3426" y="848"/>
                  </a:moveTo>
                  <a:lnTo>
                    <a:pt x="8077" y="3426"/>
                  </a:lnTo>
                  <a:lnTo>
                    <a:pt x="5500" y="8077"/>
                  </a:lnTo>
                  <a:lnTo>
                    <a:pt x="848" y="5499"/>
                  </a:lnTo>
                  <a:lnTo>
                    <a:pt x="3426" y="848"/>
                  </a:lnTo>
                  <a:close/>
                  <a:moveTo>
                    <a:pt x="3183" y="1"/>
                  </a:moveTo>
                  <a:lnTo>
                    <a:pt x="1" y="5741"/>
                  </a:lnTo>
                  <a:lnTo>
                    <a:pt x="5741" y="8923"/>
                  </a:lnTo>
                  <a:lnTo>
                    <a:pt x="8923" y="318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9" name="Google Shape;4857;p41">
              <a:extLst>
                <a:ext uri="{FF2B5EF4-FFF2-40B4-BE49-F238E27FC236}">
                  <a16:creationId xmlns:a16="http://schemas.microsoft.com/office/drawing/2014/main" id="{DB9833FD-4918-4984-BD5D-5F38D9E591B5}"/>
                </a:ext>
              </a:extLst>
            </p:cNvPr>
            <p:cNvSpPr/>
            <p:nvPr/>
          </p:nvSpPr>
          <p:spPr>
            <a:xfrm>
              <a:off x="1286700" y="3360300"/>
              <a:ext cx="381375" cy="244350"/>
            </a:xfrm>
            <a:custGeom>
              <a:avLst/>
              <a:gdLst/>
              <a:ahLst/>
              <a:cxnLst/>
              <a:rect l="l" t="t" r="r" b="b"/>
              <a:pathLst>
                <a:path w="15255" h="9774" extrusionOk="0">
                  <a:moveTo>
                    <a:pt x="14592" y="0"/>
                  </a:moveTo>
                  <a:cubicBezTo>
                    <a:pt x="14485" y="927"/>
                    <a:pt x="14201" y="1848"/>
                    <a:pt x="13722" y="2713"/>
                  </a:cubicBezTo>
                  <a:cubicBezTo>
                    <a:pt x="12378" y="5138"/>
                    <a:pt x="9867" y="6508"/>
                    <a:pt x="7278" y="6508"/>
                  </a:cubicBezTo>
                  <a:cubicBezTo>
                    <a:pt x="6070" y="6508"/>
                    <a:pt x="4845" y="6210"/>
                    <a:pt x="3714" y="5583"/>
                  </a:cubicBezTo>
                  <a:cubicBezTo>
                    <a:pt x="2063" y="4667"/>
                    <a:pt x="909" y="3208"/>
                    <a:pt x="336" y="1554"/>
                  </a:cubicBezTo>
                  <a:lnTo>
                    <a:pt x="336" y="1554"/>
                  </a:lnTo>
                  <a:cubicBezTo>
                    <a:pt x="1" y="4432"/>
                    <a:pt x="1388" y="7358"/>
                    <a:pt x="4078" y="8849"/>
                  </a:cubicBezTo>
                  <a:cubicBezTo>
                    <a:pt x="5209" y="9476"/>
                    <a:pt x="6433" y="9773"/>
                    <a:pt x="7641" y="9773"/>
                  </a:cubicBezTo>
                  <a:cubicBezTo>
                    <a:pt x="10231" y="9773"/>
                    <a:pt x="12742" y="8405"/>
                    <a:pt x="14086" y="5980"/>
                  </a:cubicBezTo>
                  <a:cubicBezTo>
                    <a:pt x="15140" y="4073"/>
                    <a:pt x="15255" y="1906"/>
                    <a:pt x="1459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0" name="Google Shape;4858;p41">
              <a:extLst>
                <a:ext uri="{FF2B5EF4-FFF2-40B4-BE49-F238E27FC236}">
                  <a16:creationId xmlns:a16="http://schemas.microsoft.com/office/drawing/2014/main" id="{955234DF-34C0-4CB3-B4B9-EF1C01AC8490}"/>
                </a:ext>
              </a:extLst>
            </p:cNvPr>
            <p:cNvSpPr/>
            <p:nvPr/>
          </p:nvSpPr>
          <p:spPr>
            <a:xfrm>
              <a:off x="569225" y="4267425"/>
              <a:ext cx="70225" cy="70200"/>
            </a:xfrm>
            <a:custGeom>
              <a:avLst/>
              <a:gdLst/>
              <a:ahLst/>
              <a:cxnLst/>
              <a:rect l="l" t="t" r="r" b="b"/>
              <a:pathLst>
                <a:path w="2809" h="2808" extrusionOk="0">
                  <a:moveTo>
                    <a:pt x="2182" y="0"/>
                  </a:moveTo>
                  <a:lnTo>
                    <a:pt x="1" y="625"/>
                  </a:lnTo>
                  <a:lnTo>
                    <a:pt x="625" y="2808"/>
                  </a:lnTo>
                  <a:lnTo>
                    <a:pt x="2808" y="2182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1" name="Google Shape;4859;p41">
              <a:extLst>
                <a:ext uri="{FF2B5EF4-FFF2-40B4-BE49-F238E27FC236}">
                  <a16:creationId xmlns:a16="http://schemas.microsoft.com/office/drawing/2014/main" id="{B59E063E-A571-40D6-A0B9-B3777F0997C6}"/>
                </a:ext>
              </a:extLst>
            </p:cNvPr>
            <p:cNvSpPr/>
            <p:nvPr/>
          </p:nvSpPr>
          <p:spPr>
            <a:xfrm>
              <a:off x="584550" y="4282725"/>
              <a:ext cx="39525" cy="39500"/>
            </a:xfrm>
            <a:custGeom>
              <a:avLst/>
              <a:gdLst/>
              <a:ahLst/>
              <a:cxnLst/>
              <a:rect l="l" t="t" r="r" b="b"/>
              <a:pathLst>
                <a:path w="1581" h="1580" extrusionOk="0">
                  <a:moveTo>
                    <a:pt x="1228" y="0"/>
                  </a:moveTo>
                  <a:lnTo>
                    <a:pt x="1" y="353"/>
                  </a:lnTo>
                  <a:lnTo>
                    <a:pt x="352" y="1580"/>
                  </a:lnTo>
                  <a:lnTo>
                    <a:pt x="1580" y="1229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2" name="Google Shape;4860;p41">
              <a:extLst>
                <a:ext uri="{FF2B5EF4-FFF2-40B4-BE49-F238E27FC236}">
                  <a16:creationId xmlns:a16="http://schemas.microsoft.com/office/drawing/2014/main" id="{40325CD0-42F6-4EA0-BC5A-94613A374C1E}"/>
                </a:ext>
              </a:extLst>
            </p:cNvPr>
            <p:cNvSpPr/>
            <p:nvPr/>
          </p:nvSpPr>
          <p:spPr>
            <a:xfrm>
              <a:off x="1162225" y="4599775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2" y="1"/>
                  </a:moveTo>
                  <a:lnTo>
                    <a:pt x="1" y="627"/>
                  </a:lnTo>
                  <a:lnTo>
                    <a:pt x="627" y="2809"/>
                  </a:lnTo>
                  <a:lnTo>
                    <a:pt x="2808" y="2184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3" name="Google Shape;4861;p41">
              <a:extLst>
                <a:ext uri="{FF2B5EF4-FFF2-40B4-BE49-F238E27FC236}">
                  <a16:creationId xmlns:a16="http://schemas.microsoft.com/office/drawing/2014/main" id="{74D706C9-9525-4B65-8948-D8046B5DCCA0}"/>
                </a:ext>
              </a:extLst>
            </p:cNvPr>
            <p:cNvSpPr/>
            <p:nvPr/>
          </p:nvSpPr>
          <p:spPr>
            <a:xfrm>
              <a:off x="1177625" y="4615225"/>
              <a:ext cx="39525" cy="39525"/>
            </a:xfrm>
            <a:custGeom>
              <a:avLst/>
              <a:gdLst/>
              <a:ahLst/>
              <a:cxnLst/>
              <a:rect l="l" t="t" r="r" b="b"/>
              <a:pathLst>
                <a:path w="1581" h="1581" extrusionOk="0">
                  <a:moveTo>
                    <a:pt x="1228" y="1"/>
                  </a:moveTo>
                  <a:lnTo>
                    <a:pt x="1" y="352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4" name="Google Shape;4862;p41">
              <a:extLst>
                <a:ext uri="{FF2B5EF4-FFF2-40B4-BE49-F238E27FC236}">
                  <a16:creationId xmlns:a16="http://schemas.microsoft.com/office/drawing/2014/main" id="{50567ADF-CF03-4E86-BD63-5F884DAC20A5}"/>
                </a:ext>
              </a:extLst>
            </p:cNvPr>
            <p:cNvSpPr/>
            <p:nvPr/>
          </p:nvSpPr>
          <p:spPr>
            <a:xfrm>
              <a:off x="1088625" y="3340650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4" y="1"/>
                  </a:moveTo>
                  <a:lnTo>
                    <a:pt x="1" y="627"/>
                  </a:lnTo>
                  <a:lnTo>
                    <a:pt x="627" y="2808"/>
                  </a:lnTo>
                  <a:lnTo>
                    <a:pt x="2808" y="2183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5" name="Google Shape;4863;p41">
              <a:extLst>
                <a:ext uri="{FF2B5EF4-FFF2-40B4-BE49-F238E27FC236}">
                  <a16:creationId xmlns:a16="http://schemas.microsoft.com/office/drawing/2014/main" id="{71D04244-A617-47DF-9F48-B745203100E3}"/>
                </a:ext>
              </a:extLst>
            </p:cNvPr>
            <p:cNvSpPr/>
            <p:nvPr/>
          </p:nvSpPr>
          <p:spPr>
            <a:xfrm>
              <a:off x="1104075" y="3356025"/>
              <a:ext cx="39500" cy="39500"/>
            </a:xfrm>
            <a:custGeom>
              <a:avLst/>
              <a:gdLst/>
              <a:ahLst/>
              <a:cxnLst/>
              <a:rect l="l" t="t" r="r" b="b"/>
              <a:pathLst>
                <a:path w="1580" h="1580" extrusionOk="0">
                  <a:moveTo>
                    <a:pt x="1227" y="1"/>
                  </a:moveTo>
                  <a:lnTo>
                    <a:pt x="0" y="353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6" name="Google Shape;4864;p41">
              <a:extLst>
                <a:ext uri="{FF2B5EF4-FFF2-40B4-BE49-F238E27FC236}">
                  <a16:creationId xmlns:a16="http://schemas.microsoft.com/office/drawing/2014/main" id="{2843F2C2-EC66-44FE-A66D-5C812149D894}"/>
                </a:ext>
              </a:extLst>
            </p:cNvPr>
            <p:cNvSpPr/>
            <p:nvPr/>
          </p:nvSpPr>
          <p:spPr>
            <a:xfrm>
              <a:off x="1681750" y="3673125"/>
              <a:ext cx="70200" cy="70225"/>
            </a:xfrm>
            <a:custGeom>
              <a:avLst/>
              <a:gdLst/>
              <a:ahLst/>
              <a:cxnLst/>
              <a:rect l="l" t="t" r="r" b="b"/>
              <a:pathLst>
                <a:path w="2808" h="2809" extrusionOk="0">
                  <a:moveTo>
                    <a:pt x="2183" y="1"/>
                  </a:moveTo>
                  <a:lnTo>
                    <a:pt x="0" y="626"/>
                  </a:lnTo>
                  <a:lnTo>
                    <a:pt x="626" y="2808"/>
                  </a:lnTo>
                  <a:lnTo>
                    <a:pt x="2808" y="2182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7" name="Google Shape;4865;p41">
              <a:extLst>
                <a:ext uri="{FF2B5EF4-FFF2-40B4-BE49-F238E27FC236}">
                  <a16:creationId xmlns:a16="http://schemas.microsoft.com/office/drawing/2014/main" id="{B80FDD14-1213-4193-8B3E-7CAD03950BE1}"/>
                </a:ext>
              </a:extLst>
            </p:cNvPr>
            <p:cNvSpPr/>
            <p:nvPr/>
          </p:nvSpPr>
          <p:spPr>
            <a:xfrm>
              <a:off x="1697100" y="36884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1228" y="1"/>
                  </a:moveTo>
                  <a:lnTo>
                    <a:pt x="1" y="353"/>
                  </a:lnTo>
                  <a:lnTo>
                    <a:pt x="352" y="1581"/>
                  </a:lnTo>
                  <a:lnTo>
                    <a:pt x="1580" y="1229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8" name="Google Shape;4866;p41">
              <a:extLst>
                <a:ext uri="{FF2B5EF4-FFF2-40B4-BE49-F238E27FC236}">
                  <a16:creationId xmlns:a16="http://schemas.microsoft.com/office/drawing/2014/main" id="{C9D83F20-3582-4355-92D6-D09C72076C16}"/>
                </a:ext>
              </a:extLst>
            </p:cNvPr>
            <p:cNvSpPr/>
            <p:nvPr/>
          </p:nvSpPr>
          <p:spPr>
            <a:xfrm>
              <a:off x="908550" y="3564750"/>
              <a:ext cx="1660900" cy="1520425"/>
            </a:xfrm>
            <a:custGeom>
              <a:avLst/>
              <a:gdLst/>
              <a:ahLst/>
              <a:cxnLst/>
              <a:rect l="l" t="t" r="r" b="b"/>
              <a:pathLst>
                <a:path w="66436" h="60817" extrusionOk="0">
                  <a:moveTo>
                    <a:pt x="47016" y="0"/>
                  </a:moveTo>
                  <a:lnTo>
                    <a:pt x="0" y="33827"/>
                  </a:lnTo>
                  <a:lnTo>
                    <a:pt x="19419" y="60817"/>
                  </a:lnTo>
                  <a:lnTo>
                    <a:pt x="66435" y="26991"/>
                  </a:lnTo>
                  <a:lnTo>
                    <a:pt x="47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9" name="Google Shape;4867;p41">
              <a:extLst>
                <a:ext uri="{FF2B5EF4-FFF2-40B4-BE49-F238E27FC236}">
                  <a16:creationId xmlns:a16="http://schemas.microsoft.com/office/drawing/2014/main" id="{B5A20AE0-F170-4A1C-8D32-4EF75862C1B2}"/>
                </a:ext>
              </a:extLst>
            </p:cNvPr>
            <p:cNvSpPr/>
            <p:nvPr/>
          </p:nvSpPr>
          <p:spPr>
            <a:xfrm>
              <a:off x="2039450" y="3561900"/>
              <a:ext cx="574425" cy="680750"/>
            </a:xfrm>
            <a:custGeom>
              <a:avLst/>
              <a:gdLst/>
              <a:ahLst/>
              <a:cxnLst/>
              <a:rect l="l" t="t" r="r" b="b"/>
              <a:pathLst>
                <a:path w="22977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22976" y="15682"/>
                  </a:lnTo>
                  <a:lnTo>
                    <a:pt x="13180" y="2066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0" name="Google Shape;4868;p41">
              <a:extLst>
                <a:ext uri="{FF2B5EF4-FFF2-40B4-BE49-F238E27FC236}">
                  <a16:creationId xmlns:a16="http://schemas.microsoft.com/office/drawing/2014/main" id="{AEA4FD24-EEF9-4BFC-A894-641AFD4192DD}"/>
                </a:ext>
              </a:extLst>
            </p:cNvPr>
            <p:cNvSpPr/>
            <p:nvPr/>
          </p:nvSpPr>
          <p:spPr>
            <a:xfrm>
              <a:off x="2039450" y="3561900"/>
              <a:ext cx="532100" cy="680750"/>
            </a:xfrm>
            <a:custGeom>
              <a:avLst/>
              <a:gdLst/>
              <a:ahLst/>
              <a:cxnLst/>
              <a:rect l="l" t="t" r="r" b="b"/>
              <a:pathLst>
                <a:path w="21284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1" name="Google Shape;4869;p41">
              <a:extLst>
                <a:ext uri="{FF2B5EF4-FFF2-40B4-BE49-F238E27FC236}">
                  <a16:creationId xmlns:a16="http://schemas.microsoft.com/office/drawing/2014/main" id="{5F95C9BD-7413-4F6E-99CC-CAC66F1B1CB3}"/>
                </a:ext>
              </a:extLst>
            </p:cNvPr>
            <p:cNvSpPr/>
            <p:nvPr/>
          </p:nvSpPr>
          <p:spPr>
            <a:xfrm>
              <a:off x="2039475" y="3749100"/>
              <a:ext cx="432475" cy="449450"/>
            </a:xfrm>
            <a:custGeom>
              <a:avLst/>
              <a:gdLst/>
              <a:ahLst/>
              <a:cxnLst/>
              <a:rect l="l" t="t" r="r" b="b"/>
              <a:pathLst>
                <a:path w="17299" h="17978" extrusionOk="0">
                  <a:moveTo>
                    <a:pt x="6210" y="0"/>
                  </a:moveTo>
                  <a:cubicBezTo>
                    <a:pt x="4252" y="0"/>
                    <a:pt x="2274" y="588"/>
                    <a:pt x="558" y="1810"/>
                  </a:cubicBezTo>
                  <a:cubicBezTo>
                    <a:pt x="468" y="1875"/>
                    <a:pt x="389" y="1946"/>
                    <a:pt x="301" y="2012"/>
                  </a:cubicBezTo>
                  <a:lnTo>
                    <a:pt x="1" y="4062"/>
                  </a:lnTo>
                  <a:lnTo>
                    <a:pt x="9795" y="17676"/>
                  </a:lnTo>
                  <a:lnTo>
                    <a:pt x="11468" y="17977"/>
                  </a:lnTo>
                  <a:cubicBezTo>
                    <a:pt x="11605" y="17890"/>
                    <a:pt x="11746" y="17809"/>
                    <a:pt x="11882" y="17713"/>
                  </a:cubicBezTo>
                  <a:cubicBezTo>
                    <a:pt x="16273" y="14586"/>
                    <a:pt x="17298" y="8491"/>
                    <a:pt x="14171" y="4101"/>
                  </a:cubicBezTo>
                  <a:cubicBezTo>
                    <a:pt x="12266" y="1426"/>
                    <a:pt x="9261" y="0"/>
                    <a:pt x="621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" name="Google Shape;4870;p41">
              <a:extLst>
                <a:ext uri="{FF2B5EF4-FFF2-40B4-BE49-F238E27FC236}">
                  <a16:creationId xmlns:a16="http://schemas.microsoft.com/office/drawing/2014/main" id="{6A459D02-8E7E-408A-9CE3-8655E256975F}"/>
                </a:ext>
              </a:extLst>
            </p:cNvPr>
            <p:cNvSpPr/>
            <p:nvPr/>
          </p:nvSpPr>
          <p:spPr>
            <a:xfrm>
              <a:off x="1062575" y="3834800"/>
              <a:ext cx="1185650" cy="1099125"/>
            </a:xfrm>
            <a:custGeom>
              <a:avLst/>
              <a:gdLst/>
              <a:ahLst/>
              <a:cxnLst/>
              <a:rect l="l" t="t" r="r" b="b"/>
              <a:pathLst>
                <a:path w="47426" h="43965" extrusionOk="0">
                  <a:moveTo>
                    <a:pt x="30256" y="0"/>
                  </a:moveTo>
                  <a:lnTo>
                    <a:pt x="851" y="21158"/>
                  </a:lnTo>
                  <a:cubicBezTo>
                    <a:pt x="1861" y="22653"/>
                    <a:pt x="1510" y="24688"/>
                    <a:pt x="35" y="25748"/>
                  </a:cubicBezTo>
                  <a:cubicBezTo>
                    <a:pt x="24" y="25756"/>
                    <a:pt x="12" y="25763"/>
                    <a:pt x="1" y="25770"/>
                  </a:cubicBezTo>
                  <a:lnTo>
                    <a:pt x="12560" y="43227"/>
                  </a:lnTo>
                  <a:cubicBezTo>
                    <a:pt x="12570" y="43220"/>
                    <a:pt x="12579" y="43211"/>
                    <a:pt x="12590" y="43201"/>
                  </a:cubicBezTo>
                  <a:cubicBezTo>
                    <a:pt x="13182" y="42776"/>
                    <a:pt x="13865" y="42571"/>
                    <a:pt x="14542" y="42571"/>
                  </a:cubicBezTo>
                  <a:cubicBezTo>
                    <a:pt x="15583" y="42571"/>
                    <a:pt x="16609" y="43055"/>
                    <a:pt x="17264" y="43965"/>
                  </a:cubicBezTo>
                  <a:lnTo>
                    <a:pt x="46661" y="22813"/>
                  </a:lnTo>
                  <a:cubicBezTo>
                    <a:pt x="45582" y="21313"/>
                    <a:pt x="45923" y="19220"/>
                    <a:pt x="47425" y="18141"/>
                  </a:cubicBezTo>
                  <a:lnTo>
                    <a:pt x="34869" y="687"/>
                  </a:lnTo>
                  <a:cubicBezTo>
                    <a:pt x="34278" y="1112"/>
                    <a:pt x="33595" y="1316"/>
                    <a:pt x="32920" y="1316"/>
                  </a:cubicBezTo>
                  <a:cubicBezTo>
                    <a:pt x="31909" y="1316"/>
                    <a:pt x="30913" y="859"/>
                    <a:pt x="30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" name="Google Shape;4871;p41">
              <a:extLst>
                <a:ext uri="{FF2B5EF4-FFF2-40B4-BE49-F238E27FC236}">
                  <a16:creationId xmlns:a16="http://schemas.microsoft.com/office/drawing/2014/main" id="{9900849F-2AD2-4FC3-98B1-FB9BDFAC7E69}"/>
                </a:ext>
              </a:extLst>
            </p:cNvPr>
            <p:cNvSpPr/>
            <p:nvPr/>
          </p:nvSpPr>
          <p:spPr>
            <a:xfrm>
              <a:off x="1341025" y="4104200"/>
              <a:ext cx="648500" cy="553350"/>
            </a:xfrm>
            <a:custGeom>
              <a:avLst/>
              <a:gdLst/>
              <a:ahLst/>
              <a:cxnLst/>
              <a:rect l="l" t="t" r="r" b="b"/>
              <a:pathLst>
                <a:path w="25940" h="22134" extrusionOk="0">
                  <a:moveTo>
                    <a:pt x="11839" y="4029"/>
                  </a:moveTo>
                  <a:cubicBezTo>
                    <a:pt x="11846" y="4029"/>
                    <a:pt x="11853" y="4030"/>
                    <a:pt x="11860" y="4031"/>
                  </a:cubicBezTo>
                  <a:cubicBezTo>
                    <a:pt x="11899" y="4037"/>
                    <a:pt x="11928" y="4055"/>
                    <a:pt x="11949" y="4086"/>
                  </a:cubicBezTo>
                  <a:cubicBezTo>
                    <a:pt x="11971" y="4116"/>
                    <a:pt x="11979" y="4147"/>
                    <a:pt x="11972" y="4183"/>
                  </a:cubicBezTo>
                  <a:lnTo>
                    <a:pt x="11951" y="4313"/>
                  </a:lnTo>
                  <a:lnTo>
                    <a:pt x="11822" y="4292"/>
                  </a:lnTo>
                  <a:cubicBezTo>
                    <a:pt x="11782" y="4288"/>
                    <a:pt x="11756" y="4270"/>
                    <a:pt x="11731" y="4239"/>
                  </a:cubicBezTo>
                  <a:cubicBezTo>
                    <a:pt x="11710" y="4209"/>
                    <a:pt x="11703" y="4179"/>
                    <a:pt x="11710" y="4140"/>
                  </a:cubicBezTo>
                  <a:cubicBezTo>
                    <a:pt x="11720" y="4076"/>
                    <a:pt x="11779" y="4029"/>
                    <a:pt x="11839" y="4029"/>
                  </a:cubicBezTo>
                  <a:close/>
                  <a:moveTo>
                    <a:pt x="19600" y="14947"/>
                  </a:moveTo>
                  <a:lnTo>
                    <a:pt x="19733" y="14968"/>
                  </a:lnTo>
                  <a:cubicBezTo>
                    <a:pt x="19769" y="14974"/>
                    <a:pt x="19798" y="14994"/>
                    <a:pt x="19819" y="15023"/>
                  </a:cubicBezTo>
                  <a:cubicBezTo>
                    <a:pt x="19841" y="15053"/>
                    <a:pt x="19848" y="15086"/>
                    <a:pt x="19842" y="15121"/>
                  </a:cubicBezTo>
                  <a:cubicBezTo>
                    <a:pt x="19836" y="15157"/>
                    <a:pt x="19819" y="15186"/>
                    <a:pt x="19789" y="15207"/>
                  </a:cubicBezTo>
                  <a:cubicBezTo>
                    <a:pt x="19765" y="15224"/>
                    <a:pt x="19740" y="15233"/>
                    <a:pt x="19713" y="15233"/>
                  </a:cubicBezTo>
                  <a:cubicBezTo>
                    <a:pt x="19705" y="15233"/>
                    <a:pt x="19697" y="15232"/>
                    <a:pt x="19689" y="15230"/>
                  </a:cubicBezTo>
                  <a:cubicBezTo>
                    <a:pt x="19650" y="15225"/>
                    <a:pt x="19624" y="15207"/>
                    <a:pt x="19603" y="15179"/>
                  </a:cubicBezTo>
                  <a:cubicBezTo>
                    <a:pt x="19590" y="15152"/>
                    <a:pt x="19574" y="15116"/>
                    <a:pt x="19578" y="15078"/>
                  </a:cubicBezTo>
                  <a:lnTo>
                    <a:pt x="19600" y="14947"/>
                  </a:lnTo>
                  <a:close/>
                  <a:moveTo>
                    <a:pt x="11845" y="1"/>
                  </a:moveTo>
                  <a:cubicBezTo>
                    <a:pt x="9842" y="1"/>
                    <a:pt x="8069" y="1454"/>
                    <a:pt x="7736" y="3494"/>
                  </a:cubicBezTo>
                  <a:cubicBezTo>
                    <a:pt x="7558" y="4584"/>
                    <a:pt x="7812" y="5679"/>
                    <a:pt x="8454" y="6581"/>
                  </a:cubicBezTo>
                  <a:cubicBezTo>
                    <a:pt x="8475" y="6610"/>
                    <a:pt x="8492" y="6637"/>
                    <a:pt x="8512" y="6663"/>
                  </a:cubicBezTo>
                  <a:cubicBezTo>
                    <a:pt x="8054" y="6754"/>
                    <a:pt x="7617" y="6945"/>
                    <a:pt x="7224" y="7226"/>
                  </a:cubicBezTo>
                  <a:cubicBezTo>
                    <a:pt x="6504" y="7743"/>
                    <a:pt x="6030" y="8511"/>
                    <a:pt x="5888" y="9386"/>
                  </a:cubicBezTo>
                  <a:cubicBezTo>
                    <a:pt x="5745" y="10257"/>
                    <a:pt x="5948" y="11130"/>
                    <a:pt x="6460" y="11848"/>
                  </a:cubicBezTo>
                  <a:cubicBezTo>
                    <a:pt x="6463" y="11854"/>
                    <a:pt x="6467" y="11857"/>
                    <a:pt x="6470" y="11862"/>
                  </a:cubicBezTo>
                  <a:cubicBezTo>
                    <a:pt x="6625" y="12076"/>
                    <a:pt x="6805" y="12259"/>
                    <a:pt x="6999" y="12428"/>
                  </a:cubicBezTo>
                  <a:cubicBezTo>
                    <a:pt x="6641" y="12522"/>
                    <a:pt x="6291" y="12672"/>
                    <a:pt x="5973" y="12901"/>
                  </a:cubicBezTo>
                  <a:cubicBezTo>
                    <a:pt x="5530" y="13220"/>
                    <a:pt x="5199" y="13647"/>
                    <a:pt x="4980" y="14130"/>
                  </a:cubicBezTo>
                  <a:lnTo>
                    <a:pt x="2034" y="14924"/>
                  </a:lnTo>
                  <a:cubicBezTo>
                    <a:pt x="1222" y="15144"/>
                    <a:pt x="565" y="15749"/>
                    <a:pt x="281" y="16543"/>
                  </a:cubicBezTo>
                  <a:cubicBezTo>
                    <a:pt x="0" y="17333"/>
                    <a:pt x="122" y="18212"/>
                    <a:pt x="610" y="18894"/>
                  </a:cubicBezTo>
                  <a:cubicBezTo>
                    <a:pt x="612" y="18898"/>
                    <a:pt x="615" y="18901"/>
                    <a:pt x="617" y="18905"/>
                  </a:cubicBezTo>
                  <a:lnTo>
                    <a:pt x="2172" y="21065"/>
                  </a:lnTo>
                  <a:cubicBezTo>
                    <a:pt x="2655" y="21737"/>
                    <a:pt x="3431" y="22133"/>
                    <a:pt x="4258" y="22133"/>
                  </a:cubicBezTo>
                  <a:cubicBezTo>
                    <a:pt x="4274" y="22133"/>
                    <a:pt x="4290" y="22133"/>
                    <a:pt x="4306" y="22133"/>
                  </a:cubicBezTo>
                  <a:cubicBezTo>
                    <a:pt x="5149" y="22117"/>
                    <a:pt x="5931" y="21689"/>
                    <a:pt x="6397" y="20986"/>
                  </a:cubicBezTo>
                  <a:lnTo>
                    <a:pt x="8087" y="18442"/>
                  </a:lnTo>
                  <a:cubicBezTo>
                    <a:pt x="8604" y="18391"/>
                    <a:pt x="9114" y="18219"/>
                    <a:pt x="9566" y="17895"/>
                  </a:cubicBezTo>
                  <a:cubicBezTo>
                    <a:pt x="9888" y="17663"/>
                    <a:pt x="10153" y="17375"/>
                    <a:pt x="10361" y="17051"/>
                  </a:cubicBezTo>
                  <a:cubicBezTo>
                    <a:pt x="10466" y="17347"/>
                    <a:pt x="10614" y="17631"/>
                    <a:pt x="10811" y="17892"/>
                  </a:cubicBezTo>
                  <a:cubicBezTo>
                    <a:pt x="11329" y="18613"/>
                    <a:pt x="12097" y="19087"/>
                    <a:pt x="12971" y="19231"/>
                  </a:cubicBezTo>
                  <a:cubicBezTo>
                    <a:pt x="13152" y="19260"/>
                    <a:pt x="13334" y="19275"/>
                    <a:pt x="13514" y="19275"/>
                  </a:cubicBezTo>
                  <a:cubicBezTo>
                    <a:pt x="14204" y="19275"/>
                    <a:pt x="14874" y="19059"/>
                    <a:pt x="15446" y="18649"/>
                  </a:cubicBezTo>
                  <a:cubicBezTo>
                    <a:pt x="15836" y="18368"/>
                    <a:pt x="16156" y="18012"/>
                    <a:pt x="16388" y="17605"/>
                  </a:cubicBezTo>
                  <a:cubicBezTo>
                    <a:pt x="17036" y="18470"/>
                    <a:pt x="17976" y="19037"/>
                    <a:pt x="19045" y="19210"/>
                  </a:cubicBezTo>
                  <a:cubicBezTo>
                    <a:pt x="19268" y="19247"/>
                    <a:pt x="19492" y="19264"/>
                    <a:pt x="19714" y="19264"/>
                  </a:cubicBezTo>
                  <a:cubicBezTo>
                    <a:pt x="20578" y="19264"/>
                    <a:pt x="21423" y="18994"/>
                    <a:pt x="22141" y="18477"/>
                  </a:cubicBezTo>
                  <a:cubicBezTo>
                    <a:pt x="23044" y="17826"/>
                    <a:pt x="23640" y="16866"/>
                    <a:pt x="23819" y="15769"/>
                  </a:cubicBezTo>
                  <a:cubicBezTo>
                    <a:pt x="23996" y="14696"/>
                    <a:pt x="23749" y="13619"/>
                    <a:pt x="23130" y="12728"/>
                  </a:cubicBezTo>
                  <a:cubicBezTo>
                    <a:pt x="23603" y="12639"/>
                    <a:pt x="24056" y="12446"/>
                    <a:pt x="24459" y="12158"/>
                  </a:cubicBezTo>
                  <a:cubicBezTo>
                    <a:pt x="25180" y="11640"/>
                    <a:pt x="25654" y="10872"/>
                    <a:pt x="25797" y="9998"/>
                  </a:cubicBezTo>
                  <a:cubicBezTo>
                    <a:pt x="25939" y="9126"/>
                    <a:pt x="25736" y="8253"/>
                    <a:pt x="25225" y="7537"/>
                  </a:cubicBezTo>
                  <a:cubicBezTo>
                    <a:pt x="25223" y="7533"/>
                    <a:pt x="25218" y="7528"/>
                    <a:pt x="25215" y="7522"/>
                  </a:cubicBezTo>
                  <a:cubicBezTo>
                    <a:pt x="24697" y="6803"/>
                    <a:pt x="23928" y="6329"/>
                    <a:pt x="23054" y="6187"/>
                  </a:cubicBezTo>
                  <a:lnTo>
                    <a:pt x="21148" y="5874"/>
                  </a:lnTo>
                  <a:lnTo>
                    <a:pt x="21459" y="3968"/>
                  </a:lnTo>
                  <a:cubicBezTo>
                    <a:pt x="21602" y="3098"/>
                    <a:pt x="21397" y="2225"/>
                    <a:pt x="20887" y="1507"/>
                  </a:cubicBezTo>
                  <a:cubicBezTo>
                    <a:pt x="20883" y="1501"/>
                    <a:pt x="20880" y="1499"/>
                    <a:pt x="20876" y="1493"/>
                  </a:cubicBezTo>
                  <a:cubicBezTo>
                    <a:pt x="20358" y="772"/>
                    <a:pt x="19591" y="298"/>
                    <a:pt x="18716" y="154"/>
                  </a:cubicBezTo>
                  <a:cubicBezTo>
                    <a:pt x="18536" y="125"/>
                    <a:pt x="18355" y="111"/>
                    <a:pt x="18176" y="111"/>
                  </a:cubicBezTo>
                  <a:cubicBezTo>
                    <a:pt x="17486" y="111"/>
                    <a:pt x="16814" y="325"/>
                    <a:pt x="16242" y="736"/>
                  </a:cubicBezTo>
                  <a:cubicBezTo>
                    <a:pt x="15838" y="1027"/>
                    <a:pt x="15512" y="1394"/>
                    <a:pt x="15279" y="1815"/>
                  </a:cubicBezTo>
                  <a:cubicBezTo>
                    <a:pt x="15262" y="1787"/>
                    <a:pt x="15241" y="1759"/>
                    <a:pt x="15221" y="1732"/>
                  </a:cubicBezTo>
                  <a:cubicBezTo>
                    <a:pt x="14572" y="829"/>
                    <a:pt x="13612" y="233"/>
                    <a:pt x="12515" y="55"/>
                  </a:cubicBezTo>
                  <a:cubicBezTo>
                    <a:pt x="12290" y="19"/>
                    <a:pt x="12066" y="1"/>
                    <a:pt x="11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" name="Google Shape;4872;p41">
              <a:extLst>
                <a:ext uri="{FF2B5EF4-FFF2-40B4-BE49-F238E27FC236}">
                  <a16:creationId xmlns:a16="http://schemas.microsoft.com/office/drawing/2014/main" id="{E8896AF6-17DA-468E-8F39-088BDB938702}"/>
                </a:ext>
              </a:extLst>
            </p:cNvPr>
            <p:cNvSpPr/>
            <p:nvPr/>
          </p:nvSpPr>
          <p:spPr>
            <a:xfrm>
              <a:off x="1523750" y="4142200"/>
              <a:ext cx="426600" cy="405800"/>
            </a:xfrm>
            <a:custGeom>
              <a:avLst/>
              <a:gdLst/>
              <a:ahLst/>
              <a:cxnLst/>
              <a:rect l="l" t="t" r="r" b="b"/>
              <a:pathLst>
                <a:path w="17064" h="16232" extrusionOk="0">
                  <a:moveTo>
                    <a:pt x="4533" y="988"/>
                  </a:moveTo>
                  <a:cubicBezTo>
                    <a:pt x="4621" y="988"/>
                    <a:pt x="4710" y="995"/>
                    <a:pt x="4799" y="1009"/>
                  </a:cubicBezTo>
                  <a:cubicBezTo>
                    <a:pt x="5249" y="1084"/>
                    <a:pt x="5626" y="1332"/>
                    <a:pt x="5874" y="1676"/>
                  </a:cubicBezTo>
                  <a:cubicBezTo>
                    <a:pt x="6121" y="2021"/>
                    <a:pt x="6238" y="2458"/>
                    <a:pt x="6164" y="2907"/>
                  </a:cubicBezTo>
                  <a:lnTo>
                    <a:pt x="5902" y="4523"/>
                  </a:lnTo>
                  <a:cubicBezTo>
                    <a:pt x="5894" y="4529"/>
                    <a:pt x="5889" y="4532"/>
                    <a:pt x="5882" y="4538"/>
                  </a:cubicBezTo>
                  <a:lnTo>
                    <a:pt x="4268" y="4274"/>
                  </a:lnTo>
                  <a:cubicBezTo>
                    <a:pt x="3832" y="4202"/>
                    <a:pt x="3448" y="3966"/>
                    <a:pt x="3190" y="3608"/>
                  </a:cubicBezTo>
                  <a:cubicBezTo>
                    <a:pt x="2932" y="3249"/>
                    <a:pt x="2830" y="2812"/>
                    <a:pt x="2900" y="2375"/>
                  </a:cubicBezTo>
                  <a:cubicBezTo>
                    <a:pt x="3032" y="1564"/>
                    <a:pt x="3736" y="988"/>
                    <a:pt x="4533" y="988"/>
                  </a:cubicBezTo>
                  <a:close/>
                  <a:moveTo>
                    <a:pt x="10871" y="1100"/>
                  </a:moveTo>
                  <a:cubicBezTo>
                    <a:pt x="10914" y="1100"/>
                    <a:pt x="10957" y="1104"/>
                    <a:pt x="11001" y="1111"/>
                  </a:cubicBezTo>
                  <a:cubicBezTo>
                    <a:pt x="11444" y="1183"/>
                    <a:pt x="11743" y="1600"/>
                    <a:pt x="11672" y="2042"/>
                  </a:cubicBezTo>
                  <a:lnTo>
                    <a:pt x="11150" y="5241"/>
                  </a:lnTo>
                  <a:lnTo>
                    <a:pt x="9549" y="4981"/>
                  </a:lnTo>
                  <a:lnTo>
                    <a:pt x="10069" y="1780"/>
                  </a:lnTo>
                  <a:cubicBezTo>
                    <a:pt x="10134" y="1384"/>
                    <a:pt x="10481" y="1100"/>
                    <a:pt x="10871" y="1100"/>
                  </a:cubicBezTo>
                  <a:close/>
                  <a:moveTo>
                    <a:pt x="6605" y="5501"/>
                  </a:moveTo>
                  <a:lnTo>
                    <a:pt x="8362" y="5787"/>
                  </a:lnTo>
                  <a:lnTo>
                    <a:pt x="8073" y="7563"/>
                  </a:lnTo>
                  <a:lnTo>
                    <a:pt x="6297" y="7272"/>
                  </a:lnTo>
                  <a:lnTo>
                    <a:pt x="6584" y="5515"/>
                  </a:lnTo>
                  <a:lnTo>
                    <a:pt x="6594" y="5509"/>
                  </a:lnTo>
                  <a:cubicBezTo>
                    <a:pt x="6600" y="5507"/>
                    <a:pt x="6601" y="5504"/>
                    <a:pt x="6605" y="5501"/>
                  </a:cubicBezTo>
                  <a:close/>
                  <a:moveTo>
                    <a:pt x="9337" y="5945"/>
                  </a:moveTo>
                  <a:lnTo>
                    <a:pt x="11113" y="6236"/>
                  </a:lnTo>
                  <a:lnTo>
                    <a:pt x="10822" y="8012"/>
                  </a:lnTo>
                  <a:lnTo>
                    <a:pt x="9048" y="7721"/>
                  </a:lnTo>
                  <a:lnTo>
                    <a:pt x="9337" y="5945"/>
                  </a:lnTo>
                  <a:close/>
                  <a:moveTo>
                    <a:pt x="12054" y="6604"/>
                  </a:moveTo>
                  <a:lnTo>
                    <a:pt x="15341" y="7140"/>
                  </a:lnTo>
                  <a:cubicBezTo>
                    <a:pt x="15554" y="7175"/>
                    <a:pt x="15742" y="7291"/>
                    <a:pt x="15870" y="7467"/>
                  </a:cubicBezTo>
                  <a:cubicBezTo>
                    <a:pt x="15996" y="7642"/>
                    <a:pt x="16046" y="7857"/>
                    <a:pt x="16010" y="8072"/>
                  </a:cubicBezTo>
                  <a:cubicBezTo>
                    <a:pt x="15946" y="8470"/>
                    <a:pt x="15600" y="8752"/>
                    <a:pt x="15209" y="8752"/>
                  </a:cubicBezTo>
                  <a:cubicBezTo>
                    <a:pt x="15166" y="8752"/>
                    <a:pt x="15123" y="8749"/>
                    <a:pt x="15079" y="8741"/>
                  </a:cubicBezTo>
                  <a:lnTo>
                    <a:pt x="11794" y="8207"/>
                  </a:lnTo>
                  <a:lnTo>
                    <a:pt x="12054" y="6604"/>
                  </a:lnTo>
                  <a:close/>
                  <a:moveTo>
                    <a:pt x="1856" y="7587"/>
                  </a:moveTo>
                  <a:cubicBezTo>
                    <a:pt x="1899" y="7587"/>
                    <a:pt x="1942" y="7591"/>
                    <a:pt x="1986" y="7598"/>
                  </a:cubicBezTo>
                  <a:lnTo>
                    <a:pt x="5161" y="8115"/>
                  </a:lnTo>
                  <a:lnTo>
                    <a:pt x="4900" y="9717"/>
                  </a:lnTo>
                  <a:lnTo>
                    <a:pt x="1725" y="9199"/>
                  </a:lnTo>
                  <a:cubicBezTo>
                    <a:pt x="1282" y="9127"/>
                    <a:pt x="983" y="8710"/>
                    <a:pt x="1054" y="8267"/>
                  </a:cubicBezTo>
                  <a:cubicBezTo>
                    <a:pt x="1119" y="7871"/>
                    <a:pt x="1466" y="7587"/>
                    <a:pt x="1856" y="7587"/>
                  </a:cubicBezTo>
                  <a:close/>
                  <a:moveTo>
                    <a:pt x="6139" y="8248"/>
                  </a:moveTo>
                  <a:lnTo>
                    <a:pt x="7915" y="8538"/>
                  </a:lnTo>
                  <a:lnTo>
                    <a:pt x="7624" y="10314"/>
                  </a:lnTo>
                  <a:lnTo>
                    <a:pt x="5849" y="10023"/>
                  </a:lnTo>
                  <a:lnTo>
                    <a:pt x="6139" y="8248"/>
                  </a:lnTo>
                  <a:close/>
                  <a:moveTo>
                    <a:pt x="8891" y="8697"/>
                  </a:moveTo>
                  <a:lnTo>
                    <a:pt x="10667" y="8988"/>
                  </a:lnTo>
                  <a:lnTo>
                    <a:pt x="10390" y="10682"/>
                  </a:lnTo>
                  <a:cubicBezTo>
                    <a:pt x="10355" y="10702"/>
                    <a:pt x="10325" y="10724"/>
                    <a:pt x="10296" y="10749"/>
                  </a:cubicBezTo>
                  <a:lnTo>
                    <a:pt x="8600" y="10473"/>
                  </a:lnTo>
                  <a:lnTo>
                    <a:pt x="8891" y="8697"/>
                  </a:lnTo>
                  <a:close/>
                  <a:moveTo>
                    <a:pt x="11114" y="11692"/>
                  </a:moveTo>
                  <a:lnTo>
                    <a:pt x="12668" y="11945"/>
                  </a:lnTo>
                  <a:cubicBezTo>
                    <a:pt x="13567" y="12092"/>
                    <a:pt x="14180" y="12945"/>
                    <a:pt x="14032" y="13844"/>
                  </a:cubicBezTo>
                  <a:cubicBezTo>
                    <a:pt x="13901" y="14655"/>
                    <a:pt x="13198" y="15233"/>
                    <a:pt x="12404" y="15233"/>
                  </a:cubicBezTo>
                  <a:cubicBezTo>
                    <a:pt x="12316" y="15233"/>
                    <a:pt x="12226" y="15226"/>
                    <a:pt x="12136" y="15211"/>
                  </a:cubicBezTo>
                  <a:cubicBezTo>
                    <a:pt x="11700" y="15139"/>
                    <a:pt x="11316" y="14903"/>
                    <a:pt x="11058" y="14545"/>
                  </a:cubicBezTo>
                  <a:cubicBezTo>
                    <a:pt x="10800" y="14186"/>
                    <a:pt x="10699" y="13749"/>
                    <a:pt x="10769" y="13312"/>
                  </a:cubicBezTo>
                  <a:lnTo>
                    <a:pt x="11021" y="11758"/>
                  </a:lnTo>
                  <a:cubicBezTo>
                    <a:pt x="11037" y="11750"/>
                    <a:pt x="11055" y="11741"/>
                    <a:pt x="11071" y="11730"/>
                  </a:cubicBezTo>
                  <a:cubicBezTo>
                    <a:pt x="11087" y="11720"/>
                    <a:pt x="11100" y="11705"/>
                    <a:pt x="11114" y="11692"/>
                  </a:cubicBezTo>
                  <a:close/>
                  <a:moveTo>
                    <a:pt x="5925" y="11039"/>
                  </a:moveTo>
                  <a:lnTo>
                    <a:pt x="7525" y="11301"/>
                  </a:lnTo>
                  <a:lnTo>
                    <a:pt x="6994" y="14559"/>
                  </a:lnTo>
                  <a:cubicBezTo>
                    <a:pt x="6929" y="14957"/>
                    <a:pt x="6583" y="15240"/>
                    <a:pt x="6193" y="15240"/>
                  </a:cubicBezTo>
                  <a:cubicBezTo>
                    <a:pt x="6149" y="15240"/>
                    <a:pt x="6106" y="15237"/>
                    <a:pt x="6062" y="15230"/>
                  </a:cubicBezTo>
                  <a:cubicBezTo>
                    <a:pt x="5849" y="15195"/>
                    <a:pt x="5661" y="15079"/>
                    <a:pt x="5533" y="14901"/>
                  </a:cubicBezTo>
                  <a:cubicBezTo>
                    <a:pt x="5407" y="14727"/>
                    <a:pt x="5357" y="14512"/>
                    <a:pt x="5393" y="14298"/>
                  </a:cubicBezTo>
                  <a:lnTo>
                    <a:pt x="5925" y="11039"/>
                  </a:lnTo>
                  <a:close/>
                  <a:moveTo>
                    <a:pt x="4534" y="0"/>
                  </a:moveTo>
                  <a:cubicBezTo>
                    <a:pt x="3262" y="0"/>
                    <a:pt x="2139" y="923"/>
                    <a:pt x="1927" y="2217"/>
                  </a:cubicBezTo>
                  <a:cubicBezTo>
                    <a:pt x="1813" y="2914"/>
                    <a:pt x="1977" y="3613"/>
                    <a:pt x="2389" y="4187"/>
                  </a:cubicBezTo>
                  <a:cubicBezTo>
                    <a:pt x="2801" y="4760"/>
                    <a:pt x="3412" y="5137"/>
                    <a:pt x="4109" y="5250"/>
                  </a:cubicBezTo>
                  <a:lnTo>
                    <a:pt x="5589" y="5492"/>
                  </a:lnTo>
                  <a:lnTo>
                    <a:pt x="5320" y="7140"/>
                  </a:lnTo>
                  <a:lnTo>
                    <a:pt x="2145" y="6623"/>
                  </a:lnTo>
                  <a:cubicBezTo>
                    <a:pt x="2046" y="6607"/>
                    <a:pt x="1948" y="6599"/>
                    <a:pt x="1850" y="6599"/>
                  </a:cubicBezTo>
                  <a:cubicBezTo>
                    <a:pt x="1476" y="6599"/>
                    <a:pt x="1113" y="6715"/>
                    <a:pt x="804" y="6938"/>
                  </a:cubicBezTo>
                  <a:cubicBezTo>
                    <a:pt x="414" y="7219"/>
                    <a:pt x="156" y="7635"/>
                    <a:pt x="78" y="8109"/>
                  </a:cubicBezTo>
                  <a:cubicBezTo>
                    <a:pt x="1" y="8584"/>
                    <a:pt x="113" y="9061"/>
                    <a:pt x="394" y="9451"/>
                  </a:cubicBezTo>
                  <a:cubicBezTo>
                    <a:pt x="675" y="9842"/>
                    <a:pt x="1090" y="10100"/>
                    <a:pt x="1565" y="10177"/>
                  </a:cubicBezTo>
                  <a:lnTo>
                    <a:pt x="4878" y="10718"/>
                  </a:lnTo>
                  <a:cubicBezTo>
                    <a:pt x="4880" y="10719"/>
                    <a:pt x="4880" y="10722"/>
                    <a:pt x="4881" y="10724"/>
                  </a:cubicBezTo>
                  <a:cubicBezTo>
                    <a:pt x="4904" y="10754"/>
                    <a:pt x="4931" y="10782"/>
                    <a:pt x="4960" y="10808"/>
                  </a:cubicBezTo>
                  <a:lnTo>
                    <a:pt x="4417" y="14140"/>
                  </a:lnTo>
                  <a:cubicBezTo>
                    <a:pt x="4341" y="14615"/>
                    <a:pt x="4451" y="15091"/>
                    <a:pt x="4732" y="15482"/>
                  </a:cubicBezTo>
                  <a:cubicBezTo>
                    <a:pt x="5014" y="15872"/>
                    <a:pt x="5430" y="16130"/>
                    <a:pt x="5904" y="16207"/>
                  </a:cubicBezTo>
                  <a:cubicBezTo>
                    <a:pt x="6003" y="16223"/>
                    <a:pt x="6101" y="16231"/>
                    <a:pt x="6198" y="16231"/>
                  </a:cubicBezTo>
                  <a:cubicBezTo>
                    <a:pt x="6573" y="16231"/>
                    <a:pt x="6937" y="16115"/>
                    <a:pt x="7246" y="15892"/>
                  </a:cubicBezTo>
                  <a:cubicBezTo>
                    <a:pt x="7637" y="15611"/>
                    <a:pt x="7895" y="15195"/>
                    <a:pt x="7971" y="14721"/>
                  </a:cubicBezTo>
                  <a:lnTo>
                    <a:pt x="8504" y="11462"/>
                  </a:lnTo>
                  <a:lnTo>
                    <a:pt x="10032" y="11711"/>
                  </a:lnTo>
                  <a:lnTo>
                    <a:pt x="9796" y="13156"/>
                  </a:lnTo>
                  <a:cubicBezTo>
                    <a:pt x="9682" y="13854"/>
                    <a:pt x="9846" y="14552"/>
                    <a:pt x="10257" y="15125"/>
                  </a:cubicBezTo>
                  <a:cubicBezTo>
                    <a:pt x="10670" y="15698"/>
                    <a:pt x="11281" y="16077"/>
                    <a:pt x="11977" y="16190"/>
                  </a:cubicBezTo>
                  <a:cubicBezTo>
                    <a:pt x="12119" y="16213"/>
                    <a:pt x="12259" y="16224"/>
                    <a:pt x="12399" y="16224"/>
                  </a:cubicBezTo>
                  <a:cubicBezTo>
                    <a:pt x="13672" y="16224"/>
                    <a:pt x="14798" y="15301"/>
                    <a:pt x="15010" y="14004"/>
                  </a:cubicBezTo>
                  <a:cubicBezTo>
                    <a:pt x="15243" y="12567"/>
                    <a:pt x="14266" y="11205"/>
                    <a:pt x="12827" y="10971"/>
                  </a:cubicBezTo>
                  <a:lnTo>
                    <a:pt x="11381" y="10735"/>
                  </a:lnTo>
                  <a:lnTo>
                    <a:pt x="11635" y="9181"/>
                  </a:lnTo>
                  <a:lnTo>
                    <a:pt x="14919" y="9716"/>
                  </a:lnTo>
                  <a:cubicBezTo>
                    <a:pt x="15018" y="9732"/>
                    <a:pt x="15117" y="9740"/>
                    <a:pt x="15215" y="9740"/>
                  </a:cubicBezTo>
                  <a:cubicBezTo>
                    <a:pt x="15589" y="9740"/>
                    <a:pt x="15952" y="9624"/>
                    <a:pt x="16261" y="9401"/>
                  </a:cubicBezTo>
                  <a:cubicBezTo>
                    <a:pt x="16652" y="9120"/>
                    <a:pt x="16910" y="8704"/>
                    <a:pt x="16988" y="8230"/>
                  </a:cubicBezTo>
                  <a:cubicBezTo>
                    <a:pt x="17064" y="7755"/>
                    <a:pt x="16953" y="7278"/>
                    <a:pt x="16672" y="6888"/>
                  </a:cubicBezTo>
                  <a:cubicBezTo>
                    <a:pt x="16390" y="6497"/>
                    <a:pt x="15974" y="6239"/>
                    <a:pt x="15500" y="6162"/>
                  </a:cubicBezTo>
                  <a:lnTo>
                    <a:pt x="12126" y="5613"/>
                  </a:lnTo>
                  <a:cubicBezTo>
                    <a:pt x="12119" y="5595"/>
                    <a:pt x="12109" y="5581"/>
                    <a:pt x="12100" y="5567"/>
                  </a:cubicBezTo>
                  <a:lnTo>
                    <a:pt x="12649" y="2202"/>
                  </a:lnTo>
                  <a:cubicBezTo>
                    <a:pt x="12727" y="1726"/>
                    <a:pt x="12615" y="1250"/>
                    <a:pt x="12334" y="859"/>
                  </a:cubicBezTo>
                  <a:cubicBezTo>
                    <a:pt x="12053" y="469"/>
                    <a:pt x="11637" y="211"/>
                    <a:pt x="11163" y="133"/>
                  </a:cubicBezTo>
                  <a:cubicBezTo>
                    <a:pt x="11065" y="118"/>
                    <a:pt x="10967" y="110"/>
                    <a:pt x="10870" y="110"/>
                  </a:cubicBezTo>
                  <a:cubicBezTo>
                    <a:pt x="10495" y="110"/>
                    <a:pt x="10131" y="226"/>
                    <a:pt x="9820" y="449"/>
                  </a:cubicBezTo>
                  <a:cubicBezTo>
                    <a:pt x="9430" y="731"/>
                    <a:pt x="9172" y="1145"/>
                    <a:pt x="9095" y="1621"/>
                  </a:cubicBezTo>
                  <a:lnTo>
                    <a:pt x="8573" y="4820"/>
                  </a:lnTo>
                  <a:lnTo>
                    <a:pt x="6901" y="4548"/>
                  </a:lnTo>
                  <a:lnTo>
                    <a:pt x="7143" y="3069"/>
                  </a:lnTo>
                  <a:cubicBezTo>
                    <a:pt x="7376" y="1631"/>
                    <a:pt x="6399" y="270"/>
                    <a:pt x="4960" y="34"/>
                  </a:cubicBezTo>
                  <a:cubicBezTo>
                    <a:pt x="4817" y="11"/>
                    <a:pt x="4675" y="0"/>
                    <a:pt x="4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" name="Google Shape;4873;p41">
              <a:extLst>
                <a:ext uri="{FF2B5EF4-FFF2-40B4-BE49-F238E27FC236}">
                  <a16:creationId xmlns:a16="http://schemas.microsoft.com/office/drawing/2014/main" id="{57CDE597-894B-4411-B10B-F6939A19E035}"/>
                </a:ext>
              </a:extLst>
            </p:cNvPr>
            <p:cNvSpPr/>
            <p:nvPr/>
          </p:nvSpPr>
          <p:spPr>
            <a:xfrm>
              <a:off x="1054025" y="3826350"/>
              <a:ext cx="1203750" cy="1116025"/>
            </a:xfrm>
            <a:custGeom>
              <a:avLst/>
              <a:gdLst/>
              <a:ahLst/>
              <a:cxnLst/>
              <a:rect l="l" t="t" r="r" b="b"/>
              <a:pathLst>
                <a:path w="48150" h="44641" extrusionOk="0">
                  <a:moveTo>
                    <a:pt x="30540" y="798"/>
                  </a:moveTo>
                  <a:cubicBezTo>
                    <a:pt x="31258" y="1586"/>
                    <a:pt x="32248" y="1999"/>
                    <a:pt x="33251" y="1999"/>
                  </a:cubicBezTo>
                  <a:cubicBezTo>
                    <a:pt x="33892" y="1999"/>
                    <a:pt x="34537" y="1831"/>
                    <a:pt x="35122" y="1485"/>
                  </a:cubicBezTo>
                  <a:lnTo>
                    <a:pt x="47303" y="18414"/>
                  </a:lnTo>
                  <a:cubicBezTo>
                    <a:pt x="45966" y="19575"/>
                    <a:pt x="45647" y="21545"/>
                    <a:pt x="46545" y="23065"/>
                  </a:cubicBezTo>
                  <a:lnTo>
                    <a:pt x="17671" y="43840"/>
                  </a:lnTo>
                  <a:cubicBezTo>
                    <a:pt x="16956" y="43018"/>
                    <a:pt x="15937" y="42580"/>
                    <a:pt x="14896" y="42580"/>
                  </a:cubicBezTo>
                  <a:cubicBezTo>
                    <a:pt x="14246" y="42580"/>
                    <a:pt x="13587" y="42751"/>
                    <a:pt x="12988" y="43106"/>
                  </a:cubicBezTo>
                  <a:lnTo>
                    <a:pt x="809" y="26177"/>
                  </a:lnTo>
                  <a:cubicBezTo>
                    <a:pt x="1909" y="25248"/>
                    <a:pt x="2341" y="23800"/>
                    <a:pt x="1995" y="22462"/>
                  </a:cubicBezTo>
                  <a:cubicBezTo>
                    <a:pt x="1918" y="22162"/>
                    <a:pt x="1802" y="21868"/>
                    <a:pt x="1644" y="21588"/>
                  </a:cubicBezTo>
                  <a:lnTo>
                    <a:pt x="30540" y="798"/>
                  </a:lnTo>
                  <a:close/>
                  <a:moveTo>
                    <a:pt x="30598" y="1"/>
                  </a:moveTo>
                  <a:cubicBezTo>
                    <a:pt x="30530" y="1"/>
                    <a:pt x="30461" y="21"/>
                    <a:pt x="30402" y="65"/>
                  </a:cubicBezTo>
                  <a:lnTo>
                    <a:pt x="995" y="21221"/>
                  </a:lnTo>
                  <a:cubicBezTo>
                    <a:pt x="846" y="21327"/>
                    <a:pt x="810" y="21532"/>
                    <a:pt x="913" y="21685"/>
                  </a:cubicBezTo>
                  <a:cubicBezTo>
                    <a:pt x="1828" y="23041"/>
                    <a:pt x="1509" y="24855"/>
                    <a:pt x="151" y="25830"/>
                  </a:cubicBezTo>
                  <a:cubicBezTo>
                    <a:pt x="76" y="25881"/>
                    <a:pt x="26" y="25960"/>
                    <a:pt x="10" y="26051"/>
                  </a:cubicBezTo>
                  <a:cubicBezTo>
                    <a:pt x="0" y="26096"/>
                    <a:pt x="3" y="26145"/>
                    <a:pt x="15" y="26192"/>
                  </a:cubicBezTo>
                  <a:cubicBezTo>
                    <a:pt x="26" y="26233"/>
                    <a:pt x="43" y="26271"/>
                    <a:pt x="68" y="26304"/>
                  </a:cubicBezTo>
                  <a:lnTo>
                    <a:pt x="12626" y="43761"/>
                  </a:lnTo>
                  <a:cubicBezTo>
                    <a:pt x="12686" y="43847"/>
                    <a:pt x="12789" y="43887"/>
                    <a:pt x="12894" y="43887"/>
                  </a:cubicBezTo>
                  <a:cubicBezTo>
                    <a:pt x="12977" y="43887"/>
                    <a:pt x="13062" y="43862"/>
                    <a:pt x="13129" y="43814"/>
                  </a:cubicBezTo>
                  <a:cubicBezTo>
                    <a:pt x="13660" y="43433"/>
                    <a:pt x="14274" y="43249"/>
                    <a:pt x="14883" y="43249"/>
                  </a:cubicBezTo>
                  <a:cubicBezTo>
                    <a:pt x="15820" y="43249"/>
                    <a:pt x="16743" y="43683"/>
                    <a:pt x="17331" y="44499"/>
                  </a:cubicBezTo>
                  <a:cubicBezTo>
                    <a:pt x="17396" y="44592"/>
                    <a:pt x="17499" y="44641"/>
                    <a:pt x="17603" y="44641"/>
                  </a:cubicBezTo>
                  <a:cubicBezTo>
                    <a:pt x="17672" y="44641"/>
                    <a:pt x="17741" y="44620"/>
                    <a:pt x="17801" y="44577"/>
                  </a:cubicBezTo>
                  <a:lnTo>
                    <a:pt x="47201" y="23426"/>
                  </a:lnTo>
                  <a:cubicBezTo>
                    <a:pt x="47274" y="23373"/>
                    <a:pt x="47323" y="23294"/>
                    <a:pt x="47337" y="23206"/>
                  </a:cubicBezTo>
                  <a:cubicBezTo>
                    <a:pt x="47351" y="23115"/>
                    <a:pt x="47331" y="23026"/>
                    <a:pt x="47278" y="22953"/>
                  </a:cubicBezTo>
                  <a:cubicBezTo>
                    <a:pt x="46308" y="21608"/>
                    <a:pt x="46616" y="19721"/>
                    <a:pt x="47963" y="18751"/>
                  </a:cubicBezTo>
                  <a:cubicBezTo>
                    <a:pt x="48117" y="18642"/>
                    <a:pt x="48150" y="18429"/>
                    <a:pt x="48041" y="18281"/>
                  </a:cubicBezTo>
                  <a:lnTo>
                    <a:pt x="35484" y="827"/>
                  </a:lnTo>
                  <a:cubicBezTo>
                    <a:pt x="35419" y="735"/>
                    <a:pt x="35316" y="686"/>
                    <a:pt x="35210" y="686"/>
                  </a:cubicBezTo>
                  <a:cubicBezTo>
                    <a:pt x="35142" y="686"/>
                    <a:pt x="35073" y="707"/>
                    <a:pt x="35013" y="750"/>
                  </a:cubicBezTo>
                  <a:cubicBezTo>
                    <a:pt x="34478" y="1135"/>
                    <a:pt x="33864" y="1321"/>
                    <a:pt x="33255" y="1321"/>
                  </a:cubicBezTo>
                  <a:cubicBezTo>
                    <a:pt x="32352" y="1321"/>
                    <a:pt x="31463" y="911"/>
                    <a:pt x="30868" y="133"/>
                  </a:cubicBezTo>
                  <a:cubicBezTo>
                    <a:pt x="30801" y="47"/>
                    <a:pt x="30700" y="1"/>
                    <a:pt x="30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" name="Google Shape;4874;p41">
              <a:extLst>
                <a:ext uri="{FF2B5EF4-FFF2-40B4-BE49-F238E27FC236}">
                  <a16:creationId xmlns:a16="http://schemas.microsoft.com/office/drawing/2014/main" id="{9891853B-562A-4CA3-8985-C4EE9A1B1E8E}"/>
                </a:ext>
              </a:extLst>
            </p:cNvPr>
            <p:cNvSpPr/>
            <p:nvPr/>
          </p:nvSpPr>
          <p:spPr>
            <a:xfrm>
              <a:off x="1491075" y="4450175"/>
              <a:ext cx="88225" cy="77775"/>
            </a:xfrm>
            <a:custGeom>
              <a:avLst/>
              <a:gdLst/>
              <a:ahLst/>
              <a:cxnLst/>
              <a:rect l="l" t="t" r="r" b="b"/>
              <a:pathLst>
                <a:path w="3529" h="3111" extrusionOk="0">
                  <a:moveTo>
                    <a:pt x="1763" y="1"/>
                  </a:moveTo>
                  <a:cubicBezTo>
                    <a:pt x="1449" y="1"/>
                    <a:pt x="1132" y="96"/>
                    <a:pt x="856" y="294"/>
                  </a:cubicBezTo>
                  <a:cubicBezTo>
                    <a:pt x="160" y="795"/>
                    <a:pt x="1" y="1765"/>
                    <a:pt x="502" y="2462"/>
                  </a:cubicBezTo>
                  <a:cubicBezTo>
                    <a:pt x="806" y="2885"/>
                    <a:pt x="1283" y="3110"/>
                    <a:pt x="1766" y="3110"/>
                  </a:cubicBezTo>
                  <a:cubicBezTo>
                    <a:pt x="2080" y="3110"/>
                    <a:pt x="2397" y="3015"/>
                    <a:pt x="2672" y="2817"/>
                  </a:cubicBezTo>
                  <a:cubicBezTo>
                    <a:pt x="3369" y="2316"/>
                    <a:pt x="3528" y="1344"/>
                    <a:pt x="3026" y="648"/>
                  </a:cubicBezTo>
                  <a:cubicBezTo>
                    <a:pt x="2722" y="226"/>
                    <a:pt x="2246" y="1"/>
                    <a:pt x="1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" name="Google Shape;4875;p41">
              <a:extLst>
                <a:ext uri="{FF2B5EF4-FFF2-40B4-BE49-F238E27FC236}">
                  <a16:creationId xmlns:a16="http://schemas.microsoft.com/office/drawing/2014/main" id="{CE470C1B-0FEA-4FEE-B4E4-5A1647C952E6}"/>
                </a:ext>
              </a:extLst>
            </p:cNvPr>
            <p:cNvSpPr/>
            <p:nvPr/>
          </p:nvSpPr>
          <p:spPr>
            <a:xfrm>
              <a:off x="1370825" y="4479825"/>
              <a:ext cx="175825" cy="149550"/>
            </a:xfrm>
            <a:custGeom>
              <a:avLst/>
              <a:gdLst/>
              <a:ahLst/>
              <a:cxnLst/>
              <a:rect l="l" t="t" r="r" b="b"/>
              <a:pathLst>
                <a:path w="7033" h="5982" extrusionOk="0">
                  <a:moveTo>
                    <a:pt x="6363" y="1"/>
                  </a:moveTo>
                  <a:cubicBezTo>
                    <a:pt x="6318" y="1"/>
                    <a:pt x="6272" y="6"/>
                    <a:pt x="6224" y="19"/>
                  </a:cubicBezTo>
                  <a:lnTo>
                    <a:pt x="500" y="1560"/>
                  </a:lnTo>
                  <a:cubicBezTo>
                    <a:pt x="147" y="1654"/>
                    <a:pt x="1" y="2071"/>
                    <a:pt x="212" y="2368"/>
                  </a:cubicBezTo>
                  <a:lnTo>
                    <a:pt x="2655" y="5765"/>
                  </a:lnTo>
                  <a:cubicBezTo>
                    <a:pt x="2760" y="5910"/>
                    <a:pt x="2919" y="5982"/>
                    <a:pt x="3079" y="5982"/>
                  </a:cubicBezTo>
                  <a:cubicBezTo>
                    <a:pt x="3245" y="5982"/>
                    <a:pt x="3411" y="5903"/>
                    <a:pt x="3514" y="5748"/>
                  </a:cubicBezTo>
                  <a:lnTo>
                    <a:pt x="6794" y="810"/>
                  </a:lnTo>
                  <a:cubicBezTo>
                    <a:pt x="7032" y="453"/>
                    <a:pt x="6758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" name="Google Shape;4876;p41">
              <a:extLst>
                <a:ext uri="{FF2B5EF4-FFF2-40B4-BE49-F238E27FC236}">
                  <a16:creationId xmlns:a16="http://schemas.microsoft.com/office/drawing/2014/main" id="{EA011B4A-40F1-426B-AD5F-0941D275E71B}"/>
                </a:ext>
              </a:extLst>
            </p:cNvPr>
            <p:cNvSpPr/>
            <p:nvPr/>
          </p:nvSpPr>
          <p:spPr>
            <a:xfrm>
              <a:off x="1544800" y="4391425"/>
              <a:ext cx="124075" cy="92125"/>
            </a:xfrm>
            <a:custGeom>
              <a:avLst/>
              <a:gdLst/>
              <a:ahLst/>
              <a:cxnLst/>
              <a:rect l="l" t="t" r="r" b="b"/>
              <a:pathLst>
                <a:path w="4963" h="3685" extrusionOk="0">
                  <a:moveTo>
                    <a:pt x="4618" y="1"/>
                  </a:moveTo>
                  <a:cubicBezTo>
                    <a:pt x="4557" y="1"/>
                    <a:pt x="4494" y="19"/>
                    <a:pt x="4440" y="58"/>
                  </a:cubicBezTo>
                  <a:lnTo>
                    <a:pt x="167" y="3134"/>
                  </a:lnTo>
                  <a:cubicBezTo>
                    <a:pt x="30" y="3231"/>
                    <a:pt x="0" y="3420"/>
                    <a:pt x="96" y="3557"/>
                  </a:cubicBezTo>
                  <a:cubicBezTo>
                    <a:pt x="156" y="3640"/>
                    <a:pt x="250" y="3685"/>
                    <a:pt x="345" y="3685"/>
                  </a:cubicBezTo>
                  <a:cubicBezTo>
                    <a:pt x="406" y="3685"/>
                    <a:pt x="467" y="3666"/>
                    <a:pt x="521" y="3628"/>
                  </a:cubicBezTo>
                  <a:lnTo>
                    <a:pt x="4796" y="552"/>
                  </a:lnTo>
                  <a:cubicBezTo>
                    <a:pt x="4932" y="455"/>
                    <a:pt x="4962" y="266"/>
                    <a:pt x="4866" y="130"/>
                  </a:cubicBezTo>
                  <a:lnTo>
                    <a:pt x="4866" y="127"/>
                  </a:lnTo>
                  <a:cubicBezTo>
                    <a:pt x="4806" y="44"/>
                    <a:pt x="4713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" name="Google Shape;4877;p41">
              <a:extLst>
                <a:ext uri="{FF2B5EF4-FFF2-40B4-BE49-F238E27FC236}">
                  <a16:creationId xmlns:a16="http://schemas.microsoft.com/office/drawing/2014/main" id="{165EAB66-621C-40FE-A127-0200311F1434}"/>
                </a:ext>
              </a:extLst>
            </p:cNvPr>
            <p:cNvSpPr/>
            <p:nvPr/>
          </p:nvSpPr>
          <p:spPr>
            <a:xfrm>
              <a:off x="1981575" y="3816275"/>
              <a:ext cx="417525" cy="368150"/>
            </a:xfrm>
            <a:custGeom>
              <a:avLst/>
              <a:gdLst/>
              <a:ahLst/>
              <a:cxnLst/>
              <a:rect l="l" t="t" r="r" b="b"/>
              <a:pathLst>
                <a:path w="16701" h="14726" extrusionOk="0">
                  <a:moveTo>
                    <a:pt x="8955" y="3652"/>
                  </a:moveTo>
                  <a:lnTo>
                    <a:pt x="12061" y="7968"/>
                  </a:lnTo>
                  <a:lnTo>
                    <a:pt x="7744" y="11074"/>
                  </a:lnTo>
                  <a:lnTo>
                    <a:pt x="4640" y="6757"/>
                  </a:lnTo>
                  <a:lnTo>
                    <a:pt x="8955" y="3652"/>
                  </a:lnTo>
                  <a:close/>
                  <a:moveTo>
                    <a:pt x="8345" y="0"/>
                  </a:moveTo>
                  <a:cubicBezTo>
                    <a:pt x="6856" y="0"/>
                    <a:pt x="5353" y="451"/>
                    <a:pt x="4051" y="1386"/>
                  </a:cubicBezTo>
                  <a:cubicBezTo>
                    <a:pt x="750" y="3760"/>
                    <a:pt x="0" y="8362"/>
                    <a:pt x="2374" y="11663"/>
                  </a:cubicBezTo>
                  <a:cubicBezTo>
                    <a:pt x="3812" y="13662"/>
                    <a:pt x="6067" y="14725"/>
                    <a:pt x="8356" y="14725"/>
                  </a:cubicBezTo>
                  <a:cubicBezTo>
                    <a:pt x="9845" y="14725"/>
                    <a:pt x="11349" y="14275"/>
                    <a:pt x="12650" y="13340"/>
                  </a:cubicBezTo>
                  <a:cubicBezTo>
                    <a:pt x="15949" y="10963"/>
                    <a:pt x="16700" y="6363"/>
                    <a:pt x="14327" y="3063"/>
                  </a:cubicBezTo>
                  <a:cubicBezTo>
                    <a:pt x="12889" y="1064"/>
                    <a:pt x="10634" y="0"/>
                    <a:pt x="8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" name="Google Shape;4878;p41">
              <a:extLst>
                <a:ext uri="{FF2B5EF4-FFF2-40B4-BE49-F238E27FC236}">
                  <a16:creationId xmlns:a16="http://schemas.microsoft.com/office/drawing/2014/main" id="{48681CFE-B90B-4E3B-A953-61259AF0B757}"/>
                </a:ext>
              </a:extLst>
            </p:cNvPr>
            <p:cNvSpPr/>
            <p:nvPr/>
          </p:nvSpPr>
          <p:spPr>
            <a:xfrm>
              <a:off x="2016675" y="3837800"/>
              <a:ext cx="358025" cy="325050"/>
            </a:xfrm>
            <a:custGeom>
              <a:avLst/>
              <a:gdLst/>
              <a:ahLst/>
              <a:cxnLst/>
              <a:rect l="l" t="t" r="r" b="b"/>
              <a:pathLst>
                <a:path w="14321" h="13002" extrusionOk="0">
                  <a:moveTo>
                    <a:pt x="6938" y="676"/>
                  </a:moveTo>
                  <a:cubicBezTo>
                    <a:pt x="8751" y="676"/>
                    <a:pt x="10539" y="1517"/>
                    <a:pt x="11676" y="3098"/>
                  </a:cubicBezTo>
                  <a:cubicBezTo>
                    <a:pt x="12109" y="3700"/>
                    <a:pt x="12410" y="4358"/>
                    <a:pt x="12586" y="5036"/>
                  </a:cubicBezTo>
                  <a:cubicBezTo>
                    <a:pt x="13170" y="7297"/>
                    <a:pt x="12355" y="9790"/>
                    <a:pt x="10349" y="11232"/>
                  </a:cubicBezTo>
                  <a:cubicBezTo>
                    <a:pt x="9321" y="11970"/>
                    <a:pt x="8131" y="12326"/>
                    <a:pt x="6952" y="12326"/>
                  </a:cubicBezTo>
                  <a:cubicBezTo>
                    <a:pt x="5139" y="12326"/>
                    <a:pt x="3351" y="11485"/>
                    <a:pt x="2215" y="9904"/>
                  </a:cubicBezTo>
                  <a:cubicBezTo>
                    <a:pt x="339" y="7293"/>
                    <a:pt x="934" y="3648"/>
                    <a:pt x="3543" y="1771"/>
                  </a:cubicBezTo>
                  <a:cubicBezTo>
                    <a:pt x="4570" y="1032"/>
                    <a:pt x="5760" y="676"/>
                    <a:pt x="6938" y="676"/>
                  </a:cubicBezTo>
                  <a:close/>
                  <a:moveTo>
                    <a:pt x="6939" y="0"/>
                  </a:moveTo>
                  <a:cubicBezTo>
                    <a:pt x="5623" y="0"/>
                    <a:pt x="4296" y="397"/>
                    <a:pt x="3150" y="1222"/>
                  </a:cubicBezTo>
                  <a:cubicBezTo>
                    <a:pt x="911" y="2833"/>
                    <a:pt x="1" y="5613"/>
                    <a:pt x="653" y="8136"/>
                  </a:cubicBezTo>
                  <a:cubicBezTo>
                    <a:pt x="848" y="8894"/>
                    <a:pt x="1185" y="9628"/>
                    <a:pt x="1668" y="10299"/>
                  </a:cubicBezTo>
                  <a:cubicBezTo>
                    <a:pt x="2938" y="12063"/>
                    <a:pt x="4933" y="13002"/>
                    <a:pt x="6956" y="13002"/>
                  </a:cubicBezTo>
                  <a:cubicBezTo>
                    <a:pt x="8272" y="13002"/>
                    <a:pt x="9599" y="12605"/>
                    <a:pt x="10746" y="11779"/>
                  </a:cubicBezTo>
                  <a:cubicBezTo>
                    <a:pt x="13657" y="9685"/>
                    <a:pt x="14320" y="5612"/>
                    <a:pt x="12228" y="2704"/>
                  </a:cubicBezTo>
                  <a:cubicBezTo>
                    <a:pt x="10959" y="940"/>
                    <a:pt x="8963" y="0"/>
                    <a:pt x="6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" name="Google Shape;4879;p41">
              <a:extLst>
                <a:ext uri="{FF2B5EF4-FFF2-40B4-BE49-F238E27FC236}">
                  <a16:creationId xmlns:a16="http://schemas.microsoft.com/office/drawing/2014/main" id="{6836ABC4-B9C5-42A0-8B01-67EFD2A3F69D}"/>
                </a:ext>
              </a:extLst>
            </p:cNvPr>
            <p:cNvSpPr/>
            <p:nvPr/>
          </p:nvSpPr>
          <p:spPr>
            <a:xfrm>
              <a:off x="2075800" y="3885825"/>
              <a:ext cx="229075" cy="229050"/>
            </a:xfrm>
            <a:custGeom>
              <a:avLst/>
              <a:gdLst/>
              <a:ahLst/>
              <a:cxnLst/>
              <a:rect l="l" t="t" r="r" b="b"/>
              <a:pathLst>
                <a:path w="9163" h="9162" extrusionOk="0">
                  <a:moveTo>
                    <a:pt x="5186" y="870"/>
                  </a:moveTo>
                  <a:lnTo>
                    <a:pt x="8292" y="5186"/>
                  </a:lnTo>
                  <a:lnTo>
                    <a:pt x="3975" y="8292"/>
                  </a:lnTo>
                  <a:lnTo>
                    <a:pt x="871" y="3975"/>
                  </a:lnTo>
                  <a:lnTo>
                    <a:pt x="5186" y="870"/>
                  </a:lnTo>
                  <a:close/>
                  <a:moveTo>
                    <a:pt x="5328" y="0"/>
                  </a:moveTo>
                  <a:lnTo>
                    <a:pt x="1" y="3834"/>
                  </a:lnTo>
                  <a:lnTo>
                    <a:pt x="3835" y="9162"/>
                  </a:lnTo>
                  <a:lnTo>
                    <a:pt x="9162" y="5328"/>
                  </a:lnTo>
                  <a:lnTo>
                    <a:pt x="5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" name="Google Shape;4880;p41">
              <a:extLst>
                <a:ext uri="{FF2B5EF4-FFF2-40B4-BE49-F238E27FC236}">
                  <a16:creationId xmlns:a16="http://schemas.microsoft.com/office/drawing/2014/main" id="{BA872234-8160-46E2-8CED-8C341B3005C9}"/>
                </a:ext>
              </a:extLst>
            </p:cNvPr>
            <p:cNvSpPr/>
            <p:nvPr/>
          </p:nvSpPr>
          <p:spPr>
            <a:xfrm>
              <a:off x="1995825" y="3902900"/>
              <a:ext cx="377300" cy="281475"/>
            </a:xfrm>
            <a:custGeom>
              <a:avLst/>
              <a:gdLst/>
              <a:ahLst/>
              <a:cxnLst/>
              <a:rect l="l" t="t" r="r" b="b"/>
              <a:pathLst>
                <a:path w="15092" h="11259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" y="2459"/>
                    <a:pt x="7" y="5699"/>
                    <a:pt x="1802" y="8196"/>
                  </a:cubicBezTo>
                  <a:cubicBezTo>
                    <a:pt x="3240" y="10195"/>
                    <a:pt x="5496" y="11259"/>
                    <a:pt x="7785" y="11259"/>
                  </a:cubicBezTo>
                  <a:cubicBezTo>
                    <a:pt x="9274" y="11259"/>
                    <a:pt x="10777" y="10809"/>
                    <a:pt x="12079" y="9873"/>
                  </a:cubicBezTo>
                  <a:cubicBezTo>
                    <a:pt x="13847" y="8602"/>
                    <a:pt x="14875" y="6691"/>
                    <a:pt x="15091" y="4685"/>
                  </a:cubicBezTo>
                  <a:lnTo>
                    <a:pt x="15091" y="4685"/>
                  </a:lnTo>
                  <a:cubicBezTo>
                    <a:pt x="14598" y="5476"/>
                    <a:pt x="13949" y="6187"/>
                    <a:pt x="13146" y="6764"/>
                  </a:cubicBezTo>
                  <a:cubicBezTo>
                    <a:pt x="11845" y="7701"/>
                    <a:pt x="10342" y="8151"/>
                    <a:pt x="8852" y="8151"/>
                  </a:cubicBezTo>
                  <a:cubicBezTo>
                    <a:pt x="6564" y="8151"/>
                    <a:pt x="4309" y="7088"/>
                    <a:pt x="2870" y="5088"/>
                  </a:cubicBezTo>
                  <a:cubicBezTo>
                    <a:pt x="1767" y="3554"/>
                    <a:pt x="1347" y="174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" name="Google Shape;4881;p41">
              <a:extLst>
                <a:ext uri="{FF2B5EF4-FFF2-40B4-BE49-F238E27FC236}">
                  <a16:creationId xmlns:a16="http://schemas.microsoft.com/office/drawing/2014/main" id="{0287FFA5-C327-4B43-AFFC-4D3DE3A8B415}"/>
                </a:ext>
              </a:extLst>
            </p:cNvPr>
            <p:cNvSpPr/>
            <p:nvPr/>
          </p:nvSpPr>
          <p:spPr>
            <a:xfrm>
              <a:off x="990950" y="43925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" name="Google Shape;4882;p41">
              <a:extLst>
                <a:ext uri="{FF2B5EF4-FFF2-40B4-BE49-F238E27FC236}">
                  <a16:creationId xmlns:a16="http://schemas.microsoft.com/office/drawing/2014/main" id="{C7AEE9AE-1449-47BE-9BD1-59A85BBC2C9C}"/>
                </a:ext>
              </a:extLst>
            </p:cNvPr>
            <p:cNvSpPr/>
            <p:nvPr/>
          </p:nvSpPr>
          <p:spPr>
            <a:xfrm>
              <a:off x="1005225" y="440682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5" y="1"/>
                  </a:moveTo>
                  <a:lnTo>
                    <a:pt x="0" y="1261"/>
                  </a:lnTo>
                  <a:lnTo>
                    <a:pt x="1260" y="1467"/>
                  </a:lnTo>
                  <a:lnTo>
                    <a:pt x="1466" y="20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" name="Google Shape;4883;p41">
              <a:extLst>
                <a:ext uri="{FF2B5EF4-FFF2-40B4-BE49-F238E27FC236}">
                  <a16:creationId xmlns:a16="http://schemas.microsoft.com/office/drawing/2014/main" id="{9C6BBDE0-2870-4CF0-A513-36FBFA100AA4}"/>
                </a:ext>
              </a:extLst>
            </p:cNvPr>
            <p:cNvSpPr/>
            <p:nvPr/>
          </p:nvSpPr>
          <p:spPr>
            <a:xfrm>
              <a:off x="1385300" y="49463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7" y="36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" name="Google Shape;4884;p41">
              <a:extLst>
                <a:ext uri="{FF2B5EF4-FFF2-40B4-BE49-F238E27FC236}">
                  <a16:creationId xmlns:a16="http://schemas.microsoft.com/office/drawing/2014/main" id="{36C92DD4-73D5-4876-BCD3-B1FEC52FD74B}"/>
                </a:ext>
              </a:extLst>
            </p:cNvPr>
            <p:cNvSpPr/>
            <p:nvPr/>
          </p:nvSpPr>
          <p:spPr>
            <a:xfrm>
              <a:off x="1399600" y="49606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6" y="0"/>
                  </a:moveTo>
                  <a:lnTo>
                    <a:pt x="1" y="1260"/>
                  </a:lnTo>
                  <a:lnTo>
                    <a:pt x="1261" y="1466"/>
                  </a:lnTo>
                  <a:lnTo>
                    <a:pt x="1467" y="20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" name="Google Shape;4885;p41">
              <a:extLst>
                <a:ext uri="{FF2B5EF4-FFF2-40B4-BE49-F238E27FC236}">
                  <a16:creationId xmlns:a16="http://schemas.microsoft.com/office/drawing/2014/main" id="{E33C329D-EB32-4783-B021-9C429053A00C}"/>
                </a:ext>
              </a:extLst>
            </p:cNvPr>
            <p:cNvSpPr/>
            <p:nvPr/>
          </p:nvSpPr>
          <p:spPr>
            <a:xfrm>
              <a:off x="1856425" y="3776275"/>
              <a:ext cx="65150" cy="65175"/>
            </a:xfrm>
            <a:custGeom>
              <a:avLst/>
              <a:gdLst/>
              <a:ahLst/>
              <a:cxnLst/>
              <a:rect l="l" t="t" r="r" b="b"/>
              <a:pathLst>
                <a:path w="2606" h="2607" extrusionOk="0">
                  <a:moveTo>
                    <a:pt x="366" y="1"/>
                  </a:moveTo>
                  <a:lnTo>
                    <a:pt x="0" y="2241"/>
                  </a:lnTo>
                  <a:lnTo>
                    <a:pt x="2240" y="2607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" name="Google Shape;4886;p41">
              <a:extLst>
                <a:ext uri="{FF2B5EF4-FFF2-40B4-BE49-F238E27FC236}">
                  <a16:creationId xmlns:a16="http://schemas.microsoft.com/office/drawing/2014/main" id="{307A030B-5786-487D-9171-66DD93E7E9BF}"/>
                </a:ext>
              </a:extLst>
            </p:cNvPr>
            <p:cNvSpPr/>
            <p:nvPr/>
          </p:nvSpPr>
          <p:spPr>
            <a:xfrm>
              <a:off x="1870675" y="37905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5" y="0"/>
                  </a:moveTo>
                  <a:lnTo>
                    <a:pt x="1" y="1262"/>
                  </a:lnTo>
                  <a:lnTo>
                    <a:pt x="1260" y="1467"/>
                  </a:lnTo>
                  <a:lnTo>
                    <a:pt x="1467" y="20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" name="Google Shape;4887;p41">
              <a:extLst>
                <a:ext uri="{FF2B5EF4-FFF2-40B4-BE49-F238E27FC236}">
                  <a16:creationId xmlns:a16="http://schemas.microsoft.com/office/drawing/2014/main" id="{5860AE0D-B8C9-4130-8C1F-4995EE1F2569}"/>
                </a:ext>
              </a:extLst>
            </p:cNvPr>
            <p:cNvSpPr/>
            <p:nvPr/>
          </p:nvSpPr>
          <p:spPr>
            <a:xfrm>
              <a:off x="2265025" y="434437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6" y="1"/>
                  </a:moveTo>
                  <a:lnTo>
                    <a:pt x="1" y="1261"/>
                  </a:lnTo>
                  <a:lnTo>
                    <a:pt x="1261" y="1467"/>
                  </a:lnTo>
                  <a:lnTo>
                    <a:pt x="1467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00" name="Google Shape;4842;p41">
            <a:extLst>
              <a:ext uri="{FF2B5EF4-FFF2-40B4-BE49-F238E27FC236}">
                <a16:creationId xmlns:a16="http://schemas.microsoft.com/office/drawing/2014/main" id="{4CBEEF78-88D4-49FE-B0E9-E8E598E7439B}"/>
              </a:ext>
            </a:extLst>
          </p:cNvPr>
          <p:cNvGrpSpPr/>
          <p:nvPr/>
        </p:nvGrpSpPr>
        <p:grpSpPr>
          <a:xfrm rot="19133235">
            <a:off x="-40716" y="3987260"/>
            <a:ext cx="800143" cy="785411"/>
            <a:chOff x="493900" y="2994525"/>
            <a:chExt cx="2119975" cy="2090650"/>
          </a:xfrm>
        </p:grpSpPr>
        <p:sp>
          <p:nvSpPr>
            <p:cNvPr id="101" name="Google Shape;4843;p41">
              <a:extLst>
                <a:ext uri="{FF2B5EF4-FFF2-40B4-BE49-F238E27FC236}">
                  <a16:creationId xmlns:a16="http://schemas.microsoft.com/office/drawing/2014/main" id="{8DFAD4E5-B3C4-4D2F-85A7-85AEE0D2A2BE}"/>
                </a:ext>
              </a:extLst>
            </p:cNvPr>
            <p:cNvSpPr/>
            <p:nvPr/>
          </p:nvSpPr>
          <p:spPr>
            <a:xfrm>
              <a:off x="493900" y="3072250"/>
              <a:ext cx="1429000" cy="1669550"/>
            </a:xfrm>
            <a:custGeom>
              <a:avLst/>
              <a:gdLst/>
              <a:ahLst/>
              <a:cxnLst/>
              <a:rect l="l" t="t" r="r" b="b"/>
              <a:pathLst>
                <a:path w="57160" h="66782" extrusionOk="0">
                  <a:moveTo>
                    <a:pt x="28075" y="0"/>
                  </a:moveTo>
                  <a:lnTo>
                    <a:pt x="1" y="50665"/>
                  </a:lnTo>
                  <a:lnTo>
                    <a:pt x="29086" y="66782"/>
                  </a:lnTo>
                  <a:lnTo>
                    <a:pt x="57160" y="16117"/>
                  </a:lnTo>
                  <a:lnTo>
                    <a:pt x="280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" name="Google Shape;4844;p41">
              <a:extLst>
                <a:ext uri="{FF2B5EF4-FFF2-40B4-BE49-F238E27FC236}">
                  <a16:creationId xmlns:a16="http://schemas.microsoft.com/office/drawing/2014/main" id="{2D684FA7-BD5C-4F6D-8D53-2F5E8F72B91D}"/>
                </a:ext>
              </a:extLst>
            </p:cNvPr>
            <p:cNvSpPr/>
            <p:nvPr/>
          </p:nvSpPr>
          <p:spPr>
            <a:xfrm>
              <a:off x="1192475" y="2994525"/>
              <a:ext cx="733525" cy="558300"/>
            </a:xfrm>
            <a:custGeom>
              <a:avLst/>
              <a:gdLst/>
              <a:ahLst/>
              <a:cxnLst/>
              <a:rect l="l" t="t" r="r" b="b"/>
              <a:pathLst>
                <a:path w="29341" h="22332" extrusionOk="0">
                  <a:moveTo>
                    <a:pt x="11271" y="1"/>
                  </a:moveTo>
                  <a:lnTo>
                    <a:pt x="0" y="3035"/>
                  </a:lnTo>
                  <a:lnTo>
                    <a:pt x="3398" y="14201"/>
                  </a:lnTo>
                  <a:lnTo>
                    <a:pt x="18070" y="22332"/>
                  </a:lnTo>
                  <a:lnTo>
                    <a:pt x="29340" y="19295"/>
                  </a:lnTo>
                  <a:lnTo>
                    <a:pt x="25940" y="8130"/>
                  </a:lnTo>
                  <a:lnTo>
                    <a:pt x="11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" name="Google Shape;4845;p41">
              <a:extLst>
                <a:ext uri="{FF2B5EF4-FFF2-40B4-BE49-F238E27FC236}">
                  <a16:creationId xmlns:a16="http://schemas.microsoft.com/office/drawing/2014/main" id="{B9FB1609-917C-4809-B5AD-8C5E07147D97}"/>
                </a:ext>
              </a:extLst>
            </p:cNvPr>
            <p:cNvSpPr/>
            <p:nvPr/>
          </p:nvSpPr>
          <p:spPr>
            <a:xfrm>
              <a:off x="1192475" y="3070375"/>
              <a:ext cx="733525" cy="482450"/>
            </a:xfrm>
            <a:custGeom>
              <a:avLst/>
              <a:gdLst/>
              <a:ahLst/>
              <a:cxnLst/>
              <a:rect l="l" t="t" r="r" b="b"/>
              <a:pathLst>
                <a:path w="29341" h="19298" extrusionOk="0">
                  <a:moveTo>
                    <a:pt x="0" y="1"/>
                  </a:moveTo>
                  <a:lnTo>
                    <a:pt x="3398" y="11167"/>
                  </a:lnTo>
                  <a:lnTo>
                    <a:pt x="18070" y="19298"/>
                  </a:lnTo>
                  <a:lnTo>
                    <a:pt x="29340" y="16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4" name="Google Shape;4846;p41">
              <a:extLst>
                <a:ext uri="{FF2B5EF4-FFF2-40B4-BE49-F238E27FC236}">
                  <a16:creationId xmlns:a16="http://schemas.microsoft.com/office/drawing/2014/main" id="{4E83A239-09BA-4A6B-AFE1-66607D5345F3}"/>
                </a:ext>
              </a:extLst>
            </p:cNvPr>
            <p:cNvSpPr/>
            <p:nvPr/>
          </p:nvSpPr>
          <p:spPr>
            <a:xfrm>
              <a:off x="1262375" y="3167950"/>
              <a:ext cx="495325" cy="384875"/>
            </a:xfrm>
            <a:custGeom>
              <a:avLst/>
              <a:gdLst/>
              <a:ahLst/>
              <a:cxnLst/>
              <a:rect l="l" t="t" r="r" b="b"/>
              <a:pathLst>
                <a:path w="19813" h="15395" extrusionOk="0">
                  <a:moveTo>
                    <a:pt x="8670" y="1"/>
                  </a:moveTo>
                  <a:cubicBezTo>
                    <a:pt x="5253" y="1"/>
                    <a:pt x="1935" y="1798"/>
                    <a:pt x="147" y="4991"/>
                  </a:cubicBezTo>
                  <a:cubicBezTo>
                    <a:pt x="92" y="5088"/>
                    <a:pt x="51" y="5186"/>
                    <a:pt x="0" y="5283"/>
                  </a:cubicBezTo>
                  <a:lnTo>
                    <a:pt x="605" y="7264"/>
                  </a:lnTo>
                  <a:lnTo>
                    <a:pt x="15274" y="15395"/>
                  </a:lnTo>
                  <a:lnTo>
                    <a:pt x="16916" y="14952"/>
                  </a:lnTo>
                  <a:cubicBezTo>
                    <a:pt x="17003" y="14814"/>
                    <a:pt x="17096" y="14681"/>
                    <a:pt x="17176" y="14536"/>
                  </a:cubicBezTo>
                  <a:cubicBezTo>
                    <a:pt x="19812" y="9834"/>
                    <a:pt x="18137" y="3885"/>
                    <a:pt x="13434" y="1249"/>
                  </a:cubicBezTo>
                  <a:cubicBezTo>
                    <a:pt x="11925" y="403"/>
                    <a:pt x="10286" y="1"/>
                    <a:pt x="86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5" name="Google Shape;4847;p41">
              <a:extLst>
                <a:ext uri="{FF2B5EF4-FFF2-40B4-BE49-F238E27FC236}">
                  <a16:creationId xmlns:a16="http://schemas.microsoft.com/office/drawing/2014/main" id="{4B5CA500-FF14-4E05-9D57-ECB953CD8AD4}"/>
                </a:ext>
              </a:extLst>
            </p:cNvPr>
            <p:cNvSpPr/>
            <p:nvPr/>
          </p:nvSpPr>
          <p:spPr>
            <a:xfrm>
              <a:off x="632350" y="3395650"/>
              <a:ext cx="1053350" cy="1199850"/>
            </a:xfrm>
            <a:custGeom>
              <a:avLst/>
              <a:gdLst/>
              <a:ahLst/>
              <a:cxnLst/>
              <a:rect l="l" t="t" r="r" b="b"/>
              <a:pathLst>
                <a:path w="42134" h="47994" extrusionOk="0">
                  <a:moveTo>
                    <a:pt x="22021" y="1"/>
                  </a:moveTo>
                  <a:cubicBezTo>
                    <a:pt x="21411" y="1103"/>
                    <a:pt x="20270" y="1723"/>
                    <a:pt x="19094" y="1723"/>
                  </a:cubicBezTo>
                  <a:cubicBezTo>
                    <a:pt x="18575" y="1723"/>
                    <a:pt x="18049" y="1602"/>
                    <a:pt x="17559" y="1349"/>
                  </a:cubicBezTo>
                  <a:lnTo>
                    <a:pt x="1" y="33037"/>
                  </a:lnTo>
                  <a:cubicBezTo>
                    <a:pt x="1552" y="33955"/>
                    <a:pt x="2102" y="35948"/>
                    <a:pt x="1222" y="37534"/>
                  </a:cubicBezTo>
                  <a:cubicBezTo>
                    <a:pt x="1215" y="37547"/>
                    <a:pt x="1208" y="37556"/>
                    <a:pt x="1201" y="37569"/>
                  </a:cubicBezTo>
                  <a:lnTo>
                    <a:pt x="20010" y="47994"/>
                  </a:lnTo>
                  <a:cubicBezTo>
                    <a:pt x="20017" y="47981"/>
                    <a:pt x="20020" y="47971"/>
                    <a:pt x="20028" y="47958"/>
                  </a:cubicBezTo>
                  <a:cubicBezTo>
                    <a:pt x="20638" y="46855"/>
                    <a:pt x="21781" y="46232"/>
                    <a:pt x="22959" y="46232"/>
                  </a:cubicBezTo>
                  <a:cubicBezTo>
                    <a:pt x="23508" y="46232"/>
                    <a:pt x="24064" y="46368"/>
                    <a:pt x="24578" y="46652"/>
                  </a:cubicBezTo>
                  <a:lnTo>
                    <a:pt x="42134" y="14974"/>
                  </a:lnTo>
                  <a:cubicBezTo>
                    <a:pt x="40516" y="14078"/>
                    <a:pt x="39932" y="12040"/>
                    <a:pt x="40828" y="10423"/>
                  </a:cubicBezTo>
                  <a:lnTo>
                    <a:pt x="220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" name="Google Shape;4848;p41">
              <a:extLst>
                <a:ext uri="{FF2B5EF4-FFF2-40B4-BE49-F238E27FC236}">
                  <a16:creationId xmlns:a16="http://schemas.microsoft.com/office/drawing/2014/main" id="{C2064898-DB87-4FAA-8704-EFBCE9433D23}"/>
                </a:ext>
              </a:extLst>
            </p:cNvPr>
            <p:cNvSpPr/>
            <p:nvPr/>
          </p:nvSpPr>
          <p:spPr>
            <a:xfrm>
              <a:off x="934925" y="3677375"/>
              <a:ext cx="533675" cy="660600"/>
            </a:xfrm>
            <a:custGeom>
              <a:avLst/>
              <a:gdLst/>
              <a:ahLst/>
              <a:cxnLst/>
              <a:rect l="l" t="t" r="r" b="b"/>
              <a:pathLst>
                <a:path w="21347" h="26424" extrusionOk="0">
                  <a:moveTo>
                    <a:pt x="5254" y="6562"/>
                  </a:moveTo>
                  <a:cubicBezTo>
                    <a:pt x="5276" y="6562"/>
                    <a:pt x="5297" y="6568"/>
                    <a:pt x="5316" y="6578"/>
                  </a:cubicBezTo>
                  <a:cubicBezTo>
                    <a:pt x="5349" y="6597"/>
                    <a:pt x="5370" y="6623"/>
                    <a:pt x="5381" y="6657"/>
                  </a:cubicBezTo>
                  <a:lnTo>
                    <a:pt x="5416" y="6785"/>
                  </a:lnTo>
                  <a:lnTo>
                    <a:pt x="5292" y="6821"/>
                  </a:lnTo>
                  <a:cubicBezTo>
                    <a:pt x="5277" y="6825"/>
                    <a:pt x="5264" y="6828"/>
                    <a:pt x="5251" y="6828"/>
                  </a:cubicBezTo>
                  <a:cubicBezTo>
                    <a:pt x="5230" y="6828"/>
                    <a:pt x="5209" y="6821"/>
                    <a:pt x="5187" y="6809"/>
                  </a:cubicBezTo>
                  <a:cubicBezTo>
                    <a:pt x="5154" y="6792"/>
                    <a:pt x="5135" y="6766"/>
                    <a:pt x="5125" y="6730"/>
                  </a:cubicBezTo>
                  <a:cubicBezTo>
                    <a:pt x="5105" y="6661"/>
                    <a:pt x="5147" y="6585"/>
                    <a:pt x="5214" y="6568"/>
                  </a:cubicBezTo>
                  <a:cubicBezTo>
                    <a:pt x="5228" y="6564"/>
                    <a:pt x="5241" y="6562"/>
                    <a:pt x="5254" y="6562"/>
                  </a:cubicBezTo>
                  <a:close/>
                  <a:moveTo>
                    <a:pt x="17037" y="13093"/>
                  </a:moveTo>
                  <a:cubicBezTo>
                    <a:pt x="17059" y="13093"/>
                    <a:pt x="17080" y="13098"/>
                    <a:pt x="17102" y="13110"/>
                  </a:cubicBezTo>
                  <a:cubicBezTo>
                    <a:pt x="17133" y="13128"/>
                    <a:pt x="17155" y="13155"/>
                    <a:pt x="17163" y="13188"/>
                  </a:cubicBezTo>
                  <a:cubicBezTo>
                    <a:pt x="17173" y="13223"/>
                    <a:pt x="17169" y="13257"/>
                    <a:pt x="17152" y="13289"/>
                  </a:cubicBezTo>
                  <a:cubicBezTo>
                    <a:pt x="17133" y="13322"/>
                    <a:pt x="17107" y="13343"/>
                    <a:pt x="17073" y="13353"/>
                  </a:cubicBezTo>
                  <a:cubicBezTo>
                    <a:pt x="17059" y="13358"/>
                    <a:pt x="17046" y="13360"/>
                    <a:pt x="17034" y="13360"/>
                  </a:cubicBezTo>
                  <a:cubicBezTo>
                    <a:pt x="17012" y="13360"/>
                    <a:pt x="16992" y="13354"/>
                    <a:pt x="16973" y="13343"/>
                  </a:cubicBezTo>
                  <a:cubicBezTo>
                    <a:pt x="16951" y="13323"/>
                    <a:pt x="16919" y="13299"/>
                    <a:pt x="16909" y="13263"/>
                  </a:cubicBezTo>
                  <a:lnTo>
                    <a:pt x="16872" y="13135"/>
                  </a:lnTo>
                  <a:lnTo>
                    <a:pt x="17001" y="13098"/>
                  </a:lnTo>
                  <a:cubicBezTo>
                    <a:pt x="17013" y="13095"/>
                    <a:pt x="17026" y="13093"/>
                    <a:pt x="17037" y="13093"/>
                  </a:cubicBezTo>
                  <a:close/>
                  <a:moveTo>
                    <a:pt x="10682" y="1"/>
                  </a:moveTo>
                  <a:cubicBezTo>
                    <a:pt x="10375" y="1"/>
                    <a:pt x="10065" y="43"/>
                    <a:pt x="9760" y="130"/>
                  </a:cubicBezTo>
                  <a:cubicBezTo>
                    <a:pt x="8911" y="374"/>
                    <a:pt x="8204" y="937"/>
                    <a:pt x="7773" y="1714"/>
                  </a:cubicBezTo>
                  <a:cubicBezTo>
                    <a:pt x="7532" y="2148"/>
                    <a:pt x="7394" y="2618"/>
                    <a:pt x="7363" y="3101"/>
                  </a:cubicBezTo>
                  <a:cubicBezTo>
                    <a:pt x="7334" y="3083"/>
                    <a:pt x="7305" y="3067"/>
                    <a:pt x="7274" y="3051"/>
                  </a:cubicBezTo>
                  <a:cubicBezTo>
                    <a:pt x="6648" y="2703"/>
                    <a:pt x="5958" y="2525"/>
                    <a:pt x="5261" y="2525"/>
                  </a:cubicBezTo>
                  <a:cubicBezTo>
                    <a:pt x="4876" y="2525"/>
                    <a:pt x="4489" y="2579"/>
                    <a:pt x="4109" y="2689"/>
                  </a:cubicBezTo>
                  <a:cubicBezTo>
                    <a:pt x="1903" y="3321"/>
                    <a:pt x="622" y="5631"/>
                    <a:pt x="1254" y="7838"/>
                  </a:cubicBezTo>
                  <a:cubicBezTo>
                    <a:pt x="1560" y="8900"/>
                    <a:pt x="2257" y="9782"/>
                    <a:pt x="3223" y="10322"/>
                  </a:cubicBezTo>
                  <a:cubicBezTo>
                    <a:pt x="3256" y="10339"/>
                    <a:pt x="3282" y="10355"/>
                    <a:pt x="3311" y="10371"/>
                  </a:cubicBezTo>
                  <a:cubicBezTo>
                    <a:pt x="2935" y="10650"/>
                    <a:pt x="2620" y="11008"/>
                    <a:pt x="2386" y="11430"/>
                  </a:cubicBezTo>
                  <a:cubicBezTo>
                    <a:pt x="1957" y="12207"/>
                    <a:pt x="1855" y="13102"/>
                    <a:pt x="2100" y="13954"/>
                  </a:cubicBezTo>
                  <a:cubicBezTo>
                    <a:pt x="2342" y="14801"/>
                    <a:pt x="2900" y="15506"/>
                    <a:pt x="3668" y="15936"/>
                  </a:cubicBezTo>
                  <a:cubicBezTo>
                    <a:pt x="3674" y="15939"/>
                    <a:pt x="3679" y="15940"/>
                    <a:pt x="3682" y="15944"/>
                  </a:cubicBezTo>
                  <a:cubicBezTo>
                    <a:pt x="3911" y="16072"/>
                    <a:pt x="4155" y="16161"/>
                    <a:pt x="4400" y="16231"/>
                  </a:cubicBezTo>
                  <a:cubicBezTo>
                    <a:pt x="4116" y="16468"/>
                    <a:pt x="3866" y="16754"/>
                    <a:pt x="3675" y="17098"/>
                  </a:cubicBezTo>
                  <a:cubicBezTo>
                    <a:pt x="3411" y="17574"/>
                    <a:pt x="3294" y="18101"/>
                    <a:pt x="3302" y="18633"/>
                  </a:cubicBezTo>
                  <a:lnTo>
                    <a:pt x="978" y="20608"/>
                  </a:lnTo>
                  <a:cubicBezTo>
                    <a:pt x="334" y="21154"/>
                    <a:pt x="0" y="21980"/>
                    <a:pt x="85" y="22820"/>
                  </a:cubicBezTo>
                  <a:cubicBezTo>
                    <a:pt x="168" y="23655"/>
                    <a:pt x="652" y="24396"/>
                    <a:pt x="1383" y="24805"/>
                  </a:cubicBezTo>
                  <a:cubicBezTo>
                    <a:pt x="1388" y="24808"/>
                    <a:pt x="1390" y="24809"/>
                    <a:pt x="1395" y="24812"/>
                  </a:cubicBezTo>
                  <a:lnTo>
                    <a:pt x="3724" y="26102"/>
                  </a:lnTo>
                  <a:cubicBezTo>
                    <a:pt x="4111" y="26316"/>
                    <a:pt x="4541" y="26424"/>
                    <a:pt x="4970" y="26424"/>
                  </a:cubicBezTo>
                  <a:cubicBezTo>
                    <a:pt x="5360" y="26424"/>
                    <a:pt x="5750" y="26335"/>
                    <a:pt x="6109" y="26158"/>
                  </a:cubicBezTo>
                  <a:cubicBezTo>
                    <a:pt x="6864" y="25784"/>
                    <a:pt x="7387" y="25063"/>
                    <a:pt x="7509" y="24229"/>
                  </a:cubicBezTo>
                  <a:lnTo>
                    <a:pt x="7952" y="21207"/>
                  </a:lnTo>
                  <a:cubicBezTo>
                    <a:pt x="8396" y="20939"/>
                    <a:pt x="8786" y="20567"/>
                    <a:pt x="9055" y="20081"/>
                  </a:cubicBezTo>
                  <a:cubicBezTo>
                    <a:pt x="9247" y="19734"/>
                    <a:pt x="9365" y="19361"/>
                    <a:pt x="9414" y="18977"/>
                  </a:cubicBezTo>
                  <a:cubicBezTo>
                    <a:pt x="9634" y="19201"/>
                    <a:pt x="9889" y="19394"/>
                    <a:pt x="10179" y="19548"/>
                  </a:cubicBezTo>
                  <a:cubicBezTo>
                    <a:pt x="10678" y="19824"/>
                    <a:pt x="11227" y="19965"/>
                    <a:pt x="11782" y="19965"/>
                  </a:cubicBezTo>
                  <a:cubicBezTo>
                    <a:pt x="12090" y="19965"/>
                    <a:pt x="12400" y="19922"/>
                    <a:pt x="12704" y="19834"/>
                  </a:cubicBezTo>
                  <a:cubicBezTo>
                    <a:pt x="13557" y="19588"/>
                    <a:pt x="14264" y="19026"/>
                    <a:pt x="14694" y="18251"/>
                  </a:cubicBezTo>
                  <a:cubicBezTo>
                    <a:pt x="14926" y="17829"/>
                    <a:pt x="15063" y="17372"/>
                    <a:pt x="15099" y="16906"/>
                  </a:cubicBezTo>
                  <a:cubicBezTo>
                    <a:pt x="15706" y="17226"/>
                    <a:pt x="16368" y="17388"/>
                    <a:pt x="17037" y="17388"/>
                  </a:cubicBezTo>
                  <a:cubicBezTo>
                    <a:pt x="17421" y="17388"/>
                    <a:pt x="17808" y="17334"/>
                    <a:pt x="18188" y="17226"/>
                  </a:cubicBezTo>
                  <a:cubicBezTo>
                    <a:pt x="19254" y="16921"/>
                    <a:pt x="20140" y="16215"/>
                    <a:pt x="20679" y="15242"/>
                  </a:cubicBezTo>
                  <a:cubicBezTo>
                    <a:pt x="21218" y="14269"/>
                    <a:pt x="21347" y="13147"/>
                    <a:pt x="21041" y="12079"/>
                  </a:cubicBezTo>
                  <a:cubicBezTo>
                    <a:pt x="20742" y="11034"/>
                    <a:pt x="20061" y="10163"/>
                    <a:pt x="19118" y="9621"/>
                  </a:cubicBezTo>
                  <a:cubicBezTo>
                    <a:pt x="19509" y="9337"/>
                    <a:pt x="19835" y="8972"/>
                    <a:pt x="20077" y="8536"/>
                  </a:cubicBezTo>
                  <a:cubicBezTo>
                    <a:pt x="20507" y="7761"/>
                    <a:pt x="20609" y="6864"/>
                    <a:pt x="20364" y="6011"/>
                  </a:cubicBezTo>
                  <a:cubicBezTo>
                    <a:pt x="20120" y="5164"/>
                    <a:pt x="19562" y="4461"/>
                    <a:pt x="18796" y="4029"/>
                  </a:cubicBezTo>
                  <a:cubicBezTo>
                    <a:pt x="18790" y="4026"/>
                    <a:pt x="18787" y="4023"/>
                    <a:pt x="18781" y="4020"/>
                  </a:cubicBezTo>
                  <a:cubicBezTo>
                    <a:pt x="18282" y="3743"/>
                    <a:pt x="17733" y="3603"/>
                    <a:pt x="17178" y="3603"/>
                  </a:cubicBezTo>
                  <a:cubicBezTo>
                    <a:pt x="16870" y="3603"/>
                    <a:pt x="16561" y="3646"/>
                    <a:pt x="16257" y="3733"/>
                  </a:cubicBezTo>
                  <a:lnTo>
                    <a:pt x="14401" y="4265"/>
                  </a:lnTo>
                  <a:lnTo>
                    <a:pt x="13870" y="2409"/>
                  </a:lnTo>
                  <a:cubicBezTo>
                    <a:pt x="13627" y="1562"/>
                    <a:pt x="13070" y="858"/>
                    <a:pt x="12302" y="428"/>
                  </a:cubicBezTo>
                  <a:cubicBezTo>
                    <a:pt x="12296" y="424"/>
                    <a:pt x="12293" y="423"/>
                    <a:pt x="12287" y="418"/>
                  </a:cubicBezTo>
                  <a:cubicBezTo>
                    <a:pt x="11788" y="141"/>
                    <a:pt x="11238" y="1"/>
                    <a:pt x="10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" name="Google Shape;4849;p41">
              <a:extLst>
                <a:ext uri="{FF2B5EF4-FFF2-40B4-BE49-F238E27FC236}">
                  <a16:creationId xmlns:a16="http://schemas.microsoft.com/office/drawing/2014/main" id="{A69005DD-5CAF-418D-B383-80F6B360C31B}"/>
                </a:ext>
              </a:extLst>
            </p:cNvPr>
            <p:cNvSpPr/>
            <p:nvPr/>
          </p:nvSpPr>
          <p:spPr>
            <a:xfrm>
              <a:off x="992775" y="3715425"/>
              <a:ext cx="441675" cy="422950"/>
            </a:xfrm>
            <a:custGeom>
              <a:avLst/>
              <a:gdLst/>
              <a:ahLst/>
              <a:cxnLst/>
              <a:rect l="l" t="t" r="r" b="b"/>
              <a:pathLst>
                <a:path w="17667" h="16918" extrusionOk="0">
                  <a:moveTo>
                    <a:pt x="8361" y="994"/>
                  </a:moveTo>
                  <a:cubicBezTo>
                    <a:pt x="8713" y="994"/>
                    <a:pt x="9036" y="1226"/>
                    <a:pt x="9139" y="1582"/>
                  </a:cubicBezTo>
                  <a:lnTo>
                    <a:pt x="10032" y="4698"/>
                  </a:lnTo>
                  <a:lnTo>
                    <a:pt x="8473" y="5147"/>
                  </a:lnTo>
                  <a:lnTo>
                    <a:pt x="7578" y="2031"/>
                  </a:lnTo>
                  <a:cubicBezTo>
                    <a:pt x="7457" y="1599"/>
                    <a:pt x="7706" y="1149"/>
                    <a:pt x="8136" y="1026"/>
                  </a:cubicBezTo>
                  <a:cubicBezTo>
                    <a:pt x="8211" y="1004"/>
                    <a:pt x="8286" y="994"/>
                    <a:pt x="8361" y="994"/>
                  </a:cubicBezTo>
                  <a:close/>
                  <a:moveTo>
                    <a:pt x="2938" y="3518"/>
                  </a:moveTo>
                  <a:cubicBezTo>
                    <a:pt x="3222" y="3518"/>
                    <a:pt x="3498" y="3592"/>
                    <a:pt x="3740" y="3725"/>
                  </a:cubicBezTo>
                  <a:cubicBezTo>
                    <a:pt x="4111" y="3931"/>
                    <a:pt x="4404" y="4277"/>
                    <a:pt x="4528" y="4714"/>
                  </a:cubicBezTo>
                  <a:lnTo>
                    <a:pt x="4980" y="6287"/>
                  </a:lnTo>
                  <a:lnTo>
                    <a:pt x="4970" y="6309"/>
                  </a:lnTo>
                  <a:lnTo>
                    <a:pt x="3395" y="6762"/>
                  </a:lnTo>
                  <a:cubicBezTo>
                    <a:pt x="3243" y="6805"/>
                    <a:pt x="3089" y="6827"/>
                    <a:pt x="2936" y="6827"/>
                  </a:cubicBezTo>
                  <a:cubicBezTo>
                    <a:pt x="2660" y="6827"/>
                    <a:pt x="2387" y="6757"/>
                    <a:pt x="2138" y="6619"/>
                  </a:cubicBezTo>
                  <a:cubicBezTo>
                    <a:pt x="1751" y="6404"/>
                    <a:pt x="1471" y="6052"/>
                    <a:pt x="1349" y="5628"/>
                  </a:cubicBezTo>
                  <a:cubicBezTo>
                    <a:pt x="1099" y="4752"/>
                    <a:pt x="1607" y="3835"/>
                    <a:pt x="2483" y="3582"/>
                  </a:cubicBezTo>
                  <a:cubicBezTo>
                    <a:pt x="2635" y="3538"/>
                    <a:pt x="2787" y="3518"/>
                    <a:pt x="2938" y="3518"/>
                  </a:cubicBezTo>
                  <a:close/>
                  <a:moveTo>
                    <a:pt x="14859" y="4595"/>
                  </a:moveTo>
                  <a:cubicBezTo>
                    <a:pt x="14995" y="4595"/>
                    <a:pt x="15129" y="4629"/>
                    <a:pt x="15249" y="4697"/>
                  </a:cubicBezTo>
                  <a:cubicBezTo>
                    <a:pt x="15440" y="4803"/>
                    <a:pt x="15576" y="4975"/>
                    <a:pt x="15636" y="5182"/>
                  </a:cubicBezTo>
                  <a:cubicBezTo>
                    <a:pt x="15761" y="5612"/>
                    <a:pt x="15510" y="6061"/>
                    <a:pt x="15080" y="6186"/>
                  </a:cubicBezTo>
                  <a:lnTo>
                    <a:pt x="11879" y="7103"/>
                  </a:lnTo>
                  <a:lnTo>
                    <a:pt x="11432" y="5542"/>
                  </a:lnTo>
                  <a:lnTo>
                    <a:pt x="14633" y="4626"/>
                  </a:lnTo>
                  <a:cubicBezTo>
                    <a:pt x="14707" y="4605"/>
                    <a:pt x="14783" y="4595"/>
                    <a:pt x="14859" y="4595"/>
                  </a:cubicBezTo>
                  <a:close/>
                  <a:moveTo>
                    <a:pt x="10425" y="5614"/>
                  </a:moveTo>
                  <a:lnTo>
                    <a:pt x="10921" y="7342"/>
                  </a:lnTo>
                  <a:lnTo>
                    <a:pt x="9192" y="7838"/>
                  </a:lnTo>
                  <a:lnTo>
                    <a:pt x="8696" y="6110"/>
                  </a:lnTo>
                  <a:lnTo>
                    <a:pt x="10425" y="5614"/>
                  </a:lnTo>
                  <a:close/>
                  <a:moveTo>
                    <a:pt x="7746" y="6382"/>
                  </a:moveTo>
                  <a:lnTo>
                    <a:pt x="8243" y="8111"/>
                  </a:lnTo>
                  <a:lnTo>
                    <a:pt x="6513" y="8608"/>
                  </a:lnTo>
                  <a:lnTo>
                    <a:pt x="6023" y="6895"/>
                  </a:lnTo>
                  <a:cubicBezTo>
                    <a:pt x="6025" y="6891"/>
                    <a:pt x="6029" y="6888"/>
                    <a:pt x="6030" y="6884"/>
                  </a:cubicBezTo>
                  <a:cubicBezTo>
                    <a:pt x="6030" y="6881"/>
                    <a:pt x="6032" y="6877"/>
                    <a:pt x="6033" y="6874"/>
                  </a:cubicBezTo>
                  <a:lnTo>
                    <a:pt x="7746" y="6382"/>
                  </a:lnTo>
                  <a:close/>
                  <a:moveTo>
                    <a:pt x="11193" y="8293"/>
                  </a:moveTo>
                  <a:lnTo>
                    <a:pt x="11666" y="9944"/>
                  </a:lnTo>
                  <a:cubicBezTo>
                    <a:pt x="11644" y="9974"/>
                    <a:pt x="11627" y="10008"/>
                    <a:pt x="11613" y="10044"/>
                  </a:cubicBezTo>
                  <a:lnTo>
                    <a:pt x="9960" y="10517"/>
                  </a:lnTo>
                  <a:lnTo>
                    <a:pt x="9464" y="8788"/>
                  </a:lnTo>
                  <a:lnTo>
                    <a:pt x="11193" y="8293"/>
                  </a:lnTo>
                  <a:close/>
                  <a:moveTo>
                    <a:pt x="8516" y="9061"/>
                  </a:moveTo>
                  <a:lnTo>
                    <a:pt x="9012" y="10789"/>
                  </a:lnTo>
                  <a:lnTo>
                    <a:pt x="7283" y="11285"/>
                  </a:lnTo>
                  <a:lnTo>
                    <a:pt x="6786" y="9557"/>
                  </a:lnTo>
                  <a:lnTo>
                    <a:pt x="8516" y="9061"/>
                  </a:lnTo>
                  <a:close/>
                  <a:moveTo>
                    <a:pt x="5844" y="9855"/>
                  </a:moveTo>
                  <a:lnTo>
                    <a:pt x="6291" y="11414"/>
                  </a:lnTo>
                  <a:lnTo>
                    <a:pt x="3200" y="12301"/>
                  </a:lnTo>
                  <a:cubicBezTo>
                    <a:pt x="3125" y="12323"/>
                    <a:pt x="3050" y="12333"/>
                    <a:pt x="2976" y="12333"/>
                  </a:cubicBezTo>
                  <a:cubicBezTo>
                    <a:pt x="2623" y="12333"/>
                    <a:pt x="2298" y="12101"/>
                    <a:pt x="2197" y="11744"/>
                  </a:cubicBezTo>
                  <a:cubicBezTo>
                    <a:pt x="2073" y="11314"/>
                    <a:pt x="2324" y="10864"/>
                    <a:pt x="2754" y="10741"/>
                  </a:cubicBezTo>
                  <a:lnTo>
                    <a:pt x="5844" y="9855"/>
                  </a:lnTo>
                  <a:close/>
                  <a:moveTo>
                    <a:pt x="14722" y="10050"/>
                  </a:moveTo>
                  <a:cubicBezTo>
                    <a:pt x="15442" y="10050"/>
                    <a:pt x="16106" y="10523"/>
                    <a:pt x="16314" y="11248"/>
                  </a:cubicBezTo>
                  <a:cubicBezTo>
                    <a:pt x="16565" y="12124"/>
                    <a:pt x="16057" y="13041"/>
                    <a:pt x="15179" y="13292"/>
                  </a:cubicBezTo>
                  <a:cubicBezTo>
                    <a:pt x="15027" y="13335"/>
                    <a:pt x="14873" y="13357"/>
                    <a:pt x="14720" y="13357"/>
                  </a:cubicBezTo>
                  <a:cubicBezTo>
                    <a:pt x="14444" y="13357"/>
                    <a:pt x="14171" y="13287"/>
                    <a:pt x="13922" y="13148"/>
                  </a:cubicBezTo>
                  <a:cubicBezTo>
                    <a:pt x="13535" y="12936"/>
                    <a:pt x="13255" y="12582"/>
                    <a:pt x="13134" y="12158"/>
                  </a:cubicBezTo>
                  <a:lnTo>
                    <a:pt x="12701" y="10646"/>
                  </a:lnTo>
                  <a:cubicBezTo>
                    <a:pt x="12711" y="10630"/>
                    <a:pt x="12724" y="10616"/>
                    <a:pt x="12732" y="10600"/>
                  </a:cubicBezTo>
                  <a:cubicBezTo>
                    <a:pt x="12741" y="10583"/>
                    <a:pt x="12748" y="10566"/>
                    <a:pt x="12755" y="10547"/>
                  </a:cubicBezTo>
                  <a:lnTo>
                    <a:pt x="14267" y="10114"/>
                  </a:lnTo>
                  <a:cubicBezTo>
                    <a:pt x="14419" y="10071"/>
                    <a:pt x="14572" y="10050"/>
                    <a:pt x="14722" y="10050"/>
                  </a:cubicBezTo>
                  <a:close/>
                  <a:moveTo>
                    <a:pt x="9343" y="11722"/>
                  </a:moveTo>
                  <a:lnTo>
                    <a:pt x="10253" y="14897"/>
                  </a:lnTo>
                  <a:cubicBezTo>
                    <a:pt x="10376" y="15327"/>
                    <a:pt x="10127" y="15777"/>
                    <a:pt x="9695" y="15900"/>
                  </a:cubicBezTo>
                  <a:cubicBezTo>
                    <a:pt x="9621" y="15922"/>
                    <a:pt x="9545" y="15932"/>
                    <a:pt x="9470" y="15932"/>
                  </a:cubicBezTo>
                  <a:cubicBezTo>
                    <a:pt x="9334" y="15932"/>
                    <a:pt x="9200" y="15898"/>
                    <a:pt x="9079" y="15831"/>
                  </a:cubicBezTo>
                  <a:cubicBezTo>
                    <a:pt x="8890" y="15725"/>
                    <a:pt x="8754" y="15553"/>
                    <a:pt x="8692" y="15345"/>
                  </a:cubicBezTo>
                  <a:lnTo>
                    <a:pt x="7782" y="12171"/>
                  </a:lnTo>
                  <a:lnTo>
                    <a:pt x="9343" y="11722"/>
                  </a:lnTo>
                  <a:close/>
                  <a:moveTo>
                    <a:pt x="8363" y="0"/>
                  </a:moveTo>
                  <a:cubicBezTo>
                    <a:pt x="8197" y="0"/>
                    <a:pt x="8030" y="23"/>
                    <a:pt x="7866" y="70"/>
                  </a:cubicBezTo>
                  <a:cubicBezTo>
                    <a:pt x="7403" y="203"/>
                    <a:pt x="7021" y="507"/>
                    <a:pt x="6787" y="929"/>
                  </a:cubicBezTo>
                  <a:cubicBezTo>
                    <a:pt x="6555" y="1350"/>
                    <a:pt x="6499" y="1836"/>
                    <a:pt x="6632" y="2297"/>
                  </a:cubicBezTo>
                  <a:lnTo>
                    <a:pt x="7525" y="5413"/>
                  </a:lnTo>
                  <a:lnTo>
                    <a:pt x="5896" y="5880"/>
                  </a:lnTo>
                  <a:lnTo>
                    <a:pt x="5482" y="4439"/>
                  </a:lnTo>
                  <a:cubicBezTo>
                    <a:pt x="5150" y="3280"/>
                    <a:pt x="4089" y="2524"/>
                    <a:pt x="2941" y="2524"/>
                  </a:cubicBezTo>
                  <a:cubicBezTo>
                    <a:pt x="2700" y="2524"/>
                    <a:pt x="2456" y="2557"/>
                    <a:pt x="2214" y="2627"/>
                  </a:cubicBezTo>
                  <a:cubicBezTo>
                    <a:pt x="813" y="3028"/>
                    <a:pt x="1" y="4496"/>
                    <a:pt x="402" y="5895"/>
                  </a:cubicBezTo>
                  <a:cubicBezTo>
                    <a:pt x="598" y="6574"/>
                    <a:pt x="1044" y="7134"/>
                    <a:pt x="1662" y="7477"/>
                  </a:cubicBezTo>
                  <a:cubicBezTo>
                    <a:pt x="2060" y="7698"/>
                    <a:pt x="2497" y="7809"/>
                    <a:pt x="2940" y="7809"/>
                  </a:cubicBezTo>
                  <a:cubicBezTo>
                    <a:pt x="3185" y="7809"/>
                    <a:pt x="3431" y="7775"/>
                    <a:pt x="3673" y="7706"/>
                  </a:cubicBezTo>
                  <a:lnTo>
                    <a:pt x="5115" y="7292"/>
                  </a:lnTo>
                  <a:lnTo>
                    <a:pt x="5575" y="8897"/>
                  </a:lnTo>
                  <a:lnTo>
                    <a:pt x="2485" y="9785"/>
                  </a:lnTo>
                  <a:cubicBezTo>
                    <a:pt x="2022" y="9916"/>
                    <a:pt x="1639" y="10222"/>
                    <a:pt x="1405" y="10643"/>
                  </a:cubicBezTo>
                  <a:cubicBezTo>
                    <a:pt x="1173" y="11063"/>
                    <a:pt x="1117" y="11549"/>
                    <a:pt x="1251" y="12010"/>
                  </a:cubicBezTo>
                  <a:cubicBezTo>
                    <a:pt x="1382" y="12473"/>
                    <a:pt x="1688" y="12856"/>
                    <a:pt x="2108" y="13090"/>
                  </a:cubicBezTo>
                  <a:cubicBezTo>
                    <a:pt x="2379" y="13239"/>
                    <a:pt x="2678" y="13316"/>
                    <a:pt x="2980" y="13316"/>
                  </a:cubicBezTo>
                  <a:cubicBezTo>
                    <a:pt x="3146" y="13316"/>
                    <a:pt x="3313" y="13293"/>
                    <a:pt x="3476" y="13246"/>
                  </a:cubicBezTo>
                  <a:lnTo>
                    <a:pt x="6704" y="12318"/>
                  </a:lnTo>
                  <a:cubicBezTo>
                    <a:pt x="6705" y="12321"/>
                    <a:pt x="6707" y="12321"/>
                    <a:pt x="6710" y="12323"/>
                  </a:cubicBezTo>
                  <a:cubicBezTo>
                    <a:pt x="6743" y="12340"/>
                    <a:pt x="6779" y="12354"/>
                    <a:pt x="6817" y="12366"/>
                  </a:cubicBezTo>
                  <a:lnTo>
                    <a:pt x="7749" y="15612"/>
                  </a:lnTo>
                  <a:cubicBezTo>
                    <a:pt x="7881" y="16074"/>
                    <a:pt x="8186" y="16458"/>
                    <a:pt x="8606" y="16690"/>
                  </a:cubicBezTo>
                  <a:cubicBezTo>
                    <a:pt x="8877" y="16840"/>
                    <a:pt x="9175" y="16917"/>
                    <a:pt x="9476" y="16917"/>
                  </a:cubicBezTo>
                  <a:cubicBezTo>
                    <a:pt x="9643" y="16917"/>
                    <a:pt x="9810" y="16894"/>
                    <a:pt x="9975" y="16846"/>
                  </a:cubicBezTo>
                  <a:cubicBezTo>
                    <a:pt x="10438" y="16714"/>
                    <a:pt x="10820" y="16409"/>
                    <a:pt x="11054" y="15988"/>
                  </a:cubicBezTo>
                  <a:cubicBezTo>
                    <a:pt x="11286" y="15568"/>
                    <a:pt x="11342" y="15082"/>
                    <a:pt x="11210" y="14619"/>
                  </a:cubicBezTo>
                  <a:lnTo>
                    <a:pt x="10299" y="11444"/>
                  </a:lnTo>
                  <a:lnTo>
                    <a:pt x="11788" y="11019"/>
                  </a:lnTo>
                  <a:lnTo>
                    <a:pt x="12190" y="12426"/>
                  </a:lnTo>
                  <a:cubicBezTo>
                    <a:pt x="12387" y="13105"/>
                    <a:pt x="12833" y="13669"/>
                    <a:pt x="13450" y="14008"/>
                  </a:cubicBezTo>
                  <a:cubicBezTo>
                    <a:pt x="13848" y="14229"/>
                    <a:pt x="14286" y="14341"/>
                    <a:pt x="14728" y="14341"/>
                  </a:cubicBezTo>
                  <a:cubicBezTo>
                    <a:pt x="14973" y="14341"/>
                    <a:pt x="15219" y="14306"/>
                    <a:pt x="15461" y="14238"/>
                  </a:cubicBezTo>
                  <a:cubicBezTo>
                    <a:pt x="16853" y="13841"/>
                    <a:pt x="17667" y="12374"/>
                    <a:pt x="17266" y="10974"/>
                  </a:cubicBezTo>
                  <a:cubicBezTo>
                    <a:pt x="16934" y="9815"/>
                    <a:pt x="15874" y="9060"/>
                    <a:pt x="14725" y="9060"/>
                  </a:cubicBezTo>
                  <a:cubicBezTo>
                    <a:pt x="14484" y="9060"/>
                    <a:pt x="14239" y="9093"/>
                    <a:pt x="13996" y="9163"/>
                  </a:cubicBezTo>
                  <a:lnTo>
                    <a:pt x="12589" y="9565"/>
                  </a:lnTo>
                  <a:lnTo>
                    <a:pt x="12156" y="8052"/>
                  </a:lnTo>
                  <a:lnTo>
                    <a:pt x="15355" y="7134"/>
                  </a:lnTo>
                  <a:cubicBezTo>
                    <a:pt x="15818" y="7003"/>
                    <a:pt x="16201" y="6697"/>
                    <a:pt x="16433" y="6276"/>
                  </a:cubicBezTo>
                  <a:cubicBezTo>
                    <a:pt x="16666" y="5856"/>
                    <a:pt x="16722" y="5370"/>
                    <a:pt x="16589" y="4907"/>
                  </a:cubicBezTo>
                  <a:cubicBezTo>
                    <a:pt x="16457" y="4446"/>
                    <a:pt x="16152" y="4062"/>
                    <a:pt x="15731" y="3829"/>
                  </a:cubicBezTo>
                  <a:cubicBezTo>
                    <a:pt x="15460" y="3679"/>
                    <a:pt x="15163" y="3603"/>
                    <a:pt x="14861" y="3603"/>
                  </a:cubicBezTo>
                  <a:cubicBezTo>
                    <a:pt x="14695" y="3603"/>
                    <a:pt x="14527" y="3626"/>
                    <a:pt x="14362" y="3673"/>
                  </a:cubicBezTo>
                  <a:lnTo>
                    <a:pt x="11077" y="4616"/>
                  </a:lnTo>
                  <a:cubicBezTo>
                    <a:pt x="11063" y="4605"/>
                    <a:pt x="11048" y="4596"/>
                    <a:pt x="11034" y="4585"/>
                  </a:cubicBezTo>
                  <a:lnTo>
                    <a:pt x="10094" y="1306"/>
                  </a:lnTo>
                  <a:cubicBezTo>
                    <a:pt x="9960" y="843"/>
                    <a:pt x="9657" y="460"/>
                    <a:pt x="9235" y="226"/>
                  </a:cubicBezTo>
                  <a:cubicBezTo>
                    <a:pt x="8963" y="77"/>
                    <a:pt x="8665" y="0"/>
                    <a:pt x="8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" name="Google Shape;4850;p41">
              <a:extLst>
                <a:ext uri="{FF2B5EF4-FFF2-40B4-BE49-F238E27FC236}">
                  <a16:creationId xmlns:a16="http://schemas.microsoft.com/office/drawing/2014/main" id="{5EF160EE-6D4B-478A-9BEE-EBCCD9F8D2D0}"/>
                </a:ext>
              </a:extLst>
            </p:cNvPr>
            <p:cNvSpPr/>
            <p:nvPr/>
          </p:nvSpPr>
          <p:spPr>
            <a:xfrm>
              <a:off x="622725" y="3387175"/>
              <a:ext cx="1071750" cy="1216475"/>
            </a:xfrm>
            <a:custGeom>
              <a:avLst/>
              <a:gdLst/>
              <a:ahLst/>
              <a:cxnLst/>
              <a:rect l="l" t="t" r="r" b="b"/>
              <a:pathLst>
                <a:path w="42870" h="48659" extrusionOk="0">
                  <a:moveTo>
                    <a:pt x="22528" y="793"/>
                  </a:moveTo>
                  <a:lnTo>
                    <a:pt x="40770" y="10903"/>
                  </a:lnTo>
                  <a:cubicBezTo>
                    <a:pt x="40055" y="12524"/>
                    <a:pt x="40607" y="14440"/>
                    <a:pt x="42069" y="15433"/>
                  </a:cubicBezTo>
                  <a:lnTo>
                    <a:pt x="24825" y="46544"/>
                  </a:lnTo>
                  <a:cubicBezTo>
                    <a:pt x="24351" y="46336"/>
                    <a:pt x="23851" y="46235"/>
                    <a:pt x="23356" y="46235"/>
                  </a:cubicBezTo>
                  <a:cubicBezTo>
                    <a:pt x="22161" y="46235"/>
                    <a:pt x="20994" y="46821"/>
                    <a:pt x="20276" y="47880"/>
                  </a:cubicBezTo>
                  <a:lnTo>
                    <a:pt x="2037" y="37771"/>
                  </a:lnTo>
                  <a:cubicBezTo>
                    <a:pt x="2633" y="36460"/>
                    <a:pt x="2407" y="34968"/>
                    <a:pt x="1522" y="33906"/>
                  </a:cubicBezTo>
                  <a:cubicBezTo>
                    <a:pt x="1326" y="33667"/>
                    <a:pt x="1095" y="33450"/>
                    <a:pt x="833" y="33264"/>
                  </a:cubicBezTo>
                  <a:lnTo>
                    <a:pt x="18091" y="2127"/>
                  </a:lnTo>
                  <a:cubicBezTo>
                    <a:pt x="18549" y="2316"/>
                    <a:pt x="19026" y="2406"/>
                    <a:pt x="19496" y="2406"/>
                  </a:cubicBezTo>
                  <a:cubicBezTo>
                    <a:pt x="20683" y="2406"/>
                    <a:pt x="21828" y="1828"/>
                    <a:pt x="22528" y="793"/>
                  </a:cubicBezTo>
                  <a:close/>
                  <a:moveTo>
                    <a:pt x="22410" y="1"/>
                  </a:moveTo>
                  <a:cubicBezTo>
                    <a:pt x="22291" y="1"/>
                    <a:pt x="22176" y="63"/>
                    <a:pt x="22115" y="175"/>
                  </a:cubicBezTo>
                  <a:cubicBezTo>
                    <a:pt x="21564" y="1168"/>
                    <a:pt x="20549" y="1728"/>
                    <a:pt x="19493" y="1728"/>
                  </a:cubicBezTo>
                  <a:cubicBezTo>
                    <a:pt x="19025" y="1728"/>
                    <a:pt x="18549" y="1618"/>
                    <a:pt x="18102" y="1387"/>
                  </a:cubicBezTo>
                  <a:cubicBezTo>
                    <a:pt x="18052" y="1362"/>
                    <a:pt x="17999" y="1349"/>
                    <a:pt x="17947" y="1349"/>
                  </a:cubicBezTo>
                  <a:cubicBezTo>
                    <a:pt x="17827" y="1349"/>
                    <a:pt x="17711" y="1413"/>
                    <a:pt x="17651" y="1524"/>
                  </a:cubicBezTo>
                  <a:lnTo>
                    <a:pt x="89" y="33208"/>
                  </a:lnTo>
                  <a:cubicBezTo>
                    <a:pt x="0" y="33369"/>
                    <a:pt x="56" y="33569"/>
                    <a:pt x="214" y="33664"/>
                  </a:cubicBezTo>
                  <a:cubicBezTo>
                    <a:pt x="1620" y="34498"/>
                    <a:pt x="2106" y="36275"/>
                    <a:pt x="1293" y="37737"/>
                  </a:cubicBezTo>
                  <a:cubicBezTo>
                    <a:pt x="1247" y="37816"/>
                    <a:pt x="1234" y="37909"/>
                    <a:pt x="1260" y="37998"/>
                  </a:cubicBezTo>
                  <a:cubicBezTo>
                    <a:pt x="1272" y="38044"/>
                    <a:pt x="1296" y="38087"/>
                    <a:pt x="1326" y="38123"/>
                  </a:cubicBezTo>
                  <a:cubicBezTo>
                    <a:pt x="1353" y="38156"/>
                    <a:pt x="1385" y="38181"/>
                    <a:pt x="1422" y="38201"/>
                  </a:cubicBezTo>
                  <a:lnTo>
                    <a:pt x="20233" y="48622"/>
                  </a:lnTo>
                  <a:cubicBezTo>
                    <a:pt x="20277" y="48647"/>
                    <a:pt x="20326" y="48658"/>
                    <a:pt x="20374" y="48658"/>
                  </a:cubicBezTo>
                  <a:cubicBezTo>
                    <a:pt x="20507" y="48658"/>
                    <a:pt x="20645" y="48576"/>
                    <a:pt x="20711" y="48456"/>
                  </a:cubicBezTo>
                  <a:cubicBezTo>
                    <a:pt x="21259" y="47465"/>
                    <a:pt x="22289" y="46906"/>
                    <a:pt x="23348" y="46906"/>
                  </a:cubicBezTo>
                  <a:cubicBezTo>
                    <a:pt x="23842" y="46906"/>
                    <a:pt x="24341" y="47027"/>
                    <a:pt x="24803" y="47282"/>
                  </a:cubicBezTo>
                  <a:cubicBezTo>
                    <a:pt x="24855" y="47312"/>
                    <a:pt x="24911" y="47326"/>
                    <a:pt x="24967" y="47326"/>
                  </a:cubicBezTo>
                  <a:cubicBezTo>
                    <a:pt x="25085" y="47326"/>
                    <a:pt x="25200" y="47263"/>
                    <a:pt x="25261" y="47152"/>
                  </a:cubicBezTo>
                  <a:lnTo>
                    <a:pt x="42817" y="15476"/>
                  </a:lnTo>
                  <a:cubicBezTo>
                    <a:pt x="42860" y="15399"/>
                    <a:pt x="42870" y="15305"/>
                    <a:pt x="42846" y="15220"/>
                  </a:cubicBezTo>
                  <a:cubicBezTo>
                    <a:pt x="42820" y="15134"/>
                    <a:pt x="42762" y="15060"/>
                    <a:pt x="42684" y="15017"/>
                  </a:cubicBezTo>
                  <a:cubicBezTo>
                    <a:pt x="41235" y="14215"/>
                    <a:pt x="40706" y="12376"/>
                    <a:pt x="41510" y="10926"/>
                  </a:cubicBezTo>
                  <a:cubicBezTo>
                    <a:pt x="41601" y="10762"/>
                    <a:pt x="41541" y="10554"/>
                    <a:pt x="41379" y="10467"/>
                  </a:cubicBezTo>
                  <a:lnTo>
                    <a:pt x="22574" y="43"/>
                  </a:lnTo>
                  <a:cubicBezTo>
                    <a:pt x="22522" y="14"/>
                    <a:pt x="22466" y="1"/>
                    <a:pt x="2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" name="Google Shape;4851;p41">
              <a:extLst>
                <a:ext uri="{FF2B5EF4-FFF2-40B4-BE49-F238E27FC236}">
                  <a16:creationId xmlns:a16="http://schemas.microsoft.com/office/drawing/2014/main" id="{6987CAF4-9C7B-4223-81FF-51FBA07E4FD3}"/>
                </a:ext>
              </a:extLst>
            </p:cNvPr>
            <p:cNvSpPr/>
            <p:nvPr/>
          </p:nvSpPr>
          <p:spPr>
            <a:xfrm>
              <a:off x="1049550" y="4103250"/>
              <a:ext cx="88850" cy="77775"/>
            </a:xfrm>
            <a:custGeom>
              <a:avLst/>
              <a:gdLst/>
              <a:ahLst/>
              <a:cxnLst/>
              <a:rect l="l" t="t" r="r" b="b"/>
              <a:pathLst>
                <a:path w="3554" h="3111" extrusionOk="0">
                  <a:moveTo>
                    <a:pt x="1779" y="0"/>
                  </a:moveTo>
                  <a:cubicBezTo>
                    <a:pt x="1233" y="0"/>
                    <a:pt x="703" y="290"/>
                    <a:pt x="419" y="801"/>
                  </a:cubicBezTo>
                  <a:cubicBezTo>
                    <a:pt x="0" y="1552"/>
                    <a:pt x="272" y="2500"/>
                    <a:pt x="1023" y="2915"/>
                  </a:cubicBezTo>
                  <a:cubicBezTo>
                    <a:pt x="1262" y="3048"/>
                    <a:pt x="1521" y="3111"/>
                    <a:pt x="1776" y="3111"/>
                  </a:cubicBezTo>
                  <a:cubicBezTo>
                    <a:pt x="2323" y="3111"/>
                    <a:pt x="2854" y="2822"/>
                    <a:pt x="3137" y="2311"/>
                  </a:cubicBezTo>
                  <a:cubicBezTo>
                    <a:pt x="3553" y="1560"/>
                    <a:pt x="3282" y="614"/>
                    <a:pt x="2533" y="197"/>
                  </a:cubicBezTo>
                  <a:cubicBezTo>
                    <a:pt x="2293" y="63"/>
                    <a:pt x="2034" y="0"/>
                    <a:pt x="1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" name="Google Shape;4852;p41">
              <a:extLst>
                <a:ext uri="{FF2B5EF4-FFF2-40B4-BE49-F238E27FC236}">
                  <a16:creationId xmlns:a16="http://schemas.microsoft.com/office/drawing/2014/main" id="{003661CC-12BF-466E-8A8D-24C18C6B1C03}"/>
                </a:ext>
              </a:extLst>
            </p:cNvPr>
            <p:cNvSpPr/>
            <p:nvPr/>
          </p:nvSpPr>
          <p:spPr>
            <a:xfrm>
              <a:off x="962425" y="4134850"/>
              <a:ext cx="142500" cy="172800"/>
            </a:xfrm>
            <a:custGeom>
              <a:avLst/>
              <a:gdLst/>
              <a:ahLst/>
              <a:cxnLst/>
              <a:rect l="l" t="t" r="r" b="b"/>
              <a:pathLst>
                <a:path w="5700" h="6912" extrusionOk="0">
                  <a:moveTo>
                    <a:pt x="5130" y="0"/>
                  </a:moveTo>
                  <a:cubicBezTo>
                    <a:pt x="5016" y="0"/>
                    <a:pt x="4899" y="39"/>
                    <a:pt x="4796" y="125"/>
                  </a:cubicBezTo>
                  <a:lnTo>
                    <a:pt x="279" y="3963"/>
                  </a:lnTo>
                  <a:cubicBezTo>
                    <a:pt x="1" y="4200"/>
                    <a:pt x="44" y="4640"/>
                    <a:pt x="363" y="4817"/>
                  </a:cubicBezTo>
                  <a:lnTo>
                    <a:pt x="4023" y="6845"/>
                  </a:lnTo>
                  <a:cubicBezTo>
                    <a:pt x="4104" y="6891"/>
                    <a:pt x="4191" y="6912"/>
                    <a:pt x="4275" y="6912"/>
                  </a:cubicBezTo>
                  <a:cubicBezTo>
                    <a:pt x="4522" y="6912"/>
                    <a:pt x="4753" y="6734"/>
                    <a:pt x="4792" y="6466"/>
                  </a:cubicBezTo>
                  <a:lnTo>
                    <a:pt x="5649" y="602"/>
                  </a:lnTo>
                  <a:cubicBezTo>
                    <a:pt x="5700" y="257"/>
                    <a:pt x="5425" y="0"/>
                    <a:pt x="5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" name="Google Shape;4853;p41">
              <a:extLst>
                <a:ext uri="{FF2B5EF4-FFF2-40B4-BE49-F238E27FC236}">
                  <a16:creationId xmlns:a16="http://schemas.microsoft.com/office/drawing/2014/main" id="{B3907B81-DEAD-4172-9C03-120C7AD570F4}"/>
                </a:ext>
              </a:extLst>
            </p:cNvPr>
            <p:cNvSpPr/>
            <p:nvPr/>
          </p:nvSpPr>
          <p:spPr>
            <a:xfrm>
              <a:off x="1096200" y="3999675"/>
              <a:ext cx="81250" cy="130425"/>
            </a:xfrm>
            <a:custGeom>
              <a:avLst/>
              <a:gdLst/>
              <a:ahLst/>
              <a:cxnLst/>
              <a:rect l="l" t="t" r="r" b="b"/>
              <a:pathLst>
                <a:path w="3250" h="5217" extrusionOk="0">
                  <a:moveTo>
                    <a:pt x="2902" y="0"/>
                  </a:moveTo>
                  <a:cubicBezTo>
                    <a:pt x="2795" y="0"/>
                    <a:pt x="2690" y="57"/>
                    <a:pt x="2634" y="157"/>
                  </a:cubicBezTo>
                  <a:lnTo>
                    <a:pt x="82" y="4764"/>
                  </a:lnTo>
                  <a:cubicBezTo>
                    <a:pt x="0" y="4910"/>
                    <a:pt x="52" y="5095"/>
                    <a:pt x="198" y="5178"/>
                  </a:cubicBezTo>
                  <a:cubicBezTo>
                    <a:pt x="198" y="5178"/>
                    <a:pt x="198" y="5178"/>
                    <a:pt x="198" y="5178"/>
                  </a:cubicBezTo>
                  <a:lnTo>
                    <a:pt x="198" y="5178"/>
                  </a:lnTo>
                  <a:cubicBezTo>
                    <a:pt x="198" y="5179"/>
                    <a:pt x="199" y="5179"/>
                    <a:pt x="199" y="5179"/>
                  </a:cubicBezTo>
                  <a:cubicBezTo>
                    <a:pt x="199" y="5179"/>
                    <a:pt x="199" y="5179"/>
                    <a:pt x="199" y="5178"/>
                  </a:cubicBezTo>
                  <a:lnTo>
                    <a:pt x="199" y="5178"/>
                  </a:lnTo>
                  <a:cubicBezTo>
                    <a:pt x="246" y="5204"/>
                    <a:pt x="297" y="5216"/>
                    <a:pt x="347" y="5216"/>
                  </a:cubicBezTo>
                  <a:cubicBezTo>
                    <a:pt x="454" y="5216"/>
                    <a:pt x="557" y="5160"/>
                    <a:pt x="612" y="5060"/>
                  </a:cubicBezTo>
                  <a:lnTo>
                    <a:pt x="3168" y="453"/>
                  </a:lnTo>
                  <a:cubicBezTo>
                    <a:pt x="3249" y="306"/>
                    <a:pt x="3198" y="122"/>
                    <a:pt x="3050" y="38"/>
                  </a:cubicBezTo>
                  <a:lnTo>
                    <a:pt x="3049" y="38"/>
                  </a:lnTo>
                  <a:cubicBezTo>
                    <a:pt x="3002" y="13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" name="Google Shape;4854;p41">
              <a:extLst>
                <a:ext uri="{FF2B5EF4-FFF2-40B4-BE49-F238E27FC236}">
                  <a16:creationId xmlns:a16="http://schemas.microsoft.com/office/drawing/2014/main" id="{DDD8DDCF-9428-43FC-8690-EFD933CE5EE8}"/>
                </a:ext>
              </a:extLst>
            </p:cNvPr>
            <p:cNvSpPr/>
            <p:nvPr/>
          </p:nvSpPr>
          <p:spPr>
            <a:xfrm>
              <a:off x="1267575" y="3236425"/>
              <a:ext cx="420500" cy="368175"/>
            </a:xfrm>
            <a:custGeom>
              <a:avLst/>
              <a:gdLst/>
              <a:ahLst/>
              <a:cxnLst/>
              <a:rect l="l" t="t" r="r" b="b"/>
              <a:pathLst>
                <a:path w="16820" h="14727" extrusionOk="0">
                  <a:moveTo>
                    <a:pt x="7374" y="3750"/>
                  </a:moveTo>
                  <a:lnTo>
                    <a:pt x="12025" y="6328"/>
                  </a:lnTo>
                  <a:lnTo>
                    <a:pt x="9448" y="10979"/>
                  </a:lnTo>
                  <a:lnTo>
                    <a:pt x="4796" y="8401"/>
                  </a:lnTo>
                  <a:lnTo>
                    <a:pt x="7374" y="3750"/>
                  </a:lnTo>
                  <a:close/>
                  <a:moveTo>
                    <a:pt x="8417" y="1"/>
                  </a:moveTo>
                  <a:cubicBezTo>
                    <a:pt x="5827" y="1"/>
                    <a:pt x="3315" y="1369"/>
                    <a:pt x="1971" y="3794"/>
                  </a:cubicBezTo>
                  <a:cubicBezTo>
                    <a:pt x="0" y="7351"/>
                    <a:pt x="1284" y="11832"/>
                    <a:pt x="4842" y="13802"/>
                  </a:cubicBezTo>
                  <a:cubicBezTo>
                    <a:pt x="5972" y="14429"/>
                    <a:pt x="7197" y="14727"/>
                    <a:pt x="8404" y="14727"/>
                  </a:cubicBezTo>
                  <a:cubicBezTo>
                    <a:pt x="10993" y="14727"/>
                    <a:pt x="13505" y="13358"/>
                    <a:pt x="14849" y="10932"/>
                  </a:cubicBezTo>
                  <a:cubicBezTo>
                    <a:pt x="16819" y="7376"/>
                    <a:pt x="15535" y="2896"/>
                    <a:pt x="11979" y="925"/>
                  </a:cubicBezTo>
                  <a:cubicBezTo>
                    <a:pt x="10849" y="298"/>
                    <a:pt x="9624" y="1"/>
                    <a:pt x="8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" name="Google Shape;4855;p41">
              <a:extLst>
                <a:ext uri="{FF2B5EF4-FFF2-40B4-BE49-F238E27FC236}">
                  <a16:creationId xmlns:a16="http://schemas.microsoft.com/office/drawing/2014/main" id="{241B333B-89C1-45DB-BDA0-CA5ADAE0D840}"/>
                </a:ext>
              </a:extLst>
            </p:cNvPr>
            <p:cNvSpPr/>
            <p:nvPr/>
          </p:nvSpPr>
          <p:spPr>
            <a:xfrm>
              <a:off x="1302175" y="3257975"/>
              <a:ext cx="361325" cy="325100"/>
            </a:xfrm>
            <a:custGeom>
              <a:avLst/>
              <a:gdLst/>
              <a:ahLst/>
              <a:cxnLst/>
              <a:rect l="l" t="t" r="r" b="b"/>
              <a:pathLst>
                <a:path w="14453" h="13004" extrusionOk="0">
                  <a:moveTo>
                    <a:pt x="7037" y="676"/>
                  </a:moveTo>
                  <a:cubicBezTo>
                    <a:pt x="7992" y="676"/>
                    <a:pt x="8959" y="910"/>
                    <a:pt x="9851" y="1404"/>
                  </a:cubicBezTo>
                  <a:cubicBezTo>
                    <a:pt x="10501" y="1764"/>
                    <a:pt x="11054" y="2230"/>
                    <a:pt x="11501" y="2770"/>
                  </a:cubicBezTo>
                  <a:cubicBezTo>
                    <a:pt x="12995" y="4565"/>
                    <a:pt x="13320" y="7166"/>
                    <a:pt x="12123" y="9327"/>
                  </a:cubicBezTo>
                  <a:cubicBezTo>
                    <a:pt x="11060" y="11244"/>
                    <a:pt x="9068" y="12328"/>
                    <a:pt x="7016" y="12328"/>
                  </a:cubicBezTo>
                  <a:cubicBezTo>
                    <a:pt x="6061" y="12328"/>
                    <a:pt x="5094" y="12093"/>
                    <a:pt x="4202" y="11599"/>
                  </a:cubicBezTo>
                  <a:cubicBezTo>
                    <a:pt x="1390" y="10040"/>
                    <a:pt x="372" y="6487"/>
                    <a:pt x="1930" y="3676"/>
                  </a:cubicBezTo>
                  <a:cubicBezTo>
                    <a:pt x="2993" y="1759"/>
                    <a:pt x="4986" y="676"/>
                    <a:pt x="7037" y="676"/>
                  </a:cubicBezTo>
                  <a:close/>
                  <a:moveTo>
                    <a:pt x="7037" y="1"/>
                  </a:moveTo>
                  <a:cubicBezTo>
                    <a:pt x="4747" y="1"/>
                    <a:pt x="2524" y="1210"/>
                    <a:pt x="1338" y="3351"/>
                  </a:cubicBezTo>
                  <a:cubicBezTo>
                    <a:pt x="1" y="5763"/>
                    <a:pt x="365" y="8665"/>
                    <a:pt x="2032" y="10669"/>
                  </a:cubicBezTo>
                  <a:cubicBezTo>
                    <a:pt x="2533" y="11269"/>
                    <a:pt x="3150" y="11790"/>
                    <a:pt x="3873" y="12189"/>
                  </a:cubicBezTo>
                  <a:cubicBezTo>
                    <a:pt x="4870" y="12742"/>
                    <a:pt x="5950" y="13004"/>
                    <a:pt x="7016" y="13004"/>
                  </a:cubicBezTo>
                  <a:cubicBezTo>
                    <a:pt x="9306" y="13004"/>
                    <a:pt x="11529" y="11795"/>
                    <a:pt x="12715" y="9654"/>
                  </a:cubicBezTo>
                  <a:cubicBezTo>
                    <a:pt x="14452" y="6518"/>
                    <a:pt x="13313" y="2551"/>
                    <a:pt x="10180" y="815"/>
                  </a:cubicBezTo>
                  <a:cubicBezTo>
                    <a:pt x="9183" y="263"/>
                    <a:pt x="8103" y="1"/>
                    <a:pt x="7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" name="Google Shape;4856;p41">
              <a:extLst>
                <a:ext uri="{FF2B5EF4-FFF2-40B4-BE49-F238E27FC236}">
                  <a16:creationId xmlns:a16="http://schemas.microsoft.com/office/drawing/2014/main" id="{C2C62C1A-FDD4-46A5-AB09-8556AD83D64F}"/>
                </a:ext>
              </a:extLst>
            </p:cNvPr>
            <p:cNvSpPr/>
            <p:nvPr/>
          </p:nvSpPr>
          <p:spPr>
            <a:xfrm>
              <a:off x="1366275" y="3308975"/>
              <a:ext cx="223075" cy="223075"/>
            </a:xfrm>
            <a:custGeom>
              <a:avLst/>
              <a:gdLst/>
              <a:ahLst/>
              <a:cxnLst/>
              <a:rect l="l" t="t" r="r" b="b"/>
              <a:pathLst>
                <a:path w="8923" h="8923" extrusionOk="0">
                  <a:moveTo>
                    <a:pt x="3426" y="848"/>
                  </a:moveTo>
                  <a:lnTo>
                    <a:pt x="8077" y="3426"/>
                  </a:lnTo>
                  <a:lnTo>
                    <a:pt x="5500" y="8077"/>
                  </a:lnTo>
                  <a:lnTo>
                    <a:pt x="848" y="5499"/>
                  </a:lnTo>
                  <a:lnTo>
                    <a:pt x="3426" y="848"/>
                  </a:lnTo>
                  <a:close/>
                  <a:moveTo>
                    <a:pt x="3183" y="1"/>
                  </a:moveTo>
                  <a:lnTo>
                    <a:pt x="1" y="5741"/>
                  </a:lnTo>
                  <a:lnTo>
                    <a:pt x="5741" y="8923"/>
                  </a:lnTo>
                  <a:lnTo>
                    <a:pt x="8923" y="318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" name="Google Shape;4857;p41">
              <a:extLst>
                <a:ext uri="{FF2B5EF4-FFF2-40B4-BE49-F238E27FC236}">
                  <a16:creationId xmlns:a16="http://schemas.microsoft.com/office/drawing/2014/main" id="{2361DAB1-0130-4140-89C7-C1AB63D0922D}"/>
                </a:ext>
              </a:extLst>
            </p:cNvPr>
            <p:cNvSpPr/>
            <p:nvPr/>
          </p:nvSpPr>
          <p:spPr>
            <a:xfrm>
              <a:off x="1286700" y="3360300"/>
              <a:ext cx="381375" cy="244350"/>
            </a:xfrm>
            <a:custGeom>
              <a:avLst/>
              <a:gdLst/>
              <a:ahLst/>
              <a:cxnLst/>
              <a:rect l="l" t="t" r="r" b="b"/>
              <a:pathLst>
                <a:path w="15255" h="9774" extrusionOk="0">
                  <a:moveTo>
                    <a:pt x="14592" y="0"/>
                  </a:moveTo>
                  <a:cubicBezTo>
                    <a:pt x="14485" y="927"/>
                    <a:pt x="14201" y="1848"/>
                    <a:pt x="13722" y="2713"/>
                  </a:cubicBezTo>
                  <a:cubicBezTo>
                    <a:pt x="12378" y="5138"/>
                    <a:pt x="9867" y="6508"/>
                    <a:pt x="7278" y="6508"/>
                  </a:cubicBezTo>
                  <a:cubicBezTo>
                    <a:pt x="6070" y="6508"/>
                    <a:pt x="4845" y="6210"/>
                    <a:pt x="3714" y="5583"/>
                  </a:cubicBezTo>
                  <a:cubicBezTo>
                    <a:pt x="2063" y="4667"/>
                    <a:pt x="909" y="3208"/>
                    <a:pt x="336" y="1554"/>
                  </a:cubicBezTo>
                  <a:lnTo>
                    <a:pt x="336" y="1554"/>
                  </a:lnTo>
                  <a:cubicBezTo>
                    <a:pt x="1" y="4432"/>
                    <a:pt x="1388" y="7358"/>
                    <a:pt x="4078" y="8849"/>
                  </a:cubicBezTo>
                  <a:cubicBezTo>
                    <a:pt x="5209" y="9476"/>
                    <a:pt x="6433" y="9773"/>
                    <a:pt x="7641" y="9773"/>
                  </a:cubicBezTo>
                  <a:cubicBezTo>
                    <a:pt x="10231" y="9773"/>
                    <a:pt x="12742" y="8405"/>
                    <a:pt x="14086" y="5980"/>
                  </a:cubicBezTo>
                  <a:cubicBezTo>
                    <a:pt x="15140" y="4073"/>
                    <a:pt x="15255" y="1906"/>
                    <a:pt x="1459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" name="Google Shape;4858;p41">
              <a:extLst>
                <a:ext uri="{FF2B5EF4-FFF2-40B4-BE49-F238E27FC236}">
                  <a16:creationId xmlns:a16="http://schemas.microsoft.com/office/drawing/2014/main" id="{03455575-8B39-4BE4-8072-4F3E4B33F899}"/>
                </a:ext>
              </a:extLst>
            </p:cNvPr>
            <p:cNvSpPr/>
            <p:nvPr/>
          </p:nvSpPr>
          <p:spPr>
            <a:xfrm>
              <a:off x="569225" y="4267425"/>
              <a:ext cx="70225" cy="70200"/>
            </a:xfrm>
            <a:custGeom>
              <a:avLst/>
              <a:gdLst/>
              <a:ahLst/>
              <a:cxnLst/>
              <a:rect l="l" t="t" r="r" b="b"/>
              <a:pathLst>
                <a:path w="2809" h="2808" extrusionOk="0">
                  <a:moveTo>
                    <a:pt x="2182" y="0"/>
                  </a:moveTo>
                  <a:lnTo>
                    <a:pt x="1" y="625"/>
                  </a:lnTo>
                  <a:lnTo>
                    <a:pt x="625" y="2808"/>
                  </a:lnTo>
                  <a:lnTo>
                    <a:pt x="2808" y="2182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" name="Google Shape;4859;p41">
              <a:extLst>
                <a:ext uri="{FF2B5EF4-FFF2-40B4-BE49-F238E27FC236}">
                  <a16:creationId xmlns:a16="http://schemas.microsoft.com/office/drawing/2014/main" id="{437B803D-F1E5-4379-9346-1EC73B61807B}"/>
                </a:ext>
              </a:extLst>
            </p:cNvPr>
            <p:cNvSpPr/>
            <p:nvPr/>
          </p:nvSpPr>
          <p:spPr>
            <a:xfrm>
              <a:off x="584550" y="4282725"/>
              <a:ext cx="39525" cy="39500"/>
            </a:xfrm>
            <a:custGeom>
              <a:avLst/>
              <a:gdLst/>
              <a:ahLst/>
              <a:cxnLst/>
              <a:rect l="l" t="t" r="r" b="b"/>
              <a:pathLst>
                <a:path w="1581" h="1580" extrusionOk="0">
                  <a:moveTo>
                    <a:pt x="1228" y="0"/>
                  </a:moveTo>
                  <a:lnTo>
                    <a:pt x="1" y="353"/>
                  </a:lnTo>
                  <a:lnTo>
                    <a:pt x="352" y="1580"/>
                  </a:lnTo>
                  <a:lnTo>
                    <a:pt x="1580" y="1229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" name="Google Shape;4860;p41">
              <a:extLst>
                <a:ext uri="{FF2B5EF4-FFF2-40B4-BE49-F238E27FC236}">
                  <a16:creationId xmlns:a16="http://schemas.microsoft.com/office/drawing/2014/main" id="{F26ED5EC-A361-4700-A711-D62EC62ED0A1}"/>
                </a:ext>
              </a:extLst>
            </p:cNvPr>
            <p:cNvSpPr/>
            <p:nvPr/>
          </p:nvSpPr>
          <p:spPr>
            <a:xfrm>
              <a:off x="1162225" y="4599775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2" y="1"/>
                  </a:moveTo>
                  <a:lnTo>
                    <a:pt x="1" y="627"/>
                  </a:lnTo>
                  <a:lnTo>
                    <a:pt x="627" y="2809"/>
                  </a:lnTo>
                  <a:lnTo>
                    <a:pt x="2808" y="2184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" name="Google Shape;4861;p41">
              <a:extLst>
                <a:ext uri="{FF2B5EF4-FFF2-40B4-BE49-F238E27FC236}">
                  <a16:creationId xmlns:a16="http://schemas.microsoft.com/office/drawing/2014/main" id="{B02C3E96-5343-449A-B340-FE63359626E7}"/>
                </a:ext>
              </a:extLst>
            </p:cNvPr>
            <p:cNvSpPr/>
            <p:nvPr/>
          </p:nvSpPr>
          <p:spPr>
            <a:xfrm>
              <a:off x="1177625" y="4615225"/>
              <a:ext cx="39525" cy="39525"/>
            </a:xfrm>
            <a:custGeom>
              <a:avLst/>
              <a:gdLst/>
              <a:ahLst/>
              <a:cxnLst/>
              <a:rect l="l" t="t" r="r" b="b"/>
              <a:pathLst>
                <a:path w="1581" h="1581" extrusionOk="0">
                  <a:moveTo>
                    <a:pt x="1228" y="1"/>
                  </a:moveTo>
                  <a:lnTo>
                    <a:pt x="1" y="352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" name="Google Shape;4862;p41">
              <a:extLst>
                <a:ext uri="{FF2B5EF4-FFF2-40B4-BE49-F238E27FC236}">
                  <a16:creationId xmlns:a16="http://schemas.microsoft.com/office/drawing/2014/main" id="{2337EEB0-DAC5-4F82-8BC9-14CFA7E77322}"/>
                </a:ext>
              </a:extLst>
            </p:cNvPr>
            <p:cNvSpPr/>
            <p:nvPr/>
          </p:nvSpPr>
          <p:spPr>
            <a:xfrm>
              <a:off x="1088625" y="3340650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4" y="1"/>
                  </a:moveTo>
                  <a:lnTo>
                    <a:pt x="1" y="627"/>
                  </a:lnTo>
                  <a:lnTo>
                    <a:pt x="627" y="2808"/>
                  </a:lnTo>
                  <a:lnTo>
                    <a:pt x="2808" y="2183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" name="Google Shape;4863;p41">
              <a:extLst>
                <a:ext uri="{FF2B5EF4-FFF2-40B4-BE49-F238E27FC236}">
                  <a16:creationId xmlns:a16="http://schemas.microsoft.com/office/drawing/2014/main" id="{D8436826-0196-406A-87B6-FD915668AFBF}"/>
                </a:ext>
              </a:extLst>
            </p:cNvPr>
            <p:cNvSpPr/>
            <p:nvPr/>
          </p:nvSpPr>
          <p:spPr>
            <a:xfrm>
              <a:off x="1104075" y="3356025"/>
              <a:ext cx="39500" cy="39500"/>
            </a:xfrm>
            <a:custGeom>
              <a:avLst/>
              <a:gdLst/>
              <a:ahLst/>
              <a:cxnLst/>
              <a:rect l="l" t="t" r="r" b="b"/>
              <a:pathLst>
                <a:path w="1580" h="1580" extrusionOk="0">
                  <a:moveTo>
                    <a:pt x="1227" y="1"/>
                  </a:moveTo>
                  <a:lnTo>
                    <a:pt x="0" y="353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" name="Google Shape;4864;p41">
              <a:extLst>
                <a:ext uri="{FF2B5EF4-FFF2-40B4-BE49-F238E27FC236}">
                  <a16:creationId xmlns:a16="http://schemas.microsoft.com/office/drawing/2014/main" id="{E8912627-DD8B-4E50-82D9-9E6217C00A29}"/>
                </a:ext>
              </a:extLst>
            </p:cNvPr>
            <p:cNvSpPr/>
            <p:nvPr/>
          </p:nvSpPr>
          <p:spPr>
            <a:xfrm>
              <a:off x="1681750" y="3673125"/>
              <a:ext cx="70200" cy="70225"/>
            </a:xfrm>
            <a:custGeom>
              <a:avLst/>
              <a:gdLst/>
              <a:ahLst/>
              <a:cxnLst/>
              <a:rect l="l" t="t" r="r" b="b"/>
              <a:pathLst>
                <a:path w="2808" h="2809" extrusionOk="0">
                  <a:moveTo>
                    <a:pt x="2183" y="1"/>
                  </a:moveTo>
                  <a:lnTo>
                    <a:pt x="0" y="626"/>
                  </a:lnTo>
                  <a:lnTo>
                    <a:pt x="626" y="2808"/>
                  </a:lnTo>
                  <a:lnTo>
                    <a:pt x="2808" y="2182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" name="Google Shape;4865;p41">
              <a:extLst>
                <a:ext uri="{FF2B5EF4-FFF2-40B4-BE49-F238E27FC236}">
                  <a16:creationId xmlns:a16="http://schemas.microsoft.com/office/drawing/2014/main" id="{D3601324-F6C7-4E51-BD1B-093861A72517}"/>
                </a:ext>
              </a:extLst>
            </p:cNvPr>
            <p:cNvSpPr/>
            <p:nvPr/>
          </p:nvSpPr>
          <p:spPr>
            <a:xfrm>
              <a:off x="1697100" y="36884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1228" y="1"/>
                  </a:moveTo>
                  <a:lnTo>
                    <a:pt x="1" y="353"/>
                  </a:lnTo>
                  <a:lnTo>
                    <a:pt x="352" y="1581"/>
                  </a:lnTo>
                  <a:lnTo>
                    <a:pt x="1580" y="1229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" name="Google Shape;4866;p41">
              <a:extLst>
                <a:ext uri="{FF2B5EF4-FFF2-40B4-BE49-F238E27FC236}">
                  <a16:creationId xmlns:a16="http://schemas.microsoft.com/office/drawing/2014/main" id="{26EF50CA-D4D0-4AED-BABF-FEFED194BF23}"/>
                </a:ext>
              </a:extLst>
            </p:cNvPr>
            <p:cNvSpPr/>
            <p:nvPr/>
          </p:nvSpPr>
          <p:spPr>
            <a:xfrm>
              <a:off x="908550" y="3564750"/>
              <a:ext cx="1660900" cy="1520425"/>
            </a:xfrm>
            <a:custGeom>
              <a:avLst/>
              <a:gdLst/>
              <a:ahLst/>
              <a:cxnLst/>
              <a:rect l="l" t="t" r="r" b="b"/>
              <a:pathLst>
                <a:path w="66436" h="60817" extrusionOk="0">
                  <a:moveTo>
                    <a:pt x="47016" y="0"/>
                  </a:moveTo>
                  <a:lnTo>
                    <a:pt x="0" y="33827"/>
                  </a:lnTo>
                  <a:lnTo>
                    <a:pt x="19419" y="60817"/>
                  </a:lnTo>
                  <a:lnTo>
                    <a:pt x="66435" y="26991"/>
                  </a:lnTo>
                  <a:lnTo>
                    <a:pt x="47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" name="Google Shape;4867;p41">
              <a:extLst>
                <a:ext uri="{FF2B5EF4-FFF2-40B4-BE49-F238E27FC236}">
                  <a16:creationId xmlns:a16="http://schemas.microsoft.com/office/drawing/2014/main" id="{CB0AC50E-6BB3-4FDD-B998-3988850743E9}"/>
                </a:ext>
              </a:extLst>
            </p:cNvPr>
            <p:cNvSpPr/>
            <p:nvPr/>
          </p:nvSpPr>
          <p:spPr>
            <a:xfrm>
              <a:off x="2039450" y="3561900"/>
              <a:ext cx="574425" cy="680750"/>
            </a:xfrm>
            <a:custGeom>
              <a:avLst/>
              <a:gdLst/>
              <a:ahLst/>
              <a:cxnLst/>
              <a:rect l="l" t="t" r="r" b="b"/>
              <a:pathLst>
                <a:path w="22977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22976" y="15682"/>
                  </a:lnTo>
                  <a:lnTo>
                    <a:pt x="13180" y="2066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6" name="Google Shape;4868;p41">
              <a:extLst>
                <a:ext uri="{FF2B5EF4-FFF2-40B4-BE49-F238E27FC236}">
                  <a16:creationId xmlns:a16="http://schemas.microsoft.com/office/drawing/2014/main" id="{30AB7C33-A7D4-4C29-9944-53348F837F1A}"/>
                </a:ext>
              </a:extLst>
            </p:cNvPr>
            <p:cNvSpPr/>
            <p:nvPr/>
          </p:nvSpPr>
          <p:spPr>
            <a:xfrm>
              <a:off x="2039450" y="3561900"/>
              <a:ext cx="532100" cy="680750"/>
            </a:xfrm>
            <a:custGeom>
              <a:avLst/>
              <a:gdLst/>
              <a:ahLst/>
              <a:cxnLst/>
              <a:rect l="l" t="t" r="r" b="b"/>
              <a:pathLst>
                <a:path w="21284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7" name="Google Shape;4869;p41">
              <a:extLst>
                <a:ext uri="{FF2B5EF4-FFF2-40B4-BE49-F238E27FC236}">
                  <a16:creationId xmlns:a16="http://schemas.microsoft.com/office/drawing/2014/main" id="{46524CCB-2B35-4D68-B446-1F58867E744A}"/>
                </a:ext>
              </a:extLst>
            </p:cNvPr>
            <p:cNvSpPr/>
            <p:nvPr/>
          </p:nvSpPr>
          <p:spPr>
            <a:xfrm>
              <a:off x="2039475" y="3749100"/>
              <a:ext cx="432475" cy="449450"/>
            </a:xfrm>
            <a:custGeom>
              <a:avLst/>
              <a:gdLst/>
              <a:ahLst/>
              <a:cxnLst/>
              <a:rect l="l" t="t" r="r" b="b"/>
              <a:pathLst>
                <a:path w="17299" h="17978" extrusionOk="0">
                  <a:moveTo>
                    <a:pt x="6210" y="0"/>
                  </a:moveTo>
                  <a:cubicBezTo>
                    <a:pt x="4252" y="0"/>
                    <a:pt x="2274" y="588"/>
                    <a:pt x="558" y="1810"/>
                  </a:cubicBezTo>
                  <a:cubicBezTo>
                    <a:pt x="468" y="1875"/>
                    <a:pt x="389" y="1946"/>
                    <a:pt x="301" y="2012"/>
                  </a:cubicBezTo>
                  <a:lnTo>
                    <a:pt x="1" y="4062"/>
                  </a:lnTo>
                  <a:lnTo>
                    <a:pt x="9795" y="17676"/>
                  </a:lnTo>
                  <a:lnTo>
                    <a:pt x="11468" y="17977"/>
                  </a:lnTo>
                  <a:cubicBezTo>
                    <a:pt x="11605" y="17890"/>
                    <a:pt x="11746" y="17809"/>
                    <a:pt x="11882" y="17713"/>
                  </a:cubicBezTo>
                  <a:cubicBezTo>
                    <a:pt x="16273" y="14586"/>
                    <a:pt x="17298" y="8491"/>
                    <a:pt x="14171" y="4101"/>
                  </a:cubicBezTo>
                  <a:cubicBezTo>
                    <a:pt x="12266" y="1426"/>
                    <a:pt x="9261" y="0"/>
                    <a:pt x="621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8" name="Google Shape;4870;p41">
              <a:extLst>
                <a:ext uri="{FF2B5EF4-FFF2-40B4-BE49-F238E27FC236}">
                  <a16:creationId xmlns:a16="http://schemas.microsoft.com/office/drawing/2014/main" id="{CE7319CC-7F14-4110-B523-EACE0B10436C}"/>
                </a:ext>
              </a:extLst>
            </p:cNvPr>
            <p:cNvSpPr/>
            <p:nvPr/>
          </p:nvSpPr>
          <p:spPr>
            <a:xfrm>
              <a:off x="1062575" y="3834800"/>
              <a:ext cx="1185650" cy="1099125"/>
            </a:xfrm>
            <a:custGeom>
              <a:avLst/>
              <a:gdLst/>
              <a:ahLst/>
              <a:cxnLst/>
              <a:rect l="l" t="t" r="r" b="b"/>
              <a:pathLst>
                <a:path w="47426" h="43965" extrusionOk="0">
                  <a:moveTo>
                    <a:pt x="30256" y="0"/>
                  </a:moveTo>
                  <a:lnTo>
                    <a:pt x="851" y="21158"/>
                  </a:lnTo>
                  <a:cubicBezTo>
                    <a:pt x="1861" y="22653"/>
                    <a:pt x="1510" y="24688"/>
                    <a:pt x="35" y="25748"/>
                  </a:cubicBezTo>
                  <a:cubicBezTo>
                    <a:pt x="24" y="25756"/>
                    <a:pt x="12" y="25763"/>
                    <a:pt x="1" y="25770"/>
                  </a:cubicBezTo>
                  <a:lnTo>
                    <a:pt x="12560" y="43227"/>
                  </a:lnTo>
                  <a:cubicBezTo>
                    <a:pt x="12570" y="43220"/>
                    <a:pt x="12579" y="43211"/>
                    <a:pt x="12590" y="43201"/>
                  </a:cubicBezTo>
                  <a:cubicBezTo>
                    <a:pt x="13182" y="42776"/>
                    <a:pt x="13865" y="42571"/>
                    <a:pt x="14542" y="42571"/>
                  </a:cubicBezTo>
                  <a:cubicBezTo>
                    <a:pt x="15583" y="42571"/>
                    <a:pt x="16609" y="43055"/>
                    <a:pt x="17264" y="43965"/>
                  </a:cubicBezTo>
                  <a:lnTo>
                    <a:pt x="46661" y="22813"/>
                  </a:lnTo>
                  <a:cubicBezTo>
                    <a:pt x="45582" y="21313"/>
                    <a:pt x="45923" y="19220"/>
                    <a:pt x="47425" y="18141"/>
                  </a:cubicBezTo>
                  <a:lnTo>
                    <a:pt x="34869" y="687"/>
                  </a:lnTo>
                  <a:cubicBezTo>
                    <a:pt x="34278" y="1112"/>
                    <a:pt x="33595" y="1316"/>
                    <a:pt x="32920" y="1316"/>
                  </a:cubicBezTo>
                  <a:cubicBezTo>
                    <a:pt x="31909" y="1316"/>
                    <a:pt x="30913" y="859"/>
                    <a:pt x="30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9" name="Google Shape;4871;p41">
              <a:extLst>
                <a:ext uri="{FF2B5EF4-FFF2-40B4-BE49-F238E27FC236}">
                  <a16:creationId xmlns:a16="http://schemas.microsoft.com/office/drawing/2014/main" id="{B79D4B94-A814-4F7B-9D57-CD5F2122B055}"/>
                </a:ext>
              </a:extLst>
            </p:cNvPr>
            <p:cNvSpPr/>
            <p:nvPr/>
          </p:nvSpPr>
          <p:spPr>
            <a:xfrm>
              <a:off x="1341025" y="4104200"/>
              <a:ext cx="648500" cy="553350"/>
            </a:xfrm>
            <a:custGeom>
              <a:avLst/>
              <a:gdLst/>
              <a:ahLst/>
              <a:cxnLst/>
              <a:rect l="l" t="t" r="r" b="b"/>
              <a:pathLst>
                <a:path w="25940" h="22134" extrusionOk="0">
                  <a:moveTo>
                    <a:pt x="11839" y="4029"/>
                  </a:moveTo>
                  <a:cubicBezTo>
                    <a:pt x="11846" y="4029"/>
                    <a:pt x="11853" y="4030"/>
                    <a:pt x="11860" y="4031"/>
                  </a:cubicBezTo>
                  <a:cubicBezTo>
                    <a:pt x="11899" y="4037"/>
                    <a:pt x="11928" y="4055"/>
                    <a:pt x="11949" y="4086"/>
                  </a:cubicBezTo>
                  <a:cubicBezTo>
                    <a:pt x="11971" y="4116"/>
                    <a:pt x="11979" y="4147"/>
                    <a:pt x="11972" y="4183"/>
                  </a:cubicBezTo>
                  <a:lnTo>
                    <a:pt x="11951" y="4313"/>
                  </a:lnTo>
                  <a:lnTo>
                    <a:pt x="11822" y="4292"/>
                  </a:lnTo>
                  <a:cubicBezTo>
                    <a:pt x="11782" y="4288"/>
                    <a:pt x="11756" y="4270"/>
                    <a:pt x="11731" y="4239"/>
                  </a:cubicBezTo>
                  <a:cubicBezTo>
                    <a:pt x="11710" y="4209"/>
                    <a:pt x="11703" y="4179"/>
                    <a:pt x="11710" y="4140"/>
                  </a:cubicBezTo>
                  <a:cubicBezTo>
                    <a:pt x="11720" y="4076"/>
                    <a:pt x="11779" y="4029"/>
                    <a:pt x="11839" y="4029"/>
                  </a:cubicBezTo>
                  <a:close/>
                  <a:moveTo>
                    <a:pt x="19600" y="14947"/>
                  </a:moveTo>
                  <a:lnTo>
                    <a:pt x="19733" y="14968"/>
                  </a:lnTo>
                  <a:cubicBezTo>
                    <a:pt x="19769" y="14974"/>
                    <a:pt x="19798" y="14994"/>
                    <a:pt x="19819" y="15023"/>
                  </a:cubicBezTo>
                  <a:cubicBezTo>
                    <a:pt x="19841" y="15053"/>
                    <a:pt x="19848" y="15086"/>
                    <a:pt x="19842" y="15121"/>
                  </a:cubicBezTo>
                  <a:cubicBezTo>
                    <a:pt x="19836" y="15157"/>
                    <a:pt x="19819" y="15186"/>
                    <a:pt x="19789" y="15207"/>
                  </a:cubicBezTo>
                  <a:cubicBezTo>
                    <a:pt x="19765" y="15224"/>
                    <a:pt x="19740" y="15233"/>
                    <a:pt x="19713" y="15233"/>
                  </a:cubicBezTo>
                  <a:cubicBezTo>
                    <a:pt x="19705" y="15233"/>
                    <a:pt x="19697" y="15232"/>
                    <a:pt x="19689" y="15230"/>
                  </a:cubicBezTo>
                  <a:cubicBezTo>
                    <a:pt x="19650" y="15225"/>
                    <a:pt x="19624" y="15207"/>
                    <a:pt x="19603" y="15179"/>
                  </a:cubicBezTo>
                  <a:cubicBezTo>
                    <a:pt x="19590" y="15152"/>
                    <a:pt x="19574" y="15116"/>
                    <a:pt x="19578" y="15078"/>
                  </a:cubicBezTo>
                  <a:lnTo>
                    <a:pt x="19600" y="14947"/>
                  </a:lnTo>
                  <a:close/>
                  <a:moveTo>
                    <a:pt x="11845" y="1"/>
                  </a:moveTo>
                  <a:cubicBezTo>
                    <a:pt x="9842" y="1"/>
                    <a:pt x="8069" y="1454"/>
                    <a:pt x="7736" y="3494"/>
                  </a:cubicBezTo>
                  <a:cubicBezTo>
                    <a:pt x="7558" y="4584"/>
                    <a:pt x="7812" y="5679"/>
                    <a:pt x="8454" y="6581"/>
                  </a:cubicBezTo>
                  <a:cubicBezTo>
                    <a:pt x="8475" y="6610"/>
                    <a:pt x="8492" y="6637"/>
                    <a:pt x="8512" y="6663"/>
                  </a:cubicBezTo>
                  <a:cubicBezTo>
                    <a:pt x="8054" y="6754"/>
                    <a:pt x="7617" y="6945"/>
                    <a:pt x="7224" y="7226"/>
                  </a:cubicBezTo>
                  <a:cubicBezTo>
                    <a:pt x="6504" y="7743"/>
                    <a:pt x="6030" y="8511"/>
                    <a:pt x="5888" y="9386"/>
                  </a:cubicBezTo>
                  <a:cubicBezTo>
                    <a:pt x="5745" y="10257"/>
                    <a:pt x="5948" y="11130"/>
                    <a:pt x="6460" y="11848"/>
                  </a:cubicBezTo>
                  <a:cubicBezTo>
                    <a:pt x="6463" y="11854"/>
                    <a:pt x="6467" y="11857"/>
                    <a:pt x="6470" y="11862"/>
                  </a:cubicBezTo>
                  <a:cubicBezTo>
                    <a:pt x="6625" y="12076"/>
                    <a:pt x="6805" y="12259"/>
                    <a:pt x="6999" y="12428"/>
                  </a:cubicBezTo>
                  <a:cubicBezTo>
                    <a:pt x="6641" y="12522"/>
                    <a:pt x="6291" y="12672"/>
                    <a:pt x="5973" y="12901"/>
                  </a:cubicBezTo>
                  <a:cubicBezTo>
                    <a:pt x="5530" y="13220"/>
                    <a:pt x="5199" y="13647"/>
                    <a:pt x="4980" y="14130"/>
                  </a:cubicBezTo>
                  <a:lnTo>
                    <a:pt x="2034" y="14924"/>
                  </a:lnTo>
                  <a:cubicBezTo>
                    <a:pt x="1222" y="15144"/>
                    <a:pt x="565" y="15749"/>
                    <a:pt x="281" y="16543"/>
                  </a:cubicBezTo>
                  <a:cubicBezTo>
                    <a:pt x="0" y="17333"/>
                    <a:pt x="122" y="18212"/>
                    <a:pt x="610" y="18894"/>
                  </a:cubicBezTo>
                  <a:cubicBezTo>
                    <a:pt x="612" y="18898"/>
                    <a:pt x="615" y="18901"/>
                    <a:pt x="617" y="18905"/>
                  </a:cubicBezTo>
                  <a:lnTo>
                    <a:pt x="2172" y="21065"/>
                  </a:lnTo>
                  <a:cubicBezTo>
                    <a:pt x="2655" y="21737"/>
                    <a:pt x="3431" y="22133"/>
                    <a:pt x="4258" y="22133"/>
                  </a:cubicBezTo>
                  <a:cubicBezTo>
                    <a:pt x="4274" y="22133"/>
                    <a:pt x="4290" y="22133"/>
                    <a:pt x="4306" y="22133"/>
                  </a:cubicBezTo>
                  <a:cubicBezTo>
                    <a:pt x="5149" y="22117"/>
                    <a:pt x="5931" y="21689"/>
                    <a:pt x="6397" y="20986"/>
                  </a:cubicBezTo>
                  <a:lnTo>
                    <a:pt x="8087" y="18442"/>
                  </a:lnTo>
                  <a:cubicBezTo>
                    <a:pt x="8604" y="18391"/>
                    <a:pt x="9114" y="18219"/>
                    <a:pt x="9566" y="17895"/>
                  </a:cubicBezTo>
                  <a:cubicBezTo>
                    <a:pt x="9888" y="17663"/>
                    <a:pt x="10153" y="17375"/>
                    <a:pt x="10361" y="17051"/>
                  </a:cubicBezTo>
                  <a:cubicBezTo>
                    <a:pt x="10466" y="17347"/>
                    <a:pt x="10614" y="17631"/>
                    <a:pt x="10811" y="17892"/>
                  </a:cubicBezTo>
                  <a:cubicBezTo>
                    <a:pt x="11329" y="18613"/>
                    <a:pt x="12097" y="19087"/>
                    <a:pt x="12971" y="19231"/>
                  </a:cubicBezTo>
                  <a:cubicBezTo>
                    <a:pt x="13152" y="19260"/>
                    <a:pt x="13334" y="19275"/>
                    <a:pt x="13514" y="19275"/>
                  </a:cubicBezTo>
                  <a:cubicBezTo>
                    <a:pt x="14204" y="19275"/>
                    <a:pt x="14874" y="19059"/>
                    <a:pt x="15446" y="18649"/>
                  </a:cubicBezTo>
                  <a:cubicBezTo>
                    <a:pt x="15836" y="18368"/>
                    <a:pt x="16156" y="18012"/>
                    <a:pt x="16388" y="17605"/>
                  </a:cubicBezTo>
                  <a:cubicBezTo>
                    <a:pt x="17036" y="18470"/>
                    <a:pt x="17976" y="19037"/>
                    <a:pt x="19045" y="19210"/>
                  </a:cubicBezTo>
                  <a:cubicBezTo>
                    <a:pt x="19268" y="19247"/>
                    <a:pt x="19492" y="19264"/>
                    <a:pt x="19714" y="19264"/>
                  </a:cubicBezTo>
                  <a:cubicBezTo>
                    <a:pt x="20578" y="19264"/>
                    <a:pt x="21423" y="18994"/>
                    <a:pt x="22141" y="18477"/>
                  </a:cubicBezTo>
                  <a:cubicBezTo>
                    <a:pt x="23044" y="17826"/>
                    <a:pt x="23640" y="16866"/>
                    <a:pt x="23819" y="15769"/>
                  </a:cubicBezTo>
                  <a:cubicBezTo>
                    <a:pt x="23996" y="14696"/>
                    <a:pt x="23749" y="13619"/>
                    <a:pt x="23130" y="12728"/>
                  </a:cubicBezTo>
                  <a:cubicBezTo>
                    <a:pt x="23603" y="12639"/>
                    <a:pt x="24056" y="12446"/>
                    <a:pt x="24459" y="12158"/>
                  </a:cubicBezTo>
                  <a:cubicBezTo>
                    <a:pt x="25180" y="11640"/>
                    <a:pt x="25654" y="10872"/>
                    <a:pt x="25797" y="9998"/>
                  </a:cubicBezTo>
                  <a:cubicBezTo>
                    <a:pt x="25939" y="9126"/>
                    <a:pt x="25736" y="8253"/>
                    <a:pt x="25225" y="7537"/>
                  </a:cubicBezTo>
                  <a:cubicBezTo>
                    <a:pt x="25223" y="7533"/>
                    <a:pt x="25218" y="7528"/>
                    <a:pt x="25215" y="7522"/>
                  </a:cubicBezTo>
                  <a:cubicBezTo>
                    <a:pt x="24697" y="6803"/>
                    <a:pt x="23928" y="6329"/>
                    <a:pt x="23054" y="6187"/>
                  </a:cubicBezTo>
                  <a:lnTo>
                    <a:pt x="21148" y="5874"/>
                  </a:lnTo>
                  <a:lnTo>
                    <a:pt x="21459" y="3968"/>
                  </a:lnTo>
                  <a:cubicBezTo>
                    <a:pt x="21602" y="3098"/>
                    <a:pt x="21397" y="2225"/>
                    <a:pt x="20887" y="1507"/>
                  </a:cubicBezTo>
                  <a:cubicBezTo>
                    <a:pt x="20883" y="1501"/>
                    <a:pt x="20880" y="1499"/>
                    <a:pt x="20876" y="1493"/>
                  </a:cubicBezTo>
                  <a:cubicBezTo>
                    <a:pt x="20358" y="772"/>
                    <a:pt x="19591" y="298"/>
                    <a:pt x="18716" y="154"/>
                  </a:cubicBezTo>
                  <a:cubicBezTo>
                    <a:pt x="18536" y="125"/>
                    <a:pt x="18355" y="111"/>
                    <a:pt x="18176" y="111"/>
                  </a:cubicBezTo>
                  <a:cubicBezTo>
                    <a:pt x="17486" y="111"/>
                    <a:pt x="16814" y="325"/>
                    <a:pt x="16242" y="736"/>
                  </a:cubicBezTo>
                  <a:cubicBezTo>
                    <a:pt x="15838" y="1027"/>
                    <a:pt x="15512" y="1394"/>
                    <a:pt x="15279" y="1815"/>
                  </a:cubicBezTo>
                  <a:cubicBezTo>
                    <a:pt x="15262" y="1787"/>
                    <a:pt x="15241" y="1759"/>
                    <a:pt x="15221" y="1732"/>
                  </a:cubicBezTo>
                  <a:cubicBezTo>
                    <a:pt x="14572" y="829"/>
                    <a:pt x="13612" y="233"/>
                    <a:pt x="12515" y="55"/>
                  </a:cubicBezTo>
                  <a:cubicBezTo>
                    <a:pt x="12290" y="19"/>
                    <a:pt x="12066" y="1"/>
                    <a:pt x="11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0" name="Google Shape;4872;p41">
              <a:extLst>
                <a:ext uri="{FF2B5EF4-FFF2-40B4-BE49-F238E27FC236}">
                  <a16:creationId xmlns:a16="http://schemas.microsoft.com/office/drawing/2014/main" id="{759B883F-FC36-4F52-A31B-E41DD63F89A1}"/>
                </a:ext>
              </a:extLst>
            </p:cNvPr>
            <p:cNvSpPr/>
            <p:nvPr/>
          </p:nvSpPr>
          <p:spPr>
            <a:xfrm>
              <a:off x="1523750" y="4142200"/>
              <a:ext cx="426600" cy="405800"/>
            </a:xfrm>
            <a:custGeom>
              <a:avLst/>
              <a:gdLst/>
              <a:ahLst/>
              <a:cxnLst/>
              <a:rect l="l" t="t" r="r" b="b"/>
              <a:pathLst>
                <a:path w="17064" h="16232" extrusionOk="0">
                  <a:moveTo>
                    <a:pt x="4533" y="988"/>
                  </a:moveTo>
                  <a:cubicBezTo>
                    <a:pt x="4621" y="988"/>
                    <a:pt x="4710" y="995"/>
                    <a:pt x="4799" y="1009"/>
                  </a:cubicBezTo>
                  <a:cubicBezTo>
                    <a:pt x="5249" y="1084"/>
                    <a:pt x="5626" y="1332"/>
                    <a:pt x="5874" y="1676"/>
                  </a:cubicBezTo>
                  <a:cubicBezTo>
                    <a:pt x="6121" y="2021"/>
                    <a:pt x="6238" y="2458"/>
                    <a:pt x="6164" y="2907"/>
                  </a:cubicBezTo>
                  <a:lnTo>
                    <a:pt x="5902" y="4523"/>
                  </a:lnTo>
                  <a:cubicBezTo>
                    <a:pt x="5894" y="4529"/>
                    <a:pt x="5889" y="4532"/>
                    <a:pt x="5882" y="4538"/>
                  </a:cubicBezTo>
                  <a:lnTo>
                    <a:pt x="4268" y="4274"/>
                  </a:lnTo>
                  <a:cubicBezTo>
                    <a:pt x="3832" y="4202"/>
                    <a:pt x="3448" y="3966"/>
                    <a:pt x="3190" y="3608"/>
                  </a:cubicBezTo>
                  <a:cubicBezTo>
                    <a:pt x="2932" y="3249"/>
                    <a:pt x="2830" y="2812"/>
                    <a:pt x="2900" y="2375"/>
                  </a:cubicBezTo>
                  <a:cubicBezTo>
                    <a:pt x="3032" y="1564"/>
                    <a:pt x="3736" y="988"/>
                    <a:pt x="4533" y="988"/>
                  </a:cubicBezTo>
                  <a:close/>
                  <a:moveTo>
                    <a:pt x="10871" y="1100"/>
                  </a:moveTo>
                  <a:cubicBezTo>
                    <a:pt x="10914" y="1100"/>
                    <a:pt x="10957" y="1104"/>
                    <a:pt x="11001" y="1111"/>
                  </a:cubicBezTo>
                  <a:cubicBezTo>
                    <a:pt x="11444" y="1183"/>
                    <a:pt x="11743" y="1600"/>
                    <a:pt x="11672" y="2042"/>
                  </a:cubicBezTo>
                  <a:lnTo>
                    <a:pt x="11150" y="5241"/>
                  </a:lnTo>
                  <a:lnTo>
                    <a:pt x="9549" y="4981"/>
                  </a:lnTo>
                  <a:lnTo>
                    <a:pt x="10069" y="1780"/>
                  </a:lnTo>
                  <a:cubicBezTo>
                    <a:pt x="10134" y="1384"/>
                    <a:pt x="10481" y="1100"/>
                    <a:pt x="10871" y="1100"/>
                  </a:cubicBezTo>
                  <a:close/>
                  <a:moveTo>
                    <a:pt x="6605" y="5501"/>
                  </a:moveTo>
                  <a:lnTo>
                    <a:pt x="8362" y="5787"/>
                  </a:lnTo>
                  <a:lnTo>
                    <a:pt x="8073" y="7563"/>
                  </a:lnTo>
                  <a:lnTo>
                    <a:pt x="6297" y="7272"/>
                  </a:lnTo>
                  <a:lnTo>
                    <a:pt x="6584" y="5515"/>
                  </a:lnTo>
                  <a:lnTo>
                    <a:pt x="6594" y="5509"/>
                  </a:lnTo>
                  <a:cubicBezTo>
                    <a:pt x="6600" y="5507"/>
                    <a:pt x="6601" y="5504"/>
                    <a:pt x="6605" y="5501"/>
                  </a:cubicBezTo>
                  <a:close/>
                  <a:moveTo>
                    <a:pt x="9337" y="5945"/>
                  </a:moveTo>
                  <a:lnTo>
                    <a:pt x="11113" y="6236"/>
                  </a:lnTo>
                  <a:lnTo>
                    <a:pt x="10822" y="8012"/>
                  </a:lnTo>
                  <a:lnTo>
                    <a:pt x="9048" y="7721"/>
                  </a:lnTo>
                  <a:lnTo>
                    <a:pt x="9337" y="5945"/>
                  </a:lnTo>
                  <a:close/>
                  <a:moveTo>
                    <a:pt x="12054" y="6604"/>
                  </a:moveTo>
                  <a:lnTo>
                    <a:pt x="15341" y="7140"/>
                  </a:lnTo>
                  <a:cubicBezTo>
                    <a:pt x="15554" y="7175"/>
                    <a:pt x="15742" y="7291"/>
                    <a:pt x="15870" y="7467"/>
                  </a:cubicBezTo>
                  <a:cubicBezTo>
                    <a:pt x="15996" y="7642"/>
                    <a:pt x="16046" y="7857"/>
                    <a:pt x="16010" y="8072"/>
                  </a:cubicBezTo>
                  <a:cubicBezTo>
                    <a:pt x="15946" y="8470"/>
                    <a:pt x="15600" y="8752"/>
                    <a:pt x="15209" y="8752"/>
                  </a:cubicBezTo>
                  <a:cubicBezTo>
                    <a:pt x="15166" y="8752"/>
                    <a:pt x="15123" y="8749"/>
                    <a:pt x="15079" y="8741"/>
                  </a:cubicBezTo>
                  <a:lnTo>
                    <a:pt x="11794" y="8207"/>
                  </a:lnTo>
                  <a:lnTo>
                    <a:pt x="12054" y="6604"/>
                  </a:lnTo>
                  <a:close/>
                  <a:moveTo>
                    <a:pt x="1856" y="7587"/>
                  </a:moveTo>
                  <a:cubicBezTo>
                    <a:pt x="1899" y="7587"/>
                    <a:pt x="1942" y="7591"/>
                    <a:pt x="1986" y="7598"/>
                  </a:cubicBezTo>
                  <a:lnTo>
                    <a:pt x="5161" y="8115"/>
                  </a:lnTo>
                  <a:lnTo>
                    <a:pt x="4900" y="9717"/>
                  </a:lnTo>
                  <a:lnTo>
                    <a:pt x="1725" y="9199"/>
                  </a:lnTo>
                  <a:cubicBezTo>
                    <a:pt x="1282" y="9127"/>
                    <a:pt x="983" y="8710"/>
                    <a:pt x="1054" y="8267"/>
                  </a:cubicBezTo>
                  <a:cubicBezTo>
                    <a:pt x="1119" y="7871"/>
                    <a:pt x="1466" y="7587"/>
                    <a:pt x="1856" y="7587"/>
                  </a:cubicBezTo>
                  <a:close/>
                  <a:moveTo>
                    <a:pt x="6139" y="8248"/>
                  </a:moveTo>
                  <a:lnTo>
                    <a:pt x="7915" y="8538"/>
                  </a:lnTo>
                  <a:lnTo>
                    <a:pt x="7624" y="10314"/>
                  </a:lnTo>
                  <a:lnTo>
                    <a:pt x="5849" y="10023"/>
                  </a:lnTo>
                  <a:lnTo>
                    <a:pt x="6139" y="8248"/>
                  </a:lnTo>
                  <a:close/>
                  <a:moveTo>
                    <a:pt x="8891" y="8697"/>
                  </a:moveTo>
                  <a:lnTo>
                    <a:pt x="10667" y="8988"/>
                  </a:lnTo>
                  <a:lnTo>
                    <a:pt x="10390" y="10682"/>
                  </a:lnTo>
                  <a:cubicBezTo>
                    <a:pt x="10355" y="10702"/>
                    <a:pt x="10325" y="10724"/>
                    <a:pt x="10296" y="10749"/>
                  </a:cubicBezTo>
                  <a:lnTo>
                    <a:pt x="8600" y="10473"/>
                  </a:lnTo>
                  <a:lnTo>
                    <a:pt x="8891" y="8697"/>
                  </a:lnTo>
                  <a:close/>
                  <a:moveTo>
                    <a:pt x="11114" y="11692"/>
                  </a:moveTo>
                  <a:lnTo>
                    <a:pt x="12668" y="11945"/>
                  </a:lnTo>
                  <a:cubicBezTo>
                    <a:pt x="13567" y="12092"/>
                    <a:pt x="14180" y="12945"/>
                    <a:pt x="14032" y="13844"/>
                  </a:cubicBezTo>
                  <a:cubicBezTo>
                    <a:pt x="13901" y="14655"/>
                    <a:pt x="13198" y="15233"/>
                    <a:pt x="12404" y="15233"/>
                  </a:cubicBezTo>
                  <a:cubicBezTo>
                    <a:pt x="12316" y="15233"/>
                    <a:pt x="12226" y="15226"/>
                    <a:pt x="12136" y="15211"/>
                  </a:cubicBezTo>
                  <a:cubicBezTo>
                    <a:pt x="11700" y="15139"/>
                    <a:pt x="11316" y="14903"/>
                    <a:pt x="11058" y="14545"/>
                  </a:cubicBezTo>
                  <a:cubicBezTo>
                    <a:pt x="10800" y="14186"/>
                    <a:pt x="10699" y="13749"/>
                    <a:pt x="10769" y="13312"/>
                  </a:cubicBezTo>
                  <a:lnTo>
                    <a:pt x="11021" y="11758"/>
                  </a:lnTo>
                  <a:cubicBezTo>
                    <a:pt x="11037" y="11750"/>
                    <a:pt x="11055" y="11741"/>
                    <a:pt x="11071" y="11730"/>
                  </a:cubicBezTo>
                  <a:cubicBezTo>
                    <a:pt x="11087" y="11720"/>
                    <a:pt x="11100" y="11705"/>
                    <a:pt x="11114" y="11692"/>
                  </a:cubicBezTo>
                  <a:close/>
                  <a:moveTo>
                    <a:pt x="5925" y="11039"/>
                  </a:moveTo>
                  <a:lnTo>
                    <a:pt x="7525" y="11301"/>
                  </a:lnTo>
                  <a:lnTo>
                    <a:pt x="6994" y="14559"/>
                  </a:lnTo>
                  <a:cubicBezTo>
                    <a:pt x="6929" y="14957"/>
                    <a:pt x="6583" y="15240"/>
                    <a:pt x="6193" y="15240"/>
                  </a:cubicBezTo>
                  <a:cubicBezTo>
                    <a:pt x="6149" y="15240"/>
                    <a:pt x="6106" y="15237"/>
                    <a:pt x="6062" y="15230"/>
                  </a:cubicBezTo>
                  <a:cubicBezTo>
                    <a:pt x="5849" y="15195"/>
                    <a:pt x="5661" y="15079"/>
                    <a:pt x="5533" y="14901"/>
                  </a:cubicBezTo>
                  <a:cubicBezTo>
                    <a:pt x="5407" y="14727"/>
                    <a:pt x="5357" y="14512"/>
                    <a:pt x="5393" y="14298"/>
                  </a:cubicBezTo>
                  <a:lnTo>
                    <a:pt x="5925" y="11039"/>
                  </a:lnTo>
                  <a:close/>
                  <a:moveTo>
                    <a:pt x="4534" y="0"/>
                  </a:moveTo>
                  <a:cubicBezTo>
                    <a:pt x="3262" y="0"/>
                    <a:pt x="2139" y="923"/>
                    <a:pt x="1927" y="2217"/>
                  </a:cubicBezTo>
                  <a:cubicBezTo>
                    <a:pt x="1813" y="2914"/>
                    <a:pt x="1977" y="3613"/>
                    <a:pt x="2389" y="4187"/>
                  </a:cubicBezTo>
                  <a:cubicBezTo>
                    <a:pt x="2801" y="4760"/>
                    <a:pt x="3412" y="5137"/>
                    <a:pt x="4109" y="5250"/>
                  </a:cubicBezTo>
                  <a:lnTo>
                    <a:pt x="5589" y="5492"/>
                  </a:lnTo>
                  <a:lnTo>
                    <a:pt x="5320" y="7140"/>
                  </a:lnTo>
                  <a:lnTo>
                    <a:pt x="2145" y="6623"/>
                  </a:lnTo>
                  <a:cubicBezTo>
                    <a:pt x="2046" y="6607"/>
                    <a:pt x="1948" y="6599"/>
                    <a:pt x="1850" y="6599"/>
                  </a:cubicBezTo>
                  <a:cubicBezTo>
                    <a:pt x="1476" y="6599"/>
                    <a:pt x="1113" y="6715"/>
                    <a:pt x="804" y="6938"/>
                  </a:cubicBezTo>
                  <a:cubicBezTo>
                    <a:pt x="414" y="7219"/>
                    <a:pt x="156" y="7635"/>
                    <a:pt x="78" y="8109"/>
                  </a:cubicBezTo>
                  <a:cubicBezTo>
                    <a:pt x="1" y="8584"/>
                    <a:pt x="113" y="9061"/>
                    <a:pt x="394" y="9451"/>
                  </a:cubicBezTo>
                  <a:cubicBezTo>
                    <a:pt x="675" y="9842"/>
                    <a:pt x="1090" y="10100"/>
                    <a:pt x="1565" y="10177"/>
                  </a:cubicBezTo>
                  <a:lnTo>
                    <a:pt x="4878" y="10718"/>
                  </a:lnTo>
                  <a:cubicBezTo>
                    <a:pt x="4880" y="10719"/>
                    <a:pt x="4880" y="10722"/>
                    <a:pt x="4881" y="10724"/>
                  </a:cubicBezTo>
                  <a:cubicBezTo>
                    <a:pt x="4904" y="10754"/>
                    <a:pt x="4931" y="10782"/>
                    <a:pt x="4960" y="10808"/>
                  </a:cubicBezTo>
                  <a:lnTo>
                    <a:pt x="4417" y="14140"/>
                  </a:lnTo>
                  <a:cubicBezTo>
                    <a:pt x="4341" y="14615"/>
                    <a:pt x="4451" y="15091"/>
                    <a:pt x="4732" y="15482"/>
                  </a:cubicBezTo>
                  <a:cubicBezTo>
                    <a:pt x="5014" y="15872"/>
                    <a:pt x="5430" y="16130"/>
                    <a:pt x="5904" y="16207"/>
                  </a:cubicBezTo>
                  <a:cubicBezTo>
                    <a:pt x="6003" y="16223"/>
                    <a:pt x="6101" y="16231"/>
                    <a:pt x="6198" y="16231"/>
                  </a:cubicBezTo>
                  <a:cubicBezTo>
                    <a:pt x="6573" y="16231"/>
                    <a:pt x="6937" y="16115"/>
                    <a:pt x="7246" y="15892"/>
                  </a:cubicBezTo>
                  <a:cubicBezTo>
                    <a:pt x="7637" y="15611"/>
                    <a:pt x="7895" y="15195"/>
                    <a:pt x="7971" y="14721"/>
                  </a:cubicBezTo>
                  <a:lnTo>
                    <a:pt x="8504" y="11462"/>
                  </a:lnTo>
                  <a:lnTo>
                    <a:pt x="10032" y="11711"/>
                  </a:lnTo>
                  <a:lnTo>
                    <a:pt x="9796" y="13156"/>
                  </a:lnTo>
                  <a:cubicBezTo>
                    <a:pt x="9682" y="13854"/>
                    <a:pt x="9846" y="14552"/>
                    <a:pt x="10257" y="15125"/>
                  </a:cubicBezTo>
                  <a:cubicBezTo>
                    <a:pt x="10670" y="15698"/>
                    <a:pt x="11281" y="16077"/>
                    <a:pt x="11977" y="16190"/>
                  </a:cubicBezTo>
                  <a:cubicBezTo>
                    <a:pt x="12119" y="16213"/>
                    <a:pt x="12259" y="16224"/>
                    <a:pt x="12399" y="16224"/>
                  </a:cubicBezTo>
                  <a:cubicBezTo>
                    <a:pt x="13672" y="16224"/>
                    <a:pt x="14798" y="15301"/>
                    <a:pt x="15010" y="14004"/>
                  </a:cubicBezTo>
                  <a:cubicBezTo>
                    <a:pt x="15243" y="12567"/>
                    <a:pt x="14266" y="11205"/>
                    <a:pt x="12827" y="10971"/>
                  </a:cubicBezTo>
                  <a:lnTo>
                    <a:pt x="11381" y="10735"/>
                  </a:lnTo>
                  <a:lnTo>
                    <a:pt x="11635" y="9181"/>
                  </a:lnTo>
                  <a:lnTo>
                    <a:pt x="14919" y="9716"/>
                  </a:lnTo>
                  <a:cubicBezTo>
                    <a:pt x="15018" y="9732"/>
                    <a:pt x="15117" y="9740"/>
                    <a:pt x="15215" y="9740"/>
                  </a:cubicBezTo>
                  <a:cubicBezTo>
                    <a:pt x="15589" y="9740"/>
                    <a:pt x="15952" y="9624"/>
                    <a:pt x="16261" y="9401"/>
                  </a:cubicBezTo>
                  <a:cubicBezTo>
                    <a:pt x="16652" y="9120"/>
                    <a:pt x="16910" y="8704"/>
                    <a:pt x="16988" y="8230"/>
                  </a:cubicBezTo>
                  <a:cubicBezTo>
                    <a:pt x="17064" y="7755"/>
                    <a:pt x="16953" y="7278"/>
                    <a:pt x="16672" y="6888"/>
                  </a:cubicBezTo>
                  <a:cubicBezTo>
                    <a:pt x="16390" y="6497"/>
                    <a:pt x="15974" y="6239"/>
                    <a:pt x="15500" y="6162"/>
                  </a:cubicBezTo>
                  <a:lnTo>
                    <a:pt x="12126" y="5613"/>
                  </a:lnTo>
                  <a:cubicBezTo>
                    <a:pt x="12119" y="5595"/>
                    <a:pt x="12109" y="5581"/>
                    <a:pt x="12100" y="5567"/>
                  </a:cubicBezTo>
                  <a:lnTo>
                    <a:pt x="12649" y="2202"/>
                  </a:lnTo>
                  <a:cubicBezTo>
                    <a:pt x="12727" y="1726"/>
                    <a:pt x="12615" y="1250"/>
                    <a:pt x="12334" y="859"/>
                  </a:cubicBezTo>
                  <a:cubicBezTo>
                    <a:pt x="12053" y="469"/>
                    <a:pt x="11637" y="211"/>
                    <a:pt x="11163" y="133"/>
                  </a:cubicBezTo>
                  <a:cubicBezTo>
                    <a:pt x="11065" y="118"/>
                    <a:pt x="10967" y="110"/>
                    <a:pt x="10870" y="110"/>
                  </a:cubicBezTo>
                  <a:cubicBezTo>
                    <a:pt x="10495" y="110"/>
                    <a:pt x="10131" y="226"/>
                    <a:pt x="9820" y="449"/>
                  </a:cubicBezTo>
                  <a:cubicBezTo>
                    <a:pt x="9430" y="731"/>
                    <a:pt x="9172" y="1145"/>
                    <a:pt x="9095" y="1621"/>
                  </a:cubicBezTo>
                  <a:lnTo>
                    <a:pt x="8573" y="4820"/>
                  </a:lnTo>
                  <a:lnTo>
                    <a:pt x="6901" y="4548"/>
                  </a:lnTo>
                  <a:lnTo>
                    <a:pt x="7143" y="3069"/>
                  </a:lnTo>
                  <a:cubicBezTo>
                    <a:pt x="7376" y="1631"/>
                    <a:pt x="6399" y="270"/>
                    <a:pt x="4960" y="34"/>
                  </a:cubicBezTo>
                  <a:cubicBezTo>
                    <a:pt x="4817" y="11"/>
                    <a:pt x="4675" y="0"/>
                    <a:pt x="4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1" name="Google Shape;4873;p41">
              <a:extLst>
                <a:ext uri="{FF2B5EF4-FFF2-40B4-BE49-F238E27FC236}">
                  <a16:creationId xmlns:a16="http://schemas.microsoft.com/office/drawing/2014/main" id="{5F41E066-6250-41DD-A13F-BA1A13454F2D}"/>
                </a:ext>
              </a:extLst>
            </p:cNvPr>
            <p:cNvSpPr/>
            <p:nvPr/>
          </p:nvSpPr>
          <p:spPr>
            <a:xfrm>
              <a:off x="1054025" y="3826350"/>
              <a:ext cx="1203750" cy="1116025"/>
            </a:xfrm>
            <a:custGeom>
              <a:avLst/>
              <a:gdLst/>
              <a:ahLst/>
              <a:cxnLst/>
              <a:rect l="l" t="t" r="r" b="b"/>
              <a:pathLst>
                <a:path w="48150" h="44641" extrusionOk="0">
                  <a:moveTo>
                    <a:pt x="30540" y="798"/>
                  </a:moveTo>
                  <a:cubicBezTo>
                    <a:pt x="31258" y="1586"/>
                    <a:pt x="32248" y="1999"/>
                    <a:pt x="33251" y="1999"/>
                  </a:cubicBezTo>
                  <a:cubicBezTo>
                    <a:pt x="33892" y="1999"/>
                    <a:pt x="34537" y="1831"/>
                    <a:pt x="35122" y="1485"/>
                  </a:cubicBezTo>
                  <a:lnTo>
                    <a:pt x="47303" y="18414"/>
                  </a:lnTo>
                  <a:cubicBezTo>
                    <a:pt x="45966" y="19575"/>
                    <a:pt x="45647" y="21545"/>
                    <a:pt x="46545" y="23065"/>
                  </a:cubicBezTo>
                  <a:lnTo>
                    <a:pt x="17671" y="43840"/>
                  </a:lnTo>
                  <a:cubicBezTo>
                    <a:pt x="16956" y="43018"/>
                    <a:pt x="15937" y="42580"/>
                    <a:pt x="14896" y="42580"/>
                  </a:cubicBezTo>
                  <a:cubicBezTo>
                    <a:pt x="14246" y="42580"/>
                    <a:pt x="13587" y="42751"/>
                    <a:pt x="12988" y="43106"/>
                  </a:cubicBezTo>
                  <a:lnTo>
                    <a:pt x="809" y="26177"/>
                  </a:lnTo>
                  <a:cubicBezTo>
                    <a:pt x="1909" y="25248"/>
                    <a:pt x="2341" y="23800"/>
                    <a:pt x="1995" y="22462"/>
                  </a:cubicBezTo>
                  <a:cubicBezTo>
                    <a:pt x="1918" y="22162"/>
                    <a:pt x="1802" y="21868"/>
                    <a:pt x="1644" y="21588"/>
                  </a:cubicBezTo>
                  <a:lnTo>
                    <a:pt x="30540" y="798"/>
                  </a:lnTo>
                  <a:close/>
                  <a:moveTo>
                    <a:pt x="30598" y="1"/>
                  </a:moveTo>
                  <a:cubicBezTo>
                    <a:pt x="30530" y="1"/>
                    <a:pt x="30461" y="21"/>
                    <a:pt x="30402" y="65"/>
                  </a:cubicBezTo>
                  <a:lnTo>
                    <a:pt x="995" y="21221"/>
                  </a:lnTo>
                  <a:cubicBezTo>
                    <a:pt x="846" y="21327"/>
                    <a:pt x="810" y="21532"/>
                    <a:pt x="913" y="21685"/>
                  </a:cubicBezTo>
                  <a:cubicBezTo>
                    <a:pt x="1828" y="23041"/>
                    <a:pt x="1509" y="24855"/>
                    <a:pt x="151" y="25830"/>
                  </a:cubicBezTo>
                  <a:cubicBezTo>
                    <a:pt x="76" y="25881"/>
                    <a:pt x="26" y="25960"/>
                    <a:pt x="10" y="26051"/>
                  </a:cubicBezTo>
                  <a:cubicBezTo>
                    <a:pt x="0" y="26096"/>
                    <a:pt x="3" y="26145"/>
                    <a:pt x="15" y="26192"/>
                  </a:cubicBezTo>
                  <a:cubicBezTo>
                    <a:pt x="26" y="26233"/>
                    <a:pt x="43" y="26271"/>
                    <a:pt x="68" y="26304"/>
                  </a:cubicBezTo>
                  <a:lnTo>
                    <a:pt x="12626" y="43761"/>
                  </a:lnTo>
                  <a:cubicBezTo>
                    <a:pt x="12686" y="43847"/>
                    <a:pt x="12789" y="43887"/>
                    <a:pt x="12894" y="43887"/>
                  </a:cubicBezTo>
                  <a:cubicBezTo>
                    <a:pt x="12977" y="43887"/>
                    <a:pt x="13062" y="43862"/>
                    <a:pt x="13129" y="43814"/>
                  </a:cubicBezTo>
                  <a:cubicBezTo>
                    <a:pt x="13660" y="43433"/>
                    <a:pt x="14274" y="43249"/>
                    <a:pt x="14883" y="43249"/>
                  </a:cubicBezTo>
                  <a:cubicBezTo>
                    <a:pt x="15820" y="43249"/>
                    <a:pt x="16743" y="43683"/>
                    <a:pt x="17331" y="44499"/>
                  </a:cubicBezTo>
                  <a:cubicBezTo>
                    <a:pt x="17396" y="44592"/>
                    <a:pt x="17499" y="44641"/>
                    <a:pt x="17603" y="44641"/>
                  </a:cubicBezTo>
                  <a:cubicBezTo>
                    <a:pt x="17672" y="44641"/>
                    <a:pt x="17741" y="44620"/>
                    <a:pt x="17801" y="44577"/>
                  </a:cubicBezTo>
                  <a:lnTo>
                    <a:pt x="47201" y="23426"/>
                  </a:lnTo>
                  <a:cubicBezTo>
                    <a:pt x="47274" y="23373"/>
                    <a:pt x="47323" y="23294"/>
                    <a:pt x="47337" y="23206"/>
                  </a:cubicBezTo>
                  <a:cubicBezTo>
                    <a:pt x="47351" y="23115"/>
                    <a:pt x="47331" y="23026"/>
                    <a:pt x="47278" y="22953"/>
                  </a:cubicBezTo>
                  <a:cubicBezTo>
                    <a:pt x="46308" y="21608"/>
                    <a:pt x="46616" y="19721"/>
                    <a:pt x="47963" y="18751"/>
                  </a:cubicBezTo>
                  <a:cubicBezTo>
                    <a:pt x="48117" y="18642"/>
                    <a:pt x="48150" y="18429"/>
                    <a:pt x="48041" y="18281"/>
                  </a:cubicBezTo>
                  <a:lnTo>
                    <a:pt x="35484" y="827"/>
                  </a:lnTo>
                  <a:cubicBezTo>
                    <a:pt x="35419" y="735"/>
                    <a:pt x="35316" y="686"/>
                    <a:pt x="35210" y="686"/>
                  </a:cubicBezTo>
                  <a:cubicBezTo>
                    <a:pt x="35142" y="686"/>
                    <a:pt x="35073" y="707"/>
                    <a:pt x="35013" y="750"/>
                  </a:cubicBezTo>
                  <a:cubicBezTo>
                    <a:pt x="34478" y="1135"/>
                    <a:pt x="33864" y="1321"/>
                    <a:pt x="33255" y="1321"/>
                  </a:cubicBezTo>
                  <a:cubicBezTo>
                    <a:pt x="32352" y="1321"/>
                    <a:pt x="31463" y="911"/>
                    <a:pt x="30868" y="133"/>
                  </a:cubicBezTo>
                  <a:cubicBezTo>
                    <a:pt x="30801" y="47"/>
                    <a:pt x="30700" y="1"/>
                    <a:pt x="30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2" name="Google Shape;4874;p41">
              <a:extLst>
                <a:ext uri="{FF2B5EF4-FFF2-40B4-BE49-F238E27FC236}">
                  <a16:creationId xmlns:a16="http://schemas.microsoft.com/office/drawing/2014/main" id="{DEAC98E6-52BB-4511-BFC6-8E9340147016}"/>
                </a:ext>
              </a:extLst>
            </p:cNvPr>
            <p:cNvSpPr/>
            <p:nvPr/>
          </p:nvSpPr>
          <p:spPr>
            <a:xfrm>
              <a:off x="1491075" y="4450175"/>
              <a:ext cx="88225" cy="77775"/>
            </a:xfrm>
            <a:custGeom>
              <a:avLst/>
              <a:gdLst/>
              <a:ahLst/>
              <a:cxnLst/>
              <a:rect l="l" t="t" r="r" b="b"/>
              <a:pathLst>
                <a:path w="3529" h="3111" extrusionOk="0">
                  <a:moveTo>
                    <a:pt x="1763" y="1"/>
                  </a:moveTo>
                  <a:cubicBezTo>
                    <a:pt x="1449" y="1"/>
                    <a:pt x="1132" y="96"/>
                    <a:pt x="856" y="294"/>
                  </a:cubicBezTo>
                  <a:cubicBezTo>
                    <a:pt x="160" y="795"/>
                    <a:pt x="1" y="1765"/>
                    <a:pt x="502" y="2462"/>
                  </a:cubicBezTo>
                  <a:cubicBezTo>
                    <a:pt x="806" y="2885"/>
                    <a:pt x="1283" y="3110"/>
                    <a:pt x="1766" y="3110"/>
                  </a:cubicBezTo>
                  <a:cubicBezTo>
                    <a:pt x="2080" y="3110"/>
                    <a:pt x="2397" y="3015"/>
                    <a:pt x="2672" y="2817"/>
                  </a:cubicBezTo>
                  <a:cubicBezTo>
                    <a:pt x="3369" y="2316"/>
                    <a:pt x="3528" y="1344"/>
                    <a:pt x="3026" y="648"/>
                  </a:cubicBezTo>
                  <a:cubicBezTo>
                    <a:pt x="2722" y="226"/>
                    <a:pt x="2246" y="1"/>
                    <a:pt x="1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3" name="Google Shape;4875;p41">
              <a:extLst>
                <a:ext uri="{FF2B5EF4-FFF2-40B4-BE49-F238E27FC236}">
                  <a16:creationId xmlns:a16="http://schemas.microsoft.com/office/drawing/2014/main" id="{4A04C68B-0193-474A-AA93-A9CFBEE353A7}"/>
                </a:ext>
              </a:extLst>
            </p:cNvPr>
            <p:cNvSpPr/>
            <p:nvPr/>
          </p:nvSpPr>
          <p:spPr>
            <a:xfrm>
              <a:off x="1370825" y="4479825"/>
              <a:ext cx="175825" cy="149550"/>
            </a:xfrm>
            <a:custGeom>
              <a:avLst/>
              <a:gdLst/>
              <a:ahLst/>
              <a:cxnLst/>
              <a:rect l="l" t="t" r="r" b="b"/>
              <a:pathLst>
                <a:path w="7033" h="5982" extrusionOk="0">
                  <a:moveTo>
                    <a:pt x="6363" y="1"/>
                  </a:moveTo>
                  <a:cubicBezTo>
                    <a:pt x="6318" y="1"/>
                    <a:pt x="6272" y="6"/>
                    <a:pt x="6224" y="19"/>
                  </a:cubicBezTo>
                  <a:lnTo>
                    <a:pt x="500" y="1560"/>
                  </a:lnTo>
                  <a:cubicBezTo>
                    <a:pt x="147" y="1654"/>
                    <a:pt x="1" y="2071"/>
                    <a:pt x="212" y="2368"/>
                  </a:cubicBezTo>
                  <a:lnTo>
                    <a:pt x="2655" y="5765"/>
                  </a:lnTo>
                  <a:cubicBezTo>
                    <a:pt x="2760" y="5910"/>
                    <a:pt x="2919" y="5982"/>
                    <a:pt x="3079" y="5982"/>
                  </a:cubicBezTo>
                  <a:cubicBezTo>
                    <a:pt x="3245" y="5982"/>
                    <a:pt x="3411" y="5903"/>
                    <a:pt x="3514" y="5748"/>
                  </a:cubicBezTo>
                  <a:lnTo>
                    <a:pt x="6794" y="810"/>
                  </a:lnTo>
                  <a:cubicBezTo>
                    <a:pt x="7032" y="453"/>
                    <a:pt x="6758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4" name="Google Shape;4876;p41">
              <a:extLst>
                <a:ext uri="{FF2B5EF4-FFF2-40B4-BE49-F238E27FC236}">
                  <a16:creationId xmlns:a16="http://schemas.microsoft.com/office/drawing/2014/main" id="{2A110B95-A3DA-4B11-A76A-4A770AD3E675}"/>
                </a:ext>
              </a:extLst>
            </p:cNvPr>
            <p:cNvSpPr/>
            <p:nvPr/>
          </p:nvSpPr>
          <p:spPr>
            <a:xfrm>
              <a:off x="1544800" y="4391425"/>
              <a:ext cx="124075" cy="92125"/>
            </a:xfrm>
            <a:custGeom>
              <a:avLst/>
              <a:gdLst/>
              <a:ahLst/>
              <a:cxnLst/>
              <a:rect l="l" t="t" r="r" b="b"/>
              <a:pathLst>
                <a:path w="4963" h="3685" extrusionOk="0">
                  <a:moveTo>
                    <a:pt x="4618" y="1"/>
                  </a:moveTo>
                  <a:cubicBezTo>
                    <a:pt x="4557" y="1"/>
                    <a:pt x="4494" y="19"/>
                    <a:pt x="4440" y="58"/>
                  </a:cubicBezTo>
                  <a:lnTo>
                    <a:pt x="167" y="3134"/>
                  </a:lnTo>
                  <a:cubicBezTo>
                    <a:pt x="30" y="3231"/>
                    <a:pt x="0" y="3420"/>
                    <a:pt x="96" y="3557"/>
                  </a:cubicBezTo>
                  <a:cubicBezTo>
                    <a:pt x="156" y="3640"/>
                    <a:pt x="250" y="3685"/>
                    <a:pt x="345" y="3685"/>
                  </a:cubicBezTo>
                  <a:cubicBezTo>
                    <a:pt x="406" y="3685"/>
                    <a:pt x="467" y="3666"/>
                    <a:pt x="521" y="3628"/>
                  </a:cubicBezTo>
                  <a:lnTo>
                    <a:pt x="4796" y="552"/>
                  </a:lnTo>
                  <a:cubicBezTo>
                    <a:pt x="4932" y="455"/>
                    <a:pt x="4962" y="266"/>
                    <a:pt x="4866" y="130"/>
                  </a:cubicBezTo>
                  <a:lnTo>
                    <a:pt x="4866" y="127"/>
                  </a:lnTo>
                  <a:cubicBezTo>
                    <a:pt x="4806" y="44"/>
                    <a:pt x="4713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5" name="Google Shape;4877;p41">
              <a:extLst>
                <a:ext uri="{FF2B5EF4-FFF2-40B4-BE49-F238E27FC236}">
                  <a16:creationId xmlns:a16="http://schemas.microsoft.com/office/drawing/2014/main" id="{1344E14C-90B0-4E1C-B4D8-7CCD51D536CC}"/>
                </a:ext>
              </a:extLst>
            </p:cNvPr>
            <p:cNvSpPr/>
            <p:nvPr/>
          </p:nvSpPr>
          <p:spPr>
            <a:xfrm>
              <a:off x="1981575" y="3816275"/>
              <a:ext cx="417525" cy="368150"/>
            </a:xfrm>
            <a:custGeom>
              <a:avLst/>
              <a:gdLst/>
              <a:ahLst/>
              <a:cxnLst/>
              <a:rect l="l" t="t" r="r" b="b"/>
              <a:pathLst>
                <a:path w="16701" h="14726" extrusionOk="0">
                  <a:moveTo>
                    <a:pt x="8955" y="3652"/>
                  </a:moveTo>
                  <a:lnTo>
                    <a:pt x="12061" y="7968"/>
                  </a:lnTo>
                  <a:lnTo>
                    <a:pt x="7744" y="11074"/>
                  </a:lnTo>
                  <a:lnTo>
                    <a:pt x="4640" y="6757"/>
                  </a:lnTo>
                  <a:lnTo>
                    <a:pt x="8955" y="3652"/>
                  </a:lnTo>
                  <a:close/>
                  <a:moveTo>
                    <a:pt x="8345" y="0"/>
                  </a:moveTo>
                  <a:cubicBezTo>
                    <a:pt x="6856" y="0"/>
                    <a:pt x="5353" y="451"/>
                    <a:pt x="4051" y="1386"/>
                  </a:cubicBezTo>
                  <a:cubicBezTo>
                    <a:pt x="750" y="3760"/>
                    <a:pt x="0" y="8362"/>
                    <a:pt x="2374" y="11663"/>
                  </a:cubicBezTo>
                  <a:cubicBezTo>
                    <a:pt x="3812" y="13662"/>
                    <a:pt x="6067" y="14725"/>
                    <a:pt x="8356" y="14725"/>
                  </a:cubicBezTo>
                  <a:cubicBezTo>
                    <a:pt x="9845" y="14725"/>
                    <a:pt x="11349" y="14275"/>
                    <a:pt x="12650" y="13340"/>
                  </a:cubicBezTo>
                  <a:cubicBezTo>
                    <a:pt x="15949" y="10963"/>
                    <a:pt x="16700" y="6363"/>
                    <a:pt x="14327" y="3063"/>
                  </a:cubicBezTo>
                  <a:cubicBezTo>
                    <a:pt x="12889" y="1064"/>
                    <a:pt x="10634" y="0"/>
                    <a:pt x="8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6" name="Google Shape;4878;p41">
              <a:extLst>
                <a:ext uri="{FF2B5EF4-FFF2-40B4-BE49-F238E27FC236}">
                  <a16:creationId xmlns:a16="http://schemas.microsoft.com/office/drawing/2014/main" id="{6000E245-6173-43C5-93F9-351FC9637D18}"/>
                </a:ext>
              </a:extLst>
            </p:cNvPr>
            <p:cNvSpPr/>
            <p:nvPr/>
          </p:nvSpPr>
          <p:spPr>
            <a:xfrm>
              <a:off x="2016675" y="3837800"/>
              <a:ext cx="358025" cy="325050"/>
            </a:xfrm>
            <a:custGeom>
              <a:avLst/>
              <a:gdLst/>
              <a:ahLst/>
              <a:cxnLst/>
              <a:rect l="l" t="t" r="r" b="b"/>
              <a:pathLst>
                <a:path w="14321" h="13002" extrusionOk="0">
                  <a:moveTo>
                    <a:pt x="6938" y="676"/>
                  </a:moveTo>
                  <a:cubicBezTo>
                    <a:pt x="8751" y="676"/>
                    <a:pt x="10539" y="1517"/>
                    <a:pt x="11676" y="3098"/>
                  </a:cubicBezTo>
                  <a:cubicBezTo>
                    <a:pt x="12109" y="3700"/>
                    <a:pt x="12410" y="4358"/>
                    <a:pt x="12586" y="5036"/>
                  </a:cubicBezTo>
                  <a:cubicBezTo>
                    <a:pt x="13170" y="7297"/>
                    <a:pt x="12355" y="9790"/>
                    <a:pt x="10349" y="11232"/>
                  </a:cubicBezTo>
                  <a:cubicBezTo>
                    <a:pt x="9321" y="11970"/>
                    <a:pt x="8131" y="12326"/>
                    <a:pt x="6952" y="12326"/>
                  </a:cubicBezTo>
                  <a:cubicBezTo>
                    <a:pt x="5139" y="12326"/>
                    <a:pt x="3351" y="11485"/>
                    <a:pt x="2215" y="9904"/>
                  </a:cubicBezTo>
                  <a:cubicBezTo>
                    <a:pt x="339" y="7293"/>
                    <a:pt x="934" y="3648"/>
                    <a:pt x="3543" y="1771"/>
                  </a:cubicBezTo>
                  <a:cubicBezTo>
                    <a:pt x="4570" y="1032"/>
                    <a:pt x="5760" y="676"/>
                    <a:pt x="6938" y="676"/>
                  </a:cubicBezTo>
                  <a:close/>
                  <a:moveTo>
                    <a:pt x="6939" y="0"/>
                  </a:moveTo>
                  <a:cubicBezTo>
                    <a:pt x="5623" y="0"/>
                    <a:pt x="4296" y="397"/>
                    <a:pt x="3150" y="1222"/>
                  </a:cubicBezTo>
                  <a:cubicBezTo>
                    <a:pt x="911" y="2833"/>
                    <a:pt x="1" y="5613"/>
                    <a:pt x="653" y="8136"/>
                  </a:cubicBezTo>
                  <a:cubicBezTo>
                    <a:pt x="848" y="8894"/>
                    <a:pt x="1185" y="9628"/>
                    <a:pt x="1668" y="10299"/>
                  </a:cubicBezTo>
                  <a:cubicBezTo>
                    <a:pt x="2938" y="12063"/>
                    <a:pt x="4933" y="13002"/>
                    <a:pt x="6956" y="13002"/>
                  </a:cubicBezTo>
                  <a:cubicBezTo>
                    <a:pt x="8272" y="13002"/>
                    <a:pt x="9599" y="12605"/>
                    <a:pt x="10746" y="11779"/>
                  </a:cubicBezTo>
                  <a:cubicBezTo>
                    <a:pt x="13657" y="9685"/>
                    <a:pt x="14320" y="5612"/>
                    <a:pt x="12228" y="2704"/>
                  </a:cubicBezTo>
                  <a:cubicBezTo>
                    <a:pt x="10959" y="940"/>
                    <a:pt x="8963" y="0"/>
                    <a:pt x="6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7" name="Google Shape;4879;p41">
              <a:extLst>
                <a:ext uri="{FF2B5EF4-FFF2-40B4-BE49-F238E27FC236}">
                  <a16:creationId xmlns:a16="http://schemas.microsoft.com/office/drawing/2014/main" id="{1ABE639C-7D40-4719-89AB-64AAF7AF0E60}"/>
                </a:ext>
              </a:extLst>
            </p:cNvPr>
            <p:cNvSpPr/>
            <p:nvPr/>
          </p:nvSpPr>
          <p:spPr>
            <a:xfrm>
              <a:off x="2075800" y="3885825"/>
              <a:ext cx="229075" cy="229050"/>
            </a:xfrm>
            <a:custGeom>
              <a:avLst/>
              <a:gdLst/>
              <a:ahLst/>
              <a:cxnLst/>
              <a:rect l="l" t="t" r="r" b="b"/>
              <a:pathLst>
                <a:path w="9163" h="9162" extrusionOk="0">
                  <a:moveTo>
                    <a:pt x="5186" y="870"/>
                  </a:moveTo>
                  <a:lnTo>
                    <a:pt x="8292" y="5186"/>
                  </a:lnTo>
                  <a:lnTo>
                    <a:pt x="3975" y="8292"/>
                  </a:lnTo>
                  <a:lnTo>
                    <a:pt x="871" y="3975"/>
                  </a:lnTo>
                  <a:lnTo>
                    <a:pt x="5186" y="870"/>
                  </a:lnTo>
                  <a:close/>
                  <a:moveTo>
                    <a:pt x="5328" y="0"/>
                  </a:moveTo>
                  <a:lnTo>
                    <a:pt x="1" y="3834"/>
                  </a:lnTo>
                  <a:lnTo>
                    <a:pt x="3835" y="9162"/>
                  </a:lnTo>
                  <a:lnTo>
                    <a:pt x="9162" y="5328"/>
                  </a:lnTo>
                  <a:lnTo>
                    <a:pt x="5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8" name="Google Shape;4880;p41">
              <a:extLst>
                <a:ext uri="{FF2B5EF4-FFF2-40B4-BE49-F238E27FC236}">
                  <a16:creationId xmlns:a16="http://schemas.microsoft.com/office/drawing/2014/main" id="{BE87B2AE-A659-4FD9-BC3F-3BEADDA86784}"/>
                </a:ext>
              </a:extLst>
            </p:cNvPr>
            <p:cNvSpPr/>
            <p:nvPr/>
          </p:nvSpPr>
          <p:spPr>
            <a:xfrm>
              <a:off x="1995825" y="3902900"/>
              <a:ext cx="377300" cy="281475"/>
            </a:xfrm>
            <a:custGeom>
              <a:avLst/>
              <a:gdLst/>
              <a:ahLst/>
              <a:cxnLst/>
              <a:rect l="l" t="t" r="r" b="b"/>
              <a:pathLst>
                <a:path w="15092" h="11259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" y="2459"/>
                    <a:pt x="7" y="5699"/>
                    <a:pt x="1802" y="8196"/>
                  </a:cubicBezTo>
                  <a:cubicBezTo>
                    <a:pt x="3240" y="10195"/>
                    <a:pt x="5496" y="11259"/>
                    <a:pt x="7785" y="11259"/>
                  </a:cubicBezTo>
                  <a:cubicBezTo>
                    <a:pt x="9274" y="11259"/>
                    <a:pt x="10777" y="10809"/>
                    <a:pt x="12079" y="9873"/>
                  </a:cubicBezTo>
                  <a:cubicBezTo>
                    <a:pt x="13847" y="8602"/>
                    <a:pt x="14875" y="6691"/>
                    <a:pt x="15091" y="4685"/>
                  </a:cubicBezTo>
                  <a:lnTo>
                    <a:pt x="15091" y="4685"/>
                  </a:lnTo>
                  <a:cubicBezTo>
                    <a:pt x="14598" y="5476"/>
                    <a:pt x="13949" y="6187"/>
                    <a:pt x="13146" y="6764"/>
                  </a:cubicBezTo>
                  <a:cubicBezTo>
                    <a:pt x="11845" y="7701"/>
                    <a:pt x="10342" y="8151"/>
                    <a:pt x="8852" y="8151"/>
                  </a:cubicBezTo>
                  <a:cubicBezTo>
                    <a:pt x="6564" y="8151"/>
                    <a:pt x="4309" y="7088"/>
                    <a:pt x="2870" y="5088"/>
                  </a:cubicBezTo>
                  <a:cubicBezTo>
                    <a:pt x="1767" y="3554"/>
                    <a:pt x="1347" y="174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9" name="Google Shape;4881;p41">
              <a:extLst>
                <a:ext uri="{FF2B5EF4-FFF2-40B4-BE49-F238E27FC236}">
                  <a16:creationId xmlns:a16="http://schemas.microsoft.com/office/drawing/2014/main" id="{22B97221-5EDB-45AA-8344-E5FE465E961D}"/>
                </a:ext>
              </a:extLst>
            </p:cNvPr>
            <p:cNvSpPr/>
            <p:nvPr/>
          </p:nvSpPr>
          <p:spPr>
            <a:xfrm>
              <a:off x="990950" y="43925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0" name="Google Shape;4882;p41">
              <a:extLst>
                <a:ext uri="{FF2B5EF4-FFF2-40B4-BE49-F238E27FC236}">
                  <a16:creationId xmlns:a16="http://schemas.microsoft.com/office/drawing/2014/main" id="{89CBE0A0-2DC6-4C72-A36D-6AA825DBE9D0}"/>
                </a:ext>
              </a:extLst>
            </p:cNvPr>
            <p:cNvSpPr/>
            <p:nvPr/>
          </p:nvSpPr>
          <p:spPr>
            <a:xfrm>
              <a:off x="1005225" y="440682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5" y="1"/>
                  </a:moveTo>
                  <a:lnTo>
                    <a:pt x="0" y="1261"/>
                  </a:lnTo>
                  <a:lnTo>
                    <a:pt x="1260" y="1467"/>
                  </a:lnTo>
                  <a:lnTo>
                    <a:pt x="1466" y="20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1" name="Google Shape;4883;p41">
              <a:extLst>
                <a:ext uri="{FF2B5EF4-FFF2-40B4-BE49-F238E27FC236}">
                  <a16:creationId xmlns:a16="http://schemas.microsoft.com/office/drawing/2014/main" id="{37D03EA0-5E6B-48CE-BE64-5C9C8E628368}"/>
                </a:ext>
              </a:extLst>
            </p:cNvPr>
            <p:cNvSpPr/>
            <p:nvPr/>
          </p:nvSpPr>
          <p:spPr>
            <a:xfrm>
              <a:off x="1385300" y="49463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7" y="36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2" name="Google Shape;4884;p41">
              <a:extLst>
                <a:ext uri="{FF2B5EF4-FFF2-40B4-BE49-F238E27FC236}">
                  <a16:creationId xmlns:a16="http://schemas.microsoft.com/office/drawing/2014/main" id="{97769166-5A3C-47AE-A240-7CCEC2213438}"/>
                </a:ext>
              </a:extLst>
            </p:cNvPr>
            <p:cNvSpPr/>
            <p:nvPr/>
          </p:nvSpPr>
          <p:spPr>
            <a:xfrm>
              <a:off x="1399600" y="49606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6" y="0"/>
                  </a:moveTo>
                  <a:lnTo>
                    <a:pt x="1" y="1260"/>
                  </a:lnTo>
                  <a:lnTo>
                    <a:pt x="1261" y="1466"/>
                  </a:lnTo>
                  <a:lnTo>
                    <a:pt x="1467" y="20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3" name="Google Shape;4885;p41">
              <a:extLst>
                <a:ext uri="{FF2B5EF4-FFF2-40B4-BE49-F238E27FC236}">
                  <a16:creationId xmlns:a16="http://schemas.microsoft.com/office/drawing/2014/main" id="{F9C25189-9493-4F91-940F-4DF53D904AE1}"/>
                </a:ext>
              </a:extLst>
            </p:cNvPr>
            <p:cNvSpPr/>
            <p:nvPr/>
          </p:nvSpPr>
          <p:spPr>
            <a:xfrm>
              <a:off x="1856425" y="3776275"/>
              <a:ext cx="65150" cy="65175"/>
            </a:xfrm>
            <a:custGeom>
              <a:avLst/>
              <a:gdLst/>
              <a:ahLst/>
              <a:cxnLst/>
              <a:rect l="l" t="t" r="r" b="b"/>
              <a:pathLst>
                <a:path w="2606" h="2607" extrusionOk="0">
                  <a:moveTo>
                    <a:pt x="366" y="1"/>
                  </a:moveTo>
                  <a:lnTo>
                    <a:pt x="0" y="2241"/>
                  </a:lnTo>
                  <a:lnTo>
                    <a:pt x="2240" y="2607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4" name="Google Shape;4886;p41">
              <a:extLst>
                <a:ext uri="{FF2B5EF4-FFF2-40B4-BE49-F238E27FC236}">
                  <a16:creationId xmlns:a16="http://schemas.microsoft.com/office/drawing/2014/main" id="{97FE4740-A13C-4EFB-8C02-571F5DCD850D}"/>
                </a:ext>
              </a:extLst>
            </p:cNvPr>
            <p:cNvSpPr/>
            <p:nvPr/>
          </p:nvSpPr>
          <p:spPr>
            <a:xfrm>
              <a:off x="1870675" y="37905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5" y="0"/>
                  </a:moveTo>
                  <a:lnTo>
                    <a:pt x="1" y="1262"/>
                  </a:lnTo>
                  <a:lnTo>
                    <a:pt x="1260" y="1467"/>
                  </a:lnTo>
                  <a:lnTo>
                    <a:pt x="1467" y="20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5" name="Google Shape;4887;p41">
              <a:extLst>
                <a:ext uri="{FF2B5EF4-FFF2-40B4-BE49-F238E27FC236}">
                  <a16:creationId xmlns:a16="http://schemas.microsoft.com/office/drawing/2014/main" id="{C23F68D0-61BE-48EE-BDF4-07740925847F}"/>
                </a:ext>
              </a:extLst>
            </p:cNvPr>
            <p:cNvSpPr/>
            <p:nvPr/>
          </p:nvSpPr>
          <p:spPr>
            <a:xfrm>
              <a:off x="2265025" y="434437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6" y="1"/>
                  </a:moveTo>
                  <a:lnTo>
                    <a:pt x="1" y="1261"/>
                  </a:lnTo>
                  <a:lnTo>
                    <a:pt x="1261" y="1467"/>
                  </a:lnTo>
                  <a:lnTo>
                    <a:pt x="1467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46" name="Google Shape;4842;p41">
            <a:extLst>
              <a:ext uri="{FF2B5EF4-FFF2-40B4-BE49-F238E27FC236}">
                <a16:creationId xmlns:a16="http://schemas.microsoft.com/office/drawing/2014/main" id="{EDEF1309-DDC9-4EAE-80ED-5BB042B68CCE}"/>
              </a:ext>
            </a:extLst>
          </p:cNvPr>
          <p:cNvGrpSpPr/>
          <p:nvPr/>
        </p:nvGrpSpPr>
        <p:grpSpPr>
          <a:xfrm rot="19133235">
            <a:off x="-13916" y="6064644"/>
            <a:ext cx="800143" cy="785411"/>
            <a:chOff x="493900" y="2994525"/>
            <a:chExt cx="2119975" cy="2090650"/>
          </a:xfrm>
        </p:grpSpPr>
        <p:sp>
          <p:nvSpPr>
            <p:cNvPr id="147" name="Google Shape;4843;p41">
              <a:extLst>
                <a:ext uri="{FF2B5EF4-FFF2-40B4-BE49-F238E27FC236}">
                  <a16:creationId xmlns:a16="http://schemas.microsoft.com/office/drawing/2014/main" id="{0078CC11-2231-46FD-A49B-E196609B6B05}"/>
                </a:ext>
              </a:extLst>
            </p:cNvPr>
            <p:cNvSpPr/>
            <p:nvPr/>
          </p:nvSpPr>
          <p:spPr>
            <a:xfrm>
              <a:off x="493900" y="3072250"/>
              <a:ext cx="1429000" cy="1669550"/>
            </a:xfrm>
            <a:custGeom>
              <a:avLst/>
              <a:gdLst/>
              <a:ahLst/>
              <a:cxnLst/>
              <a:rect l="l" t="t" r="r" b="b"/>
              <a:pathLst>
                <a:path w="57160" h="66782" extrusionOk="0">
                  <a:moveTo>
                    <a:pt x="28075" y="0"/>
                  </a:moveTo>
                  <a:lnTo>
                    <a:pt x="1" y="50665"/>
                  </a:lnTo>
                  <a:lnTo>
                    <a:pt x="29086" y="66782"/>
                  </a:lnTo>
                  <a:lnTo>
                    <a:pt x="57160" y="16117"/>
                  </a:lnTo>
                  <a:lnTo>
                    <a:pt x="280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8" name="Google Shape;4844;p41">
              <a:extLst>
                <a:ext uri="{FF2B5EF4-FFF2-40B4-BE49-F238E27FC236}">
                  <a16:creationId xmlns:a16="http://schemas.microsoft.com/office/drawing/2014/main" id="{30D17134-30FF-49A9-B71B-103EAE30029D}"/>
                </a:ext>
              </a:extLst>
            </p:cNvPr>
            <p:cNvSpPr/>
            <p:nvPr/>
          </p:nvSpPr>
          <p:spPr>
            <a:xfrm>
              <a:off x="1192475" y="2994525"/>
              <a:ext cx="733525" cy="558300"/>
            </a:xfrm>
            <a:custGeom>
              <a:avLst/>
              <a:gdLst/>
              <a:ahLst/>
              <a:cxnLst/>
              <a:rect l="l" t="t" r="r" b="b"/>
              <a:pathLst>
                <a:path w="29341" h="22332" extrusionOk="0">
                  <a:moveTo>
                    <a:pt x="11271" y="1"/>
                  </a:moveTo>
                  <a:lnTo>
                    <a:pt x="0" y="3035"/>
                  </a:lnTo>
                  <a:lnTo>
                    <a:pt x="3398" y="14201"/>
                  </a:lnTo>
                  <a:lnTo>
                    <a:pt x="18070" y="22332"/>
                  </a:lnTo>
                  <a:lnTo>
                    <a:pt x="29340" y="19295"/>
                  </a:lnTo>
                  <a:lnTo>
                    <a:pt x="25940" y="8130"/>
                  </a:lnTo>
                  <a:lnTo>
                    <a:pt x="11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9" name="Google Shape;4845;p41">
              <a:extLst>
                <a:ext uri="{FF2B5EF4-FFF2-40B4-BE49-F238E27FC236}">
                  <a16:creationId xmlns:a16="http://schemas.microsoft.com/office/drawing/2014/main" id="{695E5EFE-9D55-4D66-AD07-429F33605951}"/>
                </a:ext>
              </a:extLst>
            </p:cNvPr>
            <p:cNvSpPr/>
            <p:nvPr/>
          </p:nvSpPr>
          <p:spPr>
            <a:xfrm>
              <a:off x="1192475" y="3070375"/>
              <a:ext cx="733525" cy="482450"/>
            </a:xfrm>
            <a:custGeom>
              <a:avLst/>
              <a:gdLst/>
              <a:ahLst/>
              <a:cxnLst/>
              <a:rect l="l" t="t" r="r" b="b"/>
              <a:pathLst>
                <a:path w="29341" h="19298" extrusionOk="0">
                  <a:moveTo>
                    <a:pt x="0" y="1"/>
                  </a:moveTo>
                  <a:lnTo>
                    <a:pt x="3398" y="11167"/>
                  </a:lnTo>
                  <a:lnTo>
                    <a:pt x="18070" y="19298"/>
                  </a:lnTo>
                  <a:lnTo>
                    <a:pt x="29340" y="16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0" name="Google Shape;4846;p41">
              <a:extLst>
                <a:ext uri="{FF2B5EF4-FFF2-40B4-BE49-F238E27FC236}">
                  <a16:creationId xmlns:a16="http://schemas.microsoft.com/office/drawing/2014/main" id="{9008DF89-02FB-4364-B9E9-AA4DC1E7126C}"/>
                </a:ext>
              </a:extLst>
            </p:cNvPr>
            <p:cNvSpPr/>
            <p:nvPr/>
          </p:nvSpPr>
          <p:spPr>
            <a:xfrm>
              <a:off x="1262375" y="3167950"/>
              <a:ext cx="495325" cy="384875"/>
            </a:xfrm>
            <a:custGeom>
              <a:avLst/>
              <a:gdLst/>
              <a:ahLst/>
              <a:cxnLst/>
              <a:rect l="l" t="t" r="r" b="b"/>
              <a:pathLst>
                <a:path w="19813" h="15395" extrusionOk="0">
                  <a:moveTo>
                    <a:pt x="8670" y="1"/>
                  </a:moveTo>
                  <a:cubicBezTo>
                    <a:pt x="5253" y="1"/>
                    <a:pt x="1935" y="1798"/>
                    <a:pt x="147" y="4991"/>
                  </a:cubicBezTo>
                  <a:cubicBezTo>
                    <a:pt x="92" y="5088"/>
                    <a:pt x="51" y="5186"/>
                    <a:pt x="0" y="5283"/>
                  </a:cubicBezTo>
                  <a:lnTo>
                    <a:pt x="605" y="7264"/>
                  </a:lnTo>
                  <a:lnTo>
                    <a:pt x="15274" y="15395"/>
                  </a:lnTo>
                  <a:lnTo>
                    <a:pt x="16916" y="14952"/>
                  </a:lnTo>
                  <a:cubicBezTo>
                    <a:pt x="17003" y="14814"/>
                    <a:pt x="17096" y="14681"/>
                    <a:pt x="17176" y="14536"/>
                  </a:cubicBezTo>
                  <a:cubicBezTo>
                    <a:pt x="19812" y="9834"/>
                    <a:pt x="18137" y="3885"/>
                    <a:pt x="13434" y="1249"/>
                  </a:cubicBezTo>
                  <a:cubicBezTo>
                    <a:pt x="11925" y="403"/>
                    <a:pt x="10286" y="1"/>
                    <a:pt x="86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1" name="Google Shape;4847;p41">
              <a:extLst>
                <a:ext uri="{FF2B5EF4-FFF2-40B4-BE49-F238E27FC236}">
                  <a16:creationId xmlns:a16="http://schemas.microsoft.com/office/drawing/2014/main" id="{8025507A-DD60-44B0-B084-9CB3F12F127D}"/>
                </a:ext>
              </a:extLst>
            </p:cNvPr>
            <p:cNvSpPr/>
            <p:nvPr/>
          </p:nvSpPr>
          <p:spPr>
            <a:xfrm>
              <a:off x="632350" y="3395650"/>
              <a:ext cx="1053350" cy="1199850"/>
            </a:xfrm>
            <a:custGeom>
              <a:avLst/>
              <a:gdLst/>
              <a:ahLst/>
              <a:cxnLst/>
              <a:rect l="l" t="t" r="r" b="b"/>
              <a:pathLst>
                <a:path w="42134" h="47994" extrusionOk="0">
                  <a:moveTo>
                    <a:pt x="22021" y="1"/>
                  </a:moveTo>
                  <a:cubicBezTo>
                    <a:pt x="21411" y="1103"/>
                    <a:pt x="20270" y="1723"/>
                    <a:pt x="19094" y="1723"/>
                  </a:cubicBezTo>
                  <a:cubicBezTo>
                    <a:pt x="18575" y="1723"/>
                    <a:pt x="18049" y="1602"/>
                    <a:pt x="17559" y="1349"/>
                  </a:cubicBezTo>
                  <a:lnTo>
                    <a:pt x="1" y="33037"/>
                  </a:lnTo>
                  <a:cubicBezTo>
                    <a:pt x="1552" y="33955"/>
                    <a:pt x="2102" y="35948"/>
                    <a:pt x="1222" y="37534"/>
                  </a:cubicBezTo>
                  <a:cubicBezTo>
                    <a:pt x="1215" y="37547"/>
                    <a:pt x="1208" y="37556"/>
                    <a:pt x="1201" y="37569"/>
                  </a:cubicBezTo>
                  <a:lnTo>
                    <a:pt x="20010" y="47994"/>
                  </a:lnTo>
                  <a:cubicBezTo>
                    <a:pt x="20017" y="47981"/>
                    <a:pt x="20020" y="47971"/>
                    <a:pt x="20028" y="47958"/>
                  </a:cubicBezTo>
                  <a:cubicBezTo>
                    <a:pt x="20638" y="46855"/>
                    <a:pt x="21781" y="46232"/>
                    <a:pt x="22959" y="46232"/>
                  </a:cubicBezTo>
                  <a:cubicBezTo>
                    <a:pt x="23508" y="46232"/>
                    <a:pt x="24064" y="46368"/>
                    <a:pt x="24578" y="46652"/>
                  </a:cubicBezTo>
                  <a:lnTo>
                    <a:pt x="42134" y="14974"/>
                  </a:lnTo>
                  <a:cubicBezTo>
                    <a:pt x="40516" y="14078"/>
                    <a:pt x="39932" y="12040"/>
                    <a:pt x="40828" y="10423"/>
                  </a:cubicBezTo>
                  <a:lnTo>
                    <a:pt x="220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2" name="Google Shape;4848;p41">
              <a:extLst>
                <a:ext uri="{FF2B5EF4-FFF2-40B4-BE49-F238E27FC236}">
                  <a16:creationId xmlns:a16="http://schemas.microsoft.com/office/drawing/2014/main" id="{D868507F-F1FC-408C-92C7-97EAD06342C2}"/>
                </a:ext>
              </a:extLst>
            </p:cNvPr>
            <p:cNvSpPr/>
            <p:nvPr/>
          </p:nvSpPr>
          <p:spPr>
            <a:xfrm>
              <a:off x="934925" y="3677375"/>
              <a:ext cx="533675" cy="660600"/>
            </a:xfrm>
            <a:custGeom>
              <a:avLst/>
              <a:gdLst/>
              <a:ahLst/>
              <a:cxnLst/>
              <a:rect l="l" t="t" r="r" b="b"/>
              <a:pathLst>
                <a:path w="21347" h="26424" extrusionOk="0">
                  <a:moveTo>
                    <a:pt x="5254" y="6562"/>
                  </a:moveTo>
                  <a:cubicBezTo>
                    <a:pt x="5276" y="6562"/>
                    <a:pt x="5297" y="6568"/>
                    <a:pt x="5316" y="6578"/>
                  </a:cubicBezTo>
                  <a:cubicBezTo>
                    <a:pt x="5349" y="6597"/>
                    <a:pt x="5370" y="6623"/>
                    <a:pt x="5381" y="6657"/>
                  </a:cubicBezTo>
                  <a:lnTo>
                    <a:pt x="5416" y="6785"/>
                  </a:lnTo>
                  <a:lnTo>
                    <a:pt x="5292" y="6821"/>
                  </a:lnTo>
                  <a:cubicBezTo>
                    <a:pt x="5277" y="6825"/>
                    <a:pt x="5264" y="6828"/>
                    <a:pt x="5251" y="6828"/>
                  </a:cubicBezTo>
                  <a:cubicBezTo>
                    <a:pt x="5230" y="6828"/>
                    <a:pt x="5209" y="6821"/>
                    <a:pt x="5187" y="6809"/>
                  </a:cubicBezTo>
                  <a:cubicBezTo>
                    <a:pt x="5154" y="6792"/>
                    <a:pt x="5135" y="6766"/>
                    <a:pt x="5125" y="6730"/>
                  </a:cubicBezTo>
                  <a:cubicBezTo>
                    <a:pt x="5105" y="6661"/>
                    <a:pt x="5147" y="6585"/>
                    <a:pt x="5214" y="6568"/>
                  </a:cubicBezTo>
                  <a:cubicBezTo>
                    <a:pt x="5228" y="6564"/>
                    <a:pt x="5241" y="6562"/>
                    <a:pt x="5254" y="6562"/>
                  </a:cubicBezTo>
                  <a:close/>
                  <a:moveTo>
                    <a:pt x="17037" y="13093"/>
                  </a:moveTo>
                  <a:cubicBezTo>
                    <a:pt x="17059" y="13093"/>
                    <a:pt x="17080" y="13098"/>
                    <a:pt x="17102" y="13110"/>
                  </a:cubicBezTo>
                  <a:cubicBezTo>
                    <a:pt x="17133" y="13128"/>
                    <a:pt x="17155" y="13155"/>
                    <a:pt x="17163" y="13188"/>
                  </a:cubicBezTo>
                  <a:cubicBezTo>
                    <a:pt x="17173" y="13223"/>
                    <a:pt x="17169" y="13257"/>
                    <a:pt x="17152" y="13289"/>
                  </a:cubicBezTo>
                  <a:cubicBezTo>
                    <a:pt x="17133" y="13322"/>
                    <a:pt x="17107" y="13343"/>
                    <a:pt x="17073" y="13353"/>
                  </a:cubicBezTo>
                  <a:cubicBezTo>
                    <a:pt x="17059" y="13358"/>
                    <a:pt x="17046" y="13360"/>
                    <a:pt x="17034" y="13360"/>
                  </a:cubicBezTo>
                  <a:cubicBezTo>
                    <a:pt x="17012" y="13360"/>
                    <a:pt x="16992" y="13354"/>
                    <a:pt x="16973" y="13343"/>
                  </a:cubicBezTo>
                  <a:cubicBezTo>
                    <a:pt x="16951" y="13323"/>
                    <a:pt x="16919" y="13299"/>
                    <a:pt x="16909" y="13263"/>
                  </a:cubicBezTo>
                  <a:lnTo>
                    <a:pt x="16872" y="13135"/>
                  </a:lnTo>
                  <a:lnTo>
                    <a:pt x="17001" y="13098"/>
                  </a:lnTo>
                  <a:cubicBezTo>
                    <a:pt x="17013" y="13095"/>
                    <a:pt x="17026" y="13093"/>
                    <a:pt x="17037" y="13093"/>
                  </a:cubicBezTo>
                  <a:close/>
                  <a:moveTo>
                    <a:pt x="10682" y="1"/>
                  </a:moveTo>
                  <a:cubicBezTo>
                    <a:pt x="10375" y="1"/>
                    <a:pt x="10065" y="43"/>
                    <a:pt x="9760" y="130"/>
                  </a:cubicBezTo>
                  <a:cubicBezTo>
                    <a:pt x="8911" y="374"/>
                    <a:pt x="8204" y="937"/>
                    <a:pt x="7773" y="1714"/>
                  </a:cubicBezTo>
                  <a:cubicBezTo>
                    <a:pt x="7532" y="2148"/>
                    <a:pt x="7394" y="2618"/>
                    <a:pt x="7363" y="3101"/>
                  </a:cubicBezTo>
                  <a:cubicBezTo>
                    <a:pt x="7334" y="3083"/>
                    <a:pt x="7305" y="3067"/>
                    <a:pt x="7274" y="3051"/>
                  </a:cubicBezTo>
                  <a:cubicBezTo>
                    <a:pt x="6648" y="2703"/>
                    <a:pt x="5958" y="2525"/>
                    <a:pt x="5261" y="2525"/>
                  </a:cubicBezTo>
                  <a:cubicBezTo>
                    <a:pt x="4876" y="2525"/>
                    <a:pt x="4489" y="2579"/>
                    <a:pt x="4109" y="2689"/>
                  </a:cubicBezTo>
                  <a:cubicBezTo>
                    <a:pt x="1903" y="3321"/>
                    <a:pt x="622" y="5631"/>
                    <a:pt x="1254" y="7838"/>
                  </a:cubicBezTo>
                  <a:cubicBezTo>
                    <a:pt x="1560" y="8900"/>
                    <a:pt x="2257" y="9782"/>
                    <a:pt x="3223" y="10322"/>
                  </a:cubicBezTo>
                  <a:cubicBezTo>
                    <a:pt x="3256" y="10339"/>
                    <a:pt x="3282" y="10355"/>
                    <a:pt x="3311" y="10371"/>
                  </a:cubicBezTo>
                  <a:cubicBezTo>
                    <a:pt x="2935" y="10650"/>
                    <a:pt x="2620" y="11008"/>
                    <a:pt x="2386" y="11430"/>
                  </a:cubicBezTo>
                  <a:cubicBezTo>
                    <a:pt x="1957" y="12207"/>
                    <a:pt x="1855" y="13102"/>
                    <a:pt x="2100" y="13954"/>
                  </a:cubicBezTo>
                  <a:cubicBezTo>
                    <a:pt x="2342" y="14801"/>
                    <a:pt x="2900" y="15506"/>
                    <a:pt x="3668" y="15936"/>
                  </a:cubicBezTo>
                  <a:cubicBezTo>
                    <a:pt x="3674" y="15939"/>
                    <a:pt x="3679" y="15940"/>
                    <a:pt x="3682" y="15944"/>
                  </a:cubicBezTo>
                  <a:cubicBezTo>
                    <a:pt x="3911" y="16072"/>
                    <a:pt x="4155" y="16161"/>
                    <a:pt x="4400" y="16231"/>
                  </a:cubicBezTo>
                  <a:cubicBezTo>
                    <a:pt x="4116" y="16468"/>
                    <a:pt x="3866" y="16754"/>
                    <a:pt x="3675" y="17098"/>
                  </a:cubicBezTo>
                  <a:cubicBezTo>
                    <a:pt x="3411" y="17574"/>
                    <a:pt x="3294" y="18101"/>
                    <a:pt x="3302" y="18633"/>
                  </a:cubicBezTo>
                  <a:lnTo>
                    <a:pt x="978" y="20608"/>
                  </a:lnTo>
                  <a:cubicBezTo>
                    <a:pt x="334" y="21154"/>
                    <a:pt x="0" y="21980"/>
                    <a:pt x="85" y="22820"/>
                  </a:cubicBezTo>
                  <a:cubicBezTo>
                    <a:pt x="168" y="23655"/>
                    <a:pt x="652" y="24396"/>
                    <a:pt x="1383" y="24805"/>
                  </a:cubicBezTo>
                  <a:cubicBezTo>
                    <a:pt x="1388" y="24808"/>
                    <a:pt x="1390" y="24809"/>
                    <a:pt x="1395" y="24812"/>
                  </a:cubicBezTo>
                  <a:lnTo>
                    <a:pt x="3724" y="26102"/>
                  </a:lnTo>
                  <a:cubicBezTo>
                    <a:pt x="4111" y="26316"/>
                    <a:pt x="4541" y="26424"/>
                    <a:pt x="4970" y="26424"/>
                  </a:cubicBezTo>
                  <a:cubicBezTo>
                    <a:pt x="5360" y="26424"/>
                    <a:pt x="5750" y="26335"/>
                    <a:pt x="6109" y="26158"/>
                  </a:cubicBezTo>
                  <a:cubicBezTo>
                    <a:pt x="6864" y="25784"/>
                    <a:pt x="7387" y="25063"/>
                    <a:pt x="7509" y="24229"/>
                  </a:cubicBezTo>
                  <a:lnTo>
                    <a:pt x="7952" y="21207"/>
                  </a:lnTo>
                  <a:cubicBezTo>
                    <a:pt x="8396" y="20939"/>
                    <a:pt x="8786" y="20567"/>
                    <a:pt x="9055" y="20081"/>
                  </a:cubicBezTo>
                  <a:cubicBezTo>
                    <a:pt x="9247" y="19734"/>
                    <a:pt x="9365" y="19361"/>
                    <a:pt x="9414" y="18977"/>
                  </a:cubicBezTo>
                  <a:cubicBezTo>
                    <a:pt x="9634" y="19201"/>
                    <a:pt x="9889" y="19394"/>
                    <a:pt x="10179" y="19548"/>
                  </a:cubicBezTo>
                  <a:cubicBezTo>
                    <a:pt x="10678" y="19824"/>
                    <a:pt x="11227" y="19965"/>
                    <a:pt x="11782" y="19965"/>
                  </a:cubicBezTo>
                  <a:cubicBezTo>
                    <a:pt x="12090" y="19965"/>
                    <a:pt x="12400" y="19922"/>
                    <a:pt x="12704" y="19834"/>
                  </a:cubicBezTo>
                  <a:cubicBezTo>
                    <a:pt x="13557" y="19588"/>
                    <a:pt x="14264" y="19026"/>
                    <a:pt x="14694" y="18251"/>
                  </a:cubicBezTo>
                  <a:cubicBezTo>
                    <a:pt x="14926" y="17829"/>
                    <a:pt x="15063" y="17372"/>
                    <a:pt x="15099" y="16906"/>
                  </a:cubicBezTo>
                  <a:cubicBezTo>
                    <a:pt x="15706" y="17226"/>
                    <a:pt x="16368" y="17388"/>
                    <a:pt x="17037" y="17388"/>
                  </a:cubicBezTo>
                  <a:cubicBezTo>
                    <a:pt x="17421" y="17388"/>
                    <a:pt x="17808" y="17334"/>
                    <a:pt x="18188" y="17226"/>
                  </a:cubicBezTo>
                  <a:cubicBezTo>
                    <a:pt x="19254" y="16921"/>
                    <a:pt x="20140" y="16215"/>
                    <a:pt x="20679" y="15242"/>
                  </a:cubicBezTo>
                  <a:cubicBezTo>
                    <a:pt x="21218" y="14269"/>
                    <a:pt x="21347" y="13147"/>
                    <a:pt x="21041" y="12079"/>
                  </a:cubicBezTo>
                  <a:cubicBezTo>
                    <a:pt x="20742" y="11034"/>
                    <a:pt x="20061" y="10163"/>
                    <a:pt x="19118" y="9621"/>
                  </a:cubicBezTo>
                  <a:cubicBezTo>
                    <a:pt x="19509" y="9337"/>
                    <a:pt x="19835" y="8972"/>
                    <a:pt x="20077" y="8536"/>
                  </a:cubicBezTo>
                  <a:cubicBezTo>
                    <a:pt x="20507" y="7761"/>
                    <a:pt x="20609" y="6864"/>
                    <a:pt x="20364" y="6011"/>
                  </a:cubicBezTo>
                  <a:cubicBezTo>
                    <a:pt x="20120" y="5164"/>
                    <a:pt x="19562" y="4461"/>
                    <a:pt x="18796" y="4029"/>
                  </a:cubicBezTo>
                  <a:cubicBezTo>
                    <a:pt x="18790" y="4026"/>
                    <a:pt x="18787" y="4023"/>
                    <a:pt x="18781" y="4020"/>
                  </a:cubicBezTo>
                  <a:cubicBezTo>
                    <a:pt x="18282" y="3743"/>
                    <a:pt x="17733" y="3603"/>
                    <a:pt x="17178" y="3603"/>
                  </a:cubicBezTo>
                  <a:cubicBezTo>
                    <a:pt x="16870" y="3603"/>
                    <a:pt x="16561" y="3646"/>
                    <a:pt x="16257" y="3733"/>
                  </a:cubicBezTo>
                  <a:lnTo>
                    <a:pt x="14401" y="4265"/>
                  </a:lnTo>
                  <a:lnTo>
                    <a:pt x="13870" y="2409"/>
                  </a:lnTo>
                  <a:cubicBezTo>
                    <a:pt x="13627" y="1562"/>
                    <a:pt x="13070" y="858"/>
                    <a:pt x="12302" y="428"/>
                  </a:cubicBezTo>
                  <a:cubicBezTo>
                    <a:pt x="12296" y="424"/>
                    <a:pt x="12293" y="423"/>
                    <a:pt x="12287" y="418"/>
                  </a:cubicBezTo>
                  <a:cubicBezTo>
                    <a:pt x="11788" y="141"/>
                    <a:pt x="11238" y="1"/>
                    <a:pt x="10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3" name="Google Shape;4849;p41">
              <a:extLst>
                <a:ext uri="{FF2B5EF4-FFF2-40B4-BE49-F238E27FC236}">
                  <a16:creationId xmlns:a16="http://schemas.microsoft.com/office/drawing/2014/main" id="{978B459F-4D17-4F6C-99FA-A5B88291736A}"/>
                </a:ext>
              </a:extLst>
            </p:cNvPr>
            <p:cNvSpPr/>
            <p:nvPr/>
          </p:nvSpPr>
          <p:spPr>
            <a:xfrm>
              <a:off x="992775" y="3715425"/>
              <a:ext cx="441675" cy="422950"/>
            </a:xfrm>
            <a:custGeom>
              <a:avLst/>
              <a:gdLst/>
              <a:ahLst/>
              <a:cxnLst/>
              <a:rect l="l" t="t" r="r" b="b"/>
              <a:pathLst>
                <a:path w="17667" h="16918" extrusionOk="0">
                  <a:moveTo>
                    <a:pt x="8361" y="994"/>
                  </a:moveTo>
                  <a:cubicBezTo>
                    <a:pt x="8713" y="994"/>
                    <a:pt x="9036" y="1226"/>
                    <a:pt x="9139" y="1582"/>
                  </a:cubicBezTo>
                  <a:lnTo>
                    <a:pt x="10032" y="4698"/>
                  </a:lnTo>
                  <a:lnTo>
                    <a:pt x="8473" y="5147"/>
                  </a:lnTo>
                  <a:lnTo>
                    <a:pt x="7578" y="2031"/>
                  </a:lnTo>
                  <a:cubicBezTo>
                    <a:pt x="7457" y="1599"/>
                    <a:pt x="7706" y="1149"/>
                    <a:pt x="8136" y="1026"/>
                  </a:cubicBezTo>
                  <a:cubicBezTo>
                    <a:pt x="8211" y="1004"/>
                    <a:pt x="8286" y="994"/>
                    <a:pt x="8361" y="994"/>
                  </a:cubicBezTo>
                  <a:close/>
                  <a:moveTo>
                    <a:pt x="2938" y="3518"/>
                  </a:moveTo>
                  <a:cubicBezTo>
                    <a:pt x="3222" y="3518"/>
                    <a:pt x="3498" y="3592"/>
                    <a:pt x="3740" y="3725"/>
                  </a:cubicBezTo>
                  <a:cubicBezTo>
                    <a:pt x="4111" y="3931"/>
                    <a:pt x="4404" y="4277"/>
                    <a:pt x="4528" y="4714"/>
                  </a:cubicBezTo>
                  <a:lnTo>
                    <a:pt x="4980" y="6287"/>
                  </a:lnTo>
                  <a:lnTo>
                    <a:pt x="4970" y="6309"/>
                  </a:lnTo>
                  <a:lnTo>
                    <a:pt x="3395" y="6762"/>
                  </a:lnTo>
                  <a:cubicBezTo>
                    <a:pt x="3243" y="6805"/>
                    <a:pt x="3089" y="6827"/>
                    <a:pt x="2936" y="6827"/>
                  </a:cubicBezTo>
                  <a:cubicBezTo>
                    <a:pt x="2660" y="6827"/>
                    <a:pt x="2387" y="6757"/>
                    <a:pt x="2138" y="6619"/>
                  </a:cubicBezTo>
                  <a:cubicBezTo>
                    <a:pt x="1751" y="6404"/>
                    <a:pt x="1471" y="6052"/>
                    <a:pt x="1349" y="5628"/>
                  </a:cubicBezTo>
                  <a:cubicBezTo>
                    <a:pt x="1099" y="4752"/>
                    <a:pt x="1607" y="3835"/>
                    <a:pt x="2483" y="3582"/>
                  </a:cubicBezTo>
                  <a:cubicBezTo>
                    <a:pt x="2635" y="3538"/>
                    <a:pt x="2787" y="3518"/>
                    <a:pt x="2938" y="3518"/>
                  </a:cubicBezTo>
                  <a:close/>
                  <a:moveTo>
                    <a:pt x="14859" y="4595"/>
                  </a:moveTo>
                  <a:cubicBezTo>
                    <a:pt x="14995" y="4595"/>
                    <a:pt x="15129" y="4629"/>
                    <a:pt x="15249" y="4697"/>
                  </a:cubicBezTo>
                  <a:cubicBezTo>
                    <a:pt x="15440" y="4803"/>
                    <a:pt x="15576" y="4975"/>
                    <a:pt x="15636" y="5182"/>
                  </a:cubicBezTo>
                  <a:cubicBezTo>
                    <a:pt x="15761" y="5612"/>
                    <a:pt x="15510" y="6061"/>
                    <a:pt x="15080" y="6186"/>
                  </a:cubicBezTo>
                  <a:lnTo>
                    <a:pt x="11879" y="7103"/>
                  </a:lnTo>
                  <a:lnTo>
                    <a:pt x="11432" y="5542"/>
                  </a:lnTo>
                  <a:lnTo>
                    <a:pt x="14633" y="4626"/>
                  </a:lnTo>
                  <a:cubicBezTo>
                    <a:pt x="14707" y="4605"/>
                    <a:pt x="14783" y="4595"/>
                    <a:pt x="14859" y="4595"/>
                  </a:cubicBezTo>
                  <a:close/>
                  <a:moveTo>
                    <a:pt x="10425" y="5614"/>
                  </a:moveTo>
                  <a:lnTo>
                    <a:pt x="10921" y="7342"/>
                  </a:lnTo>
                  <a:lnTo>
                    <a:pt x="9192" y="7838"/>
                  </a:lnTo>
                  <a:lnTo>
                    <a:pt x="8696" y="6110"/>
                  </a:lnTo>
                  <a:lnTo>
                    <a:pt x="10425" y="5614"/>
                  </a:lnTo>
                  <a:close/>
                  <a:moveTo>
                    <a:pt x="7746" y="6382"/>
                  </a:moveTo>
                  <a:lnTo>
                    <a:pt x="8243" y="8111"/>
                  </a:lnTo>
                  <a:lnTo>
                    <a:pt x="6513" y="8608"/>
                  </a:lnTo>
                  <a:lnTo>
                    <a:pt x="6023" y="6895"/>
                  </a:lnTo>
                  <a:cubicBezTo>
                    <a:pt x="6025" y="6891"/>
                    <a:pt x="6029" y="6888"/>
                    <a:pt x="6030" y="6884"/>
                  </a:cubicBezTo>
                  <a:cubicBezTo>
                    <a:pt x="6030" y="6881"/>
                    <a:pt x="6032" y="6877"/>
                    <a:pt x="6033" y="6874"/>
                  </a:cubicBezTo>
                  <a:lnTo>
                    <a:pt x="7746" y="6382"/>
                  </a:lnTo>
                  <a:close/>
                  <a:moveTo>
                    <a:pt x="11193" y="8293"/>
                  </a:moveTo>
                  <a:lnTo>
                    <a:pt x="11666" y="9944"/>
                  </a:lnTo>
                  <a:cubicBezTo>
                    <a:pt x="11644" y="9974"/>
                    <a:pt x="11627" y="10008"/>
                    <a:pt x="11613" y="10044"/>
                  </a:cubicBezTo>
                  <a:lnTo>
                    <a:pt x="9960" y="10517"/>
                  </a:lnTo>
                  <a:lnTo>
                    <a:pt x="9464" y="8788"/>
                  </a:lnTo>
                  <a:lnTo>
                    <a:pt x="11193" y="8293"/>
                  </a:lnTo>
                  <a:close/>
                  <a:moveTo>
                    <a:pt x="8516" y="9061"/>
                  </a:moveTo>
                  <a:lnTo>
                    <a:pt x="9012" y="10789"/>
                  </a:lnTo>
                  <a:lnTo>
                    <a:pt x="7283" y="11285"/>
                  </a:lnTo>
                  <a:lnTo>
                    <a:pt x="6786" y="9557"/>
                  </a:lnTo>
                  <a:lnTo>
                    <a:pt x="8516" y="9061"/>
                  </a:lnTo>
                  <a:close/>
                  <a:moveTo>
                    <a:pt x="5844" y="9855"/>
                  </a:moveTo>
                  <a:lnTo>
                    <a:pt x="6291" y="11414"/>
                  </a:lnTo>
                  <a:lnTo>
                    <a:pt x="3200" y="12301"/>
                  </a:lnTo>
                  <a:cubicBezTo>
                    <a:pt x="3125" y="12323"/>
                    <a:pt x="3050" y="12333"/>
                    <a:pt x="2976" y="12333"/>
                  </a:cubicBezTo>
                  <a:cubicBezTo>
                    <a:pt x="2623" y="12333"/>
                    <a:pt x="2298" y="12101"/>
                    <a:pt x="2197" y="11744"/>
                  </a:cubicBezTo>
                  <a:cubicBezTo>
                    <a:pt x="2073" y="11314"/>
                    <a:pt x="2324" y="10864"/>
                    <a:pt x="2754" y="10741"/>
                  </a:cubicBezTo>
                  <a:lnTo>
                    <a:pt x="5844" y="9855"/>
                  </a:lnTo>
                  <a:close/>
                  <a:moveTo>
                    <a:pt x="14722" y="10050"/>
                  </a:moveTo>
                  <a:cubicBezTo>
                    <a:pt x="15442" y="10050"/>
                    <a:pt x="16106" y="10523"/>
                    <a:pt x="16314" y="11248"/>
                  </a:cubicBezTo>
                  <a:cubicBezTo>
                    <a:pt x="16565" y="12124"/>
                    <a:pt x="16057" y="13041"/>
                    <a:pt x="15179" y="13292"/>
                  </a:cubicBezTo>
                  <a:cubicBezTo>
                    <a:pt x="15027" y="13335"/>
                    <a:pt x="14873" y="13357"/>
                    <a:pt x="14720" y="13357"/>
                  </a:cubicBezTo>
                  <a:cubicBezTo>
                    <a:pt x="14444" y="13357"/>
                    <a:pt x="14171" y="13287"/>
                    <a:pt x="13922" y="13148"/>
                  </a:cubicBezTo>
                  <a:cubicBezTo>
                    <a:pt x="13535" y="12936"/>
                    <a:pt x="13255" y="12582"/>
                    <a:pt x="13134" y="12158"/>
                  </a:cubicBezTo>
                  <a:lnTo>
                    <a:pt x="12701" y="10646"/>
                  </a:lnTo>
                  <a:cubicBezTo>
                    <a:pt x="12711" y="10630"/>
                    <a:pt x="12724" y="10616"/>
                    <a:pt x="12732" y="10600"/>
                  </a:cubicBezTo>
                  <a:cubicBezTo>
                    <a:pt x="12741" y="10583"/>
                    <a:pt x="12748" y="10566"/>
                    <a:pt x="12755" y="10547"/>
                  </a:cubicBezTo>
                  <a:lnTo>
                    <a:pt x="14267" y="10114"/>
                  </a:lnTo>
                  <a:cubicBezTo>
                    <a:pt x="14419" y="10071"/>
                    <a:pt x="14572" y="10050"/>
                    <a:pt x="14722" y="10050"/>
                  </a:cubicBezTo>
                  <a:close/>
                  <a:moveTo>
                    <a:pt x="9343" y="11722"/>
                  </a:moveTo>
                  <a:lnTo>
                    <a:pt x="10253" y="14897"/>
                  </a:lnTo>
                  <a:cubicBezTo>
                    <a:pt x="10376" y="15327"/>
                    <a:pt x="10127" y="15777"/>
                    <a:pt x="9695" y="15900"/>
                  </a:cubicBezTo>
                  <a:cubicBezTo>
                    <a:pt x="9621" y="15922"/>
                    <a:pt x="9545" y="15932"/>
                    <a:pt x="9470" y="15932"/>
                  </a:cubicBezTo>
                  <a:cubicBezTo>
                    <a:pt x="9334" y="15932"/>
                    <a:pt x="9200" y="15898"/>
                    <a:pt x="9079" y="15831"/>
                  </a:cubicBezTo>
                  <a:cubicBezTo>
                    <a:pt x="8890" y="15725"/>
                    <a:pt x="8754" y="15553"/>
                    <a:pt x="8692" y="15345"/>
                  </a:cubicBezTo>
                  <a:lnTo>
                    <a:pt x="7782" y="12171"/>
                  </a:lnTo>
                  <a:lnTo>
                    <a:pt x="9343" y="11722"/>
                  </a:lnTo>
                  <a:close/>
                  <a:moveTo>
                    <a:pt x="8363" y="0"/>
                  </a:moveTo>
                  <a:cubicBezTo>
                    <a:pt x="8197" y="0"/>
                    <a:pt x="8030" y="23"/>
                    <a:pt x="7866" y="70"/>
                  </a:cubicBezTo>
                  <a:cubicBezTo>
                    <a:pt x="7403" y="203"/>
                    <a:pt x="7021" y="507"/>
                    <a:pt x="6787" y="929"/>
                  </a:cubicBezTo>
                  <a:cubicBezTo>
                    <a:pt x="6555" y="1350"/>
                    <a:pt x="6499" y="1836"/>
                    <a:pt x="6632" y="2297"/>
                  </a:cubicBezTo>
                  <a:lnTo>
                    <a:pt x="7525" y="5413"/>
                  </a:lnTo>
                  <a:lnTo>
                    <a:pt x="5896" y="5880"/>
                  </a:lnTo>
                  <a:lnTo>
                    <a:pt x="5482" y="4439"/>
                  </a:lnTo>
                  <a:cubicBezTo>
                    <a:pt x="5150" y="3280"/>
                    <a:pt x="4089" y="2524"/>
                    <a:pt x="2941" y="2524"/>
                  </a:cubicBezTo>
                  <a:cubicBezTo>
                    <a:pt x="2700" y="2524"/>
                    <a:pt x="2456" y="2557"/>
                    <a:pt x="2214" y="2627"/>
                  </a:cubicBezTo>
                  <a:cubicBezTo>
                    <a:pt x="813" y="3028"/>
                    <a:pt x="1" y="4496"/>
                    <a:pt x="402" y="5895"/>
                  </a:cubicBezTo>
                  <a:cubicBezTo>
                    <a:pt x="598" y="6574"/>
                    <a:pt x="1044" y="7134"/>
                    <a:pt x="1662" y="7477"/>
                  </a:cubicBezTo>
                  <a:cubicBezTo>
                    <a:pt x="2060" y="7698"/>
                    <a:pt x="2497" y="7809"/>
                    <a:pt x="2940" y="7809"/>
                  </a:cubicBezTo>
                  <a:cubicBezTo>
                    <a:pt x="3185" y="7809"/>
                    <a:pt x="3431" y="7775"/>
                    <a:pt x="3673" y="7706"/>
                  </a:cubicBezTo>
                  <a:lnTo>
                    <a:pt x="5115" y="7292"/>
                  </a:lnTo>
                  <a:lnTo>
                    <a:pt x="5575" y="8897"/>
                  </a:lnTo>
                  <a:lnTo>
                    <a:pt x="2485" y="9785"/>
                  </a:lnTo>
                  <a:cubicBezTo>
                    <a:pt x="2022" y="9916"/>
                    <a:pt x="1639" y="10222"/>
                    <a:pt x="1405" y="10643"/>
                  </a:cubicBezTo>
                  <a:cubicBezTo>
                    <a:pt x="1173" y="11063"/>
                    <a:pt x="1117" y="11549"/>
                    <a:pt x="1251" y="12010"/>
                  </a:cubicBezTo>
                  <a:cubicBezTo>
                    <a:pt x="1382" y="12473"/>
                    <a:pt x="1688" y="12856"/>
                    <a:pt x="2108" y="13090"/>
                  </a:cubicBezTo>
                  <a:cubicBezTo>
                    <a:pt x="2379" y="13239"/>
                    <a:pt x="2678" y="13316"/>
                    <a:pt x="2980" y="13316"/>
                  </a:cubicBezTo>
                  <a:cubicBezTo>
                    <a:pt x="3146" y="13316"/>
                    <a:pt x="3313" y="13293"/>
                    <a:pt x="3476" y="13246"/>
                  </a:cubicBezTo>
                  <a:lnTo>
                    <a:pt x="6704" y="12318"/>
                  </a:lnTo>
                  <a:cubicBezTo>
                    <a:pt x="6705" y="12321"/>
                    <a:pt x="6707" y="12321"/>
                    <a:pt x="6710" y="12323"/>
                  </a:cubicBezTo>
                  <a:cubicBezTo>
                    <a:pt x="6743" y="12340"/>
                    <a:pt x="6779" y="12354"/>
                    <a:pt x="6817" y="12366"/>
                  </a:cubicBezTo>
                  <a:lnTo>
                    <a:pt x="7749" y="15612"/>
                  </a:lnTo>
                  <a:cubicBezTo>
                    <a:pt x="7881" y="16074"/>
                    <a:pt x="8186" y="16458"/>
                    <a:pt x="8606" y="16690"/>
                  </a:cubicBezTo>
                  <a:cubicBezTo>
                    <a:pt x="8877" y="16840"/>
                    <a:pt x="9175" y="16917"/>
                    <a:pt x="9476" y="16917"/>
                  </a:cubicBezTo>
                  <a:cubicBezTo>
                    <a:pt x="9643" y="16917"/>
                    <a:pt x="9810" y="16894"/>
                    <a:pt x="9975" y="16846"/>
                  </a:cubicBezTo>
                  <a:cubicBezTo>
                    <a:pt x="10438" y="16714"/>
                    <a:pt x="10820" y="16409"/>
                    <a:pt x="11054" y="15988"/>
                  </a:cubicBezTo>
                  <a:cubicBezTo>
                    <a:pt x="11286" y="15568"/>
                    <a:pt x="11342" y="15082"/>
                    <a:pt x="11210" y="14619"/>
                  </a:cubicBezTo>
                  <a:lnTo>
                    <a:pt x="10299" y="11444"/>
                  </a:lnTo>
                  <a:lnTo>
                    <a:pt x="11788" y="11019"/>
                  </a:lnTo>
                  <a:lnTo>
                    <a:pt x="12190" y="12426"/>
                  </a:lnTo>
                  <a:cubicBezTo>
                    <a:pt x="12387" y="13105"/>
                    <a:pt x="12833" y="13669"/>
                    <a:pt x="13450" y="14008"/>
                  </a:cubicBezTo>
                  <a:cubicBezTo>
                    <a:pt x="13848" y="14229"/>
                    <a:pt x="14286" y="14341"/>
                    <a:pt x="14728" y="14341"/>
                  </a:cubicBezTo>
                  <a:cubicBezTo>
                    <a:pt x="14973" y="14341"/>
                    <a:pt x="15219" y="14306"/>
                    <a:pt x="15461" y="14238"/>
                  </a:cubicBezTo>
                  <a:cubicBezTo>
                    <a:pt x="16853" y="13841"/>
                    <a:pt x="17667" y="12374"/>
                    <a:pt x="17266" y="10974"/>
                  </a:cubicBezTo>
                  <a:cubicBezTo>
                    <a:pt x="16934" y="9815"/>
                    <a:pt x="15874" y="9060"/>
                    <a:pt x="14725" y="9060"/>
                  </a:cubicBezTo>
                  <a:cubicBezTo>
                    <a:pt x="14484" y="9060"/>
                    <a:pt x="14239" y="9093"/>
                    <a:pt x="13996" y="9163"/>
                  </a:cubicBezTo>
                  <a:lnTo>
                    <a:pt x="12589" y="9565"/>
                  </a:lnTo>
                  <a:lnTo>
                    <a:pt x="12156" y="8052"/>
                  </a:lnTo>
                  <a:lnTo>
                    <a:pt x="15355" y="7134"/>
                  </a:lnTo>
                  <a:cubicBezTo>
                    <a:pt x="15818" y="7003"/>
                    <a:pt x="16201" y="6697"/>
                    <a:pt x="16433" y="6276"/>
                  </a:cubicBezTo>
                  <a:cubicBezTo>
                    <a:pt x="16666" y="5856"/>
                    <a:pt x="16722" y="5370"/>
                    <a:pt x="16589" y="4907"/>
                  </a:cubicBezTo>
                  <a:cubicBezTo>
                    <a:pt x="16457" y="4446"/>
                    <a:pt x="16152" y="4062"/>
                    <a:pt x="15731" y="3829"/>
                  </a:cubicBezTo>
                  <a:cubicBezTo>
                    <a:pt x="15460" y="3679"/>
                    <a:pt x="15163" y="3603"/>
                    <a:pt x="14861" y="3603"/>
                  </a:cubicBezTo>
                  <a:cubicBezTo>
                    <a:pt x="14695" y="3603"/>
                    <a:pt x="14527" y="3626"/>
                    <a:pt x="14362" y="3673"/>
                  </a:cubicBezTo>
                  <a:lnTo>
                    <a:pt x="11077" y="4616"/>
                  </a:lnTo>
                  <a:cubicBezTo>
                    <a:pt x="11063" y="4605"/>
                    <a:pt x="11048" y="4596"/>
                    <a:pt x="11034" y="4585"/>
                  </a:cubicBezTo>
                  <a:lnTo>
                    <a:pt x="10094" y="1306"/>
                  </a:lnTo>
                  <a:cubicBezTo>
                    <a:pt x="9960" y="843"/>
                    <a:pt x="9657" y="460"/>
                    <a:pt x="9235" y="226"/>
                  </a:cubicBezTo>
                  <a:cubicBezTo>
                    <a:pt x="8963" y="77"/>
                    <a:pt x="8665" y="0"/>
                    <a:pt x="8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4" name="Google Shape;4850;p41">
              <a:extLst>
                <a:ext uri="{FF2B5EF4-FFF2-40B4-BE49-F238E27FC236}">
                  <a16:creationId xmlns:a16="http://schemas.microsoft.com/office/drawing/2014/main" id="{A5B386CB-581C-48B0-87CE-F5A0C9F5D9C8}"/>
                </a:ext>
              </a:extLst>
            </p:cNvPr>
            <p:cNvSpPr/>
            <p:nvPr/>
          </p:nvSpPr>
          <p:spPr>
            <a:xfrm>
              <a:off x="622725" y="3387175"/>
              <a:ext cx="1071750" cy="1216475"/>
            </a:xfrm>
            <a:custGeom>
              <a:avLst/>
              <a:gdLst/>
              <a:ahLst/>
              <a:cxnLst/>
              <a:rect l="l" t="t" r="r" b="b"/>
              <a:pathLst>
                <a:path w="42870" h="48659" extrusionOk="0">
                  <a:moveTo>
                    <a:pt x="22528" y="793"/>
                  </a:moveTo>
                  <a:lnTo>
                    <a:pt x="40770" y="10903"/>
                  </a:lnTo>
                  <a:cubicBezTo>
                    <a:pt x="40055" y="12524"/>
                    <a:pt x="40607" y="14440"/>
                    <a:pt x="42069" y="15433"/>
                  </a:cubicBezTo>
                  <a:lnTo>
                    <a:pt x="24825" y="46544"/>
                  </a:lnTo>
                  <a:cubicBezTo>
                    <a:pt x="24351" y="46336"/>
                    <a:pt x="23851" y="46235"/>
                    <a:pt x="23356" y="46235"/>
                  </a:cubicBezTo>
                  <a:cubicBezTo>
                    <a:pt x="22161" y="46235"/>
                    <a:pt x="20994" y="46821"/>
                    <a:pt x="20276" y="47880"/>
                  </a:cubicBezTo>
                  <a:lnTo>
                    <a:pt x="2037" y="37771"/>
                  </a:lnTo>
                  <a:cubicBezTo>
                    <a:pt x="2633" y="36460"/>
                    <a:pt x="2407" y="34968"/>
                    <a:pt x="1522" y="33906"/>
                  </a:cubicBezTo>
                  <a:cubicBezTo>
                    <a:pt x="1326" y="33667"/>
                    <a:pt x="1095" y="33450"/>
                    <a:pt x="833" y="33264"/>
                  </a:cubicBezTo>
                  <a:lnTo>
                    <a:pt x="18091" y="2127"/>
                  </a:lnTo>
                  <a:cubicBezTo>
                    <a:pt x="18549" y="2316"/>
                    <a:pt x="19026" y="2406"/>
                    <a:pt x="19496" y="2406"/>
                  </a:cubicBezTo>
                  <a:cubicBezTo>
                    <a:pt x="20683" y="2406"/>
                    <a:pt x="21828" y="1828"/>
                    <a:pt x="22528" y="793"/>
                  </a:cubicBezTo>
                  <a:close/>
                  <a:moveTo>
                    <a:pt x="22410" y="1"/>
                  </a:moveTo>
                  <a:cubicBezTo>
                    <a:pt x="22291" y="1"/>
                    <a:pt x="22176" y="63"/>
                    <a:pt x="22115" y="175"/>
                  </a:cubicBezTo>
                  <a:cubicBezTo>
                    <a:pt x="21564" y="1168"/>
                    <a:pt x="20549" y="1728"/>
                    <a:pt x="19493" y="1728"/>
                  </a:cubicBezTo>
                  <a:cubicBezTo>
                    <a:pt x="19025" y="1728"/>
                    <a:pt x="18549" y="1618"/>
                    <a:pt x="18102" y="1387"/>
                  </a:cubicBezTo>
                  <a:cubicBezTo>
                    <a:pt x="18052" y="1362"/>
                    <a:pt x="17999" y="1349"/>
                    <a:pt x="17947" y="1349"/>
                  </a:cubicBezTo>
                  <a:cubicBezTo>
                    <a:pt x="17827" y="1349"/>
                    <a:pt x="17711" y="1413"/>
                    <a:pt x="17651" y="1524"/>
                  </a:cubicBezTo>
                  <a:lnTo>
                    <a:pt x="89" y="33208"/>
                  </a:lnTo>
                  <a:cubicBezTo>
                    <a:pt x="0" y="33369"/>
                    <a:pt x="56" y="33569"/>
                    <a:pt x="214" y="33664"/>
                  </a:cubicBezTo>
                  <a:cubicBezTo>
                    <a:pt x="1620" y="34498"/>
                    <a:pt x="2106" y="36275"/>
                    <a:pt x="1293" y="37737"/>
                  </a:cubicBezTo>
                  <a:cubicBezTo>
                    <a:pt x="1247" y="37816"/>
                    <a:pt x="1234" y="37909"/>
                    <a:pt x="1260" y="37998"/>
                  </a:cubicBezTo>
                  <a:cubicBezTo>
                    <a:pt x="1272" y="38044"/>
                    <a:pt x="1296" y="38087"/>
                    <a:pt x="1326" y="38123"/>
                  </a:cubicBezTo>
                  <a:cubicBezTo>
                    <a:pt x="1353" y="38156"/>
                    <a:pt x="1385" y="38181"/>
                    <a:pt x="1422" y="38201"/>
                  </a:cubicBezTo>
                  <a:lnTo>
                    <a:pt x="20233" y="48622"/>
                  </a:lnTo>
                  <a:cubicBezTo>
                    <a:pt x="20277" y="48647"/>
                    <a:pt x="20326" y="48658"/>
                    <a:pt x="20374" y="48658"/>
                  </a:cubicBezTo>
                  <a:cubicBezTo>
                    <a:pt x="20507" y="48658"/>
                    <a:pt x="20645" y="48576"/>
                    <a:pt x="20711" y="48456"/>
                  </a:cubicBezTo>
                  <a:cubicBezTo>
                    <a:pt x="21259" y="47465"/>
                    <a:pt x="22289" y="46906"/>
                    <a:pt x="23348" y="46906"/>
                  </a:cubicBezTo>
                  <a:cubicBezTo>
                    <a:pt x="23842" y="46906"/>
                    <a:pt x="24341" y="47027"/>
                    <a:pt x="24803" y="47282"/>
                  </a:cubicBezTo>
                  <a:cubicBezTo>
                    <a:pt x="24855" y="47312"/>
                    <a:pt x="24911" y="47326"/>
                    <a:pt x="24967" y="47326"/>
                  </a:cubicBezTo>
                  <a:cubicBezTo>
                    <a:pt x="25085" y="47326"/>
                    <a:pt x="25200" y="47263"/>
                    <a:pt x="25261" y="47152"/>
                  </a:cubicBezTo>
                  <a:lnTo>
                    <a:pt x="42817" y="15476"/>
                  </a:lnTo>
                  <a:cubicBezTo>
                    <a:pt x="42860" y="15399"/>
                    <a:pt x="42870" y="15305"/>
                    <a:pt x="42846" y="15220"/>
                  </a:cubicBezTo>
                  <a:cubicBezTo>
                    <a:pt x="42820" y="15134"/>
                    <a:pt x="42762" y="15060"/>
                    <a:pt x="42684" y="15017"/>
                  </a:cubicBezTo>
                  <a:cubicBezTo>
                    <a:pt x="41235" y="14215"/>
                    <a:pt x="40706" y="12376"/>
                    <a:pt x="41510" y="10926"/>
                  </a:cubicBezTo>
                  <a:cubicBezTo>
                    <a:pt x="41601" y="10762"/>
                    <a:pt x="41541" y="10554"/>
                    <a:pt x="41379" y="10467"/>
                  </a:cubicBezTo>
                  <a:lnTo>
                    <a:pt x="22574" y="43"/>
                  </a:lnTo>
                  <a:cubicBezTo>
                    <a:pt x="22522" y="14"/>
                    <a:pt x="22466" y="1"/>
                    <a:pt x="2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5" name="Google Shape;4851;p41">
              <a:extLst>
                <a:ext uri="{FF2B5EF4-FFF2-40B4-BE49-F238E27FC236}">
                  <a16:creationId xmlns:a16="http://schemas.microsoft.com/office/drawing/2014/main" id="{4F257577-FF29-443C-8A01-A74A8F7FEFC3}"/>
                </a:ext>
              </a:extLst>
            </p:cNvPr>
            <p:cNvSpPr/>
            <p:nvPr/>
          </p:nvSpPr>
          <p:spPr>
            <a:xfrm>
              <a:off x="1049550" y="4103250"/>
              <a:ext cx="88850" cy="77775"/>
            </a:xfrm>
            <a:custGeom>
              <a:avLst/>
              <a:gdLst/>
              <a:ahLst/>
              <a:cxnLst/>
              <a:rect l="l" t="t" r="r" b="b"/>
              <a:pathLst>
                <a:path w="3554" h="3111" extrusionOk="0">
                  <a:moveTo>
                    <a:pt x="1779" y="0"/>
                  </a:moveTo>
                  <a:cubicBezTo>
                    <a:pt x="1233" y="0"/>
                    <a:pt x="703" y="290"/>
                    <a:pt x="419" y="801"/>
                  </a:cubicBezTo>
                  <a:cubicBezTo>
                    <a:pt x="0" y="1552"/>
                    <a:pt x="272" y="2500"/>
                    <a:pt x="1023" y="2915"/>
                  </a:cubicBezTo>
                  <a:cubicBezTo>
                    <a:pt x="1262" y="3048"/>
                    <a:pt x="1521" y="3111"/>
                    <a:pt x="1776" y="3111"/>
                  </a:cubicBezTo>
                  <a:cubicBezTo>
                    <a:pt x="2323" y="3111"/>
                    <a:pt x="2854" y="2822"/>
                    <a:pt x="3137" y="2311"/>
                  </a:cubicBezTo>
                  <a:cubicBezTo>
                    <a:pt x="3553" y="1560"/>
                    <a:pt x="3282" y="614"/>
                    <a:pt x="2533" y="197"/>
                  </a:cubicBezTo>
                  <a:cubicBezTo>
                    <a:pt x="2293" y="63"/>
                    <a:pt x="2034" y="0"/>
                    <a:pt x="1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6" name="Google Shape;4852;p41">
              <a:extLst>
                <a:ext uri="{FF2B5EF4-FFF2-40B4-BE49-F238E27FC236}">
                  <a16:creationId xmlns:a16="http://schemas.microsoft.com/office/drawing/2014/main" id="{FA74E73C-4132-46AE-A160-54FB5D3EC174}"/>
                </a:ext>
              </a:extLst>
            </p:cNvPr>
            <p:cNvSpPr/>
            <p:nvPr/>
          </p:nvSpPr>
          <p:spPr>
            <a:xfrm>
              <a:off x="962425" y="4134850"/>
              <a:ext cx="142500" cy="172800"/>
            </a:xfrm>
            <a:custGeom>
              <a:avLst/>
              <a:gdLst/>
              <a:ahLst/>
              <a:cxnLst/>
              <a:rect l="l" t="t" r="r" b="b"/>
              <a:pathLst>
                <a:path w="5700" h="6912" extrusionOk="0">
                  <a:moveTo>
                    <a:pt x="5130" y="0"/>
                  </a:moveTo>
                  <a:cubicBezTo>
                    <a:pt x="5016" y="0"/>
                    <a:pt x="4899" y="39"/>
                    <a:pt x="4796" y="125"/>
                  </a:cubicBezTo>
                  <a:lnTo>
                    <a:pt x="279" y="3963"/>
                  </a:lnTo>
                  <a:cubicBezTo>
                    <a:pt x="1" y="4200"/>
                    <a:pt x="44" y="4640"/>
                    <a:pt x="363" y="4817"/>
                  </a:cubicBezTo>
                  <a:lnTo>
                    <a:pt x="4023" y="6845"/>
                  </a:lnTo>
                  <a:cubicBezTo>
                    <a:pt x="4104" y="6891"/>
                    <a:pt x="4191" y="6912"/>
                    <a:pt x="4275" y="6912"/>
                  </a:cubicBezTo>
                  <a:cubicBezTo>
                    <a:pt x="4522" y="6912"/>
                    <a:pt x="4753" y="6734"/>
                    <a:pt x="4792" y="6466"/>
                  </a:cubicBezTo>
                  <a:lnTo>
                    <a:pt x="5649" y="602"/>
                  </a:lnTo>
                  <a:cubicBezTo>
                    <a:pt x="5700" y="257"/>
                    <a:pt x="5425" y="0"/>
                    <a:pt x="5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7" name="Google Shape;4853;p41">
              <a:extLst>
                <a:ext uri="{FF2B5EF4-FFF2-40B4-BE49-F238E27FC236}">
                  <a16:creationId xmlns:a16="http://schemas.microsoft.com/office/drawing/2014/main" id="{0544C09B-90FF-4093-B288-0CC45F58CC2A}"/>
                </a:ext>
              </a:extLst>
            </p:cNvPr>
            <p:cNvSpPr/>
            <p:nvPr/>
          </p:nvSpPr>
          <p:spPr>
            <a:xfrm>
              <a:off x="1096200" y="3999675"/>
              <a:ext cx="81250" cy="130425"/>
            </a:xfrm>
            <a:custGeom>
              <a:avLst/>
              <a:gdLst/>
              <a:ahLst/>
              <a:cxnLst/>
              <a:rect l="l" t="t" r="r" b="b"/>
              <a:pathLst>
                <a:path w="3250" h="5217" extrusionOk="0">
                  <a:moveTo>
                    <a:pt x="2902" y="0"/>
                  </a:moveTo>
                  <a:cubicBezTo>
                    <a:pt x="2795" y="0"/>
                    <a:pt x="2690" y="57"/>
                    <a:pt x="2634" y="157"/>
                  </a:cubicBezTo>
                  <a:lnTo>
                    <a:pt x="82" y="4764"/>
                  </a:lnTo>
                  <a:cubicBezTo>
                    <a:pt x="0" y="4910"/>
                    <a:pt x="52" y="5095"/>
                    <a:pt x="198" y="5178"/>
                  </a:cubicBezTo>
                  <a:cubicBezTo>
                    <a:pt x="198" y="5178"/>
                    <a:pt x="198" y="5178"/>
                    <a:pt x="198" y="5178"/>
                  </a:cubicBezTo>
                  <a:lnTo>
                    <a:pt x="198" y="5178"/>
                  </a:lnTo>
                  <a:cubicBezTo>
                    <a:pt x="198" y="5179"/>
                    <a:pt x="199" y="5179"/>
                    <a:pt x="199" y="5179"/>
                  </a:cubicBezTo>
                  <a:cubicBezTo>
                    <a:pt x="199" y="5179"/>
                    <a:pt x="199" y="5179"/>
                    <a:pt x="199" y="5178"/>
                  </a:cubicBezTo>
                  <a:lnTo>
                    <a:pt x="199" y="5178"/>
                  </a:lnTo>
                  <a:cubicBezTo>
                    <a:pt x="246" y="5204"/>
                    <a:pt x="297" y="5216"/>
                    <a:pt x="347" y="5216"/>
                  </a:cubicBezTo>
                  <a:cubicBezTo>
                    <a:pt x="454" y="5216"/>
                    <a:pt x="557" y="5160"/>
                    <a:pt x="612" y="5060"/>
                  </a:cubicBezTo>
                  <a:lnTo>
                    <a:pt x="3168" y="453"/>
                  </a:lnTo>
                  <a:cubicBezTo>
                    <a:pt x="3249" y="306"/>
                    <a:pt x="3198" y="122"/>
                    <a:pt x="3050" y="38"/>
                  </a:cubicBezTo>
                  <a:lnTo>
                    <a:pt x="3049" y="38"/>
                  </a:lnTo>
                  <a:cubicBezTo>
                    <a:pt x="3002" y="13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8" name="Google Shape;4854;p41">
              <a:extLst>
                <a:ext uri="{FF2B5EF4-FFF2-40B4-BE49-F238E27FC236}">
                  <a16:creationId xmlns:a16="http://schemas.microsoft.com/office/drawing/2014/main" id="{AF081F37-FCDA-452D-BC18-8AAD15F21108}"/>
                </a:ext>
              </a:extLst>
            </p:cNvPr>
            <p:cNvSpPr/>
            <p:nvPr/>
          </p:nvSpPr>
          <p:spPr>
            <a:xfrm>
              <a:off x="1267575" y="3236425"/>
              <a:ext cx="420500" cy="368175"/>
            </a:xfrm>
            <a:custGeom>
              <a:avLst/>
              <a:gdLst/>
              <a:ahLst/>
              <a:cxnLst/>
              <a:rect l="l" t="t" r="r" b="b"/>
              <a:pathLst>
                <a:path w="16820" h="14727" extrusionOk="0">
                  <a:moveTo>
                    <a:pt x="7374" y="3750"/>
                  </a:moveTo>
                  <a:lnTo>
                    <a:pt x="12025" y="6328"/>
                  </a:lnTo>
                  <a:lnTo>
                    <a:pt x="9448" y="10979"/>
                  </a:lnTo>
                  <a:lnTo>
                    <a:pt x="4796" y="8401"/>
                  </a:lnTo>
                  <a:lnTo>
                    <a:pt x="7374" y="3750"/>
                  </a:lnTo>
                  <a:close/>
                  <a:moveTo>
                    <a:pt x="8417" y="1"/>
                  </a:moveTo>
                  <a:cubicBezTo>
                    <a:pt x="5827" y="1"/>
                    <a:pt x="3315" y="1369"/>
                    <a:pt x="1971" y="3794"/>
                  </a:cubicBezTo>
                  <a:cubicBezTo>
                    <a:pt x="0" y="7351"/>
                    <a:pt x="1284" y="11832"/>
                    <a:pt x="4842" y="13802"/>
                  </a:cubicBezTo>
                  <a:cubicBezTo>
                    <a:pt x="5972" y="14429"/>
                    <a:pt x="7197" y="14727"/>
                    <a:pt x="8404" y="14727"/>
                  </a:cubicBezTo>
                  <a:cubicBezTo>
                    <a:pt x="10993" y="14727"/>
                    <a:pt x="13505" y="13358"/>
                    <a:pt x="14849" y="10932"/>
                  </a:cubicBezTo>
                  <a:cubicBezTo>
                    <a:pt x="16819" y="7376"/>
                    <a:pt x="15535" y="2896"/>
                    <a:pt x="11979" y="925"/>
                  </a:cubicBezTo>
                  <a:cubicBezTo>
                    <a:pt x="10849" y="298"/>
                    <a:pt x="9624" y="1"/>
                    <a:pt x="8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9" name="Google Shape;4855;p41">
              <a:extLst>
                <a:ext uri="{FF2B5EF4-FFF2-40B4-BE49-F238E27FC236}">
                  <a16:creationId xmlns:a16="http://schemas.microsoft.com/office/drawing/2014/main" id="{3581CC22-E874-45B0-9C1F-EC2D3D023041}"/>
                </a:ext>
              </a:extLst>
            </p:cNvPr>
            <p:cNvSpPr/>
            <p:nvPr/>
          </p:nvSpPr>
          <p:spPr>
            <a:xfrm>
              <a:off x="1302175" y="3257975"/>
              <a:ext cx="361325" cy="325100"/>
            </a:xfrm>
            <a:custGeom>
              <a:avLst/>
              <a:gdLst/>
              <a:ahLst/>
              <a:cxnLst/>
              <a:rect l="l" t="t" r="r" b="b"/>
              <a:pathLst>
                <a:path w="14453" h="13004" extrusionOk="0">
                  <a:moveTo>
                    <a:pt x="7037" y="676"/>
                  </a:moveTo>
                  <a:cubicBezTo>
                    <a:pt x="7992" y="676"/>
                    <a:pt x="8959" y="910"/>
                    <a:pt x="9851" y="1404"/>
                  </a:cubicBezTo>
                  <a:cubicBezTo>
                    <a:pt x="10501" y="1764"/>
                    <a:pt x="11054" y="2230"/>
                    <a:pt x="11501" y="2770"/>
                  </a:cubicBezTo>
                  <a:cubicBezTo>
                    <a:pt x="12995" y="4565"/>
                    <a:pt x="13320" y="7166"/>
                    <a:pt x="12123" y="9327"/>
                  </a:cubicBezTo>
                  <a:cubicBezTo>
                    <a:pt x="11060" y="11244"/>
                    <a:pt x="9068" y="12328"/>
                    <a:pt x="7016" y="12328"/>
                  </a:cubicBezTo>
                  <a:cubicBezTo>
                    <a:pt x="6061" y="12328"/>
                    <a:pt x="5094" y="12093"/>
                    <a:pt x="4202" y="11599"/>
                  </a:cubicBezTo>
                  <a:cubicBezTo>
                    <a:pt x="1390" y="10040"/>
                    <a:pt x="372" y="6487"/>
                    <a:pt x="1930" y="3676"/>
                  </a:cubicBezTo>
                  <a:cubicBezTo>
                    <a:pt x="2993" y="1759"/>
                    <a:pt x="4986" y="676"/>
                    <a:pt x="7037" y="676"/>
                  </a:cubicBezTo>
                  <a:close/>
                  <a:moveTo>
                    <a:pt x="7037" y="1"/>
                  </a:moveTo>
                  <a:cubicBezTo>
                    <a:pt x="4747" y="1"/>
                    <a:pt x="2524" y="1210"/>
                    <a:pt x="1338" y="3351"/>
                  </a:cubicBezTo>
                  <a:cubicBezTo>
                    <a:pt x="1" y="5763"/>
                    <a:pt x="365" y="8665"/>
                    <a:pt x="2032" y="10669"/>
                  </a:cubicBezTo>
                  <a:cubicBezTo>
                    <a:pt x="2533" y="11269"/>
                    <a:pt x="3150" y="11790"/>
                    <a:pt x="3873" y="12189"/>
                  </a:cubicBezTo>
                  <a:cubicBezTo>
                    <a:pt x="4870" y="12742"/>
                    <a:pt x="5950" y="13004"/>
                    <a:pt x="7016" y="13004"/>
                  </a:cubicBezTo>
                  <a:cubicBezTo>
                    <a:pt x="9306" y="13004"/>
                    <a:pt x="11529" y="11795"/>
                    <a:pt x="12715" y="9654"/>
                  </a:cubicBezTo>
                  <a:cubicBezTo>
                    <a:pt x="14452" y="6518"/>
                    <a:pt x="13313" y="2551"/>
                    <a:pt x="10180" y="815"/>
                  </a:cubicBezTo>
                  <a:cubicBezTo>
                    <a:pt x="9183" y="263"/>
                    <a:pt x="8103" y="1"/>
                    <a:pt x="7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0" name="Google Shape;4856;p41">
              <a:extLst>
                <a:ext uri="{FF2B5EF4-FFF2-40B4-BE49-F238E27FC236}">
                  <a16:creationId xmlns:a16="http://schemas.microsoft.com/office/drawing/2014/main" id="{9CB319C5-0B0B-4376-ABA7-B660AF582BDC}"/>
                </a:ext>
              </a:extLst>
            </p:cNvPr>
            <p:cNvSpPr/>
            <p:nvPr/>
          </p:nvSpPr>
          <p:spPr>
            <a:xfrm>
              <a:off x="1366275" y="3308975"/>
              <a:ext cx="223075" cy="223075"/>
            </a:xfrm>
            <a:custGeom>
              <a:avLst/>
              <a:gdLst/>
              <a:ahLst/>
              <a:cxnLst/>
              <a:rect l="l" t="t" r="r" b="b"/>
              <a:pathLst>
                <a:path w="8923" h="8923" extrusionOk="0">
                  <a:moveTo>
                    <a:pt x="3426" y="848"/>
                  </a:moveTo>
                  <a:lnTo>
                    <a:pt x="8077" y="3426"/>
                  </a:lnTo>
                  <a:lnTo>
                    <a:pt x="5500" y="8077"/>
                  </a:lnTo>
                  <a:lnTo>
                    <a:pt x="848" y="5499"/>
                  </a:lnTo>
                  <a:lnTo>
                    <a:pt x="3426" y="848"/>
                  </a:lnTo>
                  <a:close/>
                  <a:moveTo>
                    <a:pt x="3183" y="1"/>
                  </a:moveTo>
                  <a:lnTo>
                    <a:pt x="1" y="5741"/>
                  </a:lnTo>
                  <a:lnTo>
                    <a:pt x="5741" y="8923"/>
                  </a:lnTo>
                  <a:lnTo>
                    <a:pt x="8923" y="318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1" name="Google Shape;4857;p41">
              <a:extLst>
                <a:ext uri="{FF2B5EF4-FFF2-40B4-BE49-F238E27FC236}">
                  <a16:creationId xmlns:a16="http://schemas.microsoft.com/office/drawing/2014/main" id="{5F3F9FB5-3225-4B98-B207-ABB197517326}"/>
                </a:ext>
              </a:extLst>
            </p:cNvPr>
            <p:cNvSpPr/>
            <p:nvPr/>
          </p:nvSpPr>
          <p:spPr>
            <a:xfrm>
              <a:off x="1286700" y="3360300"/>
              <a:ext cx="381375" cy="244350"/>
            </a:xfrm>
            <a:custGeom>
              <a:avLst/>
              <a:gdLst/>
              <a:ahLst/>
              <a:cxnLst/>
              <a:rect l="l" t="t" r="r" b="b"/>
              <a:pathLst>
                <a:path w="15255" h="9774" extrusionOk="0">
                  <a:moveTo>
                    <a:pt x="14592" y="0"/>
                  </a:moveTo>
                  <a:cubicBezTo>
                    <a:pt x="14485" y="927"/>
                    <a:pt x="14201" y="1848"/>
                    <a:pt x="13722" y="2713"/>
                  </a:cubicBezTo>
                  <a:cubicBezTo>
                    <a:pt x="12378" y="5138"/>
                    <a:pt x="9867" y="6508"/>
                    <a:pt x="7278" y="6508"/>
                  </a:cubicBezTo>
                  <a:cubicBezTo>
                    <a:pt x="6070" y="6508"/>
                    <a:pt x="4845" y="6210"/>
                    <a:pt x="3714" y="5583"/>
                  </a:cubicBezTo>
                  <a:cubicBezTo>
                    <a:pt x="2063" y="4667"/>
                    <a:pt x="909" y="3208"/>
                    <a:pt x="336" y="1554"/>
                  </a:cubicBezTo>
                  <a:lnTo>
                    <a:pt x="336" y="1554"/>
                  </a:lnTo>
                  <a:cubicBezTo>
                    <a:pt x="1" y="4432"/>
                    <a:pt x="1388" y="7358"/>
                    <a:pt x="4078" y="8849"/>
                  </a:cubicBezTo>
                  <a:cubicBezTo>
                    <a:pt x="5209" y="9476"/>
                    <a:pt x="6433" y="9773"/>
                    <a:pt x="7641" y="9773"/>
                  </a:cubicBezTo>
                  <a:cubicBezTo>
                    <a:pt x="10231" y="9773"/>
                    <a:pt x="12742" y="8405"/>
                    <a:pt x="14086" y="5980"/>
                  </a:cubicBezTo>
                  <a:cubicBezTo>
                    <a:pt x="15140" y="4073"/>
                    <a:pt x="15255" y="1906"/>
                    <a:pt x="1459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2" name="Google Shape;4858;p41">
              <a:extLst>
                <a:ext uri="{FF2B5EF4-FFF2-40B4-BE49-F238E27FC236}">
                  <a16:creationId xmlns:a16="http://schemas.microsoft.com/office/drawing/2014/main" id="{34299C75-6C63-4ED5-AAD7-5183C2637C99}"/>
                </a:ext>
              </a:extLst>
            </p:cNvPr>
            <p:cNvSpPr/>
            <p:nvPr/>
          </p:nvSpPr>
          <p:spPr>
            <a:xfrm>
              <a:off x="569225" y="4267425"/>
              <a:ext cx="70225" cy="70200"/>
            </a:xfrm>
            <a:custGeom>
              <a:avLst/>
              <a:gdLst/>
              <a:ahLst/>
              <a:cxnLst/>
              <a:rect l="l" t="t" r="r" b="b"/>
              <a:pathLst>
                <a:path w="2809" h="2808" extrusionOk="0">
                  <a:moveTo>
                    <a:pt x="2182" y="0"/>
                  </a:moveTo>
                  <a:lnTo>
                    <a:pt x="1" y="625"/>
                  </a:lnTo>
                  <a:lnTo>
                    <a:pt x="625" y="2808"/>
                  </a:lnTo>
                  <a:lnTo>
                    <a:pt x="2808" y="2182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3" name="Google Shape;4859;p41">
              <a:extLst>
                <a:ext uri="{FF2B5EF4-FFF2-40B4-BE49-F238E27FC236}">
                  <a16:creationId xmlns:a16="http://schemas.microsoft.com/office/drawing/2014/main" id="{AF455985-2A53-486F-BB03-252FD6EB9428}"/>
                </a:ext>
              </a:extLst>
            </p:cNvPr>
            <p:cNvSpPr/>
            <p:nvPr/>
          </p:nvSpPr>
          <p:spPr>
            <a:xfrm>
              <a:off x="584550" y="4282725"/>
              <a:ext cx="39525" cy="39500"/>
            </a:xfrm>
            <a:custGeom>
              <a:avLst/>
              <a:gdLst/>
              <a:ahLst/>
              <a:cxnLst/>
              <a:rect l="l" t="t" r="r" b="b"/>
              <a:pathLst>
                <a:path w="1581" h="1580" extrusionOk="0">
                  <a:moveTo>
                    <a:pt x="1228" y="0"/>
                  </a:moveTo>
                  <a:lnTo>
                    <a:pt x="1" y="353"/>
                  </a:lnTo>
                  <a:lnTo>
                    <a:pt x="352" y="1580"/>
                  </a:lnTo>
                  <a:lnTo>
                    <a:pt x="1580" y="1229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4" name="Google Shape;4860;p41">
              <a:extLst>
                <a:ext uri="{FF2B5EF4-FFF2-40B4-BE49-F238E27FC236}">
                  <a16:creationId xmlns:a16="http://schemas.microsoft.com/office/drawing/2014/main" id="{6105C499-AA8B-4187-933F-5BD73CF3C384}"/>
                </a:ext>
              </a:extLst>
            </p:cNvPr>
            <p:cNvSpPr/>
            <p:nvPr/>
          </p:nvSpPr>
          <p:spPr>
            <a:xfrm>
              <a:off x="1162225" y="4599775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2" y="1"/>
                  </a:moveTo>
                  <a:lnTo>
                    <a:pt x="1" y="627"/>
                  </a:lnTo>
                  <a:lnTo>
                    <a:pt x="627" y="2809"/>
                  </a:lnTo>
                  <a:lnTo>
                    <a:pt x="2808" y="2184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5" name="Google Shape;4861;p41">
              <a:extLst>
                <a:ext uri="{FF2B5EF4-FFF2-40B4-BE49-F238E27FC236}">
                  <a16:creationId xmlns:a16="http://schemas.microsoft.com/office/drawing/2014/main" id="{976FDF64-CAA2-4408-AE7D-16D7EF85D1AE}"/>
                </a:ext>
              </a:extLst>
            </p:cNvPr>
            <p:cNvSpPr/>
            <p:nvPr/>
          </p:nvSpPr>
          <p:spPr>
            <a:xfrm>
              <a:off x="1177625" y="4615225"/>
              <a:ext cx="39525" cy="39525"/>
            </a:xfrm>
            <a:custGeom>
              <a:avLst/>
              <a:gdLst/>
              <a:ahLst/>
              <a:cxnLst/>
              <a:rect l="l" t="t" r="r" b="b"/>
              <a:pathLst>
                <a:path w="1581" h="1581" extrusionOk="0">
                  <a:moveTo>
                    <a:pt x="1228" y="1"/>
                  </a:moveTo>
                  <a:lnTo>
                    <a:pt x="1" y="352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6" name="Google Shape;4862;p41">
              <a:extLst>
                <a:ext uri="{FF2B5EF4-FFF2-40B4-BE49-F238E27FC236}">
                  <a16:creationId xmlns:a16="http://schemas.microsoft.com/office/drawing/2014/main" id="{815F2ED7-A63F-43F2-8BB8-7D2B98017E66}"/>
                </a:ext>
              </a:extLst>
            </p:cNvPr>
            <p:cNvSpPr/>
            <p:nvPr/>
          </p:nvSpPr>
          <p:spPr>
            <a:xfrm>
              <a:off x="1088625" y="3340650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4" y="1"/>
                  </a:moveTo>
                  <a:lnTo>
                    <a:pt x="1" y="627"/>
                  </a:lnTo>
                  <a:lnTo>
                    <a:pt x="627" y="2808"/>
                  </a:lnTo>
                  <a:lnTo>
                    <a:pt x="2808" y="2183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7" name="Google Shape;4863;p41">
              <a:extLst>
                <a:ext uri="{FF2B5EF4-FFF2-40B4-BE49-F238E27FC236}">
                  <a16:creationId xmlns:a16="http://schemas.microsoft.com/office/drawing/2014/main" id="{D93EFB4D-4209-4021-83CA-13A6DEC2544D}"/>
                </a:ext>
              </a:extLst>
            </p:cNvPr>
            <p:cNvSpPr/>
            <p:nvPr/>
          </p:nvSpPr>
          <p:spPr>
            <a:xfrm>
              <a:off x="1104075" y="3356025"/>
              <a:ext cx="39500" cy="39500"/>
            </a:xfrm>
            <a:custGeom>
              <a:avLst/>
              <a:gdLst/>
              <a:ahLst/>
              <a:cxnLst/>
              <a:rect l="l" t="t" r="r" b="b"/>
              <a:pathLst>
                <a:path w="1580" h="1580" extrusionOk="0">
                  <a:moveTo>
                    <a:pt x="1227" y="1"/>
                  </a:moveTo>
                  <a:lnTo>
                    <a:pt x="0" y="353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8" name="Google Shape;4864;p41">
              <a:extLst>
                <a:ext uri="{FF2B5EF4-FFF2-40B4-BE49-F238E27FC236}">
                  <a16:creationId xmlns:a16="http://schemas.microsoft.com/office/drawing/2014/main" id="{6965EA6A-994A-4DE8-881F-9DD0B26C23DD}"/>
                </a:ext>
              </a:extLst>
            </p:cNvPr>
            <p:cNvSpPr/>
            <p:nvPr/>
          </p:nvSpPr>
          <p:spPr>
            <a:xfrm>
              <a:off x="1681750" y="3673125"/>
              <a:ext cx="70200" cy="70225"/>
            </a:xfrm>
            <a:custGeom>
              <a:avLst/>
              <a:gdLst/>
              <a:ahLst/>
              <a:cxnLst/>
              <a:rect l="l" t="t" r="r" b="b"/>
              <a:pathLst>
                <a:path w="2808" h="2809" extrusionOk="0">
                  <a:moveTo>
                    <a:pt x="2183" y="1"/>
                  </a:moveTo>
                  <a:lnTo>
                    <a:pt x="0" y="626"/>
                  </a:lnTo>
                  <a:lnTo>
                    <a:pt x="626" y="2808"/>
                  </a:lnTo>
                  <a:lnTo>
                    <a:pt x="2808" y="2182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9" name="Google Shape;4865;p41">
              <a:extLst>
                <a:ext uri="{FF2B5EF4-FFF2-40B4-BE49-F238E27FC236}">
                  <a16:creationId xmlns:a16="http://schemas.microsoft.com/office/drawing/2014/main" id="{6307CD9E-6669-4230-8179-1D3441AF692B}"/>
                </a:ext>
              </a:extLst>
            </p:cNvPr>
            <p:cNvSpPr/>
            <p:nvPr/>
          </p:nvSpPr>
          <p:spPr>
            <a:xfrm>
              <a:off x="1697100" y="36884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1228" y="1"/>
                  </a:moveTo>
                  <a:lnTo>
                    <a:pt x="1" y="353"/>
                  </a:lnTo>
                  <a:lnTo>
                    <a:pt x="352" y="1581"/>
                  </a:lnTo>
                  <a:lnTo>
                    <a:pt x="1580" y="1229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0" name="Google Shape;4866;p41">
              <a:extLst>
                <a:ext uri="{FF2B5EF4-FFF2-40B4-BE49-F238E27FC236}">
                  <a16:creationId xmlns:a16="http://schemas.microsoft.com/office/drawing/2014/main" id="{1E9ACEC3-F9B5-4CA5-B03D-9FC9AB68D61C}"/>
                </a:ext>
              </a:extLst>
            </p:cNvPr>
            <p:cNvSpPr/>
            <p:nvPr/>
          </p:nvSpPr>
          <p:spPr>
            <a:xfrm>
              <a:off x="908550" y="3564750"/>
              <a:ext cx="1660900" cy="1520425"/>
            </a:xfrm>
            <a:custGeom>
              <a:avLst/>
              <a:gdLst/>
              <a:ahLst/>
              <a:cxnLst/>
              <a:rect l="l" t="t" r="r" b="b"/>
              <a:pathLst>
                <a:path w="66436" h="60817" extrusionOk="0">
                  <a:moveTo>
                    <a:pt x="47016" y="0"/>
                  </a:moveTo>
                  <a:lnTo>
                    <a:pt x="0" y="33827"/>
                  </a:lnTo>
                  <a:lnTo>
                    <a:pt x="19419" y="60817"/>
                  </a:lnTo>
                  <a:lnTo>
                    <a:pt x="66435" y="26991"/>
                  </a:lnTo>
                  <a:lnTo>
                    <a:pt x="47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1" name="Google Shape;4867;p41">
              <a:extLst>
                <a:ext uri="{FF2B5EF4-FFF2-40B4-BE49-F238E27FC236}">
                  <a16:creationId xmlns:a16="http://schemas.microsoft.com/office/drawing/2014/main" id="{2360ABE8-6788-4803-9152-B68E1BDFD5E6}"/>
                </a:ext>
              </a:extLst>
            </p:cNvPr>
            <p:cNvSpPr/>
            <p:nvPr/>
          </p:nvSpPr>
          <p:spPr>
            <a:xfrm>
              <a:off x="2039450" y="3561900"/>
              <a:ext cx="574425" cy="680750"/>
            </a:xfrm>
            <a:custGeom>
              <a:avLst/>
              <a:gdLst/>
              <a:ahLst/>
              <a:cxnLst/>
              <a:rect l="l" t="t" r="r" b="b"/>
              <a:pathLst>
                <a:path w="22977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22976" y="15682"/>
                  </a:lnTo>
                  <a:lnTo>
                    <a:pt x="13180" y="2066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2" name="Google Shape;4868;p41">
              <a:extLst>
                <a:ext uri="{FF2B5EF4-FFF2-40B4-BE49-F238E27FC236}">
                  <a16:creationId xmlns:a16="http://schemas.microsoft.com/office/drawing/2014/main" id="{F91F3B3D-C27F-4DB2-8A1E-7D3B468C473A}"/>
                </a:ext>
              </a:extLst>
            </p:cNvPr>
            <p:cNvSpPr/>
            <p:nvPr/>
          </p:nvSpPr>
          <p:spPr>
            <a:xfrm>
              <a:off x="2039450" y="3561900"/>
              <a:ext cx="532100" cy="680750"/>
            </a:xfrm>
            <a:custGeom>
              <a:avLst/>
              <a:gdLst/>
              <a:ahLst/>
              <a:cxnLst/>
              <a:rect l="l" t="t" r="r" b="b"/>
              <a:pathLst>
                <a:path w="21284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3" name="Google Shape;4869;p41">
              <a:extLst>
                <a:ext uri="{FF2B5EF4-FFF2-40B4-BE49-F238E27FC236}">
                  <a16:creationId xmlns:a16="http://schemas.microsoft.com/office/drawing/2014/main" id="{F14F4960-7032-4AF5-A81A-DC967CAE0805}"/>
                </a:ext>
              </a:extLst>
            </p:cNvPr>
            <p:cNvSpPr/>
            <p:nvPr/>
          </p:nvSpPr>
          <p:spPr>
            <a:xfrm>
              <a:off x="2039475" y="3749100"/>
              <a:ext cx="432475" cy="449450"/>
            </a:xfrm>
            <a:custGeom>
              <a:avLst/>
              <a:gdLst/>
              <a:ahLst/>
              <a:cxnLst/>
              <a:rect l="l" t="t" r="r" b="b"/>
              <a:pathLst>
                <a:path w="17299" h="17978" extrusionOk="0">
                  <a:moveTo>
                    <a:pt x="6210" y="0"/>
                  </a:moveTo>
                  <a:cubicBezTo>
                    <a:pt x="4252" y="0"/>
                    <a:pt x="2274" y="588"/>
                    <a:pt x="558" y="1810"/>
                  </a:cubicBezTo>
                  <a:cubicBezTo>
                    <a:pt x="468" y="1875"/>
                    <a:pt x="389" y="1946"/>
                    <a:pt x="301" y="2012"/>
                  </a:cubicBezTo>
                  <a:lnTo>
                    <a:pt x="1" y="4062"/>
                  </a:lnTo>
                  <a:lnTo>
                    <a:pt x="9795" y="17676"/>
                  </a:lnTo>
                  <a:lnTo>
                    <a:pt x="11468" y="17977"/>
                  </a:lnTo>
                  <a:cubicBezTo>
                    <a:pt x="11605" y="17890"/>
                    <a:pt x="11746" y="17809"/>
                    <a:pt x="11882" y="17713"/>
                  </a:cubicBezTo>
                  <a:cubicBezTo>
                    <a:pt x="16273" y="14586"/>
                    <a:pt x="17298" y="8491"/>
                    <a:pt x="14171" y="4101"/>
                  </a:cubicBezTo>
                  <a:cubicBezTo>
                    <a:pt x="12266" y="1426"/>
                    <a:pt x="9261" y="0"/>
                    <a:pt x="621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4" name="Google Shape;4870;p41">
              <a:extLst>
                <a:ext uri="{FF2B5EF4-FFF2-40B4-BE49-F238E27FC236}">
                  <a16:creationId xmlns:a16="http://schemas.microsoft.com/office/drawing/2014/main" id="{2A4CB5EE-443B-4831-B66F-097E29EBEE0C}"/>
                </a:ext>
              </a:extLst>
            </p:cNvPr>
            <p:cNvSpPr/>
            <p:nvPr/>
          </p:nvSpPr>
          <p:spPr>
            <a:xfrm>
              <a:off x="1062575" y="3834800"/>
              <a:ext cx="1185650" cy="1099125"/>
            </a:xfrm>
            <a:custGeom>
              <a:avLst/>
              <a:gdLst/>
              <a:ahLst/>
              <a:cxnLst/>
              <a:rect l="l" t="t" r="r" b="b"/>
              <a:pathLst>
                <a:path w="47426" h="43965" extrusionOk="0">
                  <a:moveTo>
                    <a:pt x="30256" y="0"/>
                  </a:moveTo>
                  <a:lnTo>
                    <a:pt x="851" y="21158"/>
                  </a:lnTo>
                  <a:cubicBezTo>
                    <a:pt x="1861" y="22653"/>
                    <a:pt x="1510" y="24688"/>
                    <a:pt x="35" y="25748"/>
                  </a:cubicBezTo>
                  <a:cubicBezTo>
                    <a:pt x="24" y="25756"/>
                    <a:pt x="12" y="25763"/>
                    <a:pt x="1" y="25770"/>
                  </a:cubicBezTo>
                  <a:lnTo>
                    <a:pt x="12560" y="43227"/>
                  </a:lnTo>
                  <a:cubicBezTo>
                    <a:pt x="12570" y="43220"/>
                    <a:pt x="12579" y="43211"/>
                    <a:pt x="12590" y="43201"/>
                  </a:cubicBezTo>
                  <a:cubicBezTo>
                    <a:pt x="13182" y="42776"/>
                    <a:pt x="13865" y="42571"/>
                    <a:pt x="14542" y="42571"/>
                  </a:cubicBezTo>
                  <a:cubicBezTo>
                    <a:pt x="15583" y="42571"/>
                    <a:pt x="16609" y="43055"/>
                    <a:pt x="17264" y="43965"/>
                  </a:cubicBezTo>
                  <a:lnTo>
                    <a:pt x="46661" y="22813"/>
                  </a:lnTo>
                  <a:cubicBezTo>
                    <a:pt x="45582" y="21313"/>
                    <a:pt x="45923" y="19220"/>
                    <a:pt x="47425" y="18141"/>
                  </a:cubicBezTo>
                  <a:lnTo>
                    <a:pt x="34869" y="687"/>
                  </a:lnTo>
                  <a:cubicBezTo>
                    <a:pt x="34278" y="1112"/>
                    <a:pt x="33595" y="1316"/>
                    <a:pt x="32920" y="1316"/>
                  </a:cubicBezTo>
                  <a:cubicBezTo>
                    <a:pt x="31909" y="1316"/>
                    <a:pt x="30913" y="859"/>
                    <a:pt x="30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5" name="Google Shape;4871;p41">
              <a:extLst>
                <a:ext uri="{FF2B5EF4-FFF2-40B4-BE49-F238E27FC236}">
                  <a16:creationId xmlns:a16="http://schemas.microsoft.com/office/drawing/2014/main" id="{5E1352BA-3D61-4C21-9906-AB30DF913244}"/>
                </a:ext>
              </a:extLst>
            </p:cNvPr>
            <p:cNvSpPr/>
            <p:nvPr/>
          </p:nvSpPr>
          <p:spPr>
            <a:xfrm>
              <a:off x="1341025" y="4104200"/>
              <a:ext cx="648500" cy="553350"/>
            </a:xfrm>
            <a:custGeom>
              <a:avLst/>
              <a:gdLst/>
              <a:ahLst/>
              <a:cxnLst/>
              <a:rect l="l" t="t" r="r" b="b"/>
              <a:pathLst>
                <a:path w="25940" h="22134" extrusionOk="0">
                  <a:moveTo>
                    <a:pt x="11839" y="4029"/>
                  </a:moveTo>
                  <a:cubicBezTo>
                    <a:pt x="11846" y="4029"/>
                    <a:pt x="11853" y="4030"/>
                    <a:pt x="11860" y="4031"/>
                  </a:cubicBezTo>
                  <a:cubicBezTo>
                    <a:pt x="11899" y="4037"/>
                    <a:pt x="11928" y="4055"/>
                    <a:pt x="11949" y="4086"/>
                  </a:cubicBezTo>
                  <a:cubicBezTo>
                    <a:pt x="11971" y="4116"/>
                    <a:pt x="11979" y="4147"/>
                    <a:pt x="11972" y="4183"/>
                  </a:cubicBezTo>
                  <a:lnTo>
                    <a:pt x="11951" y="4313"/>
                  </a:lnTo>
                  <a:lnTo>
                    <a:pt x="11822" y="4292"/>
                  </a:lnTo>
                  <a:cubicBezTo>
                    <a:pt x="11782" y="4288"/>
                    <a:pt x="11756" y="4270"/>
                    <a:pt x="11731" y="4239"/>
                  </a:cubicBezTo>
                  <a:cubicBezTo>
                    <a:pt x="11710" y="4209"/>
                    <a:pt x="11703" y="4179"/>
                    <a:pt x="11710" y="4140"/>
                  </a:cubicBezTo>
                  <a:cubicBezTo>
                    <a:pt x="11720" y="4076"/>
                    <a:pt x="11779" y="4029"/>
                    <a:pt x="11839" y="4029"/>
                  </a:cubicBezTo>
                  <a:close/>
                  <a:moveTo>
                    <a:pt x="19600" y="14947"/>
                  </a:moveTo>
                  <a:lnTo>
                    <a:pt x="19733" y="14968"/>
                  </a:lnTo>
                  <a:cubicBezTo>
                    <a:pt x="19769" y="14974"/>
                    <a:pt x="19798" y="14994"/>
                    <a:pt x="19819" y="15023"/>
                  </a:cubicBezTo>
                  <a:cubicBezTo>
                    <a:pt x="19841" y="15053"/>
                    <a:pt x="19848" y="15086"/>
                    <a:pt x="19842" y="15121"/>
                  </a:cubicBezTo>
                  <a:cubicBezTo>
                    <a:pt x="19836" y="15157"/>
                    <a:pt x="19819" y="15186"/>
                    <a:pt x="19789" y="15207"/>
                  </a:cubicBezTo>
                  <a:cubicBezTo>
                    <a:pt x="19765" y="15224"/>
                    <a:pt x="19740" y="15233"/>
                    <a:pt x="19713" y="15233"/>
                  </a:cubicBezTo>
                  <a:cubicBezTo>
                    <a:pt x="19705" y="15233"/>
                    <a:pt x="19697" y="15232"/>
                    <a:pt x="19689" y="15230"/>
                  </a:cubicBezTo>
                  <a:cubicBezTo>
                    <a:pt x="19650" y="15225"/>
                    <a:pt x="19624" y="15207"/>
                    <a:pt x="19603" y="15179"/>
                  </a:cubicBezTo>
                  <a:cubicBezTo>
                    <a:pt x="19590" y="15152"/>
                    <a:pt x="19574" y="15116"/>
                    <a:pt x="19578" y="15078"/>
                  </a:cubicBezTo>
                  <a:lnTo>
                    <a:pt x="19600" y="14947"/>
                  </a:lnTo>
                  <a:close/>
                  <a:moveTo>
                    <a:pt x="11845" y="1"/>
                  </a:moveTo>
                  <a:cubicBezTo>
                    <a:pt x="9842" y="1"/>
                    <a:pt x="8069" y="1454"/>
                    <a:pt x="7736" y="3494"/>
                  </a:cubicBezTo>
                  <a:cubicBezTo>
                    <a:pt x="7558" y="4584"/>
                    <a:pt x="7812" y="5679"/>
                    <a:pt x="8454" y="6581"/>
                  </a:cubicBezTo>
                  <a:cubicBezTo>
                    <a:pt x="8475" y="6610"/>
                    <a:pt x="8492" y="6637"/>
                    <a:pt x="8512" y="6663"/>
                  </a:cubicBezTo>
                  <a:cubicBezTo>
                    <a:pt x="8054" y="6754"/>
                    <a:pt x="7617" y="6945"/>
                    <a:pt x="7224" y="7226"/>
                  </a:cubicBezTo>
                  <a:cubicBezTo>
                    <a:pt x="6504" y="7743"/>
                    <a:pt x="6030" y="8511"/>
                    <a:pt x="5888" y="9386"/>
                  </a:cubicBezTo>
                  <a:cubicBezTo>
                    <a:pt x="5745" y="10257"/>
                    <a:pt x="5948" y="11130"/>
                    <a:pt x="6460" y="11848"/>
                  </a:cubicBezTo>
                  <a:cubicBezTo>
                    <a:pt x="6463" y="11854"/>
                    <a:pt x="6467" y="11857"/>
                    <a:pt x="6470" y="11862"/>
                  </a:cubicBezTo>
                  <a:cubicBezTo>
                    <a:pt x="6625" y="12076"/>
                    <a:pt x="6805" y="12259"/>
                    <a:pt x="6999" y="12428"/>
                  </a:cubicBezTo>
                  <a:cubicBezTo>
                    <a:pt x="6641" y="12522"/>
                    <a:pt x="6291" y="12672"/>
                    <a:pt x="5973" y="12901"/>
                  </a:cubicBezTo>
                  <a:cubicBezTo>
                    <a:pt x="5530" y="13220"/>
                    <a:pt x="5199" y="13647"/>
                    <a:pt x="4980" y="14130"/>
                  </a:cubicBezTo>
                  <a:lnTo>
                    <a:pt x="2034" y="14924"/>
                  </a:lnTo>
                  <a:cubicBezTo>
                    <a:pt x="1222" y="15144"/>
                    <a:pt x="565" y="15749"/>
                    <a:pt x="281" y="16543"/>
                  </a:cubicBezTo>
                  <a:cubicBezTo>
                    <a:pt x="0" y="17333"/>
                    <a:pt x="122" y="18212"/>
                    <a:pt x="610" y="18894"/>
                  </a:cubicBezTo>
                  <a:cubicBezTo>
                    <a:pt x="612" y="18898"/>
                    <a:pt x="615" y="18901"/>
                    <a:pt x="617" y="18905"/>
                  </a:cubicBezTo>
                  <a:lnTo>
                    <a:pt x="2172" y="21065"/>
                  </a:lnTo>
                  <a:cubicBezTo>
                    <a:pt x="2655" y="21737"/>
                    <a:pt x="3431" y="22133"/>
                    <a:pt x="4258" y="22133"/>
                  </a:cubicBezTo>
                  <a:cubicBezTo>
                    <a:pt x="4274" y="22133"/>
                    <a:pt x="4290" y="22133"/>
                    <a:pt x="4306" y="22133"/>
                  </a:cubicBezTo>
                  <a:cubicBezTo>
                    <a:pt x="5149" y="22117"/>
                    <a:pt x="5931" y="21689"/>
                    <a:pt x="6397" y="20986"/>
                  </a:cubicBezTo>
                  <a:lnTo>
                    <a:pt x="8087" y="18442"/>
                  </a:lnTo>
                  <a:cubicBezTo>
                    <a:pt x="8604" y="18391"/>
                    <a:pt x="9114" y="18219"/>
                    <a:pt x="9566" y="17895"/>
                  </a:cubicBezTo>
                  <a:cubicBezTo>
                    <a:pt x="9888" y="17663"/>
                    <a:pt x="10153" y="17375"/>
                    <a:pt x="10361" y="17051"/>
                  </a:cubicBezTo>
                  <a:cubicBezTo>
                    <a:pt x="10466" y="17347"/>
                    <a:pt x="10614" y="17631"/>
                    <a:pt x="10811" y="17892"/>
                  </a:cubicBezTo>
                  <a:cubicBezTo>
                    <a:pt x="11329" y="18613"/>
                    <a:pt x="12097" y="19087"/>
                    <a:pt x="12971" y="19231"/>
                  </a:cubicBezTo>
                  <a:cubicBezTo>
                    <a:pt x="13152" y="19260"/>
                    <a:pt x="13334" y="19275"/>
                    <a:pt x="13514" y="19275"/>
                  </a:cubicBezTo>
                  <a:cubicBezTo>
                    <a:pt x="14204" y="19275"/>
                    <a:pt x="14874" y="19059"/>
                    <a:pt x="15446" y="18649"/>
                  </a:cubicBezTo>
                  <a:cubicBezTo>
                    <a:pt x="15836" y="18368"/>
                    <a:pt x="16156" y="18012"/>
                    <a:pt x="16388" y="17605"/>
                  </a:cubicBezTo>
                  <a:cubicBezTo>
                    <a:pt x="17036" y="18470"/>
                    <a:pt x="17976" y="19037"/>
                    <a:pt x="19045" y="19210"/>
                  </a:cubicBezTo>
                  <a:cubicBezTo>
                    <a:pt x="19268" y="19247"/>
                    <a:pt x="19492" y="19264"/>
                    <a:pt x="19714" y="19264"/>
                  </a:cubicBezTo>
                  <a:cubicBezTo>
                    <a:pt x="20578" y="19264"/>
                    <a:pt x="21423" y="18994"/>
                    <a:pt x="22141" y="18477"/>
                  </a:cubicBezTo>
                  <a:cubicBezTo>
                    <a:pt x="23044" y="17826"/>
                    <a:pt x="23640" y="16866"/>
                    <a:pt x="23819" y="15769"/>
                  </a:cubicBezTo>
                  <a:cubicBezTo>
                    <a:pt x="23996" y="14696"/>
                    <a:pt x="23749" y="13619"/>
                    <a:pt x="23130" y="12728"/>
                  </a:cubicBezTo>
                  <a:cubicBezTo>
                    <a:pt x="23603" y="12639"/>
                    <a:pt x="24056" y="12446"/>
                    <a:pt x="24459" y="12158"/>
                  </a:cubicBezTo>
                  <a:cubicBezTo>
                    <a:pt x="25180" y="11640"/>
                    <a:pt x="25654" y="10872"/>
                    <a:pt x="25797" y="9998"/>
                  </a:cubicBezTo>
                  <a:cubicBezTo>
                    <a:pt x="25939" y="9126"/>
                    <a:pt x="25736" y="8253"/>
                    <a:pt x="25225" y="7537"/>
                  </a:cubicBezTo>
                  <a:cubicBezTo>
                    <a:pt x="25223" y="7533"/>
                    <a:pt x="25218" y="7528"/>
                    <a:pt x="25215" y="7522"/>
                  </a:cubicBezTo>
                  <a:cubicBezTo>
                    <a:pt x="24697" y="6803"/>
                    <a:pt x="23928" y="6329"/>
                    <a:pt x="23054" y="6187"/>
                  </a:cubicBezTo>
                  <a:lnTo>
                    <a:pt x="21148" y="5874"/>
                  </a:lnTo>
                  <a:lnTo>
                    <a:pt x="21459" y="3968"/>
                  </a:lnTo>
                  <a:cubicBezTo>
                    <a:pt x="21602" y="3098"/>
                    <a:pt x="21397" y="2225"/>
                    <a:pt x="20887" y="1507"/>
                  </a:cubicBezTo>
                  <a:cubicBezTo>
                    <a:pt x="20883" y="1501"/>
                    <a:pt x="20880" y="1499"/>
                    <a:pt x="20876" y="1493"/>
                  </a:cubicBezTo>
                  <a:cubicBezTo>
                    <a:pt x="20358" y="772"/>
                    <a:pt x="19591" y="298"/>
                    <a:pt x="18716" y="154"/>
                  </a:cubicBezTo>
                  <a:cubicBezTo>
                    <a:pt x="18536" y="125"/>
                    <a:pt x="18355" y="111"/>
                    <a:pt x="18176" y="111"/>
                  </a:cubicBezTo>
                  <a:cubicBezTo>
                    <a:pt x="17486" y="111"/>
                    <a:pt x="16814" y="325"/>
                    <a:pt x="16242" y="736"/>
                  </a:cubicBezTo>
                  <a:cubicBezTo>
                    <a:pt x="15838" y="1027"/>
                    <a:pt x="15512" y="1394"/>
                    <a:pt x="15279" y="1815"/>
                  </a:cubicBezTo>
                  <a:cubicBezTo>
                    <a:pt x="15262" y="1787"/>
                    <a:pt x="15241" y="1759"/>
                    <a:pt x="15221" y="1732"/>
                  </a:cubicBezTo>
                  <a:cubicBezTo>
                    <a:pt x="14572" y="829"/>
                    <a:pt x="13612" y="233"/>
                    <a:pt x="12515" y="55"/>
                  </a:cubicBezTo>
                  <a:cubicBezTo>
                    <a:pt x="12290" y="19"/>
                    <a:pt x="12066" y="1"/>
                    <a:pt x="11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6" name="Google Shape;4872;p41">
              <a:extLst>
                <a:ext uri="{FF2B5EF4-FFF2-40B4-BE49-F238E27FC236}">
                  <a16:creationId xmlns:a16="http://schemas.microsoft.com/office/drawing/2014/main" id="{9ED91008-29DD-402B-9F9D-F5D294F4A771}"/>
                </a:ext>
              </a:extLst>
            </p:cNvPr>
            <p:cNvSpPr/>
            <p:nvPr/>
          </p:nvSpPr>
          <p:spPr>
            <a:xfrm>
              <a:off x="1523750" y="4142200"/>
              <a:ext cx="426600" cy="405800"/>
            </a:xfrm>
            <a:custGeom>
              <a:avLst/>
              <a:gdLst/>
              <a:ahLst/>
              <a:cxnLst/>
              <a:rect l="l" t="t" r="r" b="b"/>
              <a:pathLst>
                <a:path w="17064" h="16232" extrusionOk="0">
                  <a:moveTo>
                    <a:pt x="4533" y="988"/>
                  </a:moveTo>
                  <a:cubicBezTo>
                    <a:pt x="4621" y="988"/>
                    <a:pt x="4710" y="995"/>
                    <a:pt x="4799" y="1009"/>
                  </a:cubicBezTo>
                  <a:cubicBezTo>
                    <a:pt x="5249" y="1084"/>
                    <a:pt x="5626" y="1332"/>
                    <a:pt x="5874" y="1676"/>
                  </a:cubicBezTo>
                  <a:cubicBezTo>
                    <a:pt x="6121" y="2021"/>
                    <a:pt x="6238" y="2458"/>
                    <a:pt x="6164" y="2907"/>
                  </a:cubicBezTo>
                  <a:lnTo>
                    <a:pt x="5902" y="4523"/>
                  </a:lnTo>
                  <a:cubicBezTo>
                    <a:pt x="5894" y="4529"/>
                    <a:pt x="5889" y="4532"/>
                    <a:pt x="5882" y="4538"/>
                  </a:cubicBezTo>
                  <a:lnTo>
                    <a:pt x="4268" y="4274"/>
                  </a:lnTo>
                  <a:cubicBezTo>
                    <a:pt x="3832" y="4202"/>
                    <a:pt x="3448" y="3966"/>
                    <a:pt x="3190" y="3608"/>
                  </a:cubicBezTo>
                  <a:cubicBezTo>
                    <a:pt x="2932" y="3249"/>
                    <a:pt x="2830" y="2812"/>
                    <a:pt x="2900" y="2375"/>
                  </a:cubicBezTo>
                  <a:cubicBezTo>
                    <a:pt x="3032" y="1564"/>
                    <a:pt x="3736" y="988"/>
                    <a:pt x="4533" y="988"/>
                  </a:cubicBezTo>
                  <a:close/>
                  <a:moveTo>
                    <a:pt x="10871" y="1100"/>
                  </a:moveTo>
                  <a:cubicBezTo>
                    <a:pt x="10914" y="1100"/>
                    <a:pt x="10957" y="1104"/>
                    <a:pt x="11001" y="1111"/>
                  </a:cubicBezTo>
                  <a:cubicBezTo>
                    <a:pt x="11444" y="1183"/>
                    <a:pt x="11743" y="1600"/>
                    <a:pt x="11672" y="2042"/>
                  </a:cubicBezTo>
                  <a:lnTo>
                    <a:pt x="11150" y="5241"/>
                  </a:lnTo>
                  <a:lnTo>
                    <a:pt x="9549" y="4981"/>
                  </a:lnTo>
                  <a:lnTo>
                    <a:pt x="10069" y="1780"/>
                  </a:lnTo>
                  <a:cubicBezTo>
                    <a:pt x="10134" y="1384"/>
                    <a:pt x="10481" y="1100"/>
                    <a:pt x="10871" y="1100"/>
                  </a:cubicBezTo>
                  <a:close/>
                  <a:moveTo>
                    <a:pt x="6605" y="5501"/>
                  </a:moveTo>
                  <a:lnTo>
                    <a:pt x="8362" y="5787"/>
                  </a:lnTo>
                  <a:lnTo>
                    <a:pt x="8073" y="7563"/>
                  </a:lnTo>
                  <a:lnTo>
                    <a:pt x="6297" y="7272"/>
                  </a:lnTo>
                  <a:lnTo>
                    <a:pt x="6584" y="5515"/>
                  </a:lnTo>
                  <a:lnTo>
                    <a:pt x="6594" y="5509"/>
                  </a:lnTo>
                  <a:cubicBezTo>
                    <a:pt x="6600" y="5507"/>
                    <a:pt x="6601" y="5504"/>
                    <a:pt x="6605" y="5501"/>
                  </a:cubicBezTo>
                  <a:close/>
                  <a:moveTo>
                    <a:pt x="9337" y="5945"/>
                  </a:moveTo>
                  <a:lnTo>
                    <a:pt x="11113" y="6236"/>
                  </a:lnTo>
                  <a:lnTo>
                    <a:pt x="10822" y="8012"/>
                  </a:lnTo>
                  <a:lnTo>
                    <a:pt x="9048" y="7721"/>
                  </a:lnTo>
                  <a:lnTo>
                    <a:pt x="9337" y="5945"/>
                  </a:lnTo>
                  <a:close/>
                  <a:moveTo>
                    <a:pt x="12054" y="6604"/>
                  </a:moveTo>
                  <a:lnTo>
                    <a:pt x="15341" y="7140"/>
                  </a:lnTo>
                  <a:cubicBezTo>
                    <a:pt x="15554" y="7175"/>
                    <a:pt x="15742" y="7291"/>
                    <a:pt x="15870" y="7467"/>
                  </a:cubicBezTo>
                  <a:cubicBezTo>
                    <a:pt x="15996" y="7642"/>
                    <a:pt x="16046" y="7857"/>
                    <a:pt x="16010" y="8072"/>
                  </a:cubicBezTo>
                  <a:cubicBezTo>
                    <a:pt x="15946" y="8470"/>
                    <a:pt x="15600" y="8752"/>
                    <a:pt x="15209" y="8752"/>
                  </a:cubicBezTo>
                  <a:cubicBezTo>
                    <a:pt x="15166" y="8752"/>
                    <a:pt x="15123" y="8749"/>
                    <a:pt x="15079" y="8741"/>
                  </a:cubicBezTo>
                  <a:lnTo>
                    <a:pt x="11794" y="8207"/>
                  </a:lnTo>
                  <a:lnTo>
                    <a:pt x="12054" y="6604"/>
                  </a:lnTo>
                  <a:close/>
                  <a:moveTo>
                    <a:pt x="1856" y="7587"/>
                  </a:moveTo>
                  <a:cubicBezTo>
                    <a:pt x="1899" y="7587"/>
                    <a:pt x="1942" y="7591"/>
                    <a:pt x="1986" y="7598"/>
                  </a:cubicBezTo>
                  <a:lnTo>
                    <a:pt x="5161" y="8115"/>
                  </a:lnTo>
                  <a:lnTo>
                    <a:pt x="4900" y="9717"/>
                  </a:lnTo>
                  <a:lnTo>
                    <a:pt x="1725" y="9199"/>
                  </a:lnTo>
                  <a:cubicBezTo>
                    <a:pt x="1282" y="9127"/>
                    <a:pt x="983" y="8710"/>
                    <a:pt x="1054" y="8267"/>
                  </a:cubicBezTo>
                  <a:cubicBezTo>
                    <a:pt x="1119" y="7871"/>
                    <a:pt x="1466" y="7587"/>
                    <a:pt x="1856" y="7587"/>
                  </a:cubicBezTo>
                  <a:close/>
                  <a:moveTo>
                    <a:pt x="6139" y="8248"/>
                  </a:moveTo>
                  <a:lnTo>
                    <a:pt x="7915" y="8538"/>
                  </a:lnTo>
                  <a:lnTo>
                    <a:pt x="7624" y="10314"/>
                  </a:lnTo>
                  <a:lnTo>
                    <a:pt x="5849" y="10023"/>
                  </a:lnTo>
                  <a:lnTo>
                    <a:pt x="6139" y="8248"/>
                  </a:lnTo>
                  <a:close/>
                  <a:moveTo>
                    <a:pt x="8891" y="8697"/>
                  </a:moveTo>
                  <a:lnTo>
                    <a:pt x="10667" y="8988"/>
                  </a:lnTo>
                  <a:lnTo>
                    <a:pt x="10390" y="10682"/>
                  </a:lnTo>
                  <a:cubicBezTo>
                    <a:pt x="10355" y="10702"/>
                    <a:pt x="10325" y="10724"/>
                    <a:pt x="10296" y="10749"/>
                  </a:cubicBezTo>
                  <a:lnTo>
                    <a:pt x="8600" y="10473"/>
                  </a:lnTo>
                  <a:lnTo>
                    <a:pt x="8891" y="8697"/>
                  </a:lnTo>
                  <a:close/>
                  <a:moveTo>
                    <a:pt x="11114" y="11692"/>
                  </a:moveTo>
                  <a:lnTo>
                    <a:pt x="12668" y="11945"/>
                  </a:lnTo>
                  <a:cubicBezTo>
                    <a:pt x="13567" y="12092"/>
                    <a:pt x="14180" y="12945"/>
                    <a:pt x="14032" y="13844"/>
                  </a:cubicBezTo>
                  <a:cubicBezTo>
                    <a:pt x="13901" y="14655"/>
                    <a:pt x="13198" y="15233"/>
                    <a:pt x="12404" y="15233"/>
                  </a:cubicBezTo>
                  <a:cubicBezTo>
                    <a:pt x="12316" y="15233"/>
                    <a:pt x="12226" y="15226"/>
                    <a:pt x="12136" y="15211"/>
                  </a:cubicBezTo>
                  <a:cubicBezTo>
                    <a:pt x="11700" y="15139"/>
                    <a:pt x="11316" y="14903"/>
                    <a:pt x="11058" y="14545"/>
                  </a:cubicBezTo>
                  <a:cubicBezTo>
                    <a:pt x="10800" y="14186"/>
                    <a:pt x="10699" y="13749"/>
                    <a:pt x="10769" y="13312"/>
                  </a:cubicBezTo>
                  <a:lnTo>
                    <a:pt x="11021" y="11758"/>
                  </a:lnTo>
                  <a:cubicBezTo>
                    <a:pt x="11037" y="11750"/>
                    <a:pt x="11055" y="11741"/>
                    <a:pt x="11071" y="11730"/>
                  </a:cubicBezTo>
                  <a:cubicBezTo>
                    <a:pt x="11087" y="11720"/>
                    <a:pt x="11100" y="11705"/>
                    <a:pt x="11114" y="11692"/>
                  </a:cubicBezTo>
                  <a:close/>
                  <a:moveTo>
                    <a:pt x="5925" y="11039"/>
                  </a:moveTo>
                  <a:lnTo>
                    <a:pt x="7525" y="11301"/>
                  </a:lnTo>
                  <a:lnTo>
                    <a:pt x="6994" y="14559"/>
                  </a:lnTo>
                  <a:cubicBezTo>
                    <a:pt x="6929" y="14957"/>
                    <a:pt x="6583" y="15240"/>
                    <a:pt x="6193" y="15240"/>
                  </a:cubicBezTo>
                  <a:cubicBezTo>
                    <a:pt x="6149" y="15240"/>
                    <a:pt x="6106" y="15237"/>
                    <a:pt x="6062" y="15230"/>
                  </a:cubicBezTo>
                  <a:cubicBezTo>
                    <a:pt x="5849" y="15195"/>
                    <a:pt x="5661" y="15079"/>
                    <a:pt x="5533" y="14901"/>
                  </a:cubicBezTo>
                  <a:cubicBezTo>
                    <a:pt x="5407" y="14727"/>
                    <a:pt x="5357" y="14512"/>
                    <a:pt x="5393" y="14298"/>
                  </a:cubicBezTo>
                  <a:lnTo>
                    <a:pt x="5925" y="11039"/>
                  </a:lnTo>
                  <a:close/>
                  <a:moveTo>
                    <a:pt x="4534" y="0"/>
                  </a:moveTo>
                  <a:cubicBezTo>
                    <a:pt x="3262" y="0"/>
                    <a:pt x="2139" y="923"/>
                    <a:pt x="1927" y="2217"/>
                  </a:cubicBezTo>
                  <a:cubicBezTo>
                    <a:pt x="1813" y="2914"/>
                    <a:pt x="1977" y="3613"/>
                    <a:pt x="2389" y="4187"/>
                  </a:cubicBezTo>
                  <a:cubicBezTo>
                    <a:pt x="2801" y="4760"/>
                    <a:pt x="3412" y="5137"/>
                    <a:pt x="4109" y="5250"/>
                  </a:cubicBezTo>
                  <a:lnTo>
                    <a:pt x="5589" y="5492"/>
                  </a:lnTo>
                  <a:lnTo>
                    <a:pt x="5320" y="7140"/>
                  </a:lnTo>
                  <a:lnTo>
                    <a:pt x="2145" y="6623"/>
                  </a:lnTo>
                  <a:cubicBezTo>
                    <a:pt x="2046" y="6607"/>
                    <a:pt x="1948" y="6599"/>
                    <a:pt x="1850" y="6599"/>
                  </a:cubicBezTo>
                  <a:cubicBezTo>
                    <a:pt x="1476" y="6599"/>
                    <a:pt x="1113" y="6715"/>
                    <a:pt x="804" y="6938"/>
                  </a:cubicBezTo>
                  <a:cubicBezTo>
                    <a:pt x="414" y="7219"/>
                    <a:pt x="156" y="7635"/>
                    <a:pt x="78" y="8109"/>
                  </a:cubicBezTo>
                  <a:cubicBezTo>
                    <a:pt x="1" y="8584"/>
                    <a:pt x="113" y="9061"/>
                    <a:pt x="394" y="9451"/>
                  </a:cubicBezTo>
                  <a:cubicBezTo>
                    <a:pt x="675" y="9842"/>
                    <a:pt x="1090" y="10100"/>
                    <a:pt x="1565" y="10177"/>
                  </a:cubicBezTo>
                  <a:lnTo>
                    <a:pt x="4878" y="10718"/>
                  </a:lnTo>
                  <a:cubicBezTo>
                    <a:pt x="4880" y="10719"/>
                    <a:pt x="4880" y="10722"/>
                    <a:pt x="4881" y="10724"/>
                  </a:cubicBezTo>
                  <a:cubicBezTo>
                    <a:pt x="4904" y="10754"/>
                    <a:pt x="4931" y="10782"/>
                    <a:pt x="4960" y="10808"/>
                  </a:cubicBezTo>
                  <a:lnTo>
                    <a:pt x="4417" y="14140"/>
                  </a:lnTo>
                  <a:cubicBezTo>
                    <a:pt x="4341" y="14615"/>
                    <a:pt x="4451" y="15091"/>
                    <a:pt x="4732" y="15482"/>
                  </a:cubicBezTo>
                  <a:cubicBezTo>
                    <a:pt x="5014" y="15872"/>
                    <a:pt x="5430" y="16130"/>
                    <a:pt x="5904" y="16207"/>
                  </a:cubicBezTo>
                  <a:cubicBezTo>
                    <a:pt x="6003" y="16223"/>
                    <a:pt x="6101" y="16231"/>
                    <a:pt x="6198" y="16231"/>
                  </a:cubicBezTo>
                  <a:cubicBezTo>
                    <a:pt x="6573" y="16231"/>
                    <a:pt x="6937" y="16115"/>
                    <a:pt x="7246" y="15892"/>
                  </a:cubicBezTo>
                  <a:cubicBezTo>
                    <a:pt x="7637" y="15611"/>
                    <a:pt x="7895" y="15195"/>
                    <a:pt x="7971" y="14721"/>
                  </a:cubicBezTo>
                  <a:lnTo>
                    <a:pt x="8504" y="11462"/>
                  </a:lnTo>
                  <a:lnTo>
                    <a:pt x="10032" y="11711"/>
                  </a:lnTo>
                  <a:lnTo>
                    <a:pt x="9796" y="13156"/>
                  </a:lnTo>
                  <a:cubicBezTo>
                    <a:pt x="9682" y="13854"/>
                    <a:pt x="9846" y="14552"/>
                    <a:pt x="10257" y="15125"/>
                  </a:cubicBezTo>
                  <a:cubicBezTo>
                    <a:pt x="10670" y="15698"/>
                    <a:pt x="11281" y="16077"/>
                    <a:pt x="11977" y="16190"/>
                  </a:cubicBezTo>
                  <a:cubicBezTo>
                    <a:pt x="12119" y="16213"/>
                    <a:pt x="12259" y="16224"/>
                    <a:pt x="12399" y="16224"/>
                  </a:cubicBezTo>
                  <a:cubicBezTo>
                    <a:pt x="13672" y="16224"/>
                    <a:pt x="14798" y="15301"/>
                    <a:pt x="15010" y="14004"/>
                  </a:cubicBezTo>
                  <a:cubicBezTo>
                    <a:pt x="15243" y="12567"/>
                    <a:pt x="14266" y="11205"/>
                    <a:pt x="12827" y="10971"/>
                  </a:cubicBezTo>
                  <a:lnTo>
                    <a:pt x="11381" y="10735"/>
                  </a:lnTo>
                  <a:lnTo>
                    <a:pt x="11635" y="9181"/>
                  </a:lnTo>
                  <a:lnTo>
                    <a:pt x="14919" y="9716"/>
                  </a:lnTo>
                  <a:cubicBezTo>
                    <a:pt x="15018" y="9732"/>
                    <a:pt x="15117" y="9740"/>
                    <a:pt x="15215" y="9740"/>
                  </a:cubicBezTo>
                  <a:cubicBezTo>
                    <a:pt x="15589" y="9740"/>
                    <a:pt x="15952" y="9624"/>
                    <a:pt x="16261" y="9401"/>
                  </a:cubicBezTo>
                  <a:cubicBezTo>
                    <a:pt x="16652" y="9120"/>
                    <a:pt x="16910" y="8704"/>
                    <a:pt x="16988" y="8230"/>
                  </a:cubicBezTo>
                  <a:cubicBezTo>
                    <a:pt x="17064" y="7755"/>
                    <a:pt x="16953" y="7278"/>
                    <a:pt x="16672" y="6888"/>
                  </a:cubicBezTo>
                  <a:cubicBezTo>
                    <a:pt x="16390" y="6497"/>
                    <a:pt x="15974" y="6239"/>
                    <a:pt x="15500" y="6162"/>
                  </a:cubicBezTo>
                  <a:lnTo>
                    <a:pt x="12126" y="5613"/>
                  </a:lnTo>
                  <a:cubicBezTo>
                    <a:pt x="12119" y="5595"/>
                    <a:pt x="12109" y="5581"/>
                    <a:pt x="12100" y="5567"/>
                  </a:cubicBezTo>
                  <a:lnTo>
                    <a:pt x="12649" y="2202"/>
                  </a:lnTo>
                  <a:cubicBezTo>
                    <a:pt x="12727" y="1726"/>
                    <a:pt x="12615" y="1250"/>
                    <a:pt x="12334" y="859"/>
                  </a:cubicBezTo>
                  <a:cubicBezTo>
                    <a:pt x="12053" y="469"/>
                    <a:pt x="11637" y="211"/>
                    <a:pt x="11163" y="133"/>
                  </a:cubicBezTo>
                  <a:cubicBezTo>
                    <a:pt x="11065" y="118"/>
                    <a:pt x="10967" y="110"/>
                    <a:pt x="10870" y="110"/>
                  </a:cubicBezTo>
                  <a:cubicBezTo>
                    <a:pt x="10495" y="110"/>
                    <a:pt x="10131" y="226"/>
                    <a:pt x="9820" y="449"/>
                  </a:cubicBezTo>
                  <a:cubicBezTo>
                    <a:pt x="9430" y="731"/>
                    <a:pt x="9172" y="1145"/>
                    <a:pt x="9095" y="1621"/>
                  </a:cubicBezTo>
                  <a:lnTo>
                    <a:pt x="8573" y="4820"/>
                  </a:lnTo>
                  <a:lnTo>
                    <a:pt x="6901" y="4548"/>
                  </a:lnTo>
                  <a:lnTo>
                    <a:pt x="7143" y="3069"/>
                  </a:lnTo>
                  <a:cubicBezTo>
                    <a:pt x="7376" y="1631"/>
                    <a:pt x="6399" y="270"/>
                    <a:pt x="4960" y="34"/>
                  </a:cubicBezTo>
                  <a:cubicBezTo>
                    <a:pt x="4817" y="11"/>
                    <a:pt x="4675" y="0"/>
                    <a:pt x="4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7" name="Google Shape;4873;p41">
              <a:extLst>
                <a:ext uri="{FF2B5EF4-FFF2-40B4-BE49-F238E27FC236}">
                  <a16:creationId xmlns:a16="http://schemas.microsoft.com/office/drawing/2014/main" id="{B5C09949-6163-45FF-B41A-427264C58D27}"/>
                </a:ext>
              </a:extLst>
            </p:cNvPr>
            <p:cNvSpPr/>
            <p:nvPr/>
          </p:nvSpPr>
          <p:spPr>
            <a:xfrm>
              <a:off x="1054025" y="3826350"/>
              <a:ext cx="1203750" cy="1116025"/>
            </a:xfrm>
            <a:custGeom>
              <a:avLst/>
              <a:gdLst/>
              <a:ahLst/>
              <a:cxnLst/>
              <a:rect l="l" t="t" r="r" b="b"/>
              <a:pathLst>
                <a:path w="48150" h="44641" extrusionOk="0">
                  <a:moveTo>
                    <a:pt x="30540" y="798"/>
                  </a:moveTo>
                  <a:cubicBezTo>
                    <a:pt x="31258" y="1586"/>
                    <a:pt x="32248" y="1999"/>
                    <a:pt x="33251" y="1999"/>
                  </a:cubicBezTo>
                  <a:cubicBezTo>
                    <a:pt x="33892" y="1999"/>
                    <a:pt x="34537" y="1831"/>
                    <a:pt x="35122" y="1485"/>
                  </a:cubicBezTo>
                  <a:lnTo>
                    <a:pt x="47303" y="18414"/>
                  </a:lnTo>
                  <a:cubicBezTo>
                    <a:pt x="45966" y="19575"/>
                    <a:pt x="45647" y="21545"/>
                    <a:pt x="46545" y="23065"/>
                  </a:cubicBezTo>
                  <a:lnTo>
                    <a:pt x="17671" y="43840"/>
                  </a:lnTo>
                  <a:cubicBezTo>
                    <a:pt x="16956" y="43018"/>
                    <a:pt x="15937" y="42580"/>
                    <a:pt x="14896" y="42580"/>
                  </a:cubicBezTo>
                  <a:cubicBezTo>
                    <a:pt x="14246" y="42580"/>
                    <a:pt x="13587" y="42751"/>
                    <a:pt x="12988" y="43106"/>
                  </a:cubicBezTo>
                  <a:lnTo>
                    <a:pt x="809" y="26177"/>
                  </a:lnTo>
                  <a:cubicBezTo>
                    <a:pt x="1909" y="25248"/>
                    <a:pt x="2341" y="23800"/>
                    <a:pt x="1995" y="22462"/>
                  </a:cubicBezTo>
                  <a:cubicBezTo>
                    <a:pt x="1918" y="22162"/>
                    <a:pt x="1802" y="21868"/>
                    <a:pt x="1644" y="21588"/>
                  </a:cubicBezTo>
                  <a:lnTo>
                    <a:pt x="30540" y="798"/>
                  </a:lnTo>
                  <a:close/>
                  <a:moveTo>
                    <a:pt x="30598" y="1"/>
                  </a:moveTo>
                  <a:cubicBezTo>
                    <a:pt x="30530" y="1"/>
                    <a:pt x="30461" y="21"/>
                    <a:pt x="30402" y="65"/>
                  </a:cubicBezTo>
                  <a:lnTo>
                    <a:pt x="995" y="21221"/>
                  </a:lnTo>
                  <a:cubicBezTo>
                    <a:pt x="846" y="21327"/>
                    <a:pt x="810" y="21532"/>
                    <a:pt x="913" y="21685"/>
                  </a:cubicBezTo>
                  <a:cubicBezTo>
                    <a:pt x="1828" y="23041"/>
                    <a:pt x="1509" y="24855"/>
                    <a:pt x="151" y="25830"/>
                  </a:cubicBezTo>
                  <a:cubicBezTo>
                    <a:pt x="76" y="25881"/>
                    <a:pt x="26" y="25960"/>
                    <a:pt x="10" y="26051"/>
                  </a:cubicBezTo>
                  <a:cubicBezTo>
                    <a:pt x="0" y="26096"/>
                    <a:pt x="3" y="26145"/>
                    <a:pt x="15" y="26192"/>
                  </a:cubicBezTo>
                  <a:cubicBezTo>
                    <a:pt x="26" y="26233"/>
                    <a:pt x="43" y="26271"/>
                    <a:pt x="68" y="26304"/>
                  </a:cubicBezTo>
                  <a:lnTo>
                    <a:pt x="12626" y="43761"/>
                  </a:lnTo>
                  <a:cubicBezTo>
                    <a:pt x="12686" y="43847"/>
                    <a:pt x="12789" y="43887"/>
                    <a:pt x="12894" y="43887"/>
                  </a:cubicBezTo>
                  <a:cubicBezTo>
                    <a:pt x="12977" y="43887"/>
                    <a:pt x="13062" y="43862"/>
                    <a:pt x="13129" y="43814"/>
                  </a:cubicBezTo>
                  <a:cubicBezTo>
                    <a:pt x="13660" y="43433"/>
                    <a:pt x="14274" y="43249"/>
                    <a:pt x="14883" y="43249"/>
                  </a:cubicBezTo>
                  <a:cubicBezTo>
                    <a:pt x="15820" y="43249"/>
                    <a:pt x="16743" y="43683"/>
                    <a:pt x="17331" y="44499"/>
                  </a:cubicBezTo>
                  <a:cubicBezTo>
                    <a:pt x="17396" y="44592"/>
                    <a:pt x="17499" y="44641"/>
                    <a:pt x="17603" y="44641"/>
                  </a:cubicBezTo>
                  <a:cubicBezTo>
                    <a:pt x="17672" y="44641"/>
                    <a:pt x="17741" y="44620"/>
                    <a:pt x="17801" y="44577"/>
                  </a:cubicBezTo>
                  <a:lnTo>
                    <a:pt x="47201" y="23426"/>
                  </a:lnTo>
                  <a:cubicBezTo>
                    <a:pt x="47274" y="23373"/>
                    <a:pt x="47323" y="23294"/>
                    <a:pt x="47337" y="23206"/>
                  </a:cubicBezTo>
                  <a:cubicBezTo>
                    <a:pt x="47351" y="23115"/>
                    <a:pt x="47331" y="23026"/>
                    <a:pt x="47278" y="22953"/>
                  </a:cubicBezTo>
                  <a:cubicBezTo>
                    <a:pt x="46308" y="21608"/>
                    <a:pt x="46616" y="19721"/>
                    <a:pt x="47963" y="18751"/>
                  </a:cubicBezTo>
                  <a:cubicBezTo>
                    <a:pt x="48117" y="18642"/>
                    <a:pt x="48150" y="18429"/>
                    <a:pt x="48041" y="18281"/>
                  </a:cubicBezTo>
                  <a:lnTo>
                    <a:pt x="35484" y="827"/>
                  </a:lnTo>
                  <a:cubicBezTo>
                    <a:pt x="35419" y="735"/>
                    <a:pt x="35316" y="686"/>
                    <a:pt x="35210" y="686"/>
                  </a:cubicBezTo>
                  <a:cubicBezTo>
                    <a:pt x="35142" y="686"/>
                    <a:pt x="35073" y="707"/>
                    <a:pt x="35013" y="750"/>
                  </a:cubicBezTo>
                  <a:cubicBezTo>
                    <a:pt x="34478" y="1135"/>
                    <a:pt x="33864" y="1321"/>
                    <a:pt x="33255" y="1321"/>
                  </a:cubicBezTo>
                  <a:cubicBezTo>
                    <a:pt x="32352" y="1321"/>
                    <a:pt x="31463" y="911"/>
                    <a:pt x="30868" y="133"/>
                  </a:cubicBezTo>
                  <a:cubicBezTo>
                    <a:pt x="30801" y="47"/>
                    <a:pt x="30700" y="1"/>
                    <a:pt x="30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8" name="Google Shape;4874;p41">
              <a:extLst>
                <a:ext uri="{FF2B5EF4-FFF2-40B4-BE49-F238E27FC236}">
                  <a16:creationId xmlns:a16="http://schemas.microsoft.com/office/drawing/2014/main" id="{AD1A5762-9155-4E09-BF9B-183BD6C7950C}"/>
                </a:ext>
              </a:extLst>
            </p:cNvPr>
            <p:cNvSpPr/>
            <p:nvPr/>
          </p:nvSpPr>
          <p:spPr>
            <a:xfrm>
              <a:off x="1491075" y="4450175"/>
              <a:ext cx="88225" cy="77775"/>
            </a:xfrm>
            <a:custGeom>
              <a:avLst/>
              <a:gdLst/>
              <a:ahLst/>
              <a:cxnLst/>
              <a:rect l="l" t="t" r="r" b="b"/>
              <a:pathLst>
                <a:path w="3529" h="3111" extrusionOk="0">
                  <a:moveTo>
                    <a:pt x="1763" y="1"/>
                  </a:moveTo>
                  <a:cubicBezTo>
                    <a:pt x="1449" y="1"/>
                    <a:pt x="1132" y="96"/>
                    <a:pt x="856" y="294"/>
                  </a:cubicBezTo>
                  <a:cubicBezTo>
                    <a:pt x="160" y="795"/>
                    <a:pt x="1" y="1765"/>
                    <a:pt x="502" y="2462"/>
                  </a:cubicBezTo>
                  <a:cubicBezTo>
                    <a:pt x="806" y="2885"/>
                    <a:pt x="1283" y="3110"/>
                    <a:pt x="1766" y="3110"/>
                  </a:cubicBezTo>
                  <a:cubicBezTo>
                    <a:pt x="2080" y="3110"/>
                    <a:pt x="2397" y="3015"/>
                    <a:pt x="2672" y="2817"/>
                  </a:cubicBezTo>
                  <a:cubicBezTo>
                    <a:pt x="3369" y="2316"/>
                    <a:pt x="3528" y="1344"/>
                    <a:pt x="3026" y="648"/>
                  </a:cubicBezTo>
                  <a:cubicBezTo>
                    <a:pt x="2722" y="226"/>
                    <a:pt x="2246" y="1"/>
                    <a:pt x="1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9" name="Google Shape;4875;p41">
              <a:extLst>
                <a:ext uri="{FF2B5EF4-FFF2-40B4-BE49-F238E27FC236}">
                  <a16:creationId xmlns:a16="http://schemas.microsoft.com/office/drawing/2014/main" id="{8FFCD3CC-B3FF-4F3C-B874-26E271427DF2}"/>
                </a:ext>
              </a:extLst>
            </p:cNvPr>
            <p:cNvSpPr/>
            <p:nvPr/>
          </p:nvSpPr>
          <p:spPr>
            <a:xfrm>
              <a:off x="1370825" y="4479825"/>
              <a:ext cx="175825" cy="149550"/>
            </a:xfrm>
            <a:custGeom>
              <a:avLst/>
              <a:gdLst/>
              <a:ahLst/>
              <a:cxnLst/>
              <a:rect l="l" t="t" r="r" b="b"/>
              <a:pathLst>
                <a:path w="7033" h="5982" extrusionOk="0">
                  <a:moveTo>
                    <a:pt x="6363" y="1"/>
                  </a:moveTo>
                  <a:cubicBezTo>
                    <a:pt x="6318" y="1"/>
                    <a:pt x="6272" y="6"/>
                    <a:pt x="6224" y="19"/>
                  </a:cubicBezTo>
                  <a:lnTo>
                    <a:pt x="500" y="1560"/>
                  </a:lnTo>
                  <a:cubicBezTo>
                    <a:pt x="147" y="1654"/>
                    <a:pt x="1" y="2071"/>
                    <a:pt x="212" y="2368"/>
                  </a:cubicBezTo>
                  <a:lnTo>
                    <a:pt x="2655" y="5765"/>
                  </a:lnTo>
                  <a:cubicBezTo>
                    <a:pt x="2760" y="5910"/>
                    <a:pt x="2919" y="5982"/>
                    <a:pt x="3079" y="5982"/>
                  </a:cubicBezTo>
                  <a:cubicBezTo>
                    <a:pt x="3245" y="5982"/>
                    <a:pt x="3411" y="5903"/>
                    <a:pt x="3514" y="5748"/>
                  </a:cubicBezTo>
                  <a:lnTo>
                    <a:pt x="6794" y="810"/>
                  </a:lnTo>
                  <a:cubicBezTo>
                    <a:pt x="7032" y="453"/>
                    <a:pt x="6758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0" name="Google Shape;4876;p41">
              <a:extLst>
                <a:ext uri="{FF2B5EF4-FFF2-40B4-BE49-F238E27FC236}">
                  <a16:creationId xmlns:a16="http://schemas.microsoft.com/office/drawing/2014/main" id="{0E336E66-3DE0-4A08-B19C-D9CA114E0BEC}"/>
                </a:ext>
              </a:extLst>
            </p:cNvPr>
            <p:cNvSpPr/>
            <p:nvPr/>
          </p:nvSpPr>
          <p:spPr>
            <a:xfrm>
              <a:off x="1544800" y="4391425"/>
              <a:ext cx="124075" cy="92125"/>
            </a:xfrm>
            <a:custGeom>
              <a:avLst/>
              <a:gdLst/>
              <a:ahLst/>
              <a:cxnLst/>
              <a:rect l="l" t="t" r="r" b="b"/>
              <a:pathLst>
                <a:path w="4963" h="3685" extrusionOk="0">
                  <a:moveTo>
                    <a:pt x="4618" y="1"/>
                  </a:moveTo>
                  <a:cubicBezTo>
                    <a:pt x="4557" y="1"/>
                    <a:pt x="4494" y="19"/>
                    <a:pt x="4440" y="58"/>
                  </a:cubicBezTo>
                  <a:lnTo>
                    <a:pt x="167" y="3134"/>
                  </a:lnTo>
                  <a:cubicBezTo>
                    <a:pt x="30" y="3231"/>
                    <a:pt x="0" y="3420"/>
                    <a:pt x="96" y="3557"/>
                  </a:cubicBezTo>
                  <a:cubicBezTo>
                    <a:pt x="156" y="3640"/>
                    <a:pt x="250" y="3685"/>
                    <a:pt x="345" y="3685"/>
                  </a:cubicBezTo>
                  <a:cubicBezTo>
                    <a:pt x="406" y="3685"/>
                    <a:pt x="467" y="3666"/>
                    <a:pt x="521" y="3628"/>
                  </a:cubicBezTo>
                  <a:lnTo>
                    <a:pt x="4796" y="552"/>
                  </a:lnTo>
                  <a:cubicBezTo>
                    <a:pt x="4932" y="455"/>
                    <a:pt x="4962" y="266"/>
                    <a:pt x="4866" y="130"/>
                  </a:cubicBezTo>
                  <a:lnTo>
                    <a:pt x="4866" y="127"/>
                  </a:lnTo>
                  <a:cubicBezTo>
                    <a:pt x="4806" y="44"/>
                    <a:pt x="4713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1" name="Google Shape;4877;p41">
              <a:extLst>
                <a:ext uri="{FF2B5EF4-FFF2-40B4-BE49-F238E27FC236}">
                  <a16:creationId xmlns:a16="http://schemas.microsoft.com/office/drawing/2014/main" id="{AD2797A3-F4D6-442A-BFF7-DCFB368F9C75}"/>
                </a:ext>
              </a:extLst>
            </p:cNvPr>
            <p:cNvSpPr/>
            <p:nvPr/>
          </p:nvSpPr>
          <p:spPr>
            <a:xfrm>
              <a:off x="1981575" y="3816275"/>
              <a:ext cx="417525" cy="368150"/>
            </a:xfrm>
            <a:custGeom>
              <a:avLst/>
              <a:gdLst/>
              <a:ahLst/>
              <a:cxnLst/>
              <a:rect l="l" t="t" r="r" b="b"/>
              <a:pathLst>
                <a:path w="16701" h="14726" extrusionOk="0">
                  <a:moveTo>
                    <a:pt x="8955" y="3652"/>
                  </a:moveTo>
                  <a:lnTo>
                    <a:pt x="12061" y="7968"/>
                  </a:lnTo>
                  <a:lnTo>
                    <a:pt x="7744" y="11074"/>
                  </a:lnTo>
                  <a:lnTo>
                    <a:pt x="4640" y="6757"/>
                  </a:lnTo>
                  <a:lnTo>
                    <a:pt x="8955" y="3652"/>
                  </a:lnTo>
                  <a:close/>
                  <a:moveTo>
                    <a:pt x="8345" y="0"/>
                  </a:moveTo>
                  <a:cubicBezTo>
                    <a:pt x="6856" y="0"/>
                    <a:pt x="5353" y="451"/>
                    <a:pt x="4051" y="1386"/>
                  </a:cubicBezTo>
                  <a:cubicBezTo>
                    <a:pt x="750" y="3760"/>
                    <a:pt x="0" y="8362"/>
                    <a:pt x="2374" y="11663"/>
                  </a:cubicBezTo>
                  <a:cubicBezTo>
                    <a:pt x="3812" y="13662"/>
                    <a:pt x="6067" y="14725"/>
                    <a:pt x="8356" y="14725"/>
                  </a:cubicBezTo>
                  <a:cubicBezTo>
                    <a:pt x="9845" y="14725"/>
                    <a:pt x="11349" y="14275"/>
                    <a:pt x="12650" y="13340"/>
                  </a:cubicBezTo>
                  <a:cubicBezTo>
                    <a:pt x="15949" y="10963"/>
                    <a:pt x="16700" y="6363"/>
                    <a:pt x="14327" y="3063"/>
                  </a:cubicBezTo>
                  <a:cubicBezTo>
                    <a:pt x="12889" y="1064"/>
                    <a:pt x="10634" y="0"/>
                    <a:pt x="8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2" name="Google Shape;4878;p41">
              <a:extLst>
                <a:ext uri="{FF2B5EF4-FFF2-40B4-BE49-F238E27FC236}">
                  <a16:creationId xmlns:a16="http://schemas.microsoft.com/office/drawing/2014/main" id="{E1D2EB70-E425-4CBD-B3F6-2242DAE82704}"/>
                </a:ext>
              </a:extLst>
            </p:cNvPr>
            <p:cNvSpPr/>
            <p:nvPr/>
          </p:nvSpPr>
          <p:spPr>
            <a:xfrm>
              <a:off x="2016675" y="3837800"/>
              <a:ext cx="358025" cy="325050"/>
            </a:xfrm>
            <a:custGeom>
              <a:avLst/>
              <a:gdLst/>
              <a:ahLst/>
              <a:cxnLst/>
              <a:rect l="l" t="t" r="r" b="b"/>
              <a:pathLst>
                <a:path w="14321" h="13002" extrusionOk="0">
                  <a:moveTo>
                    <a:pt x="6938" y="676"/>
                  </a:moveTo>
                  <a:cubicBezTo>
                    <a:pt x="8751" y="676"/>
                    <a:pt x="10539" y="1517"/>
                    <a:pt x="11676" y="3098"/>
                  </a:cubicBezTo>
                  <a:cubicBezTo>
                    <a:pt x="12109" y="3700"/>
                    <a:pt x="12410" y="4358"/>
                    <a:pt x="12586" y="5036"/>
                  </a:cubicBezTo>
                  <a:cubicBezTo>
                    <a:pt x="13170" y="7297"/>
                    <a:pt x="12355" y="9790"/>
                    <a:pt x="10349" y="11232"/>
                  </a:cubicBezTo>
                  <a:cubicBezTo>
                    <a:pt x="9321" y="11970"/>
                    <a:pt x="8131" y="12326"/>
                    <a:pt x="6952" y="12326"/>
                  </a:cubicBezTo>
                  <a:cubicBezTo>
                    <a:pt x="5139" y="12326"/>
                    <a:pt x="3351" y="11485"/>
                    <a:pt x="2215" y="9904"/>
                  </a:cubicBezTo>
                  <a:cubicBezTo>
                    <a:pt x="339" y="7293"/>
                    <a:pt x="934" y="3648"/>
                    <a:pt x="3543" y="1771"/>
                  </a:cubicBezTo>
                  <a:cubicBezTo>
                    <a:pt x="4570" y="1032"/>
                    <a:pt x="5760" y="676"/>
                    <a:pt x="6938" y="676"/>
                  </a:cubicBezTo>
                  <a:close/>
                  <a:moveTo>
                    <a:pt x="6939" y="0"/>
                  </a:moveTo>
                  <a:cubicBezTo>
                    <a:pt x="5623" y="0"/>
                    <a:pt x="4296" y="397"/>
                    <a:pt x="3150" y="1222"/>
                  </a:cubicBezTo>
                  <a:cubicBezTo>
                    <a:pt x="911" y="2833"/>
                    <a:pt x="1" y="5613"/>
                    <a:pt x="653" y="8136"/>
                  </a:cubicBezTo>
                  <a:cubicBezTo>
                    <a:pt x="848" y="8894"/>
                    <a:pt x="1185" y="9628"/>
                    <a:pt x="1668" y="10299"/>
                  </a:cubicBezTo>
                  <a:cubicBezTo>
                    <a:pt x="2938" y="12063"/>
                    <a:pt x="4933" y="13002"/>
                    <a:pt x="6956" y="13002"/>
                  </a:cubicBezTo>
                  <a:cubicBezTo>
                    <a:pt x="8272" y="13002"/>
                    <a:pt x="9599" y="12605"/>
                    <a:pt x="10746" y="11779"/>
                  </a:cubicBezTo>
                  <a:cubicBezTo>
                    <a:pt x="13657" y="9685"/>
                    <a:pt x="14320" y="5612"/>
                    <a:pt x="12228" y="2704"/>
                  </a:cubicBezTo>
                  <a:cubicBezTo>
                    <a:pt x="10959" y="940"/>
                    <a:pt x="8963" y="0"/>
                    <a:pt x="6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3" name="Google Shape;4879;p41">
              <a:extLst>
                <a:ext uri="{FF2B5EF4-FFF2-40B4-BE49-F238E27FC236}">
                  <a16:creationId xmlns:a16="http://schemas.microsoft.com/office/drawing/2014/main" id="{A3600BC4-C378-43C1-8D4B-85FB67FE20F7}"/>
                </a:ext>
              </a:extLst>
            </p:cNvPr>
            <p:cNvSpPr/>
            <p:nvPr/>
          </p:nvSpPr>
          <p:spPr>
            <a:xfrm>
              <a:off x="2075800" y="3885825"/>
              <a:ext cx="229075" cy="229050"/>
            </a:xfrm>
            <a:custGeom>
              <a:avLst/>
              <a:gdLst/>
              <a:ahLst/>
              <a:cxnLst/>
              <a:rect l="l" t="t" r="r" b="b"/>
              <a:pathLst>
                <a:path w="9163" h="9162" extrusionOk="0">
                  <a:moveTo>
                    <a:pt x="5186" y="870"/>
                  </a:moveTo>
                  <a:lnTo>
                    <a:pt x="8292" y="5186"/>
                  </a:lnTo>
                  <a:lnTo>
                    <a:pt x="3975" y="8292"/>
                  </a:lnTo>
                  <a:lnTo>
                    <a:pt x="871" y="3975"/>
                  </a:lnTo>
                  <a:lnTo>
                    <a:pt x="5186" y="870"/>
                  </a:lnTo>
                  <a:close/>
                  <a:moveTo>
                    <a:pt x="5328" y="0"/>
                  </a:moveTo>
                  <a:lnTo>
                    <a:pt x="1" y="3834"/>
                  </a:lnTo>
                  <a:lnTo>
                    <a:pt x="3835" y="9162"/>
                  </a:lnTo>
                  <a:lnTo>
                    <a:pt x="9162" y="5328"/>
                  </a:lnTo>
                  <a:lnTo>
                    <a:pt x="5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4" name="Google Shape;4880;p41">
              <a:extLst>
                <a:ext uri="{FF2B5EF4-FFF2-40B4-BE49-F238E27FC236}">
                  <a16:creationId xmlns:a16="http://schemas.microsoft.com/office/drawing/2014/main" id="{158B6C3F-721A-44D5-9DA9-D653BCD64B6A}"/>
                </a:ext>
              </a:extLst>
            </p:cNvPr>
            <p:cNvSpPr/>
            <p:nvPr/>
          </p:nvSpPr>
          <p:spPr>
            <a:xfrm>
              <a:off x="1995825" y="3902900"/>
              <a:ext cx="377300" cy="281475"/>
            </a:xfrm>
            <a:custGeom>
              <a:avLst/>
              <a:gdLst/>
              <a:ahLst/>
              <a:cxnLst/>
              <a:rect l="l" t="t" r="r" b="b"/>
              <a:pathLst>
                <a:path w="15092" h="11259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" y="2459"/>
                    <a:pt x="7" y="5699"/>
                    <a:pt x="1802" y="8196"/>
                  </a:cubicBezTo>
                  <a:cubicBezTo>
                    <a:pt x="3240" y="10195"/>
                    <a:pt x="5496" y="11259"/>
                    <a:pt x="7785" y="11259"/>
                  </a:cubicBezTo>
                  <a:cubicBezTo>
                    <a:pt x="9274" y="11259"/>
                    <a:pt x="10777" y="10809"/>
                    <a:pt x="12079" y="9873"/>
                  </a:cubicBezTo>
                  <a:cubicBezTo>
                    <a:pt x="13847" y="8602"/>
                    <a:pt x="14875" y="6691"/>
                    <a:pt x="15091" y="4685"/>
                  </a:cubicBezTo>
                  <a:lnTo>
                    <a:pt x="15091" y="4685"/>
                  </a:lnTo>
                  <a:cubicBezTo>
                    <a:pt x="14598" y="5476"/>
                    <a:pt x="13949" y="6187"/>
                    <a:pt x="13146" y="6764"/>
                  </a:cubicBezTo>
                  <a:cubicBezTo>
                    <a:pt x="11845" y="7701"/>
                    <a:pt x="10342" y="8151"/>
                    <a:pt x="8852" y="8151"/>
                  </a:cubicBezTo>
                  <a:cubicBezTo>
                    <a:pt x="6564" y="8151"/>
                    <a:pt x="4309" y="7088"/>
                    <a:pt x="2870" y="5088"/>
                  </a:cubicBezTo>
                  <a:cubicBezTo>
                    <a:pt x="1767" y="3554"/>
                    <a:pt x="1347" y="174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5" name="Google Shape;4881;p41">
              <a:extLst>
                <a:ext uri="{FF2B5EF4-FFF2-40B4-BE49-F238E27FC236}">
                  <a16:creationId xmlns:a16="http://schemas.microsoft.com/office/drawing/2014/main" id="{7B8A4E43-5301-4863-A8E0-1F51BD4EF646}"/>
                </a:ext>
              </a:extLst>
            </p:cNvPr>
            <p:cNvSpPr/>
            <p:nvPr/>
          </p:nvSpPr>
          <p:spPr>
            <a:xfrm>
              <a:off x="990950" y="43925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6" name="Google Shape;4882;p41">
              <a:extLst>
                <a:ext uri="{FF2B5EF4-FFF2-40B4-BE49-F238E27FC236}">
                  <a16:creationId xmlns:a16="http://schemas.microsoft.com/office/drawing/2014/main" id="{CA1A4F51-FFC7-4F3A-912F-C5180ED160A2}"/>
                </a:ext>
              </a:extLst>
            </p:cNvPr>
            <p:cNvSpPr/>
            <p:nvPr/>
          </p:nvSpPr>
          <p:spPr>
            <a:xfrm>
              <a:off x="1005225" y="440682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5" y="1"/>
                  </a:moveTo>
                  <a:lnTo>
                    <a:pt x="0" y="1261"/>
                  </a:lnTo>
                  <a:lnTo>
                    <a:pt x="1260" y="1467"/>
                  </a:lnTo>
                  <a:lnTo>
                    <a:pt x="1466" y="20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7" name="Google Shape;4883;p41">
              <a:extLst>
                <a:ext uri="{FF2B5EF4-FFF2-40B4-BE49-F238E27FC236}">
                  <a16:creationId xmlns:a16="http://schemas.microsoft.com/office/drawing/2014/main" id="{641AA9C1-70B6-4864-939F-840B0A9B74BE}"/>
                </a:ext>
              </a:extLst>
            </p:cNvPr>
            <p:cNvSpPr/>
            <p:nvPr/>
          </p:nvSpPr>
          <p:spPr>
            <a:xfrm>
              <a:off x="1385300" y="49463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7" y="36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8" name="Google Shape;4884;p41">
              <a:extLst>
                <a:ext uri="{FF2B5EF4-FFF2-40B4-BE49-F238E27FC236}">
                  <a16:creationId xmlns:a16="http://schemas.microsoft.com/office/drawing/2014/main" id="{D4D0BD42-D19A-43E1-AF1F-CF5F0F935595}"/>
                </a:ext>
              </a:extLst>
            </p:cNvPr>
            <p:cNvSpPr/>
            <p:nvPr/>
          </p:nvSpPr>
          <p:spPr>
            <a:xfrm>
              <a:off x="1399600" y="49606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6" y="0"/>
                  </a:moveTo>
                  <a:lnTo>
                    <a:pt x="1" y="1260"/>
                  </a:lnTo>
                  <a:lnTo>
                    <a:pt x="1261" y="1466"/>
                  </a:lnTo>
                  <a:lnTo>
                    <a:pt x="1467" y="20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9" name="Google Shape;4885;p41">
              <a:extLst>
                <a:ext uri="{FF2B5EF4-FFF2-40B4-BE49-F238E27FC236}">
                  <a16:creationId xmlns:a16="http://schemas.microsoft.com/office/drawing/2014/main" id="{C96E06F0-755D-4BA3-9510-9307B07E4799}"/>
                </a:ext>
              </a:extLst>
            </p:cNvPr>
            <p:cNvSpPr/>
            <p:nvPr/>
          </p:nvSpPr>
          <p:spPr>
            <a:xfrm>
              <a:off x="1856425" y="3776275"/>
              <a:ext cx="65150" cy="65175"/>
            </a:xfrm>
            <a:custGeom>
              <a:avLst/>
              <a:gdLst/>
              <a:ahLst/>
              <a:cxnLst/>
              <a:rect l="l" t="t" r="r" b="b"/>
              <a:pathLst>
                <a:path w="2606" h="2607" extrusionOk="0">
                  <a:moveTo>
                    <a:pt x="366" y="1"/>
                  </a:moveTo>
                  <a:lnTo>
                    <a:pt x="0" y="2241"/>
                  </a:lnTo>
                  <a:lnTo>
                    <a:pt x="2240" y="2607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0" name="Google Shape;4886;p41">
              <a:extLst>
                <a:ext uri="{FF2B5EF4-FFF2-40B4-BE49-F238E27FC236}">
                  <a16:creationId xmlns:a16="http://schemas.microsoft.com/office/drawing/2014/main" id="{54F8E079-5511-4851-BE97-05066C6B5F08}"/>
                </a:ext>
              </a:extLst>
            </p:cNvPr>
            <p:cNvSpPr/>
            <p:nvPr/>
          </p:nvSpPr>
          <p:spPr>
            <a:xfrm>
              <a:off x="1870675" y="37905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5" y="0"/>
                  </a:moveTo>
                  <a:lnTo>
                    <a:pt x="1" y="1262"/>
                  </a:lnTo>
                  <a:lnTo>
                    <a:pt x="1260" y="1467"/>
                  </a:lnTo>
                  <a:lnTo>
                    <a:pt x="1467" y="20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1" name="Google Shape;4887;p41">
              <a:extLst>
                <a:ext uri="{FF2B5EF4-FFF2-40B4-BE49-F238E27FC236}">
                  <a16:creationId xmlns:a16="http://schemas.microsoft.com/office/drawing/2014/main" id="{F0331537-494A-400C-91DE-74969D690F24}"/>
                </a:ext>
              </a:extLst>
            </p:cNvPr>
            <p:cNvSpPr/>
            <p:nvPr/>
          </p:nvSpPr>
          <p:spPr>
            <a:xfrm>
              <a:off x="2265025" y="434437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6" y="1"/>
                  </a:moveTo>
                  <a:lnTo>
                    <a:pt x="1" y="1261"/>
                  </a:lnTo>
                  <a:lnTo>
                    <a:pt x="1261" y="1467"/>
                  </a:lnTo>
                  <a:lnTo>
                    <a:pt x="1467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376" name="Google Shape;4842;p41">
            <a:extLst>
              <a:ext uri="{FF2B5EF4-FFF2-40B4-BE49-F238E27FC236}">
                <a16:creationId xmlns:a16="http://schemas.microsoft.com/office/drawing/2014/main" id="{1A8E2A14-E16B-4612-AA48-2F2833CC5B4D}"/>
              </a:ext>
            </a:extLst>
          </p:cNvPr>
          <p:cNvGrpSpPr/>
          <p:nvPr/>
        </p:nvGrpSpPr>
        <p:grpSpPr>
          <a:xfrm rot="19133235">
            <a:off x="11412563" y="166229"/>
            <a:ext cx="800143" cy="785411"/>
            <a:chOff x="493900" y="2994525"/>
            <a:chExt cx="2119975" cy="2090650"/>
          </a:xfrm>
        </p:grpSpPr>
        <p:sp>
          <p:nvSpPr>
            <p:cNvPr id="377" name="Google Shape;4843;p41">
              <a:extLst>
                <a:ext uri="{FF2B5EF4-FFF2-40B4-BE49-F238E27FC236}">
                  <a16:creationId xmlns:a16="http://schemas.microsoft.com/office/drawing/2014/main" id="{121DA75C-1D76-43E3-811E-96EE06B0CE64}"/>
                </a:ext>
              </a:extLst>
            </p:cNvPr>
            <p:cNvSpPr/>
            <p:nvPr/>
          </p:nvSpPr>
          <p:spPr>
            <a:xfrm>
              <a:off x="493900" y="3072250"/>
              <a:ext cx="1429000" cy="1669550"/>
            </a:xfrm>
            <a:custGeom>
              <a:avLst/>
              <a:gdLst/>
              <a:ahLst/>
              <a:cxnLst/>
              <a:rect l="l" t="t" r="r" b="b"/>
              <a:pathLst>
                <a:path w="57160" h="66782" extrusionOk="0">
                  <a:moveTo>
                    <a:pt x="28075" y="0"/>
                  </a:moveTo>
                  <a:lnTo>
                    <a:pt x="1" y="50665"/>
                  </a:lnTo>
                  <a:lnTo>
                    <a:pt x="29086" y="66782"/>
                  </a:lnTo>
                  <a:lnTo>
                    <a:pt x="57160" y="16117"/>
                  </a:lnTo>
                  <a:lnTo>
                    <a:pt x="280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8" name="Google Shape;4844;p41">
              <a:extLst>
                <a:ext uri="{FF2B5EF4-FFF2-40B4-BE49-F238E27FC236}">
                  <a16:creationId xmlns:a16="http://schemas.microsoft.com/office/drawing/2014/main" id="{C7E2042F-D2F7-4A71-83D8-8CB588655AF0}"/>
                </a:ext>
              </a:extLst>
            </p:cNvPr>
            <p:cNvSpPr/>
            <p:nvPr/>
          </p:nvSpPr>
          <p:spPr>
            <a:xfrm>
              <a:off x="1192475" y="2994525"/>
              <a:ext cx="733525" cy="558300"/>
            </a:xfrm>
            <a:custGeom>
              <a:avLst/>
              <a:gdLst/>
              <a:ahLst/>
              <a:cxnLst/>
              <a:rect l="l" t="t" r="r" b="b"/>
              <a:pathLst>
                <a:path w="29341" h="22332" extrusionOk="0">
                  <a:moveTo>
                    <a:pt x="11271" y="1"/>
                  </a:moveTo>
                  <a:lnTo>
                    <a:pt x="0" y="3035"/>
                  </a:lnTo>
                  <a:lnTo>
                    <a:pt x="3398" y="14201"/>
                  </a:lnTo>
                  <a:lnTo>
                    <a:pt x="18070" y="22332"/>
                  </a:lnTo>
                  <a:lnTo>
                    <a:pt x="29340" y="19295"/>
                  </a:lnTo>
                  <a:lnTo>
                    <a:pt x="25940" y="8130"/>
                  </a:lnTo>
                  <a:lnTo>
                    <a:pt x="11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9" name="Google Shape;4845;p41">
              <a:extLst>
                <a:ext uri="{FF2B5EF4-FFF2-40B4-BE49-F238E27FC236}">
                  <a16:creationId xmlns:a16="http://schemas.microsoft.com/office/drawing/2014/main" id="{CD63BCD2-A857-46DF-9B74-E31BAD3B8EBA}"/>
                </a:ext>
              </a:extLst>
            </p:cNvPr>
            <p:cNvSpPr/>
            <p:nvPr/>
          </p:nvSpPr>
          <p:spPr>
            <a:xfrm>
              <a:off x="1192475" y="3070375"/>
              <a:ext cx="733525" cy="482450"/>
            </a:xfrm>
            <a:custGeom>
              <a:avLst/>
              <a:gdLst/>
              <a:ahLst/>
              <a:cxnLst/>
              <a:rect l="l" t="t" r="r" b="b"/>
              <a:pathLst>
                <a:path w="29341" h="19298" extrusionOk="0">
                  <a:moveTo>
                    <a:pt x="0" y="1"/>
                  </a:moveTo>
                  <a:lnTo>
                    <a:pt x="3398" y="11167"/>
                  </a:lnTo>
                  <a:lnTo>
                    <a:pt x="18070" y="19298"/>
                  </a:lnTo>
                  <a:lnTo>
                    <a:pt x="29340" y="16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0" name="Google Shape;4846;p41">
              <a:extLst>
                <a:ext uri="{FF2B5EF4-FFF2-40B4-BE49-F238E27FC236}">
                  <a16:creationId xmlns:a16="http://schemas.microsoft.com/office/drawing/2014/main" id="{65969103-408D-4338-AA69-3ED6ABA02479}"/>
                </a:ext>
              </a:extLst>
            </p:cNvPr>
            <p:cNvSpPr/>
            <p:nvPr/>
          </p:nvSpPr>
          <p:spPr>
            <a:xfrm>
              <a:off x="1262375" y="3167950"/>
              <a:ext cx="495325" cy="384875"/>
            </a:xfrm>
            <a:custGeom>
              <a:avLst/>
              <a:gdLst/>
              <a:ahLst/>
              <a:cxnLst/>
              <a:rect l="l" t="t" r="r" b="b"/>
              <a:pathLst>
                <a:path w="19813" h="15395" extrusionOk="0">
                  <a:moveTo>
                    <a:pt x="8670" y="1"/>
                  </a:moveTo>
                  <a:cubicBezTo>
                    <a:pt x="5253" y="1"/>
                    <a:pt x="1935" y="1798"/>
                    <a:pt x="147" y="4991"/>
                  </a:cubicBezTo>
                  <a:cubicBezTo>
                    <a:pt x="92" y="5088"/>
                    <a:pt x="51" y="5186"/>
                    <a:pt x="0" y="5283"/>
                  </a:cubicBezTo>
                  <a:lnTo>
                    <a:pt x="605" y="7264"/>
                  </a:lnTo>
                  <a:lnTo>
                    <a:pt x="15274" y="15395"/>
                  </a:lnTo>
                  <a:lnTo>
                    <a:pt x="16916" y="14952"/>
                  </a:lnTo>
                  <a:cubicBezTo>
                    <a:pt x="17003" y="14814"/>
                    <a:pt x="17096" y="14681"/>
                    <a:pt x="17176" y="14536"/>
                  </a:cubicBezTo>
                  <a:cubicBezTo>
                    <a:pt x="19812" y="9834"/>
                    <a:pt x="18137" y="3885"/>
                    <a:pt x="13434" y="1249"/>
                  </a:cubicBezTo>
                  <a:cubicBezTo>
                    <a:pt x="11925" y="403"/>
                    <a:pt x="10286" y="1"/>
                    <a:pt x="86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1" name="Google Shape;4847;p41">
              <a:extLst>
                <a:ext uri="{FF2B5EF4-FFF2-40B4-BE49-F238E27FC236}">
                  <a16:creationId xmlns:a16="http://schemas.microsoft.com/office/drawing/2014/main" id="{948F3F74-9718-48A9-BEE0-D92EC9E50B32}"/>
                </a:ext>
              </a:extLst>
            </p:cNvPr>
            <p:cNvSpPr/>
            <p:nvPr/>
          </p:nvSpPr>
          <p:spPr>
            <a:xfrm>
              <a:off x="632350" y="3395650"/>
              <a:ext cx="1053350" cy="1199850"/>
            </a:xfrm>
            <a:custGeom>
              <a:avLst/>
              <a:gdLst/>
              <a:ahLst/>
              <a:cxnLst/>
              <a:rect l="l" t="t" r="r" b="b"/>
              <a:pathLst>
                <a:path w="42134" h="47994" extrusionOk="0">
                  <a:moveTo>
                    <a:pt x="22021" y="1"/>
                  </a:moveTo>
                  <a:cubicBezTo>
                    <a:pt x="21411" y="1103"/>
                    <a:pt x="20270" y="1723"/>
                    <a:pt x="19094" y="1723"/>
                  </a:cubicBezTo>
                  <a:cubicBezTo>
                    <a:pt x="18575" y="1723"/>
                    <a:pt x="18049" y="1602"/>
                    <a:pt x="17559" y="1349"/>
                  </a:cubicBezTo>
                  <a:lnTo>
                    <a:pt x="1" y="33037"/>
                  </a:lnTo>
                  <a:cubicBezTo>
                    <a:pt x="1552" y="33955"/>
                    <a:pt x="2102" y="35948"/>
                    <a:pt x="1222" y="37534"/>
                  </a:cubicBezTo>
                  <a:cubicBezTo>
                    <a:pt x="1215" y="37547"/>
                    <a:pt x="1208" y="37556"/>
                    <a:pt x="1201" y="37569"/>
                  </a:cubicBezTo>
                  <a:lnTo>
                    <a:pt x="20010" y="47994"/>
                  </a:lnTo>
                  <a:cubicBezTo>
                    <a:pt x="20017" y="47981"/>
                    <a:pt x="20020" y="47971"/>
                    <a:pt x="20028" y="47958"/>
                  </a:cubicBezTo>
                  <a:cubicBezTo>
                    <a:pt x="20638" y="46855"/>
                    <a:pt x="21781" y="46232"/>
                    <a:pt x="22959" y="46232"/>
                  </a:cubicBezTo>
                  <a:cubicBezTo>
                    <a:pt x="23508" y="46232"/>
                    <a:pt x="24064" y="46368"/>
                    <a:pt x="24578" y="46652"/>
                  </a:cubicBezTo>
                  <a:lnTo>
                    <a:pt x="42134" y="14974"/>
                  </a:lnTo>
                  <a:cubicBezTo>
                    <a:pt x="40516" y="14078"/>
                    <a:pt x="39932" y="12040"/>
                    <a:pt x="40828" y="10423"/>
                  </a:cubicBezTo>
                  <a:lnTo>
                    <a:pt x="220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2" name="Google Shape;4848;p41">
              <a:extLst>
                <a:ext uri="{FF2B5EF4-FFF2-40B4-BE49-F238E27FC236}">
                  <a16:creationId xmlns:a16="http://schemas.microsoft.com/office/drawing/2014/main" id="{252F5A86-0E01-49D9-BE51-3658E9ED1CC0}"/>
                </a:ext>
              </a:extLst>
            </p:cNvPr>
            <p:cNvSpPr/>
            <p:nvPr/>
          </p:nvSpPr>
          <p:spPr>
            <a:xfrm>
              <a:off x="934925" y="3677375"/>
              <a:ext cx="533675" cy="660600"/>
            </a:xfrm>
            <a:custGeom>
              <a:avLst/>
              <a:gdLst/>
              <a:ahLst/>
              <a:cxnLst/>
              <a:rect l="l" t="t" r="r" b="b"/>
              <a:pathLst>
                <a:path w="21347" h="26424" extrusionOk="0">
                  <a:moveTo>
                    <a:pt x="5254" y="6562"/>
                  </a:moveTo>
                  <a:cubicBezTo>
                    <a:pt x="5276" y="6562"/>
                    <a:pt x="5297" y="6568"/>
                    <a:pt x="5316" y="6578"/>
                  </a:cubicBezTo>
                  <a:cubicBezTo>
                    <a:pt x="5349" y="6597"/>
                    <a:pt x="5370" y="6623"/>
                    <a:pt x="5381" y="6657"/>
                  </a:cubicBezTo>
                  <a:lnTo>
                    <a:pt x="5416" y="6785"/>
                  </a:lnTo>
                  <a:lnTo>
                    <a:pt x="5292" y="6821"/>
                  </a:lnTo>
                  <a:cubicBezTo>
                    <a:pt x="5277" y="6825"/>
                    <a:pt x="5264" y="6828"/>
                    <a:pt x="5251" y="6828"/>
                  </a:cubicBezTo>
                  <a:cubicBezTo>
                    <a:pt x="5230" y="6828"/>
                    <a:pt x="5209" y="6821"/>
                    <a:pt x="5187" y="6809"/>
                  </a:cubicBezTo>
                  <a:cubicBezTo>
                    <a:pt x="5154" y="6792"/>
                    <a:pt x="5135" y="6766"/>
                    <a:pt x="5125" y="6730"/>
                  </a:cubicBezTo>
                  <a:cubicBezTo>
                    <a:pt x="5105" y="6661"/>
                    <a:pt x="5147" y="6585"/>
                    <a:pt x="5214" y="6568"/>
                  </a:cubicBezTo>
                  <a:cubicBezTo>
                    <a:pt x="5228" y="6564"/>
                    <a:pt x="5241" y="6562"/>
                    <a:pt x="5254" y="6562"/>
                  </a:cubicBezTo>
                  <a:close/>
                  <a:moveTo>
                    <a:pt x="17037" y="13093"/>
                  </a:moveTo>
                  <a:cubicBezTo>
                    <a:pt x="17059" y="13093"/>
                    <a:pt x="17080" y="13098"/>
                    <a:pt x="17102" y="13110"/>
                  </a:cubicBezTo>
                  <a:cubicBezTo>
                    <a:pt x="17133" y="13128"/>
                    <a:pt x="17155" y="13155"/>
                    <a:pt x="17163" y="13188"/>
                  </a:cubicBezTo>
                  <a:cubicBezTo>
                    <a:pt x="17173" y="13223"/>
                    <a:pt x="17169" y="13257"/>
                    <a:pt x="17152" y="13289"/>
                  </a:cubicBezTo>
                  <a:cubicBezTo>
                    <a:pt x="17133" y="13322"/>
                    <a:pt x="17107" y="13343"/>
                    <a:pt x="17073" y="13353"/>
                  </a:cubicBezTo>
                  <a:cubicBezTo>
                    <a:pt x="17059" y="13358"/>
                    <a:pt x="17046" y="13360"/>
                    <a:pt x="17034" y="13360"/>
                  </a:cubicBezTo>
                  <a:cubicBezTo>
                    <a:pt x="17012" y="13360"/>
                    <a:pt x="16992" y="13354"/>
                    <a:pt x="16973" y="13343"/>
                  </a:cubicBezTo>
                  <a:cubicBezTo>
                    <a:pt x="16951" y="13323"/>
                    <a:pt x="16919" y="13299"/>
                    <a:pt x="16909" y="13263"/>
                  </a:cubicBezTo>
                  <a:lnTo>
                    <a:pt x="16872" y="13135"/>
                  </a:lnTo>
                  <a:lnTo>
                    <a:pt x="17001" y="13098"/>
                  </a:lnTo>
                  <a:cubicBezTo>
                    <a:pt x="17013" y="13095"/>
                    <a:pt x="17026" y="13093"/>
                    <a:pt x="17037" y="13093"/>
                  </a:cubicBezTo>
                  <a:close/>
                  <a:moveTo>
                    <a:pt x="10682" y="1"/>
                  </a:moveTo>
                  <a:cubicBezTo>
                    <a:pt x="10375" y="1"/>
                    <a:pt x="10065" y="43"/>
                    <a:pt x="9760" y="130"/>
                  </a:cubicBezTo>
                  <a:cubicBezTo>
                    <a:pt x="8911" y="374"/>
                    <a:pt x="8204" y="937"/>
                    <a:pt x="7773" y="1714"/>
                  </a:cubicBezTo>
                  <a:cubicBezTo>
                    <a:pt x="7532" y="2148"/>
                    <a:pt x="7394" y="2618"/>
                    <a:pt x="7363" y="3101"/>
                  </a:cubicBezTo>
                  <a:cubicBezTo>
                    <a:pt x="7334" y="3083"/>
                    <a:pt x="7305" y="3067"/>
                    <a:pt x="7274" y="3051"/>
                  </a:cubicBezTo>
                  <a:cubicBezTo>
                    <a:pt x="6648" y="2703"/>
                    <a:pt x="5958" y="2525"/>
                    <a:pt x="5261" y="2525"/>
                  </a:cubicBezTo>
                  <a:cubicBezTo>
                    <a:pt x="4876" y="2525"/>
                    <a:pt x="4489" y="2579"/>
                    <a:pt x="4109" y="2689"/>
                  </a:cubicBezTo>
                  <a:cubicBezTo>
                    <a:pt x="1903" y="3321"/>
                    <a:pt x="622" y="5631"/>
                    <a:pt x="1254" y="7838"/>
                  </a:cubicBezTo>
                  <a:cubicBezTo>
                    <a:pt x="1560" y="8900"/>
                    <a:pt x="2257" y="9782"/>
                    <a:pt x="3223" y="10322"/>
                  </a:cubicBezTo>
                  <a:cubicBezTo>
                    <a:pt x="3256" y="10339"/>
                    <a:pt x="3282" y="10355"/>
                    <a:pt x="3311" y="10371"/>
                  </a:cubicBezTo>
                  <a:cubicBezTo>
                    <a:pt x="2935" y="10650"/>
                    <a:pt x="2620" y="11008"/>
                    <a:pt x="2386" y="11430"/>
                  </a:cubicBezTo>
                  <a:cubicBezTo>
                    <a:pt x="1957" y="12207"/>
                    <a:pt x="1855" y="13102"/>
                    <a:pt x="2100" y="13954"/>
                  </a:cubicBezTo>
                  <a:cubicBezTo>
                    <a:pt x="2342" y="14801"/>
                    <a:pt x="2900" y="15506"/>
                    <a:pt x="3668" y="15936"/>
                  </a:cubicBezTo>
                  <a:cubicBezTo>
                    <a:pt x="3674" y="15939"/>
                    <a:pt x="3679" y="15940"/>
                    <a:pt x="3682" y="15944"/>
                  </a:cubicBezTo>
                  <a:cubicBezTo>
                    <a:pt x="3911" y="16072"/>
                    <a:pt x="4155" y="16161"/>
                    <a:pt x="4400" y="16231"/>
                  </a:cubicBezTo>
                  <a:cubicBezTo>
                    <a:pt x="4116" y="16468"/>
                    <a:pt x="3866" y="16754"/>
                    <a:pt x="3675" y="17098"/>
                  </a:cubicBezTo>
                  <a:cubicBezTo>
                    <a:pt x="3411" y="17574"/>
                    <a:pt x="3294" y="18101"/>
                    <a:pt x="3302" y="18633"/>
                  </a:cubicBezTo>
                  <a:lnTo>
                    <a:pt x="978" y="20608"/>
                  </a:lnTo>
                  <a:cubicBezTo>
                    <a:pt x="334" y="21154"/>
                    <a:pt x="0" y="21980"/>
                    <a:pt x="85" y="22820"/>
                  </a:cubicBezTo>
                  <a:cubicBezTo>
                    <a:pt x="168" y="23655"/>
                    <a:pt x="652" y="24396"/>
                    <a:pt x="1383" y="24805"/>
                  </a:cubicBezTo>
                  <a:cubicBezTo>
                    <a:pt x="1388" y="24808"/>
                    <a:pt x="1390" y="24809"/>
                    <a:pt x="1395" y="24812"/>
                  </a:cubicBezTo>
                  <a:lnTo>
                    <a:pt x="3724" y="26102"/>
                  </a:lnTo>
                  <a:cubicBezTo>
                    <a:pt x="4111" y="26316"/>
                    <a:pt x="4541" y="26424"/>
                    <a:pt x="4970" y="26424"/>
                  </a:cubicBezTo>
                  <a:cubicBezTo>
                    <a:pt x="5360" y="26424"/>
                    <a:pt x="5750" y="26335"/>
                    <a:pt x="6109" y="26158"/>
                  </a:cubicBezTo>
                  <a:cubicBezTo>
                    <a:pt x="6864" y="25784"/>
                    <a:pt x="7387" y="25063"/>
                    <a:pt x="7509" y="24229"/>
                  </a:cubicBezTo>
                  <a:lnTo>
                    <a:pt x="7952" y="21207"/>
                  </a:lnTo>
                  <a:cubicBezTo>
                    <a:pt x="8396" y="20939"/>
                    <a:pt x="8786" y="20567"/>
                    <a:pt x="9055" y="20081"/>
                  </a:cubicBezTo>
                  <a:cubicBezTo>
                    <a:pt x="9247" y="19734"/>
                    <a:pt x="9365" y="19361"/>
                    <a:pt x="9414" y="18977"/>
                  </a:cubicBezTo>
                  <a:cubicBezTo>
                    <a:pt x="9634" y="19201"/>
                    <a:pt x="9889" y="19394"/>
                    <a:pt x="10179" y="19548"/>
                  </a:cubicBezTo>
                  <a:cubicBezTo>
                    <a:pt x="10678" y="19824"/>
                    <a:pt x="11227" y="19965"/>
                    <a:pt x="11782" y="19965"/>
                  </a:cubicBezTo>
                  <a:cubicBezTo>
                    <a:pt x="12090" y="19965"/>
                    <a:pt x="12400" y="19922"/>
                    <a:pt x="12704" y="19834"/>
                  </a:cubicBezTo>
                  <a:cubicBezTo>
                    <a:pt x="13557" y="19588"/>
                    <a:pt x="14264" y="19026"/>
                    <a:pt x="14694" y="18251"/>
                  </a:cubicBezTo>
                  <a:cubicBezTo>
                    <a:pt x="14926" y="17829"/>
                    <a:pt x="15063" y="17372"/>
                    <a:pt x="15099" y="16906"/>
                  </a:cubicBezTo>
                  <a:cubicBezTo>
                    <a:pt x="15706" y="17226"/>
                    <a:pt x="16368" y="17388"/>
                    <a:pt x="17037" y="17388"/>
                  </a:cubicBezTo>
                  <a:cubicBezTo>
                    <a:pt x="17421" y="17388"/>
                    <a:pt x="17808" y="17334"/>
                    <a:pt x="18188" y="17226"/>
                  </a:cubicBezTo>
                  <a:cubicBezTo>
                    <a:pt x="19254" y="16921"/>
                    <a:pt x="20140" y="16215"/>
                    <a:pt x="20679" y="15242"/>
                  </a:cubicBezTo>
                  <a:cubicBezTo>
                    <a:pt x="21218" y="14269"/>
                    <a:pt x="21347" y="13147"/>
                    <a:pt x="21041" y="12079"/>
                  </a:cubicBezTo>
                  <a:cubicBezTo>
                    <a:pt x="20742" y="11034"/>
                    <a:pt x="20061" y="10163"/>
                    <a:pt x="19118" y="9621"/>
                  </a:cubicBezTo>
                  <a:cubicBezTo>
                    <a:pt x="19509" y="9337"/>
                    <a:pt x="19835" y="8972"/>
                    <a:pt x="20077" y="8536"/>
                  </a:cubicBezTo>
                  <a:cubicBezTo>
                    <a:pt x="20507" y="7761"/>
                    <a:pt x="20609" y="6864"/>
                    <a:pt x="20364" y="6011"/>
                  </a:cubicBezTo>
                  <a:cubicBezTo>
                    <a:pt x="20120" y="5164"/>
                    <a:pt x="19562" y="4461"/>
                    <a:pt x="18796" y="4029"/>
                  </a:cubicBezTo>
                  <a:cubicBezTo>
                    <a:pt x="18790" y="4026"/>
                    <a:pt x="18787" y="4023"/>
                    <a:pt x="18781" y="4020"/>
                  </a:cubicBezTo>
                  <a:cubicBezTo>
                    <a:pt x="18282" y="3743"/>
                    <a:pt x="17733" y="3603"/>
                    <a:pt x="17178" y="3603"/>
                  </a:cubicBezTo>
                  <a:cubicBezTo>
                    <a:pt x="16870" y="3603"/>
                    <a:pt x="16561" y="3646"/>
                    <a:pt x="16257" y="3733"/>
                  </a:cubicBezTo>
                  <a:lnTo>
                    <a:pt x="14401" y="4265"/>
                  </a:lnTo>
                  <a:lnTo>
                    <a:pt x="13870" y="2409"/>
                  </a:lnTo>
                  <a:cubicBezTo>
                    <a:pt x="13627" y="1562"/>
                    <a:pt x="13070" y="858"/>
                    <a:pt x="12302" y="428"/>
                  </a:cubicBezTo>
                  <a:cubicBezTo>
                    <a:pt x="12296" y="424"/>
                    <a:pt x="12293" y="423"/>
                    <a:pt x="12287" y="418"/>
                  </a:cubicBezTo>
                  <a:cubicBezTo>
                    <a:pt x="11788" y="141"/>
                    <a:pt x="11238" y="1"/>
                    <a:pt x="10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3" name="Google Shape;4849;p41">
              <a:extLst>
                <a:ext uri="{FF2B5EF4-FFF2-40B4-BE49-F238E27FC236}">
                  <a16:creationId xmlns:a16="http://schemas.microsoft.com/office/drawing/2014/main" id="{2DD8C6F2-8C6F-497D-8AE9-C300F5CB1B0F}"/>
                </a:ext>
              </a:extLst>
            </p:cNvPr>
            <p:cNvSpPr/>
            <p:nvPr/>
          </p:nvSpPr>
          <p:spPr>
            <a:xfrm>
              <a:off x="992775" y="3715425"/>
              <a:ext cx="441675" cy="422950"/>
            </a:xfrm>
            <a:custGeom>
              <a:avLst/>
              <a:gdLst/>
              <a:ahLst/>
              <a:cxnLst/>
              <a:rect l="l" t="t" r="r" b="b"/>
              <a:pathLst>
                <a:path w="17667" h="16918" extrusionOk="0">
                  <a:moveTo>
                    <a:pt x="8361" y="994"/>
                  </a:moveTo>
                  <a:cubicBezTo>
                    <a:pt x="8713" y="994"/>
                    <a:pt x="9036" y="1226"/>
                    <a:pt x="9139" y="1582"/>
                  </a:cubicBezTo>
                  <a:lnTo>
                    <a:pt x="10032" y="4698"/>
                  </a:lnTo>
                  <a:lnTo>
                    <a:pt x="8473" y="5147"/>
                  </a:lnTo>
                  <a:lnTo>
                    <a:pt x="7578" y="2031"/>
                  </a:lnTo>
                  <a:cubicBezTo>
                    <a:pt x="7457" y="1599"/>
                    <a:pt x="7706" y="1149"/>
                    <a:pt x="8136" y="1026"/>
                  </a:cubicBezTo>
                  <a:cubicBezTo>
                    <a:pt x="8211" y="1004"/>
                    <a:pt x="8286" y="994"/>
                    <a:pt x="8361" y="994"/>
                  </a:cubicBezTo>
                  <a:close/>
                  <a:moveTo>
                    <a:pt x="2938" y="3518"/>
                  </a:moveTo>
                  <a:cubicBezTo>
                    <a:pt x="3222" y="3518"/>
                    <a:pt x="3498" y="3592"/>
                    <a:pt x="3740" y="3725"/>
                  </a:cubicBezTo>
                  <a:cubicBezTo>
                    <a:pt x="4111" y="3931"/>
                    <a:pt x="4404" y="4277"/>
                    <a:pt x="4528" y="4714"/>
                  </a:cubicBezTo>
                  <a:lnTo>
                    <a:pt x="4980" y="6287"/>
                  </a:lnTo>
                  <a:lnTo>
                    <a:pt x="4970" y="6309"/>
                  </a:lnTo>
                  <a:lnTo>
                    <a:pt x="3395" y="6762"/>
                  </a:lnTo>
                  <a:cubicBezTo>
                    <a:pt x="3243" y="6805"/>
                    <a:pt x="3089" y="6827"/>
                    <a:pt x="2936" y="6827"/>
                  </a:cubicBezTo>
                  <a:cubicBezTo>
                    <a:pt x="2660" y="6827"/>
                    <a:pt x="2387" y="6757"/>
                    <a:pt x="2138" y="6619"/>
                  </a:cubicBezTo>
                  <a:cubicBezTo>
                    <a:pt x="1751" y="6404"/>
                    <a:pt x="1471" y="6052"/>
                    <a:pt x="1349" y="5628"/>
                  </a:cubicBezTo>
                  <a:cubicBezTo>
                    <a:pt x="1099" y="4752"/>
                    <a:pt x="1607" y="3835"/>
                    <a:pt x="2483" y="3582"/>
                  </a:cubicBezTo>
                  <a:cubicBezTo>
                    <a:pt x="2635" y="3538"/>
                    <a:pt x="2787" y="3518"/>
                    <a:pt x="2938" y="3518"/>
                  </a:cubicBezTo>
                  <a:close/>
                  <a:moveTo>
                    <a:pt x="14859" y="4595"/>
                  </a:moveTo>
                  <a:cubicBezTo>
                    <a:pt x="14995" y="4595"/>
                    <a:pt x="15129" y="4629"/>
                    <a:pt x="15249" y="4697"/>
                  </a:cubicBezTo>
                  <a:cubicBezTo>
                    <a:pt x="15440" y="4803"/>
                    <a:pt x="15576" y="4975"/>
                    <a:pt x="15636" y="5182"/>
                  </a:cubicBezTo>
                  <a:cubicBezTo>
                    <a:pt x="15761" y="5612"/>
                    <a:pt x="15510" y="6061"/>
                    <a:pt x="15080" y="6186"/>
                  </a:cubicBezTo>
                  <a:lnTo>
                    <a:pt x="11879" y="7103"/>
                  </a:lnTo>
                  <a:lnTo>
                    <a:pt x="11432" y="5542"/>
                  </a:lnTo>
                  <a:lnTo>
                    <a:pt x="14633" y="4626"/>
                  </a:lnTo>
                  <a:cubicBezTo>
                    <a:pt x="14707" y="4605"/>
                    <a:pt x="14783" y="4595"/>
                    <a:pt x="14859" y="4595"/>
                  </a:cubicBezTo>
                  <a:close/>
                  <a:moveTo>
                    <a:pt x="10425" y="5614"/>
                  </a:moveTo>
                  <a:lnTo>
                    <a:pt x="10921" y="7342"/>
                  </a:lnTo>
                  <a:lnTo>
                    <a:pt x="9192" y="7838"/>
                  </a:lnTo>
                  <a:lnTo>
                    <a:pt x="8696" y="6110"/>
                  </a:lnTo>
                  <a:lnTo>
                    <a:pt x="10425" y="5614"/>
                  </a:lnTo>
                  <a:close/>
                  <a:moveTo>
                    <a:pt x="7746" y="6382"/>
                  </a:moveTo>
                  <a:lnTo>
                    <a:pt x="8243" y="8111"/>
                  </a:lnTo>
                  <a:lnTo>
                    <a:pt x="6513" y="8608"/>
                  </a:lnTo>
                  <a:lnTo>
                    <a:pt x="6023" y="6895"/>
                  </a:lnTo>
                  <a:cubicBezTo>
                    <a:pt x="6025" y="6891"/>
                    <a:pt x="6029" y="6888"/>
                    <a:pt x="6030" y="6884"/>
                  </a:cubicBezTo>
                  <a:cubicBezTo>
                    <a:pt x="6030" y="6881"/>
                    <a:pt x="6032" y="6877"/>
                    <a:pt x="6033" y="6874"/>
                  </a:cubicBezTo>
                  <a:lnTo>
                    <a:pt x="7746" y="6382"/>
                  </a:lnTo>
                  <a:close/>
                  <a:moveTo>
                    <a:pt x="11193" y="8293"/>
                  </a:moveTo>
                  <a:lnTo>
                    <a:pt x="11666" y="9944"/>
                  </a:lnTo>
                  <a:cubicBezTo>
                    <a:pt x="11644" y="9974"/>
                    <a:pt x="11627" y="10008"/>
                    <a:pt x="11613" y="10044"/>
                  </a:cubicBezTo>
                  <a:lnTo>
                    <a:pt x="9960" y="10517"/>
                  </a:lnTo>
                  <a:lnTo>
                    <a:pt x="9464" y="8788"/>
                  </a:lnTo>
                  <a:lnTo>
                    <a:pt x="11193" y="8293"/>
                  </a:lnTo>
                  <a:close/>
                  <a:moveTo>
                    <a:pt x="8516" y="9061"/>
                  </a:moveTo>
                  <a:lnTo>
                    <a:pt x="9012" y="10789"/>
                  </a:lnTo>
                  <a:lnTo>
                    <a:pt x="7283" y="11285"/>
                  </a:lnTo>
                  <a:lnTo>
                    <a:pt x="6786" y="9557"/>
                  </a:lnTo>
                  <a:lnTo>
                    <a:pt x="8516" y="9061"/>
                  </a:lnTo>
                  <a:close/>
                  <a:moveTo>
                    <a:pt x="5844" y="9855"/>
                  </a:moveTo>
                  <a:lnTo>
                    <a:pt x="6291" y="11414"/>
                  </a:lnTo>
                  <a:lnTo>
                    <a:pt x="3200" y="12301"/>
                  </a:lnTo>
                  <a:cubicBezTo>
                    <a:pt x="3125" y="12323"/>
                    <a:pt x="3050" y="12333"/>
                    <a:pt x="2976" y="12333"/>
                  </a:cubicBezTo>
                  <a:cubicBezTo>
                    <a:pt x="2623" y="12333"/>
                    <a:pt x="2298" y="12101"/>
                    <a:pt x="2197" y="11744"/>
                  </a:cubicBezTo>
                  <a:cubicBezTo>
                    <a:pt x="2073" y="11314"/>
                    <a:pt x="2324" y="10864"/>
                    <a:pt x="2754" y="10741"/>
                  </a:cubicBezTo>
                  <a:lnTo>
                    <a:pt x="5844" y="9855"/>
                  </a:lnTo>
                  <a:close/>
                  <a:moveTo>
                    <a:pt x="14722" y="10050"/>
                  </a:moveTo>
                  <a:cubicBezTo>
                    <a:pt x="15442" y="10050"/>
                    <a:pt x="16106" y="10523"/>
                    <a:pt x="16314" y="11248"/>
                  </a:cubicBezTo>
                  <a:cubicBezTo>
                    <a:pt x="16565" y="12124"/>
                    <a:pt x="16057" y="13041"/>
                    <a:pt x="15179" y="13292"/>
                  </a:cubicBezTo>
                  <a:cubicBezTo>
                    <a:pt x="15027" y="13335"/>
                    <a:pt x="14873" y="13357"/>
                    <a:pt x="14720" y="13357"/>
                  </a:cubicBezTo>
                  <a:cubicBezTo>
                    <a:pt x="14444" y="13357"/>
                    <a:pt x="14171" y="13287"/>
                    <a:pt x="13922" y="13148"/>
                  </a:cubicBezTo>
                  <a:cubicBezTo>
                    <a:pt x="13535" y="12936"/>
                    <a:pt x="13255" y="12582"/>
                    <a:pt x="13134" y="12158"/>
                  </a:cubicBezTo>
                  <a:lnTo>
                    <a:pt x="12701" y="10646"/>
                  </a:lnTo>
                  <a:cubicBezTo>
                    <a:pt x="12711" y="10630"/>
                    <a:pt x="12724" y="10616"/>
                    <a:pt x="12732" y="10600"/>
                  </a:cubicBezTo>
                  <a:cubicBezTo>
                    <a:pt x="12741" y="10583"/>
                    <a:pt x="12748" y="10566"/>
                    <a:pt x="12755" y="10547"/>
                  </a:cubicBezTo>
                  <a:lnTo>
                    <a:pt x="14267" y="10114"/>
                  </a:lnTo>
                  <a:cubicBezTo>
                    <a:pt x="14419" y="10071"/>
                    <a:pt x="14572" y="10050"/>
                    <a:pt x="14722" y="10050"/>
                  </a:cubicBezTo>
                  <a:close/>
                  <a:moveTo>
                    <a:pt x="9343" y="11722"/>
                  </a:moveTo>
                  <a:lnTo>
                    <a:pt x="10253" y="14897"/>
                  </a:lnTo>
                  <a:cubicBezTo>
                    <a:pt x="10376" y="15327"/>
                    <a:pt x="10127" y="15777"/>
                    <a:pt x="9695" y="15900"/>
                  </a:cubicBezTo>
                  <a:cubicBezTo>
                    <a:pt x="9621" y="15922"/>
                    <a:pt x="9545" y="15932"/>
                    <a:pt x="9470" y="15932"/>
                  </a:cubicBezTo>
                  <a:cubicBezTo>
                    <a:pt x="9334" y="15932"/>
                    <a:pt x="9200" y="15898"/>
                    <a:pt x="9079" y="15831"/>
                  </a:cubicBezTo>
                  <a:cubicBezTo>
                    <a:pt x="8890" y="15725"/>
                    <a:pt x="8754" y="15553"/>
                    <a:pt x="8692" y="15345"/>
                  </a:cubicBezTo>
                  <a:lnTo>
                    <a:pt x="7782" y="12171"/>
                  </a:lnTo>
                  <a:lnTo>
                    <a:pt x="9343" y="11722"/>
                  </a:lnTo>
                  <a:close/>
                  <a:moveTo>
                    <a:pt x="8363" y="0"/>
                  </a:moveTo>
                  <a:cubicBezTo>
                    <a:pt x="8197" y="0"/>
                    <a:pt x="8030" y="23"/>
                    <a:pt x="7866" y="70"/>
                  </a:cubicBezTo>
                  <a:cubicBezTo>
                    <a:pt x="7403" y="203"/>
                    <a:pt x="7021" y="507"/>
                    <a:pt x="6787" y="929"/>
                  </a:cubicBezTo>
                  <a:cubicBezTo>
                    <a:pt x="6555" y="1350"/>
                    <a:pt x="6499" y="1836"/>
                    <a:pt x="6632" y="2297"/>
                  </a:cubicBezTo>
                  <a:lnTo>
                    <a:pt x="7525" y="5413"/>
                  </a:lnTo>
                  <a:lnTo>
                    <a:pt x="5896" y="5880"/>
                  </a:lnTo>
                  <a:lnTo>
                    <a:pt x="5482" y="4439"/>
                  </a:lnTo>
                  <a:cubicBezTo>
                    <a:pt x="5150" y="3280"/>
                    <a:pt x="4089" y="2524"/>
                    <a:pt x="2941" y="2524"/>
                  </a:cubicBezTo>
                  <a:cubicBezTo>
                    <a:pt x="2700" y="2524"/>
                    <a:pt x="2456" y="2557"/>
                    <a:pt x="2214" y="2627"/>
                  </a:cubicBezTo>
                  <a:cubicBezTo>
                    <a:pt x="813" y="3028"/>
                    <a:pt x="1" y="4496"/>
                    <a:pt x="402" y="5895"/>
                  </a:cubicBezTo>
                  <a:cubicBezTo>
                    <a:pt x="598" y="6574"/>
                    <a:pt x="1044" y="7134"/>
                    <a:pt x="1662" y="7477"/>
                  </a:cubicBezTo>
                  <a:cubicBezTo>
                    <a:pt x="2060" y="7698"/>
                    <a:pt x="2497" y="7809"/>
                    <a:pt x="2940" y="7809"/>
                  </a:cubicBezTo>
                  <a:cubicBezTo>
                    <a:pt x="3185" y="7809"/>
                    <a:pt x="3431" y="7775"/>
                    <a:pt x="3673" y="7706"/>
                  </a:cubicBezTo>
                  <a:lnTo>
                    <a:pt x="5115" y="7292"/>
                  </a:lnTo>
                  <a:lnTo>
                    <a:pt x="5575" y="8897"/>
                  </a:lnTo>
                  <a:lnTo>
                    <a:pt x="2485" y="9785"/>
                  </a:lnTo>
                  <a:cubicBezTo>
                    <a:pt x="2022" y="9916"/>
                    <a:pt x="1639" y="10222"/>
                    <a:pt x="1405" y="10643"/>
                  </a:cubicBezTo>
                  <a:cubicBezTo>
                    <a:pt x="1173" y="11063"/>
                    <a:pt x="1117" y="11549"/>
                    <a:pt x="1251" y="12010"/>
                  </a:cubicBezTo>
                  <a:cubicBezTo>
                    <a:pt x="1382" y="12473"/>
                    <a:pt x="1688" y="12856"/>
                    <a:pt x="2108" y="13090"/>
                  </a:cubicBezTo>
                  <a:cubicBezTo>
                    <a:pt x="2379" y="13239"/>
                    <a:pt x="2678" y="13316"/>
                    <a:pt x="2980" y="13316"/>
                  </a:cubicBezTo>
                  <a:cubicBezTo>
                    <a:pt x="3146" y="13316"/>
                    <a:pt x="3313" y="13293"/>
                    <a:pt x="3476" y="13246"/>
                  </a:cubicBezTo>
                  <a:lnTo>
                    <a:pt x="6704" y="12318"/>
                  </a:lnTo>
                  <a:cubicBezTo>
                    <a:pt x="6705" y="12321"/>
                    <a:pt x="6707" y="12321"/>
                    <a:pt x="6710" y="12323"/>
                  </a:cubicBezTo>
                  <a:cubicBezTo>
                    <a:pt x="6743" y="12340"/>
                    <a:pt x="6779" y="12354"/>
                    <a:pt x="6817" y="12366"/>
                  </a:cubicBezTo>
                  <a:lnTo>
                    <a:pt x="7749" y="15612"/>
                  </a:lnTo>
                  <a:cubicBezTo>
                    <a:pt x="7881" y="16074"/>
                    <a:pt x="8186" y="16458"/>
                    <a:pt x="8606" y="16690"/>
                  </a:cubicBezTo>
                  <a:cubicBezTo>
                    <a:pt x="8877" y="16840"/>
                    <a:pt x="9175" y="16917"/>
                    <a:pt x="9476" y="16917"/>
                  </a:cubicBezTo>
                  <a:cubicBezTo>
                    <a:pt x="9643" y="16917"/>
                    <a:pt x="9810" y="16894"/>
                    <a:pt x="9975" y="16846"/>
                  </a:cubicBezTo>
                  <a:cubicBezTo>
                    <a:pt x="10438" y="16714"/>
                    <a:pt x="10820" y="16409"/>
                    <a:pt x="11054" y="15988"/>
                  </a:cubicBezTo>
                  <a:cubicBezTo>
                    <a:pt x="11286" y="15568"/>
                    <a:pt x="11342" y="15082"/>
                    <a:pt x="11210" y="14619"/>
                  </a:cubicBezTo>
                  <a:lnTo>
                    <a:pt x="10299" y="11444"/>
                  </a:lnTo>
                  <a:lnTo>
                    <a:pt x="11788" y="11019"/>
                  </a:lnTo>
                  <a:lnTo>
                    <a:pt x="12190" y="12426"/>
                  </a:lnTo>
                  <a:cubicBezTo>
                    <a:pt x="12387" y="13105"/>
                    <a:pt x="12833" y="13669"/>
                    <a:pt x="13450" y="14008"/>
                  </a:cubicBezTo>
                  <a:cubicBezTo>
                    <a:pt x="13848" y="14229"/>
                    <a:pt x="14286" y="14341"/>
                    <a:pt x="14728" y="14341"/>
                  </a:cubicBezTo>
                  <a:cubicBezTo>
                    <a:pt x="14973" y="14341"/>
                    <a:pt x="15219" y="14306"/>
                    <a:pt x="15461" y="14238"/>
                  </a:cubicBezTo>
                  <a:cubicBezTo>
                    <a:pt x="16853" y="13841"/>
                    <a:pt x="17667" y="12374"/>
                    <a:pt x="17266" y="10974"/>
                  </a:cubicBezTo>
                  <a:cubicBezTo>
                    <a:pt x="16934" y="9815"/>
                    <a:pt x="15874" y="9060"/>
                    <a:pt x="14725" y="9060"/>
                  </a:cubicBezTo>
                  <a:cubicBezTo>
                    <a:pt x="14484" y="9060"/>
                    <a:pt x="14239" y="9093"/>
                    <a:pt x="13996" y="9163"/>
                  </a:cubicBezTo>
                  <a:lnTo>
                    <a:pt x="12589" y="9565"/>
                  </a:lnTo>
                  <a:lnTo>
                    <a:pt x="12156" y="8052"/>
                  </a:lnTo>
                  <a:lnTo>
                    <a:pt x="15355" y="7134"/>
                  </a:lnTo>
                  <a:cubicBezTo>
                    <a:pt x="15818" y="7003"/>
                    <a:pt x="16201" y="6697"/>
                    <a:pt x="16433" y="6276"/>
                  </a:cubicBezTo>
                  <a:cubicBezTo>
                    <a:pt x="16666" y="5856"/>
                    <a:pt x="16722" y="5370"/>
                    <a:pt x="16589" y="4907"/>
                  </a:cubicBezTo>
                  <a:cubicBezTo>
                    <a:pt x="16457" y="4446"/>
                    <a:pt x="16152" y="4062"/>
                    <a:pt x="15731" y="3829"/>
                  </a:cubicBezTo>
                  <a:cubicBezTo>
                    <a:pt x="15460" y="3679"/>
                    <a:pt x="15163" y="3603"/>
                    <a:pt x="14861" y="3603"/>
                  </a:cubicBezTo>
                  <a:cubicBezTo>
                    <a:pt x="14695" y="3603"/>
                    <a:pt x="14527" y="3626"/>
                    <a:pt x="14362" y="3673"/>
                  </a:cubicBezTo>
                  <a:lnTo>
                    <a:pt x="11077" y="4616"/>
                  </a:lnTo>
                  <a:cubicBezTo>
                    <a:pt x="11063" y="4605"/>
                    <a:pt x="11048" y="4596"/>
                    <a:pt x="11034" y="4585"/>
                  </a:cubicBezTo>
                  <a:lnTo>
                    <a:pt x="10094" y="1306"/>
                  </a:lnTo>
                  <a:cubicBezTo>
                    <a:pt x="9960" y="843"/>
                    <a:pt x="9657" y="460"/>
                    <a:pt x="9235" y="226"/>
                  </a:cubicBezTo>
                  <a:cubicBezTo>
                    <a:pt x="8963" y="77"/>
                    <a:pt x="8665" y="0"/>
                    <a:pt x="8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4" name="Google Shape;4850;p41">
              <a:extLst>
                <a:ext uri="{FF2B5EF4-FFF2-40B4-BE49-F238E27FC236}">
                  <a16:creationId xmlns:a16="http://schemas.microsoft.com/office/drawing/2014/main" id="{08577D21-FAA9-4B5B-A968-B656AF144545}"/>
                </a:ext>
              </a:extLst>
            </p:cNvPr>
            <p:cNvSpPr/>
            <p:nvPr/>
          </p:nvSpPr>
          <p:spPr>
            <a:xfrm>
              <a:off x="622725" y="3387175"/>
              <a:ext cx="1071750" cy="1216475"/>
            </a:xfrm>
            <a:custGeom>
              <a:avLst/>
              <a:gdLst/>
              <a:ahLst/>
              <a:cxnLst/>
              <a:rect l="l" t="t" r="r" b="b"/>
              <a:pathLst>
                <a:path w="42870" h="48659" extrusionOk="0">
                  <a:moveTo>
                    <a:pt x="22528" y="793"/>
                  </a:moveTo>
                  <a:lnTo>
                    <a:pt x="40770" y="10903"/>
                  </a:lnTo>
                  <a:cubicBezTo>
                    <a:pt x="40055" y="12524"/>
                    <a:pt x="40607" y="14440"/>
                    <a:pt x="42069" y="15433"/>
                  </a:cubicBezTo>
                  <a:lnTo>
                    <a:pt x="24825" y="46544"/>
                  </a:lnTo>
                  <a:cubicBezTo>
                    <a:pt x="24351" y="46336"/>
                    <a:pt x="23851" y="46235"/>
                    <a:pt x="23356" y="46235"/>
                  </a:cubicBezTo>
                  <a:cubicBezTo>
                    <a:pt x="22161" y="46235"/>
                    <a:pt x="20994" y="46821"/>
                    <a:pt x="20276" y="47880"/>
                  </a:cubicBezTo>
                  <a:lnTo>
                    <a:pt x="2037" y="37771"/>
                  </a:lnTo>
                  <a:cubicBezTo>
                    <a:pt x="2633" y="36460"/>
                    <a:pt x="2407" y="34968"/>
                    <a:pt x="1522" y="33906"/>
                  </a:cubicBezTo>
                  <a:cubicBezTo>
                    <a:pt x="1326" y="33667"/>
                    <a:pt x="1095" y="33450"/>
                    <a:pt x="833" y="33264"/>
                  </a:cubicBezTo>
                  <a:lnTo>
                    <a:pt x="18091" y="2127"/>
                  </a:lnTo>
                  <a:cubicBezTo>
                    <a:pt x="18549" y="2316"/>
                    <a:pt x="19026" y="2406"/>
                    <a:pt x="19496" y="2406"/>
                  </a:cubicBezTo>
                  <a:cubicBezTo>
                    <a:pt x="20683" y="2406"/>
                    <a:pt x="21828" y="1828"/>
                    <a:pt x="22528" y="793"/>
                  </a:cubicBezTo>
                  <a:close/>
                  <a:moveTo>
                    <a:pt x="22410" y="1"/>
                  </a:moveTo>
                  <a:cubicBezTo>
                    <a:pt x="22291" y="1"/>
                    <a:pt x="22176" y="63"/>
                    <a:pt x="22115" y="175"/>
                  </a:cubicBezTo>
                  <a:cubicBezTo>
                    <a:pt x="21564" y="1168"/>
                    <a:pt x="20549" y="1728"/>
                    <a:pt x="19493" y="1728"/>
                  </a:cubicBezTo>
                  <a:cubicBezTo>
                    <a:pt x="19025" y="1728"/>
                    <a:pt x="18549" y="1618"/>
                    <a:pt x="18102" y="1387"/>
                  </a:cubicBezTo>
                  <a:cubicBezTo>
                    <a:pt x="18052" y="1362"/>
                    <a:pt x="17999" y="1349"/>
                    <a:pt x="17947" y="1349"/>
                  </a:cubicBezTo>
                  <a:cubicBezTo>
                    <a:pt x="17827" y="1349"/>
                    <a:pt x="17711" y="1413"/>
                    <a:pt x="17651" y="1524"/>
                  </a:cubicBezTo>
                  <a:lnTo>
                    <a:pt x="89" y="33208"/>
                  </a:lnTo>
                  <a:cubicBezTo>
                    <a:pt x="0" y="33369"/>
                    <a:pt x="56" y="33569"/>
                    <a:pt x="214" y="33664"/>
                  </a:cubicBezTo>
                  <a:cubicBezTo>
                    <a:pt x="1620" y="34498"/>
                    <a:pt x="2106" y="36275"/>
                    <a:pt x="1293" y="37737"/>
                  </a:cubicBezTo>
                  <a:cubicBezTo>
                    <a:pt x="1247" y="37816"/>
                    <a:pt x="1234" y="37909"/>
                    <a:pt x="1260" y="37998"/>
                  </a:cubicBezTo>
                  <a:cubicBezTo>
                    <a:pt x="1272" y="38044"/>
                    <a:pt x="1296" y="38087"/>
                    <a:pt x="1326" y="38123"/>
                  </a:cubicBezTo>
                  <a:cubicBezTo>
                    <a:pt x="1353" y="38156"/>
                    <a:pt x="1385" y="38181"/>
                    <a:pt x="1422" y="38201"/>
                  </a:cubicBezTo>
                  <a:lnTo>
                    <a:pt x="20233" y="48622"/>
                  </a:lnTo>
                  <a:cubicBezTo>
                    <a:pt x="20277" y="48647"/>
                    <a:pt x="20326" y="48658"/>
                    <a:pt x="20374" y="48658"/>
                  </a:cubicBezTo>
                  <a:cubicBezTo>
                    <a:pt x="20507" y="48658"/>
                    <a:pt x="20645" y="48576"/>
                    <a:pt x="20711" y="48456"/>
                  </a:cubicBezTo>
                  <a:cubicBezTo>
                    <a:pt x="21259" y="47465"/>
                    <a:pt x="22289" y="46906"/>
                    <a:pt x="23348" y="46906"/>
                  </a:cubicBezTo>
                  <a:cubicBezTo>
                    <a:pt x="23842" y="46906"/>
                    <a:pt x="24341" y="47027"/>
                    <a:pt x="24803" y="47282"/>
                  </a:cubicBezTo>
                  <a:cubicBezTo>
                    <a:pt x="24855" y="47312"/>
                    <a:pt x="24911" y="47326"/>
                    <a:pt x="24967" y="47326"/>
                  </a:cubicBezTo>
                  <a:cubicBezTo>
                    <a:pt x="25085" y="47326"/>
                    <a:pt x="25200" y="47263"/>
                    <a:pt x="25261" y="47152"/>
                  </a:cubicBezTo>
                  <a:lnTo>
                    <a:pt x="42817" y="15476"/>
                  </a:lnTo>
                  <a:cubicBezTo>
                    <a:pt x="42860" y="15399"/>
                    <a:pt x="42870" y="15305"/>
                    <a:pt x="42846" y="15220"/>
                  </a:cubicBezTo>
                  <a:cubicBezTo>
                    <a:pt x="42820" y="15134"/>
                    <a:pt x="42762" y="15060"/>
                    <a:pt x="42684" y="15017"/>
                  </a:cubicBezTo>
                  <a:cubicBezTo>
                    <a:pt x="41235" y="14215"/>
                    <a:pt x="40706" y="12376"/>
                    <a:pt x="41510" y="10926"/>
                  </a:cubicBezTo>
                  <a:cubicBezTo>
                    <a:pt x="41601" y="10762"/>
                    <a:pt x="41541" y="10554"/>
                    <a:pt x="41379" y="10467"/>
                  </a:cubicBezTo>
                  <a:lnTo>
                    <a:pt x="22574" y="43"/>
                  </a:lnTo>
                  <a:cubicBezTo>
                    <a:pt x="22522" y="14"/>
                    <a:pt x="22466" y="1"/>
                    <a:pt x="2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5" name="Google Shape;4851;p41">
              <a:extLst>
                <a:ext uri="{FF2B5EF4-FFF2-40B4-BE49-F238E27FC236}">
                  <a16:creationId xmlns:a16="http://schemas.microsoft.com/office/drawing/2014/main" id="{14F5551F-CEDB-41B5-A250-A63184EDF7A0}"/>
                </a:ext>
              </a:extLst>
            </p:cNvPr>
            <p:cNvSpPr/>
            <p:nvPr/>
          </p:nvSpPr>
          <p:spPr>
            <a:xfrm>
              <a:off x="1049550" y="4103250"/>
              <a:ext cx="88850" cy="77775"/>
            </a:xfrm>
            <a:custGeom>
              <a:avLst/>
              <a:gdLst/>
              <a:ahLst/>
              <a:cxnLst/>
              <a:rect l="l" t="t" r="r" b="b"/>
              <a:pathLst>
                <a:path w="3554" h="3111" extrusionOk="0">
                  <a:moveTo>
                    <a:pt x="1779" y="0"/>
                  </a:moveTo>
                  <a:cubicBezTo>
                    <a:pt x="1233" y="0"/>
                    <a:pt x="703" y="290"/>
                    <a:pt x="419" y="801"/>
                  </a:cubicBezTo>
                  <a:cubicBezTo>
                    <a:pt x="0" y="1552"/>
                    <a:pt x="272" y="2500"/>
                    <a:pt x="1023" y="2915"/>
                  </a:cubicBezTo>
                  <a:cubicBezTo>
                    <a:pt x="1262" y="3048"/>
                    <a:pt x="1521" y="3111"/>
                    <a:pt x="1776" y="3111"/>
                  </a:cubicBezTo>
                  <a:cubicBezTo>
                    <a:pt x="2323" y="3111"/>
                    <a:pt x="2854" y="2822"/>
                    <a:pt x="3137" y="2311"/>
                  </a:cubicBezTo>
                  <a:cubicBezTo>
                    <a:pt x="3553" y="1560"/>
                    <a:pt x="3282" y="614"/>
                    <a:pt x="2533" y="197"/>
                  </a:cubicBezTo>
                  <a:cubicBezTo>
                    <a:pt x="2293" y="63"/>
                    <a:pt x="2034" y="0"/>
                    <a:pt x="1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6" name="Google Shape;4852;p41">
              <a:extLst>
                <a:ext uri="{FF2B5EF4-FFF2-40B4-BE49-F238E27FC236}">
                  <a16:creationId xmlns:a16="http://schemas.microsoft.com/office/drawing/2014/main" id="{E48E2C45-B044-4BBF-8F94-83FC97FBC9C4}"/>
                </a:ext>
              </a:extLst>
            </p:cNvPr>
            <p:cNvSpPr/>
            <p:nvPr/>
          </p:nvSpPr>
          <p:spPr>
            <a:xfrm>
              <a:off x="962425" y="4134850"/>
              <a:ext cx="142500" cy="172800"/>
            </a:xfrm>
            <a:custGeom>
              <a:avLst/>
              <a:gdLst/>
              <a:ahLst/>
              <a:cxnLst/>
              <a:rect l="l" t="t" r="r" b="b"/>
              <a:pathLst>
                <a:path w="5700" h="6912" extrusionOk="0">
                  <a:moveTo>
                    <a:pt x="5130" y="0"/>
                  </a:moveTo>
                  <a:cubicBezTo>
                    <a:pt x="5016" y="0"/>
                    <a:pt x="4899" y="39"/>
                    <a:pt x="4796" y="125"/>
                  </a:cubicBezTo>
                  <a:lnTo>
                    <a:pt x="279" y="3963"/>
                  </a:lnTo>
                  <a:cubicBezTo>
                    <a:pt x="1" y="4200"/>
                    <a:pt x="44" y="4640"/>
                    <a:pt x="363" y="4817"/>
                  </a:cubicBezTo>
                  <a:lnTo>
                    <a:pt x="4023" y="6845"/>
                  </a:lnTo>
                  <a:cubicBezTo>
                    <a:pt x="4104" y="6891"/>
                    <a:pt x="4191" y="6912"/>
                    <a:pt x="4275" y="6912"/>
                  </a:cubicBezTo>
                  <a:cubicBezTo>
                    <a:pt x="4522" y="6912"/>
                    <a:pt x="4753" y="6734"/>
                    <a:pt x="4792" y="6466"/>
                  </a:cubicBezTo>
                  <a:lnTo>
                    <a:pt x="5649" y="602"/>
                  </a:lnTo>
                  <a:cubicBezTo>
                    <a:pt x="5700" y="257"/>
                    <a:pt x="5425" y="0"/>
                    <a:pt x="5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7" name="Google Shape;4853;p41">
              <a:extLst>
                <a:ext uri="{FF2B5EF4-FFF2-40B4-BE49-F238E27FC236}">
                  <a16:creationId xmlns:a16="http://schemas.microsoft.com/office/drawing/2014/main" id="{3D0A951A-4906-46E5-891A-5481B67845E9}"/>
                </a:ext>
              </a:extLst>
            </p:cNvPr>
            <p:cNvSpPr/>
            <p:nvPr/>
          </p:nvSpPr>
          <p:spPr>
            <a:xfrm>
              <a:off x="1096200" y="3999675"/>
              <a:ext cx="81250" cy="130425"/>
            </a:xfrm>
            <a:custGeom>
              <a:avLst/>
              <a:gdLst/>
              <a:ahLst/>
              <a:cxnLst/>
              <a:rect l="l" t="t" r="r" b="b"/>
              <a:pathLst>
                <a:path w="3250" h="5217" extrusionOk="0">
                  <a:moveTo>
                    <a:pt x="2902" y="0"/>
                  </a:moveTo>
                  <a:cubicBezTo>
                    <a:pt x="2795" y="0"/>
                    <a:pt x="2690" y="57"/>
                    <a:pt x="2634" y="157"/>
                  </a:cubicBezTo>
                  <a:lnTo>
                    <a:pt x="82" y="4764"/>
                  </a:lnTo>
                  <a:cubicBezTo>
                    <a:pt x="0" y="4910"/>
                    <a:pt x="52" y="5095"/>
                    <a:pt x="198" y="5178"/>
                  </a:cubicBezTo>
                  <a:cubicBezTo>
                    <a:pt x="198" y="5178"/>
                    <a:pt x="198" y="5178"/>
                    <a:pt x="198" y="5178"/>
                  </a:cubicBezTo>
                  <a:lnTo>
                    <a:pt x="198" y="5178"/>
                  </a:lnTo>
                  <a:cubicBezTo>
                    <a:pt x="198" y="5179"/>
                    <a:pt x="199" y="5179"/>
                    <a:pt x="199" y="5179"/>
                  </a:cubicBezTo>
                  <a:cubicBezTo>
                    <a:pt x="199" y="5179"/>
                    <a:pt x="199" y="5179"/>
                    <a:pt x="199" y="5178"/>
                  </a:cubicBezTo>
                  <a:lnTo>
                    <a:pt x="199" y="5178"/>
                  </a:lnTo>
                  <a:cubicBezTo>
                    <a:pt x="246" y="5204"/>
                    <a:pt x="297" y="5216"/>
                    <a:pt x="347" y="5216"/>
                  </a:cubicBezTo>
                  <a:cubicBezTo>
                    <a:pt x="454" y="5216"/>
                    <a:pt x="557" y="5160"/>
                    <a:pt x="612" y="5060"/>
                  </a:cubicBezTo>
                  <a:lnTo>
                    <a:pt x="3168" y="453"/>
                  </a:lnTo>
                  <a:cubicBezTo>
                    <a:pt x="3249" y="306"/>
                    <a:pt x="3198" y="122"/>
                    <a:pt x="3050" y="38"/>
                  </a:cubicBezTo>
                  <a:lnTo>
                    <a:pt x="3049" y="38"/>
                  </a:lnTo>
                  <a:cubicBezTo>
                    <a:pt x="3002" y="13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8" name="Google Shape;4854;p41">
              <a:extLst>
                <a:ext uri="{FF2B5EF4-FFF2-40B4-BE49-F238E27FC236}">
                  <a16:creationId xmlns:a16="http://schemas.microsoft.com/office/drawing/2014/main" id="{9F9D3E8D-656B-445D-9B92-DAB6CF7C94E8}"/>
                </a:ext>
              </a:extLst>
            </p:cNvPr>
            <p:cNvSpPr/>
            <p:nvPr/>
          </p:nvSpPr>
          <p:spPr>
            <a:xfrm>
              <a:off x="1267575" y="3236425"/>
              <a:ext cx="420500" cy="368175"/>
            </a:xfrm>
            <a:custGeom>
              <a:avLst/>
              <a:gdLst/>
              <a:ahLst/>
              <a:cxnLst/>
              <a:rect l="l" t="t" r="r" b="b"/>
              <a:pathLst>
                <a:path w="16820" h="14727" extrusionOk="0">
                  <a:moveTo>
                    <a:pt x="7374" y="3750"/>
                  </a:moveTo>
                  <a:lnTo>
                    <a:pt x="12025" y="6328"/>
                  </a:lnTo>
                  <a:lnTo>
                    <a:pt x="9448" y="10979"/>
                  </a:lnTo>
                  <a:lnTo>
                    <a:pt x="4796" y="8401"/>
                  </a:lnTo>
                  <a:lnTo>
                    <a:pt x="7374" y="3750"/>
                  </a:lnTo>
                  <a:close/>
                  <a:moveTo>
                    <a:pt x="8417" y="1"/>
                  </a:moveTo>
                  <a:cubicBezTo>
                    <a:pt x="5827" y="1"/>
                    <a:pt x="3315" y="1369"/>
                    <a:pt x="1971" y="3794"/>
                  </a:cubicBezTo>
                  <a:cubicBezTo>
                    <a:pt x="0" y="7351"/>
                    <a:pt x="1284" y="11832"/>
                    <a:pt x="4842" y="13802"/>
                  </a:cubicBezTo>
                  <a:cubicBezTo>
                    <a:pt x="5972" y="14429"/>
                    <a:pt x="7197" y="14727"/>
                    <a:pt x="8404" y="14727"/>
                  </a:cubicBezTo>
                  <a:cubicBezTo>
                    <a:pt x="10993" y="14727"/>
                    <a:pt x="13505" y="13358"/>
                    <a:pt x="14849" y="10932"/>
                  </a:cubicBezTo>
                  <a:cubicBezTo>
                    <a:pt x="16819" y="7376"/>
                    <a:pt x="15535" y="2896"/>
                    <a:pt x="11979" y="925"/>
                  </a:cubicBezTo>
                  <a:cubicBezTo>
                    <a:pt x="10849" y="298"/>
                    <a:pt x="9624" y="1"/>
                    <a:pt x="8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9" name="Google Shape;4855;p41">
              <a:extLst>
                <a:ext uri="{FF2B5EF4-FFF2-40B4-BE49-F238E27FC236}">
                  <a16:creationId xmlns:a16="http://schemas.microsoft.com/office/drawing/2014/main" id="{44E4AE08-B196-4A17-8816-F01439681001}"/>
                </a:ext>
              </a:extLst>
            </p:cNvPr>
            <p:cNvSpPr/>
            <p:nvPr/>
          </p:nvSpPr>
          <p:spPr>
            <a:xfrm>
              <a:off x="1302175" y="3257975"/>
              <a:ext cx="361325" cy="325100"/>
            </a:xfrm>
            <a:custGeom>
              <a:avLst/>
              <a:gdLst/>
              <a:ahLst/>
              <a:cxnLst/>
              <a:rect l="l" t="t" r="r" b="b"/>
              <a:pathLst>
                <a:path w="14453" h="13004" extrusionOk="0">
                  <a:moveTo>
                    <a:pt x="7037" y="676"/>
                  </a:moveTo>
                  <a:cubicBezTo>
                    <a:pt x="7992" y="676"/>
                    <a:pt x="8959" y="910"/>
                    <a:pt x="9851" y="1404"/>
                  </a:cubicBezTo>
                  <a:cubicBezTo>
                    <a:pt x="10501" y="1764"/>
                    <a:pt x="11054" y="2230"/>
                    <a:pt x="11501" y="2770"/>
                  </a:cubicBezTo>
                  <a:cubicBezTo>
                    <a:pt x="12995" y="4565"/>
                    <a:pt x="13320" y="7166"/>
                    <a:pt x="12123" y="9327"/>
                  </a:cubicBezTo>
                  <a:cubicBezTo>
                    <a:pt x="11060" y="11244"/>
                    <a:pt x="9068" y="12328"/>
                    <a:pt x="7016" y="12328"/>
                  </a:cubicBezTo>
                  <a:cubicBezTo>
                    <a:pt x="6061" y="12328"/>
                    <a:pt x="5094" y="12093"/>
                    <a:pt x="4202" y="11599"/>
                  </a:cubicBezTo>
                  <a:cubicBezTo>
                    <a:pt x="1390" y="10040"/>
                    <a:pt x="372" y="6487"/>
                    <a:pt x="1930" y="3676"/>
                  </a:cubicBezTo>
                  <a:cubicBezTo>
                    <a:pt x="2993" y="1759"/>
                    <a:pt x="4986" y="676"/>
                    <a:pt x="7037" y="676"/>
                  </a:cubicBezTo>
                  <a:close/>
                  <a:moveTo>
                    <a:pt x="7037" y="1"/>
                  </a:moveTo>
                  <a:cubicBezTo>
                    <a:pt x="4747" y="1"/>
                    <a:pt x="2524" y="1210"/>
                    <a:pt x="1338" y="3351"/>
                  </a:cubicBezTo>
                  <a:cubicBezTo>
                    <a:pt x="1" y="5763"/>
                    <a:pt x="365" y="8665"/>
                    <a:pt x="2032" y="10669"/>
                  </a:cubicBezTo>
                  <a:cubicBezTo>
                    <a:pt x="2533" y="11269"/>
                    <a:pt x="3150" y="11790"/>
                    <a:pt x="3873" y="12189"/>
                  </a:cubicBezTo>
                  <a:cubicBezTo>
                    <a:pt x="4870" y="12742"/>
                    <a:pt x="5950" y="13004"/>
                    <a:pt x="7016" y="13004"/>
                  </a:cubicBezTo>
                  <a:cubicBezTo>
                    <a:pt x="9306" y="13004"/>
                    <a:pt x="11529" y="11795"/>
                    <a:pt x="12715" y="9654"/>
                  </a:cubicBezTo>
                  <a:cubicBezTo>
                    <a:pt x="14452" y="6518"/>
                    <a:pt x="13313" y="2551"/>
                    <a:pt x="10180" y="815"/>
                  </a:cubicBezTo>
                  <a:cubicBezTo>
                    <a:pt x="9183" y="263"/>
                    <a:pt x="8103" y="1"/>
                    <a:pt x="7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0" name="Google Shape;4856;p41">
              <a:extLst>
                <a:ext uri="{FF2B5EF4-FFF2-40B4-BE49-F238E27FC236}">
                  <a16:creationId xmlns:a16="http://schemas.microsoft.com/office/drawing/2014/main" id="{847F4D2D-6563-4D01-88FB-829A34D12112}"/>
                </a:ext>
              </a:extLst>
            </p:cNvPr>
            <p:cNvSpPr/>
            <p:nvPr/>
          </p:nvSpPr>
          <p:spPr>
            <a:xfrm>
              <a:off x="1366275" y="3308975"/>
              <a:ext cx="223075" cy="223075"/>
            </a:xfrm>
            <a:custGeom>
              <a:avLst/>
              <a:gdLst/>
              <a:ahLst/>
              <a:cxnLst/>
              <a:rect l="l" t="t" r="r" b="b"/>
              <a:pathLst>
                <a:path w="8923" h="8923" extrusionOk="0">
                  <a:moveTo>
                    <a:pt x="3426" y="848"/>
                  </a:moveTo>
                  <a:lnTo>
                    <a:pt x="8077" y="3426"/>
                  </a:lnTo>
                  <a:lnTo>
                    <a:pt x="5500" y="8077"/>
                  </a:lnTo>
                  <a:lnTo>
                    <a:pt x="848" y="5499"/>
                  </a:lnTo>
                  <a:lnTo>
                    <a:pt x="3426" y="848"/>
                  </a:lnTo>
                  <a:close/>
                  <a:moveTo>
                    <a:pt x="3183" y="1"/>
                  </a:moveTo>
                  <a:lnTo>
                    <a:pt x="1" y="5741"/>
                  </a:lnTo>
                  <a:lnTo>
                    <a:pt x="5741" y="8923"/>
                  </a:lnTo>
                  <a:lnTo>
                    <a:pt x="8923" y="318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1" name="Google Shape;4857;p41">
              <a:extLst>
                <a:ext uri="{FF2B5EF4-FFF2-40B4-BE49-F238E27FC236}">
                  <a16:creationId xmlns:a16="http://schemas.microsoft.com/office/drawing/2014/main" id="{8DE1D71A-6F73-4BFF-B8E2-699366B7D810}"/>
                </a:ext>
              </a:extLst>
            </p:cNvPr>
            <p:cNvSpPr/>
            <p:nvPr/>
          </p:nvSpPr>
          <p:spPr>
            <a:xfrm>
              <a:off x="1286700" y="3360300"/>
              <a:ext cx="381375" cy="244350"/>
            </a:xfrm>
            <a:custGeom>
              <a:avLst/>
              <a:gdLst/>
              <a:ahLst/>
              <a:cxnLst/>
              <a:rect l="l" t="t" r="r" b="b"/>
              <a:pathLst>
                <a:path w="15255" h="9774" extrusionOk="0">
                  <a:moveTo>
                    <a:pt x="14592" y="0"/>
                  </a:moveTo>
                  <a:cubicBezTo>
                    <a:pt x="14485" y="927"/>
                    <a:pt x="14201" y="1848"/>
                    <a:pt x="13722" y="2713"/>
                  </a:cubicBezTo>
                  <a:cubicBezTo>
                    <a:pt x="12378" y="5138"/>
                    <a:pt x="9867" y="6508"/>
                    <a:pt x="7278" y="6508"/>
                  </a:cubicBezTo>
                  <a:cubicBezTo>
                    <a:pt x="6070" y="6508"/>
                    <a:pt x="4845" y="6210"/>
                    <a:pt x="3714" y="5583"/>
                  </a:cubicBezTo>
                  <a:cubicBezTo>
                    <a:pt x="2063" y="4667"/>
                    <a:pt x="909" y="3208"/>
                    <a:pt x="336" y="1554"/>
                  </a:cubicBezTo>
                  <a:lnTo>
                    <a:pt x="336" y="1554"/>
                  </a:lnTo>
                  <a:cubicBezTo>
                    <a:pt x="1" y="4432"/>
                    <a:pt x="1388" y="7358"/>
                    <a:pt x="4078" y="8849"/>
                  </a:cubicBezTo>
                  <a:cubicBezTo>
                    <a:pt x="5209" y="9476"/>
                    <a:pt x="6433" y="9773"/>
                    <a:pt x="7641" y="9773"/>
                  </a:cubicBezTo>
                  <a:cubicBezTo>
                    <a:pt x="10231" y="9773"/>
                    <a:pt x="12742" y="8405"/>
                    <a:pt x="14086" y="5980"/>
                  </a:cubicBezTo>
                  <a:cubicBezTo>
                    <a:pt x="15140" y="4073"/>
                    <a:pt x="15255" y="1906"/>
                    <a:pt x="1459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2" name="Google Shape;4858;p41">
              <a:extLst>
                <a:ext uri="{FF2B5EF4-FFF2-40B4-BE49-F238E27FC236}">
                  <a16:creationId xmlns:a16="http://schemas.microsoft.com/office/drawing/2014/main" id="{F907FA88-B102-490D-A9B1-16027845A8B0}"/>
                </a:ext>
              </a:extLst>
            </p:cNvPr>
            <p:cNvSpPr/>
            <p:nvPr/>
          </p:nvSpPr>
          <p:spPr>
            <a:xfrm>
              <a:off x="569225" y="4267425"/>
              <a:ext cx="70225" cy="70200"/>
            </a:xfrm>
            <a:custGeom>
              <a:avLst/>
              <a:gdLst/>
              <a:ahLst/>
              <a:cxnLst/>
              <a:rect l="l" t="t" r="r" b="b"/>
              <a:pathLst>
                <a:path w="2809" h="2808" extrusionOk="0">
                  <a:moveTo>
                    <a:pt x="2182" y="0"/>
                  </a:moveTo>
                  <a:lnTo>
                    <a:pt x="1" y="625"/>
                  </a:lnTo>
                  <a:lnTo>
                    <a:pt x="625" y="2808"/>
                  </a:lnTo>
                  <a:lnTo>
                    <a:pt x="2808" y="2182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3" name="Google Shape;4859;p41">
              <a:extLst>
                <a:ext uri="{FF2B5EF4-FFF2-40B4-BE49-F238E27FC236}">
                  <a16:creationId xmlns:a16="http://schemas.microsoft.com/office/drawing/2014/main" id="{BECAA430-626D-408D-A4B4-0BBB58DAE3BB}"/>
                </a:ext>
              </a:extLst>
            </p:cNvPr>
            <p:cNvSpPr/>
            <p:nvPr/>
          </p:nvSpPr>
          <p:spPr>
            <a:xfrm>
              <a:off x="584550" y="4282725"/>
              <a:ext cx="39525" cy="39500"/>
            </a:xfrm>
            <a:custGeom>
              <a:avLst/>
              <a:gdLst/>
              <a:ahLst/>
              <a:cxnLst/>
              <a:rect l="l" t="t" r="r" b="b"/>
              <a:pathLst>
                <a:path w="1581" h="1580" extrusionOk="0">
                  <a:moveTo>
                    <a:pt x="1228" y="0"/>
                  </a:moveTo>
                  <a:lnTo>
                    <a:pt x="1" y="353"/>
                  </a:lnTo>
                  <a:lnTo>
                    <a:pt x="352" y="1580"/>
                  </a:lnTo>
                  <a:lnTo>
                    <a:pt x="1580" y="1229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4" name="Google Shape;4860;p41">
              <a:extLst>
                <a:ext uri="{FF2B5EF4-FFF2-40B4-BE49-F238E27FC236}">
                  <a16:creationId xmlns:a16="http://schemas.microsoft.com/office/drawing/2014/main" id="{9BE0272F-9059-4329-899A-79B713077B65}"/>
                </a:ext>
              </a:extLst>
            </p:cNvPr>
            <p:cNvSpPr/>
            <p:nvPr/>
          </p:nvSpPr>
          <p:spPr>
            <a:xfrm>
              <a:off x="1162225" y="4599775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2" y="1"/>
                  </a:moveTo>
                  <a:lnTo>
                    <a:pt x="1" y="627"/>
                  </a:lnTo>
                  <a:lnTo>
                    <a:pt x="627" y="2809"/>
                  </a:lnTo>
                  <a:lnTo>
                    <a:pt x="2808" y="2184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5" name="Google Shape;4861;p41">
              <a:extLst>
                <a:ext uri="{FF2B5EF4-FFF2-40B4-BE49-F238E27FC236}">
                  <a16:creationId xmlns:a16="http://schemas.microsoft.com/office/drawing/2014/main" id="{2EBD48B9-41CE-4A3A-9136-EBF6ED8FE95A}"/>
                </a:ext>
              </a:extLst>
            </p:cNvPr>
            <p:cNvSpPr/>
            <p:nvPr/>
          </p:nvSpPr>
          <p:spPr>
            <a:xfrm>
              <a:off x="1177625" y="4615225"/>
              <a:ext cx="39525" cy="39525"/>
            </a:xfrm>
            <a:custGeom>
              <a:avLst/>
              <a:gdLst/>
              <a:ahLst/>
              <a:cxnLst/>
              <a:rect l="l" t="t" r="r" b="b"/>
              <a:pathLst>
                <a:path w="1581" h="1581" extrusionOk="0">
                  <a:moveTo>
                    <a:pt x="1228" y="1"/>
                  </a:moveTo>
                  <a:lnTo>
                    <a:pt x="1" y="352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6" name="Google Shape;4862;p41">
              <a:extLst>
                <a:ext uri="{FF2B5EF4-FFF2-40B4-BE49-F238E27FC236}">
                  <a16:creationId xmlns:a16="http://schemas.microsoft.com/office/drawing/2014/main" id="{BC0C5FF0-D1F4-40FE-9633-B18FB8C7FBDA}"/>
                </a:ext>
              </a:extLst>
            </p:cNvPr>
            <p:cNvSpPr/>
            <p:nvPr/>
          </p:nvSpPr>
          <p:spPr>
            <a:xfrm>
              <a:off x="1088625" y="3340650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4" y="1"/>
                  </a:moveTo>
                  <a:lnTo>
                    <a:pt x="1" y="627"/>
                  </a:lnTo>
                  <a:lnTo>
                    <a:pt x="627" y="2808"/>
                  </a:lnTo>
                  <a:lnTo>
                    <a:pt x="2808" y="2183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7" name="Google Shape;4863;p41">
              <a:extLst>
                <a:ext uri="{FF2B5EF4-FFF2-40B4-BE49-F238E27FC236}">
                  <a16:creationId xmlns:a16="http://schemas.microsoft.com/office/drawing/2014/main" id="{18AF096A-9A8E-403B-B25C-137B6907ECC3}"/>
                </a:ext>
              </a:extLst>
            </p:cNvPr>
            <p:cNvSpPr/>
            <p:nvPr/>
          </p:nvSpPr>
          <p:spPr>
            <a:xfrm>
              <a:off x="1104075" y="3356025"/>
              <a:ext cx="39500" cy="39500"/>
            </a:xfrm>
            <a:custGeom>
              <a:avLst/>
              <a:gdLst/>
              <a:ahLst/>
              <a:cxnLst/>
              <a:rect l="l" t="t" r="r" b="b"/>
              <a:pathLst>
                <a:path w="1580" h="1580" extrusionOk="0">
                  <a:moveTo>
                    <a:pt x="1227" y="1"/>
                  </a:moveTo>
                  <a:lnTo>
                    <a:pt x="0" y="353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8" name="Google Shape;4864;p41">
              <a:extLst>
                <a:ext uri="{FF2B5EF4-FFF2-40B4-BE49-F238E27FC236}">
                  <a16:creationId xmlns:a16="http://schemas.microsoft.com/office/drawing/2014/main" id="{051A3C5B-2D99-472F-B288-2DF4EFC95F76}"/>
                </a:ext>
              </a:extLst>
            </p:cNvPr>
            <p:cNvSpPr/>
            <p:nvPr/>
          </p:nvSpPr>
          <p:spPr>
            <a:xfrm>
              <a:off x="1681750" y="3673125"/>
              <a:ext cx="70200" cy="70225"/>
            </a:xfrm>
            <a:custGeom>
              <a:avLst/>
              <a:gdLst/>
              <a:ahLst/>
              <a:cxnLst/>
              <a:rect l="l" t="t" r="r" b="b"/>
              <a:pathLst>
                <a:path w="2808" h="2809" extrusionOk="0">
                  <a:moveTo>
                    <a:pt x="2183" y="1"/>
                  </a:moveTo>
                  <a:lnTo>
                    <a:pt x="0" y="626"/>
                  </a:lnTo>
                  <a:lnTo>
                    <a:pt x="626" y="2808"/>
                  </a:lnTo>
                  <a:lnTo>
                    <a:pt x="2808" y="2182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9" name="Google Shape;4865;p41">
              <a:extLst>
                <a:ext uri="{FF2B5EF4-FFF2-40B4-BE49-F238E27FC236}">
                  <a16:creationId xmlns:a16="http://schemas.microsoft.com/office/drawing/2014/main" id="{29E687AF-4342-46F8-B1D3-E234204FA68D}"/>
                </a:ext>
              </a:extLst>
            </p:cNvPr>
            <p:cNvSpPr/>
            <p:nvPr/>
          </p:nvSpPr>
          <p:spPr>
            <a:xfrm>
              <a:off x="1697100" y="36884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1228" y="1"/>
                  </a:moveTo>
                  <a:lnTo>
                    <a:pt x="1" y="353"/>
                  </a:lnTo>
                  <a:lnTo>
                    <a:pt x="352" y="1581"/>
                  </a:lnTo>
                  <a:lnTo>
                    <a:pt x="1580" y="1229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0" name="Google Shape;4866;p41">
              <a:extLst>
                <a:ext uri="{FF2B5EF4-FFF2-40B4-BE49-F238E27FC236}">
                  <a16:creationId xmlns:a16="http://schemas.microsoft.com/office/drawing/2014/main" id="{55E50A97-C069-427B-94F0-292412E97AA9}"/>
                </a:ext>
              </a:extLst>
            </p:cNvPr>
            <p:cNvSpPr/>
            <p:nvPr/>
          </p:nvSpPr>
          <p:spPr>
            <a:xfrm>
              <a:off x="908550" y="3564750"/>
              <a:ext cx="1660900" cy="1520425"/>
            </a:xfrm>
            <a:custGeom>
              <a:avLst/>
              <a:gdLst/>
              <a:ahLst/>
              <a:cxnLst/>
              <a:rect l="l" t="t" r="r" b="b"/>
              <a:pathLst>
                <a:path w="66436" h="60817" extrusionOk="0">
                  <a:moveTo>
                    <a:pt x="47016" y="0"/>
                  </a:moveTo>
                  <a:lnTo>
                    <a:pt x="0" y="33827"/>
                  </a:lnTo>
                  <a:lnTo>
                    <a:pt x="19419" y="60817"/>
                  </a:lnTo>
                  <a:lnTo>
                    <a:pt x="66435" y="26991"/>
                  </a:lnTo>
                  <a:lnTo>
                    <a:pt x="47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1" name="Google Shape;4867;p41">
              <a:extLst>
                <a:ext uri="{FF2B5EF4-FFF2-40B4-BE49-F238E27FC236}">
                  <a16:creationId xmlns:a16="http://schemas.microsoft.com/office/drawing/2014/main" id="{5ADB5B9C-3B9F-4E9D-B5EA-41D470950E30}"/>
                </a:ext>
              </a:extLst>
            </p:cNvPr>
            <p:cNvSpPr/>
            <p:nvPr/>
          </p:nvSpPr>
          <p:spPr>
            <a:xfrm>
              <a:off x="2039450" y="3561900"/>
              <a:ext cx="574425" cy="680750"/>
            </a:xfrm>
            <a:custGeom>
              <a:avLst/>
              <a:gdLst/>
              <a:ahLst/>
              <a:cxnLst/>
              <a:rect l="l" t="t" r="r" b="b"/>
              <a:pathLst>
                <a:path w="22977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22976" y="15682"/>
                  </a:lnTo>
                  <a:lnTo>
                    <a:pt x="13180" y="2066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2" name="Google Shape;4868;p41">
              <a:extLst>
                <a:ext uri="{FF2B5EF4-FFF2-40B4-BE49-F238E27FC236}">
                  <a16:creationId xmlns:a16="http://schemas.microsoft.com/office/drawing/2014/main" id="{A70F2DFE-D0DE-4B21-8C4C-86775495F2C2}"/>
                </a:ext>
              </a:extLst>
            </p:cNvPr>
            <p:cNvSpPr/>
            <p:nvPr/>
          </p:nvSpPr>
          <p:spPr>
            <a:xfrm>
              <a:off x="2039450" y="3561900"/>
              <a:ext cx="532100" cy="680750"/>
            </a:xfrm>
            <a:custGeom>
              <a:avLst/>
              <a:gdLst/>
              <a:ahLst/>
              <a:cxnLst/>
              <a:rect l="l" t="t" r="r" b="b"/>
              <a:pathLst>
                <a:path w="21284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3" name="Google Shape;4869;p41">
              <a:extLst>
                <a:ext uri="{FF2B5EF4-FFF2-40B4-BE49-F238E27FC236}">
                  <a16:creationId xmlns:a16="http://schemas.microsoft.com/office/drawing/2014/main" id="{C4ED3779-6BB4-4ECA-8EC7-E8268DD751DD}"/>
                </a:ext>
              </a:extLst>
            </p:cNvPr>
            <p:cNvSpPr/>
            <p:nvPr/>
          </p:nvSpPr>
          <p:spPr>
            <a:xfrm>
              <a:off x="2039475" y="3749100"/>
              <a:ext cx="432475" cy="449450"/>
            </a:xfrm>
            <a:custGeom>
              <a:avLst/>
              <a:gdLst/>
              <a:ahLst/>
              <a:cxnLst/>
              <a:rect l="l" t="t" r="r" b="b"/>
              <a:pathLst>
                <a:path w="17299" h="17978" extrusionOk="0">
                  <a:moveTo>
                    <a:pt x="6210" y="0"/>
                  </a:moveTo>
                  <a:cubicBezTo>
                    <a:pt x="4252" y="0"/>
                    <a:pt x="2274" y="588"/>
                    <a:pt x="558" y="1810"/>
                  </a:cubicBezTo>
                  <a:cubicBezTo>
                    <a:pt x="468" y="1875"/>
                    <a:pt x="389" y="1946"/>
                    <a:pt x="301" y="2012"/>
                  </a:cubicBezTo>
                  <a:lnTo>
                    <a:pt x="1" y="4062"/>
                  </a:lnTo>
                  <a:lnTo>
                    <a:pt x="9795" y="17676"/>
                  </a:lnTo>
                  <a:lnTo>
                    <a:pt x="11468" y="17977"/>
                  </a:lnTo>
                  <a:cubicBezTo>
                    <a:pt x="11605" y="17890"/>
                    <a:pt x="11746" y="17809"/>
                    <a:pt x="11882" y="17713"/>
                  </a:cubicBezTo>
                  <a:cubicBezTo>
                    <a:pt x="16273" y="14586"/>
                    <a:pt x="17298" y="8491"/>
                    <a:pt x="14171" y="4101"/>
                  </a:cubicBezTo>
                  <a:cubicBezTo>
                    <a:pt x="12266" y="1426"/>
                    <a:pt x="9261" y="0"/>
                    <a:pt x="621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4" name="Google Shape;4870;p41">
              <a:extLst>
                <a:ext uri="{FF2B5EF4-FFF2-40B4-BE49-F238E27FC236}">
                  <a16:creationId xmlns:a16="http://schemas.microsoft.com/office/drawing/2014/main" id="{4B1AB894-86C7-41F5-9C4D-6EC7230833FD}"/>
                </a:ext>
              </a:extLst>
            </p:cNvPr>
            <p:cNvSpPr/>
            <p:nvPr/>
          </p:nvSpPr>
          <p:spPr>
            <a:xfrm>
              <a:off x="1062575" y="3834800"/>
              <a:ext cx="1185650" cy="1099125"/>
            </a:xfrm>
            <a:custGeom>
              <a:avLst/>
              <a:gdLst/>
              <a:ahLst/>
              <a:cxnLst/>
              <a:rect l="l" t="t" r="r" b="b"/>
              <a:pathLst>
                <a:path w="47426" h="43965" extrusionOk="0">
                  <a:moveTo>
                    <a:pt x="30256" y="0"/>
                  </a:moveTo>
                  <a:lnTo>
                    <a:pt x="851" y="21158"/>
                  </a:lnTo>
                  <a:cubicBezTo>
                    <a:pt x="1861" y="22653"/>
                    <a:pt x="1510" y="24688"/>
                    <a:pt x="35" y="25748"/>
                  </a:cubicBezTo>
                  <a:cubicBezTo>
                    <a:pt x="24" y="25756"/>
                    <a:pt x="12" y="25763"/>
                    <a:pt x="1" y="25770"/>
                  </a:cubicBezTo>
                  <a:lnTo>
                    <a:pt x="12560" y="43227"/>
                  </a:lnTo>
                  <a:cubicBezTo>
                    <a:pt x="12570" y="43220"/>
                    <a:pt x="12579" y="43211"/>
                    <a:pt x="12590" y="43201"/>
                  </a:cubicBezTo>
                  <a:cubicBezTo>
                    <a:pt x="13182" y="42776"/>
                    <a:pt x="13865" y="42571"/>
                    <a:pt x="14542" y="42571"/>
                  </a:cubicBezTo>
                  <a:cubicBezTo>
                    <a:pt x="15583" y="42571"/>
                    <a:pt x="16609" y="43055"/>
                    <a:pt x="17264" y="43965"/>
                  </a:cubicBezTo>
                  <a:lnTo>
                    <a:pt x="46661" y="22813"/>
                  </a:lnTo>
                  <a:cubicBezTo>
                    <a:pt x="45582" y="21313"/>
                    <a:pt x="45923" y="19220"/>
                    <a:pt x="47425" y="18141"/>
                  </a:cubicBezTo>
                  <a:lnTo>
                    <a:pt x="34869" y="687"/>
                  </a:lnTo>
                  <a:cubicBezTo>
                    <a:pt x="34278" y="1112"/>
                    <a:pt x="33595" y="1316"/>
                    <a:pt x="32920" y="1316"/>
                  </a:cubicBezTo>
                  <a:cubicBezTo>
                    <a:pt x="31909" y="1316"/>
                    <a:pt x="30913" y="859"/>
                    <a:pt x="30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5" name="Google Shape;4871;p41">
              <a:extLst>
                <a:ext uri="{FF2B5EF4-FFF2-40B4-BE49-F238E27FC236}">
                  <a16:creationId xmlns:a16="http://schemas.microsoft.com/office/drawing/2014/main" id="{3241EEDB-B37E-49BC-8980-6109C2F9413B}"/>
                </a:ext>
              </a:extLst>
            </p:cNvPr>
            <p:cNvSpPr/>
            <p:nvPr/>
          </p:nvSpPr>
          <p:spPr>
            <a:xfrm>
              <a:off x="1341025" y="4104200"/>
              <a:ext cx="648500" cy="553350"/>
            </a:xfrm>
            <a:custGeom>
              <a:avLst/>
              <a:gdLst/>
              <a:ahLst/>
              <a:cxnLst/>
              <a:rect l="l" t="t" r="r" b="b"/>
              <a:pathLst>
                <a:path w="25940" h="22134" extrusionOk="0">
                  <a:moveTo>
                    <a:pt x="11839" y="4029"/>
                  </a:moveTo>
                  <a:cubicBezTo>
                    <a:pt x="11846" y="4029"/>
                    <a:pt x="11853" y="4030"/>
                    <a:pt x="11860" y="4031"/>
                  </a:cubicBezTo>
                  <a:cubicBezTo>
                    <a:pt x="11899" y="4037"/>
                    <a:pt x="11928" y="4055"/>
                    <a:pt x="11949" y="4086"/>
                  </a:cubicBezTo>
                  <a:cubicBezTo>
                    <a:pt x="11971" y="4116"/>
                    <a:pt x="11979" y="4147"/>
                    <a:pt x="11972" y="4183"/>
                  </a:cubicBezTo>
                  <a:lnTo>
                    <a:pt x="11951" y="4313"/>
                  </a:lnTo>
                  <a:lnTo>
                    <a:pt x="11822" y="4292"/>
                  </a:lnTo>
                  <a:cubicBezTo>
                    <a:pt x="11782" y="4288"/>
                    <a:pt x="11756" y="4270"/>
                    <a:pt x="11731" y="4239"/>
                  </a:cubicBezTo>
                  <a:cubicBezTo>
                    <a:pt x="11710" y="4209"/>
                    <a:pt x="11703" y="4179"/>
                    <a:pt x="11710" y="4140"/>
                  </a:cubicBezTo>
                  <a:cubicBezTo>
                    <a:pt x="11720" y="4076"/>
                    <a:pt x="11779" y="4029"/>
                    <a:pt x="11839" y="4029"/>
                  </a:cubicBezTo>
                  <a:close/>
                  <a:moveTo>
                    <a:pt x="19600" y="14947"/>
                  </a:moveTo>
                  <a:lnTo>
                    <a:pt x="19733" y="14968"/>
                  </a:lnTo>
                  <a:cubicBezTo>
                    <a:pt x="19769" y="14974"/>
                    <a:pt x="19798" y="14994"/>
                    <a:pt x="19819" y="15023"/>
                  </a:cubicBezTo>
                  <a:cubicBezTo>
                    <a:pt x="19841" y="15053"/>
                    <a:pt x="19848" y="15086"/>
                    <a:pt x="19842" y="15121"/>
                  </a:cubicBezTo>
                  <a:cubicBezTo>
                    <a:pt x="19836" y="15157"/>
                    <a:pt x="19819" y="15186"/>
                    <a:pt x="19789" y="15207"/>
                  </a:cubicBezTo>
                  <a:cubicBezTo>
                    <a:pt x="19765" y="15224"/>
                    <a:pt x="19740" y="15233"/>
                    <a:pt x="19713" y="15233"/>
                  </a:cubicBezTo>
                  <a:cubicBezTo>
                    <a:pt x="19705" y="15233"/>
                    <a:pt x="19697" y="15232"/>
                    <a:pt x="19689" y="15230"/>
                  </a:cubicBezTo>
                  <a:cubicBezTo>
                    <a:pt x="19650" y="15225"/>
                    <a:pt x="19624" y="15207"/>
                    <a:pt x="19603" y="15179"/>
                  </a:cubicBezTo>
                  <a:cubicBezTo>
                    <a:pt x="19590" y="15152"/>
                    <a:pt x="19574" y="15116"/>
                    <a:pt x="19578" y="15078"/>
                  </a:cubicBezTo>
                  <a:lnTo>
                    <a:pt x="19600" y="14947"/>
                  </a:lnTo>
                  <a:close/>
                  <a:moveTo>
                    <a:pt x="11845" y="1"/>
                  </a:moveTo>
                  <a:cubicBezTo>
                    <a:pt x="9842" y="1"/>
                    <a:pt x="8069" y="1454"/>
                    <a:pt x="7736" y="3494"/>
                  </a:cubicBezTo>
                  <a:cubicBezTo>
                    <a:pt x="7558" y="4584"/>
                    <a:pt x="7812" y="5679"/>
                    <a:pt x="8454" y="6581"/>
                  </a:cubicBezTo>
                  <a:cubicBezTo>
                    <a:pt x="8475" y="6610"/>
                    <a:pt x="8492" y="6637"/>
                    <a:pt x="8512" y="6663"/>
                  </a:cubicBezTo>
                  <a:cubicBezTo>
                    <a:pt x="8054" y="6754"/>
                    <a:pt x="7617" y="6945"/>
                    <a:pt x="7224" y="7226"/>
                  </a:cubicBezTo>
                  <a:cubicBezTo>
                    <a:pt x="6504" y="7743"/>
                    <a:pt x="6030" y="8511"/>
                    <a:pt x="5888" y="9386"/>
                  </a:cubicBezTo>
                  <a:cubicBezTo>
                    <a:pt x="5745" y="10257"/>
                    <a:pt x="5948" y="11130"/>
                    <a:pt x="6460" y="11848"/>
                  </a:cubicBezTo>
                  <a:cubicBezTo>
                    <a:pt x="6463" y="11854"/>
                    <a:pt x="6467" y="11857"/>
                    <a:pt x="6470" y="11862"/>
                  </a:cubicBezTo>
                  <a:cubicBezTo>
                    <a:pt x="6625" y="12076"/>
                    <a:pt x="6805" y="12259"/>
                    <a:pt x="6999" y="12428"/>
                  </a:cubicBezTo>
                  <a:cubicBezTo>
                    <a:pt x="6641" y="12522"/>
                    <a:pt x="6291" y="12672"/>
                    <a:pt x="5973" y="12901"/>
                  </a:cubicBezTo>
                  <a:cubicBezTo>
                    <a:pt x="5530" y="13220"/>
                    <a:pt x="5199" y="13647"/>
                    <a:pt x="4980" y="14130"/>
                  </a:cubicBezTo>
                  <a:lnTo>
                    <a:pt x="2034" y="14924"/>
                  </a:lnTo>
                  <a:cubicBezTo>
                    <a:pt x="1222" y="15144"/>
                    <a:pt x="565" y="15749"/>
                    <a:pt x="281" y="16543"/>
                  </a:cubicBezTo>
                  <a:cubicBezTo>
                    <a:pt x="0" y="17333"/>
                    <a:pt x="122" y="18212"/>
                    <a:pt x="610" y="18894"/>
                  </a:cubicBezTo>
                  <a:cubicBezTo>
                    <a:pt x="612" y="18898"/>
                    <a:pt x="615" y="18901"/>
                    <a:pt x="617" y="18905"/>
                  </a:cubicBezTo>
                  <a:lnTo>
                    <a:pt x="2172" y="21065"/>
                  </a:lnTo>
                  <a:cubicBezTo>
                    <a:pt x="2655" y="21737"/>
                    <a:pt x="3431" y="22133"/>
                    <a:pt x="4258" y="22133"/>
                  </a:cubicBezTo>
                  <a:cubicBezTo>
                    <a:pt x="4274" y="22133"/>
                    <a:pt x="4290" y="22133"/>
                    <a:pt x="4306" y="22133"/>
                  </a:cubicBezTo>
                  <a:cubicBezTo>
                    <a:pt x="5149" y="22117"/>
                    <a:pt x="5931" y="21689"/>
                    <a:pt x="6397" y="20986"/>
                  </a:cubicBezTo>
                  <a:lnTo>
                    <a:pt x="8087" y="18442"/>
                  </a:lnTo>
                  <a:cubicBezTo>
                    <a:pt x="8604" y="18391"/>
                    <a:pt x="9114" y="18219"/>
                    <a:pt x="9566" y="17895"/>
                  </a:cubicBezTo>
                  <a:cubicBezTo>
                    <a:pt x="9888" y="17663"/>
                    <a:pt x="10153" y="17375"/>
                    <a:pt x="10361" y="17051"/>
                  </a:cubicBezTo>
                  <a:cubicBezTo>
                    <a:pt x="10466" y="17347"/>
                    <a:pt x="10614" y="17631"/>
                    <a:pt x="10811" y="17892"/>
                  </a:cubicBezTo>
                  <a:cubicBezTo>
                    <a:pt x="11329" y="18613"/>
                    <a:pt x="12097" y="19087"/>
                    <a:pt x="12971" y="19231"/>
                  </a:cubicBezTo>
                  <a:cubicBezTo>
                    <a:pt x="13152" y="19260"/>
                    <a:pt x="13334" y="19275"/>
                    <a:pt x="13514" y="19275"/>
                  </a:cubicBezTo>
                  <a:cubicBezTo>
                    <a:pt x="14204" y="19275"/>
                    <a:pt x="14874" y="19059"/>
                    <a:pt x="15446" y="18649"/>
                  </a:cubicBezTo>
                  <a:cubicBezTo>
                    <a:pt x="15836" y="18368"/>
                    <a:pt x="16156" y="18012"/>
                    <a:pt x="16388" y="17605"/>
                  </a:cubicBezTo>
                  <a:cubicBezTo>
                    <a:pt x="17036" y="18470"/>
                    <a:pt x="17976" y="19037"/>
                    <a:pt x="19045" y="19210"/>
                  </a:cubicBezTo>
                  <a:cubicBezTo>
                    <a:pt x="19268" y="19247"/>
                    <a:pt x="19492" y="19264"/>
                    <a:pt x="19714" y="19264"/>
                  </a:cubicBezTo>
                  <a:cubicBezTo>
                    <a:pt x="20578" y="19264"/>
                    <a:pt x="21423" y="18994"/>
                    <a:pt x="22141" y="18477"/>
                  </a:cubicBezTo>
                  <a:cubicBezTo>
                    <a:pt x="23044" y="17826"/>
                    <a:pt x="23640" y="16866"/>
                    <a:pt x="23819" y="15769"/>
                  </a:cubicBezTo>
                  <a:cubicBezTo>
                    <a:pt x="23996" y="14696"/>
                    <a:pt x="23749" y="13619"/>
                    <a:pt x="23130" y="12728"/>
                  </a:cubicBezTo>
                  <a:cubicBezTo>
                    <a:pt x="23603" y="12639"/>
                    <a:pt x="24056" y="12446"/>
                    <a:pt x="24459" y="12158"/>
                  </a:cubicBezTo>
                  <a:cubicBezTo>
                    <a:pt x="25180" y="11640"/>
                    <a:pt x="25654" y="10872"/>
                    <a:pt x="25797" y="9998"/>
                  </a:cubicBezTo>
                  <a:cubicBezTo>
                    <a:pt x="25939" y="9126"/>
                    <a:pt x="25736" y="8253"/>
                    <a:pt x="25225" y="7537"/>
                  </a:cubicBezTo>
                  <a:cubicBezTo>
                    <a:pt x="25223" y="7533"/>
                    <a:pt x="25218" y="7528"/>
                    <a:pt x="25215" y="7522"/>
                  </a:cubicBezTo>
                  <a:cubicBezTo>
                    <a:pt x="24697" y="6803"/>
                    <a:pt x="23928" y="6329"/>
                    <a:pt x="23054" y="6187"/>
                  </a:cubicBezTo>
                  <a:lnTo>
                    <a:pt x="21148" y="5874"/>
                  </a:lnTo>
                  <a:lnTo>
                    <a:pt x="21459" y="3968"/>
                  </a:lnTo>
                  <a:cubicBezTo>
                    <a:pt x="21602" y="3098"/>
                    <a:pt x="21397" y="2225"/>
                    <a:pt x="20887" y="1507"/>
                  </a:cubicBezTo>
                  <a:cubicBezTo>
                    <a:pt x="20883" y="1501"/>
                    <a:pt x="20880" y="1499"/>
                    <a:pt x="20876" y="1493"/>
                  </a:cubicBezTo>
                  <a:cubicBezTo>
                    <a:pt x="20358" y="772"/>
                    <a:pt x="19591" y="298"/>
                    <a:pt x="18716" y="154"/>
                  </a:cubicBezTo>
                  <a:cubicBezTo>
                    <a:pt x="18536" y="125"/>
                    <a:pt x="18355" y="111"/>
                    <a:pt x="18176" y="111"/>
                  </a:cubicBezTo>
                  <a:cubicBezTo>
                    <a:pt x="17486" y="111"/>
                    <a:pt x="16814" y="325"/>
                    <a:pt x="16242" y="736"/>
                  </a:cubicBezTo>
                  <a:cubicBezTo>
                    <a:pt x="15838" y="1027"/>
                    <a:pt x="15512" y="1394"/>
                    <a:pt x="15279" y="1815"/>
                  </a:cubicBezTo>
                  <a:cubicBezTo>
                    <a:pt x="15262" y="1787"/>
                    <a:pt x="15241" y="1759"/>
                    <a:pt x="15221" y="1732"/>
                  </a:cubicBezTo>
                  <a:cubicBezTo>
                    <a:pt x="14572" y="829"/>
                    <a:pt x="13612" y="233"/>
                    <a:pt x="12515" y="55"/>
                  </a:cubicBezTo>
                  <a:cubicBezTo>
                    <a:pt x="12290" y="19"/>
                    <a:pt x="12066" y="1"/>
                    <a:pt x="11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6" name="Google Shape;4872;p41">
              <a:extLst>
                <a:ext uri="{FF2B5EF4-FFF2-40B4-BE49-F238E27FC236}">
                  <a16:creationId xmlns:a16="http://schemas.microsoft.com/office/drawing/2014/main" id="{157DB0F5-A1E5-4A1B-B77D-CB6A19595F0C}"/>
                </a:ext>
              </a:extLst>
            </p:cNvPr>
            <p:cNvSpPr/>
            <p:nvPr/>
          </p:nvSpPr>
          <p:spPr>
            <a:xfrm>
              <a:off x="1523750" y="4142200"/>
              <a:ext cx="426600" cy="405800"/>
            </a:xfrm>
            <a:custGeom>
              <a:avLst/>
              <a:gdLst/>
              <a:ahLst/>
              <a:cxnLst/>
              <a:rect l="l" t="t" r="r" b="b"/>
              <a:pathLst>
                <a:path w="17064" h="16232" extrusionOk="0">
                  <a:moveTo>
                    <a:pt x="4533" y="988"/>
                  </a:moveTo>
                  <a:cubicBezTo>
                    <a:pt x="4621" y="988"/>
                    <a:pt x="4710" y="995"/>
                    <a:pt x="4799" y="1009"/>
                  </a:cubicBezTo>
                  <a:cubicBezTo>
                    <a:pt x="5249" y="1084"/>
                    <a:pt x="5626" y="1332"/>
                    <a:pt x="5874" y="1676"/>
                  </a:cubicBezTo>
                  <a:cubicBezTo>
                    <a:pt x="6121" y="2021"/>
                    <a:pt x="6238" y="2458"/>
                    <a:pt x="6164" y="2907"/>
                  </a:cubicBezTo>
                  <a:lnTo>
                    <a:pt x="5902" y="4523"/>
                  </a:lnTo>
                  <a:cubicBezTo>
                    <a:pt x="5894" y="4529"/>
                    <a:pt x="5889" y="4532"/>
                    <a:pt x="5882" y="4538"/>
                  </a:cubicBezTo>
                  <a:lnTo>
                    <a:pt x="4268" y="4274"/>
                  </a:lnTo>
                  <a:cubicBezTo>
                    <a:pt x="3832" y="4202"/>
                    <a:pt x="3448" y="3966"/>
                    <a:pt x="3190" y="3608"/>
                  </a:cubicBezTo>
                  <a:cubicBezTo>
                    <a:pt x="2932" y="3249"/>
                    <a:pt x="2830" y="2812"/>
                    <a:pt x="2900" y="2375"/>
                  </a:cubicBezTo>
                  <a:cubicBezTo>
                    <a:pt x="3032" y="1564"/>
                    <a:pt x="3736" y="988"/>
                    <a:pt x="4533" y="988"/>
                  </a:cubicBezTo>
                  <a:close/>
                  <a:moveTo>
                    <a:pt x="10871" y="1100"/>
                  </a:moveTo>
                  <a:cubicBezTo>
                    <a:pt x="10914" y="1100"/>
                    <a:pt x="10957" y="1104"/>
                    <a:pt x="11001" y="1111"/>
                  </a:cubicBezTo>
                  <a:cubicBezTo>
                    <a:pt x="11444" y="1183"/>
                    <a:pt x="11743" y="1600"/>
                    <a:pt x="11672" y="2042"/>
                  </a:cubicBezTo>
                  <a:lnTo>
                    <a:pt x="11150" y="5241"/>
                  </a:lnTo>
                  <a:lnTo>
                    <a:pt x="9549" y="4981"/>
                  </a:lnTo>
                  <a:lnTo>
                    <a:pt x="10069" y="1780"/>
                  </a:lnTo>
                  <a:cubicBezTo>
                    <a:pt x="10134" y="1384"/>
                    <a:pt x="10481" y="1100"/>
                    <a:pt x="10871" y="1100"/>
                  </a:cubicBezTo>
                  <a:close/>
                  <a:moveTo>
                    <a:pt x="6605" y="5501"/>
                  </a:moveTo>
                  <a:lnTo>
                    <a:pt x="8362" y="5787"/>
                  </a:lnTo>
                  <a:lnTo>
                    <a:pt x="8073" y="7563"/>
                  </a:lnTo>
                  <a:lnTo>
                    <a:pt x="6297" y="7272"/>
                  </a:lnTo>
                  <a:lnTo>
                    <a:pt x="6584" y="5515"/>
                  </a:lnTo>
                  <a:lnTo>
                    <a:pt x="6594" y="5509"/>
                  </a:lnTo>
                  <a:cubicBezTo>
                    <a:pt x="6600" y="5507"/>
                    <a:pt x="6601" y="5504"/>
                    <a:pt x="6605" y="5501"/>
                  </a:cubicBezTo>
                  <a:close/>
                  <a:moveTo>
                    <a:pt x="9337" y="5945"/>
                  </a:moveTo>
                  <a:lnTo>
                    <a:pt x="11113" y="6236"/>
                  </a:lnTo>
                  <a:lnTo>
                    <a:pt x="10822" y="8012"/>
                  </a:lnTo>
                  <a:lnTo>
                    <a:pt x="9048" y="7721"/>
                  </a:lnTo>
                  <a:lnTo>
                    <a:pt x="9337" y="5945"/>
                  </a:lnTo>
                  <a:close/>
                  <a:moveTo>
                    <a:pt x="12054" y="6604"/>
                  </a:moveTo>
                  <a:lnTo>
                    <a:pt x="15341" y="7140"/>
                  </a:lnTo>
                  <a:cubicBezTo>
                    <a:pt x="15554" y="7175"/>
                    <a:pt x="15742" y="7291"/>
                    <a:pt x="15870" y="7467"/>
                  </a:cubicBezTo>
                  <a:cubicBezTo>
                    <a:pt x="15996" y="7642"/>
                    <a:pt x="16046" y="7857"/>
                    <a:pt x="16010" y="8072"/>
                  </a:cubicBezTo>
                  <a:cubicBezTo>
                    <a:pt x="15946" y="8470"/>
                    <a:pt x="15600" y="8752"/>
                    <a:pt x="15209" y="8752"/>
                  </a:cubicBezTo>
                  <a:cubicBezTo>
                    <a:pt x="15166" y="8752"/>
                    <a:pt x="15123" y="8749"/>
                    <a:pt x="15079" y="8741"/>
                  </a:cubicBezTo>
                  <a:lnTo>
                    <a:pt x="11794" y="8207"/>
                  </a:lnTo>
                  <a:lnTo>
                    <a:pt x="12054" y="6604"/>
                  </a:lnTo>
                  <a:close/>
                  <a:moveTo>
                    <a:pt x="1856" y="7587"/>
                  </a:moveTo>
                  <a:cubicBezTo>
                    <a:pt x="1899" y="7587"/>
                    <a:pt x="1942" y="7591"/>
                    <a:pt x="1986" y="7598"/>
                  </a:cubicBezTo>
                  <a:lnTo>
                    <a:pt x="5161" y="8115"/>
                  </a:lnTo>
                  <a:lnTo>
                    <a:pt x="4900" y="9717"/>
                  </a:lnTo>
                  <a:lnTo>
                    <a:pt x="1725" y="9199"/>
                  </a:lnTo>
                  <a:cubicBezTo>
                    <a:pt x="1282" y="9127"/>
                    <a:pt x="983" y="8710"/>
                    <a:pt x="1054" y="8267"/>
                  </a:cubicBezTo>
                  <a:cubicBezTo>
                    <a:pt x="1119" y="7871"/>
                    <a:pt x="1466" y="7587"/>
                    <a:pt x="1856" y="7587"/>
                  </a:cubicBezTo>
                  <a:close/>
                  <a:moveTo>
                    <a:pt x="6139" y="8248"/>
                  </a:moveTo>
                  <a:lnTo>
                    <a:pt x="7915" y="8538"/>
                  </a:lnTo>
                  <a:lnTo>
                    <a:pt x="7624" y="10314"/>
                  </a:lnTo>
                  <a:lnTo>
                    <a:pt x="5849" y="10023"/>
                  </a:lnTo>
                  <a:lnTo>
                    <a:pt x="6139" y="8248"/>
                  </a:lnTo>
                  <a:close/>
                  <a:moveTo>
                    <a:pt x="8891" y="8697"/>
                  </a:moveTo>
                  <a:lnTo>
                    <a:pt x="10667" y="8988"/>
                  </a:lnTo>
                  <a:lnTo>
                    <a:pt x="10390" y="10682"/>
                  </a:lnTo>
                  <a:cubicBezTo>
                    <a:pt x="10355" y="10702"/>
                    <a:pt x="10325" y="10724"/>
                    <a:pt x="10296" y="10749"/>
                  </a:cubicBezTo>
                  <a:lnTo>
                    <a:pt x="8600" y="10473"/>
                  </a:lnTo>
                  <a:lnTo>
                    <a:pt x="8891" y="8697"/>
                  </a:lnTo>
                  <a:close/>
                  <a:moveTo>
                    <a:pt x="11114" y="11692"/>
                  </a:moveTo>
                  <a:lnTo>
                    <a:pt x="12668" y="11945"/>
                  </a:lnTo>
                  <a:cubicBezTo>
                    <a:pt x="13567" y="12092"/>
                    <a:pt x="14180" y="12945"/>
                    <a:pt x="14032" y="13844"/>
                  </a:cubicBezTo>
                  <a:cubicBezTo>
                    <a:pt x="13901" y="14655"/>
                    <a:pt x="13198" y="15233"/>
                    <a:pt x="12404" y="15233"/>
                  </a:cubicBezTo>
                  <a:cubicBezTo>
                    <a:pt x="12316" y="15233"/>
                    <a:pt x="12226" y="15226"/>
                    <a:pt x="12136" y="15211"/>
                  </a:cubicBezTo>
                  <a:cubicBezTo>
                    <a:pt x="11700" y="15139"/>
                    <a:pt x="11316" y="14903"/>
                    <a:pt x="11058" y="14545"/>
                  </a:cubicBezTo>
                  <a:cubicBezTo>
                    <a:pt x="10800" y="14186"/>
                    <a:pt x="10699" y="13749"/>
                    <a:pt x="10769" y="13312"/>
                  </a:cubicBezTo>
                  <a:lnTo>
                    <a:pt x="11021" y="11758"/>
                  </a:lnTo>
                  <a:cubicBezTo>
                    <a:pt x="11037" y="11750"/>
                    <a:pt x="11055" y="11741"/>
                    <a:pt x="11071" y="11730"/>
                  </a:cubicBezTo>
                  <a:cubicBezTo>
                    <a:pt x="11087" y="11720"/>
                    <a:pt x="11100" y="11705"/>
                    <a:pt x="11114" y="11692"/>
                  </a:cubicBezTo>
                  <a:close/>
                  <a:moveTo>
                    <a:pt x="5925" y="11039"/>
                  </a:moveTo>
                  <a:lnTo>
                    <a:pt x="7525" y="11301"/>
                  </a:lnTo>
                  <a:lnTo>
                    <a:pt x="6994" y="14559"/>
                  </a:lnTo>
                  <a:cubicBezTo>
                    <a:pt x="6929" y="14957"/>
                    <a:pt x="6583" y="15240"/>
                    <a:pt x="6193" y="15240"/>
                  </a:cubicBezTo>
                  <a:cubicBezTo>
                    <a:pt x="6149" y="15240"/>
                    <a:pt x="6106" y="15237"/>
                    <a:pt x="6062" y="15230"/>
                  </a:cubicBezTo>
                  <a:cubicBezTo>
                    <a:pt x="5849" y="15195"/>
                    <a:pt x="5661" y="15079"/>
                    <a:pt x="5533" y="14901"/>
                  </a:cubicBezTo>
                  <a:cubicBezTo>
                    <a:pt x="5407" y="14727"/>
                    <a:pt x="5357" y="14512"/>
                    <a:pt x="5393" y="14298"/>
                  </a:cubicBezTo>
                  <a:lnTo>
                    <a:pt x="5925" y="11039"/>
                  </a:lnTo>
                  <a:close/>
                  <a:moveTo>
                    <a:pt x="4534" y="0"/>
                  </a:moveTo>
                  <a:cubicBezTo>
                    <a:pt x="3262" y="0"/>
                    <a:pt x="2139" y="923"/>
                    <a:pt x="1927" y="2217"/>
                  </a:cubicBezTo>
                  <a:cubicBezTo>
                    <a:pt x="1813" y="2914"/>
                    <a:pt x="1977" y="3613"/>
                    <a:pt x="2389" y="4187"/>
                  </a:cubicBezTo>
                  <a:cubicBezTo>
                    <a:pt x="2801" y="4760"/>
                    <a:pt x="3412" y="5137"/>
                    <a:pt x="4109" y="5250"/>
                  </a:cubicBezTo>
                  <a:lnTo>
                    <a:pt x="5589" y="5492"/>
                  </a:lnTo>
                  <a:lnTo>
                    <a:pt x="5320" y="7140"/>
                  </a:lnTo>
                  <a:lnTo>
                    <a:pt x="2145" y="6623"/>
                  </a:lnTo>
                  <a:cubicBezTo>
                    <a:pt x="2046" y="6607"/>
                    <a:pt x="1948" y="6599"/>
                    <a:pt x="1850" y="6599"/>
                  </a:cubicBezTo>
                  <a:cubicBezTo>
                    <a:pt x="1476" y="6599"/>
                    <a:pt x="1113" y="6715"/>
                    <a:pt x="804" y="6938"/>
                  </a:cubicBezTo>
                  <a:cubicBezTo>
                    <a:pt x="414" y="7219"/>
                    <a:pt x="156" y="7635"/>
                    <a:pt x="78" y="8109"/>
                  </a:cubicBezTo>
                  <a:cubicBezTo>
                    <a:pt x="1" y="8584"/>
                    <a:pt x="113" y="9061"/>
                    <a:pt x="394" y="9451"/>
                  </a:cubicBezTo>
                  <a:cubicBezTo>
                    <a:pt x="675" y="9842"/>
                    <a:pt x="1090" y="10100"/>
                    <a:pt x="1565" y="10177"/>
                  </a:cubicBezTo>
                  <a:lnTo>
                    <a:pt x="4878" y="10718"/>
                  </a:lnTo>
                  <a:cubicBezTo>
                    <a:pt x="4880" y="10719"/>
                    <a:pt x="4880" y="10722"/>
                    <a:pt x="4881" y="10724"/>
                  </a:cubicBezTo>
                  <a:cubicBezTo>
                    <a:pt x="4904" y="10754"/>
                    <a:pt x="4931" y="10782"/>
                    <a:pt x="4960" y="10808"/>
                  </a:cubicBezTo>
                  <a:lnTo>
                    <a:pt x="4417" y="14140"/>
                  </a:lnTo>
                  <a:cubicBezTo>
                    <a:pt x="4341" y="14615"/>
                    <a:pt x="4451" y="15091"/>
                    <a:pt x="4732" y="15482"/>
                  </a:cubicBezTo>
                  <a:cubicBezTo>
                    <a:pt x="5014" y="15872"/>
                    <a:pt x="5430" y="16130"/>
                    <a:pt x="5904" y="16207"/>
                  </a:cubicBezTo>
                  <a:cubicBezTo>
                    <a:pt x="6003" y="16223"/>
                    <a:pt x="6101" y="16231"/>
                    <a:pt x="6198" y="16231"/>
                  </a:cubicBezTo>
                  <a:cubicBezTo>
                    <a:pt x="6573" y="16231"/>
                    <a:pt x="6937" y="16115"/>
                    <a:pt x="7246" y="15892"/>
                  </a:cubicBezTo>
                  <a:cubicBezTo>
                    <a:pt x="7637" y="15611"/>
                    <a:pt x="7895" y="15195"/>
                    <a:pt x="7971" y="14721"/>
                  </a:cubicBezTo>
                  <a:lnTo>
                    <a:pt x="8504" y="11462"/>
                  </a:lnTo>
                  <a:lnTo>
                    <a:pt x="10032" y="11711"/>
                  </a:lnTo>
                  <a:lnTo>
                    <a:pt x="9796" y="13156"/>
                  </a:lnTo>
                  <a:cubicBezTo>
                    <a:pt x="9682" y="13854"/>
                    <a:pt x="9846" y="14552"/>
                    <a:pt x="10257" y="15125"/>
                  </a:cubicBezTo>
                  <a:cubicBezTo>
                    <a:pt x="10670" y="15698"/>
                    <a:pt x="11281" y="16077"/>
                    <a:pt x="11977" y="16190"/>
                  </a:cubicBezTo>
                  <a:cubicBezTo>
                    <a:pt x="12119" y="16213"/>
                    <a:pt x="12259" y="16224"/>
                    <a:pt x="12399" y="16224"/>
                  </a:cubicBezTo>
                  <a:cubicBezTo>
                    <a:pt x="13672" y="16224"/>
                    <a:pt x="14798" y="15301"/>
                    <a:pt x="15010" y="14004"/>
                  </a:cubicBezTo>
                  <a:cubicBezTo>
                    <a:pt x="15243" y="12567"/>
                    <a:pt x="14266" y="11205"/>
                    <a:pt x="12827" y="10971"/>
                  </a:cubicBezTo>
                  <a:lnTo>
                    <a:pt x="11381" y="10735"/>
                  </a:lnTo>
                  <a:lnTo>
                    <a:pt x="11635" y="9181"/>
                  </a:lnTo>
                  <a:lnTo>
                    <a:pt x="14919" y="9716"/>
                  </a:lnTo>
                  <a:cubicBezTo>
                    <a:pt x="15018" y="9732"/>
                    <a:pt x="15117" y="9740"/>
                    <a:pt x="15215" y="9740"/>
                  </a:cubicBezTo>
                  <a:cubicBezTo>
                    <a:pt x="15589" y="9740"/>
                    <a:pt x="15952" y="9624"/>
                    <a:pt x="16261" y="9401"/>
                  </a:cubicBezTo>
                  <a:cubicBezTo>
                    <a:pt x="16652" y="9120"/>
                    <a:pt x="16910" y="8704"/>
                    <a:pt x="16988" y="8230"/>
                  </a:cubicBezTo>
                  <a:cubicBezTo>
                    <a:pt x="17064" y="7755"/>
                    <a:pt x="16953" y="7278"/>
                    <a:pt x="16672" y="6888"/>
                  </a:cubicBezTo>
                  <a:cubicBezTo>
                    <a:pt x="16390" y="6497"/>
                    <a:pt x="15974" y="6239"/>
                    <a:pt x="15500" y="6162"/>
                  </a:cubicBezTo>
                  <a:lnTo>
                    <a:pt x="12126" y="5613"/>
                  </a:lnTo>
                  <a:cubicBezTo>
                    <a:pt x="12119" y="5595"/>
                    <a:pt x="12109" y="5581"/>
                    <a:pt x="12100" y="5567"/>
                  </a:cubicBezTo>
                  <a:lnTo>
                    <a:pt x="12649" y="2202"/>
                  </a:lnTo>
                  <a:cubicBezTo>
                    <a:pt x="12727" y="1726"/>
                    <a:pt x="12615" y="1250"/>
                    <a:pt x="12334" y="859"/>
                  </a:cubicBezTo>
                  <a:cubicBezTo>
                    <a:pt x="12053" y="469"/>
                    <a:pt x="11637" y="211"/>
                    <a:pt x="11163" y="133"/>
                  </a:cubicBezTo>
                  <a:cubicBezTo>
                    <a:pt x="11065" y="118"/>
                    <a:pt x="10967" y="110"/>
                    <a:pt x="10870" y="110"/>
                  </a:cubicBezTo>
                  <a:cubicBezTo>
                    <a:pt x="10495" y="110"/>
                    <a:pt x="10131" y="226"/>
                    <a:pt x="9820" y="449"/>
                  </a:cubicBezTo>
                  <a:cubicBezTo>
                    <a:pt x="9430" y="731"/>
                    <a:pt x="9172" y="1145"/>
                    <a:pt x="9095" y="1621"/>
                  </a:cubicBezTo>
                  <a:lnTo>
                    <a:pt x="8573" y="4820"/>
                  </a:lnTo>
                  <a:lnTo>
                    <a:pt x="6901" y="4548"/>
                  </a:lnTo>
                  <a:lnTo>
                    <a:pt x="7143" y="3069"/>
                  </a:lnTo>
                  <a:cubicBezTo>
                    <a:pt x="7376" y="1631"/>
                    <a:pt x="6399" y="270"/>
                    <a:pt x="4960" y="34"/>
                  </a:cubicBezTo>
                  <a:cubicBezTo>
                    <a:pt x="4817" y="11"/>
                    <a:pt x="4675" y="0"/>
                    <a:pt x="4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7" name="Google Shape;4873;p41">
              <a:extLst>
                <a:ext uri="{FF2B5EF4-FFF2-40B4-BE49-F238E27FC236}">
                  <a16:creationId xmlns:a16="http://schemas.microsoft.com/office/drawing/2014/main" id="{B9892667-51A3-429F-AC25-FFB2C8F98AD4}"/>
                </a:ext>
              </a:extLst>
            </p:cNvPr>
            <p:cNvSpPr/>
            <p:nvPr/>
          </p:nvSpPr>
          <p:spPr>
            <a:xfrm>
              <a:off x="1054025" y="3826350"/>
              <a:ext cx="1203750" cy="1116025"/>
            </a:xfrm>
            <a:custGeom>
              <a:avLst/>
              <a:gdLst/>
              <a:ahLst/>
              <a:cxnLst/>
              <a:rect l="l" t="t" r="r" b="b"/>
              <a:pathLst>
                <a:path w="48150" h="44641" extrusionOk="0">
                  <a:moveTo>
                    <a:pt x="30540" y="798"/>
                  </a:moveTo>
                  <a:cubicBezTo>
                    <a:pt x="31258" y="1586"/>
                    <a:pt x="32248" y="1999"/>
                    <a:pt x="33251" y="1999"/>
                  </a:cubicBezTo>
                  <a:cubicBezTo>
                    <a:pt x="33892" y="1999"/>
                    <a:pt x="34537" y="1831"/>
                    <a:pt x="35122" y="1485"/>
                  </a:cubicBezTo>
                  <a:lnTo>
                    <a:pt x="47303" y="18414"/>
                  </a:lnTo>
                  <a:cubicBezTo>
                    <a:pt x="45966" y="19575"/>
                    <a:pt x="45647" y="21545"/>
                    <a:pt x="46545" y="23065"/>
                  </a:cubicBezTo>
                  <a:lnTo>
                    <a:pt x="17671" y="43840"/>
                  </a:lnTo>
                  <a:cubicBezTo>
                    <a:pt x="16956" y="43018"/>
                    <a:pt x="15937" y="42580"/>
                    <a:pt x="14896" y="42580"/>
                  </a:cubicBezTo>
                  <a:cubicBezTo>
                    <a:pt x="14246" y="42580"/>
                    <a:pt x="13587" y="42751"/>
                    <a:pt x="12988" y="43106"/>
                  </a:cubicBezTo>
                  <a:lnTo>
                    <a:pt x="809" y="26177"/>
                  </a:lnTo>
                  <a:cubicBezTo>
                    <a:pt x="1909" y="25248"/>
                    <a:pt x="2341" y="23800"/>
                    <a:pt x="1995" y="22462"/>
                  </a:cubicBezTo>
                  <a:cubicBezTo>
                    <a:pt x="1918" y="22162"/>
                    <a:pt x="1802" y="21868"/>
                    <a:pt x="1644" y="21588"/>
                  </a:cubicBezTo>
                  <a:lnTo>
                    <a:pt x="30540" y="798"/>
                  </a:lnTo>
                  <a:close/>
                  <a:moveTo>
                    <a:pt x="30598" y="1"/>
                  </a:moveTo>
                  <a:cubicBezTo>
                    <a:pt x="30530" y="1"/>
                    <a:pt x="30461" y="21"/>
                    <a:pt x="30402" y="65"/>
                  </a:cubicBezTo>
                  <a:lnTo>
                    <a:pt x="995" y="21221"/>
                  </a:lnTo>
                  <a:cubicBezTo>
                    <a:pt x="846" y="21327"/>
                    <a:pt x="810" y="21532"/>
                    <a:pt x="913" y="21685"/>
                  </a:cubicBezTo>
                  <a:cubicBezTo>
                    <a:pt x="1828" y="23041"/>
                    <a:pt x="1509" y="24855"/>
                    <a:pt x="151" y="25830"/>
                  </a:cubicBezTo>
                  <a:cubicBezTo>
                    <a:pt x="76" y="25881"/>
                    <a:pt x="26" y="25960"/>
                    <a:pt x="10" y="26051"/>
                  </a:cubicBezTo>
                  <a:cubicBezTo>
                    <a:pt x="0" y="26096"/>
                    <a:pt x="3" y="26145"/>
                    <a:pt x="15" y="26192"/>
                  </a:cubicBezTo>
                  <a:cubicBezTo>
                    <a:pt x="26" y="26233"/>
                    <a:pt x="43" y="26271"/>
                    <a:pt x="68" y="26304"/>
                  </a:cubicBezTo>
                  <a:lnTo>
                    <a:pt x="12626" y="43761"/>
                  </a:lnTo>
                  <a:cubicBezTo>
                    <a:pt x="12686" y="43847"/>
                    <a:pt x="12789" y="43887"/>
                    <a:pt x="12894" y="43887"/>
                  </a:cubicBezTo>
                  <a:cubicBezTo>
                    <a:pt x="12977" y="43887"/>
                    <a:pt x="13062" y="43862"/>
                    <a:pt x="13129" y="43814"/>
                  </a:cubicBezTo>
                  <a:cubicBezTo>
                    <a:pt x="13660" y="43433"/>
                    <a:pt x="14274" y="43249"/>
                    <a:pt x="14883" y="43249"/>
                  </a:cubicBezTo>
                  <a:cubicBezTo>
                    <a:pt x="15820" y="43249"/>
                    <a:pt x="16743" y="43683"/>
                    <a:pt x="17331" y="44499"/>
                  </a:cubicBezTo>
                  <a:cubicBezTo>
                    <a:pt x="17396" y="44592"/>
                    <a:pt x="17499" y="44641"/>
                    <a:pt x="17603" y="44641"/>
                  </a:cubicBezTo>
                  <a:cubicBezTo>
                    <a:pt x="17672" y="44641"/>
                    <a:pt x="17741" y="44620"/>
                    <a:pt x="17801" y="44577"/>
                  </a:cubicBezTo>
                  <a:lnTo>
                    <a:pt x="47201" y="23426"/>
                  </a:lnTo>
                  <a:cubicBezTo>
                    <a:pt x="47274" y="23373"/>
                    <a:pt x="47323" y="23294"/>
                    <a:pt x="47337" y="23206"/>
                  </a:cubicBezTo>
                  <a:cubicBezTo>
                    <a:pt x="47351" y="23115"/>
                    <a:pt x="47331" y="23026"/>
                    <a:pt x="47278" y="22953"/>
                  </a:cubicBezTo>
                  <a:cubicBezTo>
                    <a:pt x="46308" y="21608"/>
                    <a:pt x="46616" y="19721"/>
                    <a:pt x="47963" y="18751"/>
                  </a:cubicBezTo>
                  <a:cubicBezTo>
                    <a:pt x="48117" y="18642"/>
                    <a:pt x="48150" y="18429"/>
                    <a:pt x="48041" y="18281"/>
                  </a:cubicBezTo>
                  <a:lnTo>
                    <a:pt x="35484" y="827"/>
                  </a:lnTo>
                  <a:cubicBezTo>
                    <a:pt x="35419" y="735"/>
                    <a:pt x="35316" y="686"/>
                    <a:pt x="35210" y="686"/>
                  </a:cubicBezTo>
                  <a:cubicBezTo>
                    <a:pt x="35142" y="686"/>
                    <a:pt x="35073" y="707"/>
                    <a:pt x="35013" y="750"/>
                  </a:cubicBezTo>
                  <a:cubicBezTo>
                    <a:pt x="34478" y="1135"/>
                    <a:pt x="33864" y="1321"/>
                    <a:pt x="33255" y="1321"/>
                  </a:cubicBezTo>
                  <a:cubicBezTo>
                    <a:pt x="32352" y="1321"/>
                    <a:pt x="31463" y="911"/>
                    <a:pt x="30868" y="133"/>
                  </a:cubicBezTo>
                  <a:cubicBezTo>
                    <a:pt x="30801" y="47"/>
                    <a:pt x="30700" y="1"/>
                    <a:pt x="30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8" name="Google Shape;4874;p41">
              <a:extLst>
                <a:ext uri="{FF2B5EF4-FFF2-40B4-BE49-F238E27FC236}">
                  <a16:creationId xmlns:a16="http://schemas.microsoft.com/office/drawing/2014/main" id="{8FC7FD30-25D1-4BD4-B9AA-CBE54B8A7095}"/>
                </a:ext>
              </a:extLst>
            </p:cNvPr>
            <p:cNvSpPr/>
            <p:nvPr/>
          </p:nvSpPr>
          <p:spPr>
            <a:xfrm>
              <a:off x="1491075" y="4450175"/>
              <a:ext cx="88225" cy="77775"/>
            </a:xfrm>
            <a:custGeom>
              <a:avLst/>
              <a:gdLst/>
              <a:ahLst/>
              <a:cxnLst/>
              <a:rect l="l" t="t" r="r" b="b"/>
              <a:pathLst>
                <a:path w="3529" h="3111" extrusionOk="0">
                  <a:moveTo>
                    <a:pt x="1763" y="1"/>
                  </a:moveTo>
                  <a:cubicBezTo>
                    <a:pt x="1449" y="1"/>
                    <a:pt x="1132" y="96"/>
                    <a:pt x="856" y="294"/>
                  </a:cubicBezTo>
                  <a:cubicBezTo>
                    <a:pt x="160" y="795"/>
                    <a:pt x="1" y="1765"/>
                    <a:pt x="502" y="2462"/>
                  </a:cubicBezTo>
                  <a:cubicBezTo>
                    <a:pt x="806" y="2885"/>
                    <a:pt x="1283" y="3110"/>
                    <a:pt x="1766" y="3110"/>
                  </a:cubicBezTo>
                  <a:cubicBezTo>
                    <a:pt x="2080" y="3110"/>
                    <a:pt x="2397" y="3015"/>
                    <a:pt x="2672" y="2817"/>
                  </a:cubicBezTo>
                  <a:cubicBezTo>
                    <a:pt x="3369" y="2316"/>
                    <a:pt x="3528" y="1344"/>
                    <a:pt x="3026" y="648"/>
                  </a:cubicBezTo>
                  <a:cubicBezTo>
                    <a:pt x="2722" y="226"/>
                    <a:pt x="2246" y="1"/>
                    <a:pt x="1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9" name="Google Shape;4875;p41">
              <a:extLst>
                <a:ext uri="{FF2B5EF4-FFF2-40B4-BE49-F238E27FC236}">
                  <a16:creationId xmlns:a16="http://schemas.microsoft.com/office/drawing/2014/main" id="{8BF934D2-4027-4BCE-AAD2-D18CA72F965B}"/>
                </a:ext>
              </a:extLst>
            </p:cNvPr>
            <p:cNvSpPr/>
            <p:nvPr/>
          </p:nvSpPr>
          <p:spPr>
            <a:xfrm>
              <a:off x="1370825" y="4479825"/>
              <a:ext cx="175825" cy="149550"/>
            </a:xfrm>
            <a:custGeom>
              <a:avLst/>
              <a:gdLst/>
              <a:ahLst/>
              <a:cxnLst/>
              <a:rect l="l" t="t" r="r" b="b"/>
              <a:pathLst>
                <a:path w="7033" h="5982" extrusionOk="0">
                  <a:moveTo>
                    <a:pt x="6363" y="1"/>
                  </a:moveTo>
                  <a:cubicBezTo>
                    <a:pt x="6318" y="1"/>
                    <a:pt x="6272" y="6"/>
                    <a:pt x="6224" y="19"/>
                  </a:cubicBezTo>
                  <a:lnTo>
                    <a:pt x="500" y="1560"/>
                  </a:lnTo>
                  <a:cubicBezTo>
                    <a:pt x="147" y="1654"/>
                    <a:pt x="1" y="2071"/>
                    <a:pt x="212" y="2368"/>
                  </a:cubicBezTo>
                  <a:lnTo>
                    <a:pt x="2655" y="5765"/>
                  </a:lnTo>
                  <a:cubicBezTo>
                    <a:pt x="2760" y="5910"/>
                    <a:pt x="2919" y="5982"/>
                    <a:pt x="3079" y="5982"/>
                  </a:cubicBezTo>
                  <a:cubicBezTo>
                    <a:pt x="3245" y="5982"/>
                    <a:pt x="3411" y="5903"/>
                    <a:pt x="3514" y="5748"/>
                  </a:cubicBezTo>
                  <a:lnTo>
                    <a:pt x="6794" y="810"/>
                  </a:lnTo>
                  <a:cubicBezTo>
                    <a:pt x="7032" y="453"/>
                    <a:pt x="6758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10" name="Google Shape;4876;p41">
              <a:extLst>
                <a:ext uri="{FF2B5EF4-FFF2-40B4-BE49-F238E27FC236}">
                  <a16:creationId xmlns:a16="http://schemas.microsoft.com/office/drawing/2014/main" id="{852BD842-E4FA-4EFA-88EB-A355D1A72283}"/>
                </a:ext>
              </a:extLst>
            </p:cNvPr>
            <p:cNvSpPr/>
            <p:nvPr/>
          </p:nvSpPr>
          <p:spPr>
            <a:xfrm>
              <a:off x="1544800" y="4391425"/>
              <a:ext cx="124075" cy="92125"/>
            </a:xfrm>
            <a:custGeom>
              <a:avLst/>
              <a:gdLst/>
              <a:ahLst/>
              <a:cxnLst/>
              <a:rect l="l" t="t" r="r" b="b"/>
              <a:pathLst>
                <a:path w="4963" h="3685" extrusionOk="0">
                  <a:moveTo>
                    <a:pt x="4618" y="1"/>
                  </a:moveTo>
                  <a:cubicBezTo>
                    <a:pt x="4557" y="1"/>
                    <a:pt x="4494" y="19"/>
                    <a:pt x="4440" y="58"/>
                  </a:cubicBezTo>
                  <a:lnTo>
                    <a:pt x="167" y="3134"/>
                  </a:lnTo>
                  <a:cubicBezTo>
                    <a:pt x="30" y="3231"/>
                    <a:pt x="0" y="3420"/>
                    <a:pt x="96" y="3557"/>
                  </a:cubicBezTo>
                  <a:cubicBezTo>
                    <a:pt x="156" y="3640"/>
                    <a:pt x="250" y="3685"/>
                    <a:pt x="345" y="3685"/>
                  </a:cubicBezTo>
                  <a:cubicBezTo>
                    <a:pt x="406" y="3685"/>
                    <a:pt x="467" y="3666"/>
                    <a:pt x="521" y="3628"/>
                  </a:cubicBezTo>
                  <a:lnTo>
                    <a:pt x="4796" y="552"/>
                  </a:lnTo>
                  <a:cubicBezTo>
                    <a:pt x="4932" y="455"/>
                    <a:pt x="4962" y="266"/>
                    <a:pt x="4866" y="130"/>
                  </a:cubicBezTo>
                  <a:lnTo>
                    <a:pt x="4866" y="127"/>
                  </a:lnTo>
                  <a:cubicBezTo>
                    <a:pt x="4806" y="44"/>
                    <a:pt x="4713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11" name="Google Shape;4877;p41">
              <a:extLst>
                <a:ext uri="{FF2B5EF4-FFF2-40B4-BE49-F238E27FC236}">
                  <a16:creationId xmlns:a16="http://schemas.microsoft.com/office/drawing/2014/main" id="{DD94A255-F01C-4A0B-B44B-5DECE10E2956}"/>
                </a:ext>
              </a:extLst>
            </p:cNvPr>
            <p:cNvSpPr/>
            <p:nvPr/>
          </p:nvSpPr>
          <p:spPr>
            <a:xfrm>
              <a:off x="1981575" y="3816275"/>
              <a:ext cx="417525" cy="368150"/>
            </a:xfrm>
            <a:custGeom>
              <a:avLst/>
              <a:gdLst/>
              <a:ahLst/>
              <a:cxnLst/>
              <a:rect l="l" t="t" r="r" b="b"/>
              <a:pathLst>
                <a:path w="16701" h="14726" extrusionOk="0">
                  <a:moveTo>
                    <a:pt x="8955" y="3652"/>
                  </a:moveTo>
                  <a:lnTo>
                    <a:pt x="12061" y="7968"/>
                  </a:lnTo>
                  <a:lnTo>
                    <a:pt x="7744" y="11074"/>
                  </a:lnTo>
                  <a:lnTo>
                    <a:pt x="4640" y="6757"/>
                  </a:lnTo>
                  <a:lnTo>
                    <a:pt x="8955" y="3652"/>
                  </a:lnTo>
                  <a:close/>
                  <a:moveTo>
                    <a:pt x="8345" y="0"/>
                  </a:moveTo>
                  <a:cubicBezTo>
                    <a:pt x="6856" y="0"/>
                    <a:pt x="5353" y="451"/>
                    <a:pt x="4051" y="1386"/>
                  </a:cubicBezTo>
                  <a:cubicBezTo>
                    <a:pt x="750" y="3760"/>
                    <a:pt x="0" y="8362"/>
                    <a:pt x="2374" y="11663"/>
                  </a:cubicBezTo>
                  <a:cubicBezTo>
                    <a:pt x="3812" y="13662"/>
                    <a:pt x="6067" y="14725"/>
                    <a:pt x="8356" y="14725"/>
                  </a:cubicBezTo>
                  <a:cubicBezTo>
                    <a:pt x="9845" y="14725"/>
                    <a:pt x="11349" y="14275"/>
                    <a:pt x="12650" y="13340"/>
                  </a:cubicBezTo>
                  <a:cubicBezTo>
                    <a:pt x="15949" y="10963"/>
                    <a:pt x="16700" y="6363"/>
                    <a:pt x="14327" y="3063"/>
                  </a:cubicBezTo>
                  <a:cubicBezTo>
                    <a:pt x="12889" y="1064"/>
                    <a:pt x="10634" y="0"/>
                    <a:pt x="8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12" name="Google Shape;4878;p41">
              <a:extLst>
                <a:ext uri="{FF2B5EF4-FFF2-40B4-BE49-F238E27FC236}">
                  <a16:creationId xmlns:a16="http://schemas.microsoft.com/office/drawing/2014/main" id="{E47E0235-1A6B-417D-BE83-7886BB6B62FF}"/>
                </a:ext>
              </a:extLst>
            </p:cNvPr>
            <p:cNvSpPr/>
            <p:nvPr/>
          </p:nvSpPr>
          <p:spPr>
            <a:xfrm>
              <a:off x="2016675" y="3837800"/>
              <a:ext cx="358025" cy="325050"/>
            </a:xfrm>
            <a:custGeom>
              <a:avLst/>
              <a:gdLst/>
              <a:ahLst/>
              <a:cxnLst/>
              <a:rect l="l" t="t" r="r" b="b"/>
              <a:pathLst>
                <a:path w="14321" h="13002" extrusionOk="0">
                  <a:moveTo>
                    <a:pt x="6938" y="676"/>
                  </a:moveTo>
                  <a:cubicBezTo>
                    <a:pt x="8751" y="676"/>
                    <a:pt x="10539" y="1517"/>
                    <a:pt x="11676" y="3098"/>
                  </a:cubicBezTo>
                  <a:cubicBezTo>
                    <a:pt x="12109" y="3700"/>
                    <a:pt x="12410" y="4358"/>
                    <a:pt x="12586" y="5036"/>
                  </a:cubicBezTo>
                  <a:cubicBezTo>
                    <a:pt x="13170" y="7297"/>
                    <a:pt x="12355" y="9790"/>
                    <a:pt x="10349" y="11232"/>
                  </a:cubicBezTo>
                  <a:cubicBezTo>
                    <a:pt x="9321" y="11970"/>
                    <a:pt x="8131" y="12326"/>
                    <a:pt x="6952" y="12326"/>
                  </a:cubicBezTo>
                  <a:cubicBezTo>
                    <a:pt x="5139" y="12326"/>
                    <a:pt x="3351" y="11485"/>
                    <a:pt x="2215" y="9904"/>
                  </a:cubicBezTo>
                  <a:cubicBezTo>
                    <a:pt x="339" y="7293"/>
                    <a:pt x="934" y="3648"/>
                    <a:pt x="3543" y="1771"/>
                  </a:cubicBezTo>
                  <a:cubicBezTo>
                    <a:pt x="4570" y="1032"/>
                    <a:pt x="5760" y="676"/>
                    <a:pt x="6938" y="676"/>
                  </a:cubicBezTo>
                  <a:close/>
                  <a:moveTo>
                    <a:pt x="6939" y="0"/>
                  </a:moveTo>
                  <a:cubicBezTo>
                    <a:pt x="5623" y="0"/>
                    <a:pt x="4296" y="397"/>
                    <a:pt x="3150" y="1222"/>
                  </a:cubicBezTo>
                  <a:cubicBezTo>
                    <a:pt x="911" y="2833"/>
                    <a:pt x="1" y="5613"/>
                    <a:pt x="653" y="8136"/>
                  </a:cubicBezTo>
                  <a:cubicBezTo>
                    <a:pt x="848" y="8894"/>
                    <a:pt x="1185" y="9628"/>
                    <a:pt x="1668" y="10299"/>
                  </a:cubicBezTo>
                  <a:cubicBezTo>
                    <a:pt x="2938" y="12063"/>
                    <a:pt x="4933" y="13002"/>
                    <a:pt x="6956" y="13002"/>
                  </a:cubicBezTo>
                  <a:cubicBezTo>
                    <a:pt x="8272" y="13002"/>
                    <a:pt x="9599" y="12605"/>
                    <a:pt x="10746" y="11779"/>
                  </a:cubicBezTo>
                  <a:cubicBezTo>
                    <a:pt x="13657" y="9685"/>
                    <a:pt x="14320" y="5612"/>
                    <a:pt x="12228" y="2704"/>
                  </a:cubicBezTo>
                  <a:cubicBezTo>
                    <a:pt x="10959" y="940"/>
                    <a:pt x="8963" y="0"/>
                    <a:pt x="6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13" name="Google Shape;4879;p41">
              <a:extLst>
                <a:ext uri="{FF2B5EF4-FFF2-40B4-BE49-F238E27FC236}">
                  <a16:creationId xmlns:a16="http://schemas.microsoft.com/office/drawing/2014/main" id="{B4FCD4CD-ADBD-4EE3-ABD9-7B0DCF9D5D40}"/>
                </a:ext>
              </a:extLst>
            </p:cNvPr>
            <p:cNvSpPr/>
            <p:nvPr/>
          </p:nvSpPr>
          <p:spPr>
            <a:xfrm>
              <a:off x="2075800" y="3885825"/>
              <a:ext cx="229075" cy="229050"/>
            </a:xfrm>
            <a:custGeom>
              <a:avLst/>
              <a:gdLst/>
              <a:ahLst/>
              <a:cxnLst/>
              <a:rect l="l" t="t" r="r" b="b"/>
              <a:pathLst>
                <a:path w="9163" h="9162" extrusionOk="0">
                  <a:moveTo>
                    <a:pt x="5186" y="870"/>
                  </a:moveTo>
                  <a:lnTo>
                    <a:pt x="8292" y="5186"/>
                  </a:lnTo>
                  <a:lnTo>
                    <a:pt x="3975" y="8292"/>
                  </a:lnTo>
                  <a:lnTo>
                    <a:pt x="871" y="3975"/>
                  </a:lnTo>
                  <a:lnTo>
                    <a:pt x="5186" y="870"/>
                  </a:lnTo>
                  <a:close/>
                  <a:moveTo>
                    <a:pt x="5328" y="0"/>
                  </a:moveTo>
                  <a:lnTo>
                    <a:pt x="1" y="3834"/>
                  </a:lnTo>
                  <a:lnTo>
                    <a:pt x="3835" y="9162"/>
                  </a:lnTo>
                  <a:lnTo>
                    <a:pt x="9162" y="5328"/>
                  </a:lnTo>
                  <a:lnTo>
                    <a:pt x="5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14" name="Google Shape;4880;p41">
              <a:extLst>
                <a:ext uri="{FF2B5EF4-FFF2-40B4-BE49-F238E27FC236}">
                  <a16:creationId xmlns:a16="http://schemas.microsoft.com/office/drawing/2014/main" id="{D1CB2352-E03B-4578-B042-8B4403B80F15}"/>
                </a:ext>
              </a:extLst>
            </p:cNvPr>
            <p:cNvSpPr/>
            <p:nvPr/>
          </p:nvSpPr>
          <p:spPr>
            <a:xfrm>
              <a:off x="1995825" y="3902900"/>
              <a:ext cx="377300" cy="281475"/>
            </a:xfrm>
            <a:custGeom>
              <a:avLst/>
              <a:gdLst/>
              <a:ahLst/>
              <a:cxnLst/>
              <a:rect l="l" t="t" r="r" b="b"/>
              <a:pathLst>
                <a:path w="15092" h="11259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" y="2459"/>
                    <a:pt x="7" y="5699"/>
                    <a:pt x="1802" y="8196"/>
                  </a:cubicBezTo>
                  <a:cubicBezTo>
                    <a:pt x="3240" y="10195"/>
                    <a:pt x="5496" y="11259"/>
                    <a:pt x="7785" y="11259"/>
                  </a:cubicBezTo>
                  <a:cubicBezTo>
                    <a:pt x="9274" y="11259"/>
                    <a:pt x="10777" y="10809"/>
                    <a:pt x="12079" y="9873"/>
                  </a:cubicBezTo>
                  <a:cubicBezTo>
                    <a:pt x="13847" y="8602"/>
                    <a:pt x="14875" y="6691"/>
                    <a:pt x="15091" y="4685"/>
                  </a:cubicBezTo>
                  <a:lnTo>
                    <a:pt x="15091" y="4685"/>
                  </a:lnTo>
                  <a:cubicBezTo>
                    <a:pt x="14598" y="5476"/>
                    <a:pt x="13949" y="6187"/>
                    <a:pt x="13146" y="6764"/>
                  </a:cubicBezTo>
                  <a:cubicBezTo>
                    <a:pt x="11845" y="7701"/>
                    <a:pt x="10342" y="8151"/>
                    <a:pt x="8852" y="8151"/>
                  </a:cubicBezTo>
                  <a:cubicBezTo>
                    <a:pt x="6564" y="8151"/>
                    <a:pt x="4309" y="7088"/>
                    <a:pt x="2870" y="5088"/>
                  </a:cubicBezTo>
                  <a:cubicBezTo>
                    <a:pt x="1767" y="3554"/>
                    <a:pt x="1347" y="174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15" name="Google Shape;4881;p41">
              <a:extLst>
                <a:ext uri="{FF2B5EF4-FFF2-40B4-BE49-F238E27FC236}">
                  <a16:creationId xmlns:a16="http://schemas.microsoft.com/office/drawing/2014/main" id="{35B1A7F3-7254-4D93-BF0E-88B5678A59C3}"/>
                </a:ext>
              </a:extLst>
            </p:cNvPr>
            <p:cNvSpPr/>
            <p:nvPr/>
          </p:nvSpPr>
          <p:spPr>
            <a:xfrm>
              <a:off x="990950" y="43925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16" name="Google Shape;4882;p41">
              <a:extLst>
                <a:ext uri="{FF2B5EF4-FFF2-40B4-BE49-F238E27FC236}">
                  <a16:creationId xmlns:a16="http://schemas.microsoft.com/office/drawing/2014/main" id="{9429A647-EDE2-4449-9E44-689DA131AC3C}"/>
                </a:ext>
              </a:extLst>
            </p:cNvPr>
            <p:cNvSpPr/>
            <p:nvPr/>
          </p:nvSpPr>
          <p:spPr>
            <a:xfrm>
              <a:off x="1005225" y="440682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5" y="1"/>
                  </a:moveTo>
                  <a:lnTo>
                    <a:pt x="0" y="1261"/>
                  </a:lnTo>
                  <a:lnTo>
                    <a:pt x="1260" y="1467"/>
                  </a:lnTo>
                  <a:lnTo>
                    <a:pt x="1466" y="20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17" name="Google Shape;4883;p41">
              <a:extLst>
                <a:ext uri="{FF2B5EF4-FFF2-40B4-BE49-F238E27FC236}">
                  <a16:creationId xmlns:a16="http://schemas.microsoft.com/office/drawing/2014/main" id="{93166D42-B050-481A-8B25-DE903AF50375}"/>
                </a:ext>
              </a:extLst>
            </p:cNvPr>
            <p:cNvSpPr/>
            <p:nvPr/>
          </p:nvSpPr>
          <p:spPr>
            <a:xfrm>
              <a:off x="1385300" y="49463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7" y="36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18" name="Google Shape;4884;p41">
              <a:extLst>
                <a:ext uri="{FF2B5EF4-FFF2-40B4-BE49-F238E27FC236}">
                  <a16:creationId xmlns:a16="http://schemas.microsoft.com/office/drawing/2014/main" id="{F1EB764C-380C-4239-BF63-B45CCA2109B0}"/>
                </a:ext>
              </a:extLst>
            </p:cNvPr>
            <p:cNvSpPr/>
            <p:nvPr/>
          </p:nvSpPr>
          <p:spPr>
            <a:xfrm>
              <a:off x="1399600" y="49606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6" y="0"/>
                  </a:moveTo>
                  <a:lnTo>
                    <a:pt x="1" y="1260"/>
                  </a:lnTo>
                  <a:lnTo>
                    <a:pt x="1261" y="1466"/>
                  </a:lnTo>
                  <a:lnTo>
                    <a:pt x="1467" y="20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19" name="Google Shape;4885;p41">
              <a:extLst>
                <a:ext uri="{FF2B5EF4-FFF2-40B4-BE49-F238E27FC236}">
                  <a16:creationId xmlns:a16="http://schemas.microsoft.com/office/drawing/2014/main" id="{3D07EBA7-2A09-47B5-AF4D-CF6760686761}"/>
                </a:ext>
              </a:extLst>
            </p:cNvPr>
            <p:cNvSpPr/>
            <p:nvPr/>
          </p:nvSpPr>
          <p:spPr>
            <a:xfrm>
              <a:off x="1856425" y="3776275"/>
              <a:ext cx="65150" cy="65175"/>
            </a:xfrm>
            <a:custGeom>
              <a:avLst/>
              <a:gdLst/>
              <a:ahLst/>
              <a:cxnLst/>
              <a:rect l="l" t="t" r="r" b="b"/>
              <a:pathLst>
                <a:path w="2606" h="2607" extrusionOk="0">
                  <a:moveTo>
                    <a:pt x="366" y="1"/>
                  </a:moveTo>
                  <a:lnTo>
                    <a:pt x="0" y="2241"/>
                  </a:lnTo>
                  <a:lnTo>
                    <a:pt x="2240" y="2607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20" name="Google Shape;4886;p41">
              <a:extLst>
                <a:ext uri="{FF2B5EF4-FFF2-40B4-BE49-F238E27FC236}">
                  <a16:creationId xmlns:a16="http://schemas.microsoft.com/office/drawing/2014/main" id="{DDC59B67-A876-48B8-8027-82694E154E95}"/>
                </a:ext>
              </a:extLst>
            </p:cNvPr>
            <p:cNvSpPr/>
            <p:nvPr/>
          </p:nvSpPr>
          <p:spPr>
            <a:xfrm>
              <a:off x="1870675" y="37905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5" y="0"/>
                  </a:moveTo>
                  <a:lnTo>
                    <a:pt x="1" y="1262"/>
                  </a:lnTo>
                  <a:lnTo>
                    <a:pt x="1260" y="1467"/>
                  </a:lnTo>
                  <a:lnTo>
                    <a:pt x="1467" y="20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21" name="Google Shape;4887;p41">
              <a:extLst>
                <a:ext uri="{FF2B5EF4-FFF2-40B4-BE49-F238E27FC236}">
                  <a16:creationId xmlns:a16="http://schemas.microsoft.com/office/drawing/2014/main" id="{AC20A54E-6B5A-45BE-B4E7-06E9BF87438A}"/>
                </a:ext>
              </a:extLst>
            </p:cNvPr>
            <p:cNvSpPr/>
            <p:nvPr/>
          </p:nvSpPr>
          <p:spPr>
            <a:xfrm>
              <a:off x="2265025" y="434437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6" y="1"/>
                  </a:moveTo>
                  <a:lnTo>
                    <a:pt x="1" y="1261"/>
                  </a:lnTo>
                  <a:lnTo>
                    <a:pt x="1261" y="1467"/>
                  </a:lnTo>
                  <a:lnTo>
                    <a:pt x="1467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422" name="Google Shape;4842;p41">
            <a:extLst>
              <a:ext uri="{FF2B5EF4-FFF2-40B4-BE49-F238E27FC236}">
                <a16:creationId xmlns:a16="http://schemas.microsoft.com/office/drawing/2014/main" id="{E637E81C-06EF-4984-AC9D-BE866E8D5796}"/>
              </a:ext>
            </a:extLst>
          </p:cNvPr>
          <p:cNvGrpSpPr/>
          <p:nvPr/>
        </p:nvGrpSpPr>
        <p:grpSpPr>
          <a:xfrm rot="19133235">
            <a:off x="11414590" y="2070297"/>
            <a:ext cx="800143" cy="785411"/>
            <a:chOff x="493900" y="2994525"/>
            <a:chExt cx="2119975" cy="2090650"/>
          </a:xfrm>
        </p:grpSpPr>
        <p:sp>
          <p:nvSpPr>
            <p:cNvPr id="423" name="Google Shape;4843;p41">
              <a:extLst>
                <a:ext uri="{FF2B5EF4-FFF2-40B4-BE49-F238E27FC236}">
                  <a16:creationId xmlns:a16="http://schemas.microsoft.com/office/drawing/2014/main" id="{D72D6156-CD01-49D5-87FE-EECE7E0CA327}"/>
                </a:ext>
              </a:extLst>
            </p:cNvPr>
            <p:cNvSpPr/>
            <p:nvPr/>
          </p:nvSpPr>
          <p:spPr>
            <a:xfrm>
              <a:off x="493900" y="3072250"/>
              <a:ext cx="1429000" cy="1669550"/>
            </a:xfrm>
            <a:custGeom>
              <a:avLst/>
              <a:gdLst/>
              <a:ahLst/>
              <a:cxnLst/>
              <a:rect l="l" t="t" r="r" b="b"/>
              <a:pathLst>
                <a:path w="57160" h="66782" extrusionOk="0">
                  <a:moveTo>
                    <a:pt x="28075" y="0"/>
                  </a:moveTo>
                  <a:lnTo>
                    <a:pt x="1" y="50665"/>
                  </a:lnTo>
                  <a:lnTo>
                    <a:pt x="29086" y="66782"/>
                  </a:lnTo>
                  <a:lnTo>
                    <a:pt x="57160" y="16117"/>
                  </a:lnTo>
                  <a:lnTo>
                    <a:pt x="280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24" name="Google Shape;4844;p41">
              <a:extLst>
                <a:ext uri="{FF2B5EF4-FFF2-40B4-BE49-F238E27FC236}">
                  <a16:creationId xmlns:a16="http://schemas.microsoft.com/office/drawing/2014/main" id="{D7C3241E-C756-4DD2-82C7-A329D7B5195B}"/>
                </a:ext>
              </a:extLst>
            </p:cNvPr>
            <p:cNvSpPr/>
            <p:nvPr/>
          </p:nvSpPr>
          <p:spPr>
            <a:xfrm>
              <a:off x="1192475" y="2994525"/>
              <a:ext cx="733525" cy="558300"/>
            </a:xfrm>
            <a:custGeom>
              <a:avLst/>
              <a:gdLst/>
              <a:ahLst/>
              <a:cxnLst/>
              <a:rect l="l" t="t" r="r" b="b"/>
              <a:pathLst>
                <a:path w="29341" h="22332" extrusionOk="0">
                  <a:moveTo>
                    <a:pt x="11271" y="1"/>
                  </a:moveTo>
                  <a:lnTo>
                    <a:pt x="0" y="3035"/>
                  </a:lnTo>
                  <a:lnTo>
                    <a:pt x="3398" y="14201"/>
                  </a:lnTo>
                  <a:lnTo>
                    <a:pt x="18070" y="22332"/>
                  </a:lnTo>
                  <a:lnTo>
                    <a:pt x="29340" y="19295"/>
                  </a:lnTo>
                  <a:lnTo>
                    <a:pt x="25940" y="8130"/>
                  </a:lnTo>
                  <a:lnTo>
                    <a:pt x="11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25" name="Google Shape;4845;p41">
              <a:extLst>
                <a:ext uri="{FF2B5EF4-FFF2-40B4-BE49-F238E27FC236}">
                  <a16:creationId xmlns:a16="http://schemas.microsoft.com/office/drawing/2014/main" id="{EBC99810-B3BA-4DBA-AFDD-1AA6CBB4099C}"/>
                </a:ext>
              </a:extLst>
            </p:cNvPr>
            <p:cNvSpPr/>
            <p:nvPr/>
          </p:nvSpPr>
          <p:spPr>
            <a:xfrm>
              <a:off x="1192475" y="3070375"/>
              <a:ext cx="733525" cy="482450"/>
            </a:xfrm>
            <a:custGeom>
              <a:avLst/>
              <a:gdLst/>
              <a:ahLst/>
              <a:cxnLst/>
              <a:rect l="l" t="t" r="r" b="b"/>
              <a:pathLst>
                <a:path w="29341" h="19298" extrusionOk="0">
                  <a:moveTo>
                    <a:pt x="0" y="1"/>
                  </a:moveTo>
                  <a:lnTo>
                    <a:pt x="3398" y="11167"/>
                  </a:lnTo>
                  <a:lnTo>
                    <a:pt x="18070" y="19298"/>
                  </a:lnTo>
                  <a:lnTo>
                    <a:pt x="29340" y="16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26" name="Google Shape;4846;p41">
              <a:extLst>
                <a:ext uri="{FF2B5EF4-FFF2-40B4-BE49-F238E27FC236}">
                  <a16:creationId xmlns:a16="http://schemas.microsoft.com/office/drawing/2014/main" id="{8BCE5DA7-3F9C-4F05-AD67-5E5D9D416DAB}"/>
                </a:ext>
              </a:extLst>
            </p:cNvPr>
            <p:cNvSpPr/>
            <p:nvPr/>
          </p:nvSpPr>
          <p:spPr>
            <a:xfrm>
              <a:off x="1262375" y="3167950"/>
              <a:ext cx="495325" cy="384875"/>
            </a:xfrm>
            <a:custGeom>
              <a:avLst/>
              <a:gdLst/>
              <a:ahLst/>
              <a:cxnLst/>
              <a:rect l="l" t="t" r="r" b="b"/>
              <a:pathLst>
                <a:path w="19813" h="15395" extrusionOk="0">
                  <a:moveTo>
                    <a:pt x="8670" y="1"/>
                  </a:moveTo>
                  <a:cubicBezTo>
                    <a:pt x="5253" y="1"/>
                    <a:pt x="1935" y="1798"/>
                    <a:pt x="147" y="4991"/>
                  </a:cubicBezTo>
                  <a:cubicBezTo>
                    <a:pt x="92" y="5088"/>
                    <a:pt x="51" y="5186"/>
                    <a:pt x="0" y="5283"/>
                  </a:cubicBezTo>
                  <a:lnTo>
                    <a:pt x="605" y="7264"/>
                  </a:lnTo>
                  <a:lnTo>
                    <a:pt x="15274" y="15395"/>
                  </a:lnTo>
                  <a:lnTo>
                    <a:pt x="16916" y="14952"/>
                  </a:lnTo>
                  <a:cubicBezTo>
                    <a:pt x="17003" y="14814"/>
                    <a:pt x="17096" y="14681"/>
                    <a:pt x="17176" y="14536"/>
                  </a:cubicBezTo>
                  <a:cubicBezTo>
                    <a:pt x="19812" y="9834"/>
                    <a:pt x="18137" y="3885"/>
                    <a:pt x="13434" y="1249"/>
                  </a:cubicBezTo>
                  <a:cubicBezTo>
                    <a:pt x="11925" y="403"/>
                    <a:pt x="10286" y="1"/>
                    <a:pt x="86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27" name="Google Shape;4847;p41">
              <a:extLst>
                <a:ext uri="{FF2B5EF4-FFF2-40B4-BE49-F238E27FC236}">
                  <a16:creationId xmlns:a16="http://schemas.microsoft.com/office/drawing/2014/main" id="{1318AD6B-CAE2-4C16-84E7-92627BF85138}"/>
                </a:ext>
              </a:extLst>
            </p:cNvPr>
            <p:cNvSpPr/>
            <p:nvPr/>
          </p:nvSpPr>
          <p:spPr>
            <a:xfrm>
              <a:off x="632350" y="3395650"/>
              <a:ext cx="1053350" cy="1199850"/>
            </a:xfrm>
            <a:custGeom>
              <a:avLst/>
              <a:gdLst/>
              <a:ahLst/>
              <a:cxnLst/>
              <a:rect l="l" t="t" r="r" b="b"/>
              <a:pathLst>
                <a:path w="42134" h="47994" extrusionOk="0">
                  <a:moveTo>
                    <a:pt x="22021" y="1"/>
                  </a:moveTo>
                  <a:cubicBezTo>
                    <a:pt x="21411" y="1103"/>
                    <a:pt x="20270" y="1723"/>
                    <a:pt x="19094" y="1723"/>
                  </a:cubicBezTo>
                  <a:cubicBezTo>
                    <a:pt x="18575" y="1723"/>
                    <a:pt x="18049" y="1602"/>
                    <a:pt x="17559" y="1349"/>
                  </a:cubicBezTo>
                  <a:lnTo>
                    <a:pt x="1" y="33037"/>
                  </a:lnTo>
                  <a:cubicBezTo>
                    <a:pt x="1552" y="33955"/>
                    <a:pt x="2102" y="35948"/>
                    <a:pt x="1222" y="37534"/>
                  </a:cubicBezTo>
                  <a:cubicBezTo>
                    <a:pt x="1215" y="37547"/>
                    <a:pt x="1208" y="37556"/>
                    <a:pt x="1201" y="37569"/>
                  </a:cubicBezTo>
                  <a:lnTo>
                    <a:pt x="20010" y="47994"/>
                  </a:lnTo>
                  <a:cubicBezTo>
                    <a:pt x="20017" y="47981"/>
                    <a:pt x="20020" y="47971"/>
                    <a:pt x="20028" y="47958"/>
                  </a:cubicBezTo>
                  <a:cubicBezTo>
                    <a:pt x="20638" y="46855"/>
                    <a:pt x="21781" y="46232"/>
                    <a:pt x="22959" y="46232"/>
                  </a:cubicBezTo>
                  <a:cubicBezTo>
                    <a:pt x="23508" y="46232"/>
                    <a:pt x="24064" y="46368"/>
                    <a:pt x="24578" y="46652"/>
                  </a:cubicBezTo>
                  <a:lnTo>
                    <a:pt x="42134" y="14974"/>
                  </a:lnTo>
                  <a:cubicBezTo>
                    <a:pt x="40516" y="14078"/>
                    <a:pt x="39932" y="12040"/>
                    <a:pt x="40828" y="10423"/>
                  </a:cubicBezTo>
                  <a:lnTo>
                    <a:pt x="220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28" name="Google Shape;4848;p41">
              <a:extLst>
                <a:ext uri="{FF2B5EF4-FFF2-40B4-BE49-F238E27FC236}">
                  <a16:creationId xmlns:a16="http://schemas.microsoft.com/office/drawing/2014/main" id="{4B30B1F8-96C7-4B4A-8F33-EE6152F691B8}"/>
                </a:ext>
              </a:extLst>
            </p:cNvPr>
            <p:cNvSpPr/>
            <p:nvPr/>
          </p:nvSpPr>
          <p:spPr>
            <a:xfrm>
              <a:off x="934925" y="3677375"/>
              <a:ext cx="533675" cy="660600"/>
            </a:xfrm>
            <a:custGeom>
              <a:avLst/>
              <a:gdLst/>
              <a:ahLst/>
              <a:cxnLst/>
              <a:rect l="l" t="t" r="r" b="b"/>
              <a:pathLst>
                <a:path w="21347" h="26424" extrusionOk="0">
                  <a:moveTo>
                    <a:pt x="5254" y="6562"/>
                  </a:moveTo>
                  <a:cubicBezTo>
                    <a:pt x="5276" y="6562"/>
                    <a:pt x="5297" y="6568"/>
                    <a:pt x="5316" y="6578"/>
                  </a:cubicBezTo>
                  <a:cubicBezTo>
                    <a:pt x="5349" y="6597"/>
                    <a:pt x="5370" y="6623"/>
                    <a:pt x="5381" y="6657"/>
                  </a:cubicBezTo>
                  <a:lnTo>
                    <a:pt x="5416" y="6785"/>
                  </a:lnTo>
                  <a:lnTo>
                    <a:pt x="5292" y="6821"/>
                  </a:lnTo>
                  <a:cubicBezTo>
                    <a:pt x="5277" y="6825"/>
                    <a:pt x="5264" y="6828"/>
                    <a:pt x="5251" y="6828"/>
                  </a:cubicBezTo>
                  <a:cubicBezTo>
                    <a:pt x="5230" y="6828"/>
                    <a:pt x="5209" y="6821"/>
                    <a:pt x="5187" y="6809"/>
                  </a:cubicBezTo>
                  <a:cubicBezTo>
                    <a:pt x="5154" y="6792"/>
                    <a:pt x="5135" y="6766"/>
                    <a:pt x="5125" y="6730"/>
                  </a:cubicBezTo>
                  <a:cubicBezTo>
                    <a:pt x="5105" y="6661"/>
                    <a:pt x="5147" y="6585"/>
                    <a:pt x="5214" y="6568"/>
                  </a:cubicBezTo>
                  <a:cubicBezTo>
                    <a:pt x="5228" y="6564"/>
                    <a:pt x="5241" y="6562"/>
                    <a:pt x="5254" y="6562"/>
                  </a:cubicBezTo>
                  <a:close/>
                  <a:moveTo>
                    <a:pt x="17037" y="13093"/>
                  </a:moveTo>
                  <a:cubicBezTo>
                    <a:pt x="17059" y="13093"/>
                    <a:pt x="17080" y="13098"/>
                    <a:pt x="17102" y="13110"/>
                  </a:cubicBezTo>
                  <a:cubicBezTo>
                    <a:pt x="17133" y="13128"/>
                    <a:pt x="17155" y="13155"/>
                    <a:pt x="17163" y="13188"/>
                  </a:cubicBezTo>
                  <a:cubicBezTo>
                    <a:pt x="17173" y="13223"/>
                    <a:pt x="17169" y="13257"/>
                    <a:pt x="17152" y="13289"/>
                  </a:cubicBezTo>
                  <a:cubicBezTo>
                    <a:pt x="17133" y="13322"/>
                    <a:pt x="17107" y="13343"/>
                    <a:pt x="17073" y="13353"/>
                  </a:cubicBezTo>
                  <a:cubicBezTo>
                    <a:pt x="17059" y="13358"/>
                    <a:pt x="17046" y="13360"/>
                    <a:pt x="17034" y="13360"/>
                  </a:cubicBezTo>
                  <a:cubicBezTo>
                    <a:pt x="17012" y="13360"/>
                    <a:pt x="16992" y="13354"/>
                    <a:pt x="16973" y="13343"/>
                  </a:cubicBezTo>
                  <a:cubicBezTo>
                    <a:pt x="16951" y="13323"/>
                    <a:pt x="16919" y="13299"/>
                    <a:pt x="16909" y="13263"/>
                  </a:cubicBezTo>
                  <a:lnTo>
                    <a:pt x="16872" y="13135"/>
                  </a:lnTo>
                  <a:lnTo>
                    <a:pt x="17001" y="13098"/>
                  </a:lnTo>
                  <a:cubicBezTo>
                    <a:pt x="17013" y="13095"/>
                    <a:pt x="17026" y="13093"/>
                    <a:pt x="17037" y="13093"/>
                  </a:cubicBezTo>
                  <a:close/>
                  <a:moveTo>
                    <a:pt x="10682" y="1"/>
                  </a:moveTo>
                  <a:cubicBezTo>
                    <a:pt x="10375" y="1"/>
                    <a:pt x="10065" y="43"/>
                    <a:pt x="9760" y="130"/>
                  </a:cubicBezTo>
                  <a:cubicBezTo>
                    <a:pt x="8911" y="374"/>
                    <a:pt x="8204" y="937"/>
                    <a:pt x="7773" y="1714"/>
                  </a:cubicBezTo>
                  <a:cubicBezTo>
                    <a:pt x="7532" y="2148"/>
                    <a:pt x="7394" y="2618"/>
                    <a:pt x="7363" y="3101"/>
                  </a:cubicBezTo>
                  <a:cubicBezTo>
                    <a:pt x="7334" y="3083"/>
                    <a:pt x="7305" y="3067"/>
                    <a:pt x="7274" y="3051"/>
                  </a:cubicBezTo>
                  <a:cubicBezTo>
                    <a:pt x="6648" y="2703"/>
                    <a:pt x="5958" y="2525"/>
                    <a:pt x="5261" y="2525"/>
                  </a:cubicBezTo>
                  <a:cubicBezTo>
                    <a:pt x="4876" y="2525"/>
                    <a:pt x="4489" y="2579"/>
                    <a:pt x="4109" y="2689"/>
                  </a:cubicBezTo>
                  <a:cubicBezTo>
                    <a:pt x="1903" y="3321"/>
                    <a:pt x="622" y="5631"/>
                    <a:pt x="1254" y="7838"/>
                  </a:cubicBezTo>
                  <a:cubicBezTo>
                    <a:pt x="1560" y="8900"/>
                    <a:pt x="2257" y="9782"/>
                    <a:pt x="3223" y="10322"/>
                  </a:cubicBezTo>
                  <a:cubicBezTo>
                    <a:pt x="3256" y="10339"/>
                    <a:pt x="3282" y="10355"/>
                    <a:pt x="3311" y="10371"/>
                  </a:cubicBezTo>
                  <a:cubicBezTo>
                    <a:pt x="2935" y="10650"/>
                    <a:pt x="2620" y="11008"/>
                    <a:pt x="2386" y="11430"/>
                  </a:cubicBezTo>
                  <a:cubicBezTo>
                    <a:pt x="1957" y="12207"/>
                    <a:pt x="1855" y="13102"/>
                    <a:pt x="2100" y="13954"/>
                  </a:cubicBezTo>
                  <a:cubicBezTo>
                    <a:pt x="2342" y="14801"/>
                    <a:pt x="2900" y="15506"/>
                    <a:pt x="3668" y="15936"/>
                  </a:cubicBezTo>
                  <a:cubicBezTo>
                    <a:pt x="3674" y="15939"/>
                    <a:pt x="3679" y="15940"/>
                    <a:pt x="3682" y="15944"/>
                  </a:cubicBezTo>
                  <a:cubicBezTo>
                    <a:pt x="3911" y="16072"/>
                    <a:pt x="4155" y="16161"/>
                    <a:pt x="4400" y="16231"/>
                  </a:cubicBezTo>
                  <a:cubicBezTo>
                    <a:pt x="4116" y="16468"/>
                    <a:pt x="3866" y="16754"/>
                    <a:pt x="3675" y="17098"/>
                  </a:cubicBezTo>
                  <a:cubicBezTo>
                    <a:pt x="3411" y="17574"/>
                    <a:pt x="3294" y="18101"/>
                    <a:pt x="3302" y="18633"/>
                  </a:cubicBezTo>
                  <a:lnTo>
                    <a:pt x="978" y="20608"/>
                  </a:lnTo>
                  <a:cubicBezTo>
                    <a:pt x="334" y="21154"/>
                    <a:pt x="0" y="21980"/>
                    <a:pt x="85" y="22820"/>
                  </a:cubicBezTo>
                  <a:cubicBezTo>
                    <a:pt x="168" y="23655"/>
                    <a:pt x="652" y="24396"/>
                    <a:pt x="1383" y="24805"/>
                  </a:cubicBezTo>
                  <a:cubicBezTo>
                    <a:pt x="1388" y="24808"/>
                    <a:pt x="1390" y="24809"/>
                    <a:pt x="1395" y="24812"/>
                  </a:cubicBezTo>
                  <a:lnTo>
                    <a:pt x="3724" y="26102"/>
                  </a:lnTo>
                  <a:cubicBezTo>
                    <a:pt x="4111" y="26316"/>
                    <a:pt x="4541" y="26424"/>
                    <a:pt x="4970" y="26424"/>
                  </a:cubicBezTo>
                  <a:cubicBezTo>
                    <a:pt x="5360" y="26424"/>
                    <a:pt x="5750" y="26335"/>
                    <a:pt x="6109" y="26158"/>
                  </a:cubicBezTo>
                  <a:cubicBezTo>
                    <a:pt x="6864" y="25784"/>
                    <a:pt x="7387" y="25063"/>
                    <a:pt x="7509" y="24229"/>
                  </a:cubicBezTo>
                  <a:lnTo>
                    <a:pt x="7952" y="21207"/>
                  </a:lnTo>
                  <a:cubicBezTo>
                    <a:pt x="8396" y="20939"/>
                    <a:pt x="8786" y="20567"/>
                    <a:pt x="9055" y="20081"/>
                  </a:cubicBezTo>
                  <a:cubicBezTo>
                    <a:pt x="9247" y="19734"/>
                    <a:pt x="9365" y="19361"/>
                    <a:pt x="9414" y="18977"/>
                  </a:cubicBezTo>
                  <a:cubicBezTo>
                    <a:pt x="9634" y="19201"/>
                    <a:pt x="9889" y="19394"/>
                    <a:pt x="10179" y="19548"/>
                  </a:cubicBezTo>
                  <a:cubicBezTo>
                    <a:pt x="10678" y="19824"/>
                    <a:pt x="11227" y="19965"/>
                    <a:pt x="11782" y="19965"/>
                  </a:cubicBezTo>
                  <a:cubicBezTo>
                    <a:pt x="12090" y="19965"/>
                    <a:pt x="12400" y="19922"/>
                    <a:pt x="12704" y="19834"/>
                  </a:cubicBezTo>
                  <a:cubicBezTo>
                    <a:pt x="13557" y="19588"/>
                    <a:pt x="14264" y="19026"/>
                    <a:pt x="14694" y="18251"/>
                  </a:cubicBezTo>
                  <a:cubicBezTo>
                    <a:pt x="14926" y="17829"/>
                    <a:pt x="15063" y="17372"/>
                    <a:pt x="15099" y="16906"/>
                  </a:cubicBezTo>
                  <a:cubicBezTo>
                    <a:pt x="15706" y="17226"/>
                    <a:pt x="16368" y="17388"/>
                    <a:pt x="17037" y="17388"/>
                  </a:cubicBezTo>
                  <a:cubicBezTo>
                    <a:pt x="17421" y="17388"/>
                    <a:pt x="17808" y="17334"/>
                    <a:pt x="18188" y="17226"/>
                  </a:cubicBezTo>
                  <a:cubicBezTo>
                    <a:pt x="19254" y="16921"/>
                    <a:pt x="20140" y="16215"/>
                    <a:pt x="20679" y="15242"/>
                  </a:cubicBezTo>
                  <a:cubicBezTo>
                    <a:pt x="21218" y="14269"/>
                    <a:pt x="21347" y="13147"/>
                    <a:pt x="21041" y="12079"/>
                  </a:cubicBezTo>
                  <a:cubicBezTo>
                    <a:pt x="20742" y="11034"/>
                    <a:pt x="20061" y="10163"/>
                    <a:pt x="19118" y="9621"/>
                  </a:cubicBezTo>
                  <a:cubicBezTo>
                    <a:pt x="19509" y="9337"/>
                    <a:pt x="19835" y="8972"/>
                    <a:pt x="20077" y="8536"/>
                  </a:cubicBezTo>
                  <a:cubicBezTo>
                    <a:pt x="20507" y="7761"/>
                    <a:pt x="20609" y="6864"/>
                    <a:pt x="20364" y="6011"/>
                  </a:cubicBezTo>
                  <a:cubicBezTo>
                    <a:pt x="20120" y="5164"/>
                    <a:pt x="19562" y="4461"/>
                    <a:pt x="18796" y="4029"/>
                  </a:cubicBezTo>
                  <a:cubicBezTo>
                    <a:pt x="18790" y="4026"/>
                    <a:pt x="18787" y="4023"/>
                    <a:pt x="18781" y="4020"/>
                  </a:cubicBezTo>
                  <a:cubicBezTo>
                    <a:pt x="18282" y="3743"/>
                    <a:pt x="17733" y="3603"/>
                    <a:pt x="17178" y="3603"/>
                  </a:cubicBezTo>
                  <a:cubicBezTo>
                    <a:pt x="16870" y="3603"/>
                    <a:pt x="16561" y="3646"/>
                    <a:pt x="16257" y="3733"/>
                  </a:cubicBezTo>
                  <a:lnTo>
                    <a:pt x="14401" y="4265"/>
                  </a:lnTo>
                  <a:lnTo>
                    <a:pt x="13870" y="2409"/>
                  </a:lnTo>
                  <a:cubicBezTo>
                    <a:pt x="13627" y="1562"/>
                    <a:pt x="13070" y="858"/>
                    <a:pt x="12302" y="428"/>
                  </a:cubicBezTo>
                  <a:cubicBezTo>
                    <a:pt x="12296" y="424"/>
                    <a:pt x="12293" y="423"/>
                    <a:pt x="12287" y="418"/>
                  </a:cubicBezTo>
                  <a:cubicBezTo>
                    <a:pt x="11788" y="141"/>
                    <a:pt x="11238" y="1"/>
                    <a:pt x="10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29" name="Google Shape;4849;p41">
              <a:extLst>
                <a:ext uri="{FF2B5EF4-FFF2-40B4-BE49-F238E27FC236}">
                  <a16:creationId xmlns:a16="http://schemas.microsoft.com/office/drawing/2014/main" id="{750E583C-D32A-48D0-84DC-6186D8E5A020}"/>
                </a:ext>
              </a:extLst>
            </p:cNvPr>
            <p:cNvSpPr/>
            <p:nvPr/>
          </p:nvSpPr>
          <p:spPr>
            <a:xfrm>
              <a:off x="992775" y="3715425"/>
              <a:ext cx="441675" cy="422950"/>
            </a:xfrm>
            <a:custGeom>
              <a:avLst/>
              <a:gdLst/>
              <a:ahLst/>
              <a:cxnLst/>
              <a:rect l="l" t="t" r="r" b="b"/>
              <a:pathLst>
                <a:path w="17667" h="16918" extrusionOk="0">
                  <a:moveTo>
                    <a:pt x="8361" y="994"/>
                  </a:moveTo>
                  <a:cubicBezTo>
                    <a:pt x="8713" y="994"/>
                    <a:pt x="9036" y="1226"/>
                    <a:pt x="9139" y="1582"/>
                  </a:cubicBezTo>
                  <a:lnTo>
                    <a:pt x="10032" y="4698"/>
                  </a:lnTo>
                  <a:lnTo>
                    <a:pt x="8473" y="5147"/>
                  </a:lnTo>
                  <a:lnTo>
                    <a:pt x="7578" y="2031"/>
                  </a:lnTo>
                  <a:cubicBezTo>
                    <a:pt x="7457" y="1599"/>
                    <a:pt x="7706" y="1149"/>
                    <a:pt x="8136" y="1026"/>
                  </a:cubicBezTo>
                  <a:cubicBezTo>
                    <a:pt x="8211" y="1004"/>
                    <a:pt x="8286" y="994"/>
                    <a:pt x="8361" y="994"/>
                  </a:cubicBezTo>
                  <a:close/>
                  <a:moveTo>
                    <a:pt x="2938" y="3518"/>
                  </a:moveTo>
                  <a:cubicBezTo>
                    <a:pt x="3222" y="3518"/>
                    <a:pt x="3498" y="3592"/>
                    <a:pt x="3740" y="3725"/>
                  </a:cubicBezTo>
                  <a:cubicBezTo>
                    <a:pt x="4111" y="3931"/>
                    <a:pt x="4404" y="4277"/>
                    <a:pt x="4528" y="4714"/>
                  </a:cubicBezTo>
                  <a:lnTo>
                    <a:pt x="4980" y="6287"/>
                  </a:lnTo>
                  <a:lnTo>
                    <a:pt x="4970" y="6309"/>
                  </a:lnTo>
                  <a:lnTo>
                    <a:pt x="3395" y="6762"/>
                  </a:lnTo>
                  <a:cubicBezTo>
                    <a:pt x="3243" y="6805"/>
                    <a:pt x="3089" y="6827"/>
                    <a:pt x="2936" y="6827"/>
                  </a:cubicBezTo>
                  <a:cubicBezTo>
                    <a:pt x="2660" y="6827"/>
                    <a:pt x="2387" y="6757"/>
                    <a:pt x="2138" y="6619"/>
                  </a:cubicBezTo>
                  <a:cubicBezTo>
                    <a:pt x="1751" y="6404"/>
                    <a:pt x="1471" y="6052"/>
                    <a:pt x="1349" y="5628"/>
                  </a:cubicBezTo>
                  <a:cubicBezTo>
                    <a:pt x="1099" y="4752"/>
                    <a:pt x="1607" y="3835"/>
                    <a:pt x="2483" y="3582"/>
                  </a:cubicBezTo>
                  <a:cubicBezTo>
                    <a:pt x="2635" y="3538"/>
                    <a:pt x="2787" y="3518"/>
                    <a:pt x="2938" y="3518"/>
                  </a:cubicBezTo>
                  <a:close/>
                  <a:moveTo>
                    <a:pt x="14859" y="4595"/>
                  </a:moveTo>
                  <a:cubicBezTo>
                    <a:pt x="14995" y="4595"/>
                    <a:pt x="15129" y="4629"/>
                    <a:pt x="15249" y="4697"/>
                  </a:cubicBezTo>
                  <a:cubicBezTo>
                    <a:pt x="15440" y="4803"/>
                    <a:pt x="15576" y="4975"/>
                    <a:pt x="15636" y="5182"/>
                  </a:cubicBezTo>
                  <a:cubicBezTo>
                    <a:pt x="15761" y="5612"/>
                    <a:pt x="15510" y="6061"/>
                    <a:pt x="15080" y="6186"/>
                  </a:cubicBezTo>
                  <a:lnTo>
                    <a:pt x="11879" y="7103"/>
                  </a:lnTo>
                  <a:lnTo>
                    <a:pt x="11432" y="5542"/>
                  </a:lnTo>
                  <a:lnTo>
                    <a:pt x="14633" y="4626"/>
                  </a:lnTo>
                  <a:cubicBezTo>
                    <a:pt x="14707" y="4605"/>
                    <a:pt x="14783" y="4595"/>
                    <a:pt x="14859" y="4595"/>
                  </a:cubicBezTo>
                  <a:close/>
                  <a:moveTo>
                    <a:pt x="10425" y="5614"/>
                  </a:moveTo>
                  <a:lnTo>
                    <a:pt x="10921" y="7342"/>
                  </a:lnTo>
                  <a:lnTo>
                    <a:pt x="9192" y="7838"/>
                  </a:lnTo>
                  <a:lnTo>
                    <a:pt x="8696" y="6110"/>
                  </a:lnTo>
                  <a:lnTo>
                    <a:pt x="10425" y="5614"/>
                  </a:lnTo>
                  <a:close/>
                  <a:moveTo>
                    <a:pt x="7746" y="6382"/>
                  </a:moveTo>
                  <a:lnTo>
                    <a:pt x="8243" y="8111"/>
                  </a:lnTo>
                  <a:lnTo>
                    <a:pt x="6513" y="8608"/>
                  </a:lnTo>
                  <a:lnTo>
                    <a:pt x="6023" y="6895"/>
                  </a:lnTo>
                  <a:cubicBezTo>
                    <a:pt x="6025" y="6891"/>
                    <a:pt x="6029" y="6888"/>
                    <a:pt x="6030" y="6884"/>
                  </a:cubicBezTo>
                  <a:cubicBezTo>
                    <a:pt x="6030" y="6881"/>
                    <a:pt x="6032" y="6877"/>
                    <a:pt x="6033" y="6874"/>
                  </a:cubicBezTo>
                  <a:lnTo>
                    <a:pt x="7746" y="6382"/>
                  </a:lnTo>
                  <a:close/>
                  <a:moveTo>
                    <a:pt x="11193" y="8293"/>
                  </a:moveTo>
                  <a:lnTo>
                    <a:pt x="11666" y="9944"/>
                  </a:lnTo>
                  <a:cubicBezTo>
                    <a:pt x="11644" y="9974"/>
                    <a:pt x="11627" y="10008"/>
                    <a:pt x="11613" y="10044"/>
                  </a:cubicBezTo>
                  <a:lnTo>
                    <a:pt x="9960" y="10517"/>
                  </a:lnTo>
                  <a:lnTo>
                    <a:pt x="9464" y="8788"/>
                  </a:lnTo>
                  <a:lnTo>
                    <a:pt x="11193" y="8293"/>
                  </a:lnTo>
                  <a:close/>
                  <a:moveTo>
                    <a:pt x="8516" y="9061"/>
                  </a:moveTo>
                  <a:lnTo>
                    <a:pt x="9012" y="10789"/>
                  </a:lnTo>
                  <a:lnTo>
                    <a:pt x="7283" y="11285"/>
                  </a:lnTo>
                  <a:lnTo>
                    <a:pt x="6786" y="9557"/>
                  </a:lnTo>
                  <a:lnTo>
                    <a:pt x="8516" y="9061"/>
                  </a:lnTo>
                  <a:close/>
                  <a:moveTo>
                    <a:pt x="5844" y="9855"/>
                  </a:moveTo>
                  <a:lnTo>
                    <a:pt x="6291" y="11414"/>
                  </a:lnTo>
                  <a:lnTo>
                    <a:pt x="3200" y="12301"/>
                  </a:lnTo>
                  <a:cubicBezTo>
                    <a:pt x="3125" y="12323"/>
                    <a:pt x="3050" y="12333"/>
                    <a:pt x="2976" y="12333"/>
                  </a:cubicBezTo>
                  <a:cubicBezTo>
                    <a:pt x="2623" y="12333"/>
                    <a:pt x="2298" y="12101"/>
                    <a:pt x="2197" y="11744"/>
                  </a:cubicBezTo>
                  <a:cubicBezTo>
                    <a:pt x="2073" y="11314"/>
                    <a:pt x="2324" y="10864"/>
                    <a:pt x="2754" y="10741"/>
                  </a:cubicBezTo>
                  <a:lnTo>
                    <a:pt x="5844" y="9855"/>
                  </a:lnTo>
                  <a:close/>
                  <a:moveTo>
                    <a:pt x="14722" y="10050"/>
                  </a:moveTo>
                  <a:cubicBezTo>
                    <a:pt x="15442" y="10050"/>
                    <a:pt x="16106" y="10523"/>
                    <a:pt x="16314" y="11248"/>
                  </a:cubicBezTo>
                  <a:cubicBezTo>
                    <a:pt x="16565" y="12124"/>
                    <a:pt x="16057" y="13041"/>
                    <a:pt x="15179" y="13292"/>
                  </a:cubicBezTo>
                  <a:cubicBezTo>
                    <a:pt x="15027" y="13335"/>
                    <a:pt x="14873" y="13357"/>
                    <a:pt x="14720" y="13357"/>
                  </a:cubicBezTo>
                  <a:cubicBezTo>
                    <a:pt x="14444" y="13357"/>
                    <a:pt x="14171" y="13287"/>
                    <a:pt x="13922" y="13148"/>
                  </a:cubicBezTo>
                  <a:cubicBezTo>
                    <a:pt x="13535" y="12936"/>
                    <a:pt x="13255" y="12582"/>
                    <a:pt x="13134" y="12158"/>
                  </a:cubicBezTo>
                  <a:lnTo>
                    <a:pt x="12701" y="10646"/>
                  </a:lnTo>
                  <a:cubicBezTo>
                    <a:pt x="12711" y="10630"/>
                    <a:pt x="12724" y="10616"/>
                    <a:pt x="12732" y="10600"/>
                  </a:cubicBezTo>
                  <a:cubicBezTo>
                    <a:pt x="12741" y="10583"/>
                    <a:pt x="12748" y="10566"/>
                    <a:pt x="12755" y="10547"/>
                  </a:cubicBezTo>
                  <a:lnTo>
                    <a:pt x="14267" y="10114"/>
                  </a:lnTo>
                  <a:cubicBezTo>
                    <a:pt x="14419" y="10071"/>
                    <a:pt x="14572" y="10050"/>
                    <a:pt x="14722" y="10050"/>
                  </a:cubicBezTo>
                  <a:close/>
                  <a:moveTo>
                    <a:pt x="9343" y="11722"/>
                  </a:moveTo>
                  <a:lnTo>
                    <a:pt x="10253" y="14897"/>
                  </a:lnTo>
                  <a:cubicBezTo>
                    <a:pt x="10376" y="15327"/>
                    <a:pt x="10127" y="15777"/>
                    <a:pt x="9695" y="15900"/>
                  </a:cubicBezTo>
                  <a:cubicBezTo>
                    <a:pt x="9621" y="15922"/>
                    <a:pt x="9545" y="15932"/>
                    <a:pt x="9470" y="15932"/>
                  </a:cubicBezTo>
                  <a:cubicBezTo>
                    <a:pt x="9334" y="15932"/>
                    <a:pt x="9200" y="15898"/>
                    <a:pt x="9079" y="15831"/>
                  </a:cubicBezTo>
                  <a:cubicBezTo>
                    <a:pt x="8890" y="15725"/>
                    <a:pt x="8754" y="15553"/>
                    <a:pt x="8692" y="15345"/>
                  </a:cubicBezTo>
                  <a:lnTo>
                    <a:pt x="7782" y="12171"/>
                  </a:lnTo>
                  <a:lnTo>
                    <a:pt x="9343" y="11722"/>
                  </a:lnTo>
                  <a:close/>
                  <a:moveTo>
                    <a:pt x="8363" y="0"/>
                  </a:moveTo>
                  <a:cubicBezTo>
                    <a:pt x="8197" y="0"/>
                    <a:pt x="8030" y="23"/>
                    <a:pt x="7866" y="70"/>
                  </a:cubicBezTo>
                  <a:cubicBezTo>
                    <a:pt x="7403" y="203"/>
                    <a:pt x="7021" y="507"/>
                    <a:pt x="6787" y="929"/>
                  </a:cubicBezTo>
                  <a:cubicBezTo>
                    <a:pt x="6555" y="1350"/>
                    <a:pt x="6499" y="1836"/>
                    <a:pt x="6632" y="2297"/>
                  </a:cubicBezTo>
                  <a:lnTo>
                    <a:pt x="7525" y="5413"/>
                  </a:lnTo>
                  <a:lnTo>
                    <a:pt x="5896" y="5880"/>
                  </a:lnTo>
                  <a:lnTo>
                    <a:pt x="5482" y="4439"/>
                  </a:lnTo>
                  <a:cubicBezTo>
                    <a:pt x="5150" y="3280"/>
                    <a:pt x="4089" y="2524"/>
                    <a:pt x="2941" y="2524"/>
                  </a:cubicBezTo>
                  <a:cubicBezTo>
                    <a:pt x="2700" y="2524"/>
                    <a:pt x="2456" y="2557"/>
                    <a:pt x="2214" y="2627"/>
                  </a:cubicBezTo>
                  <a:cubicBezTo>
                    <a:pt x="813" y="3028"/>
                    <a:pt x="1" y="4496"/>
                    <a:pt x="402" y="5895"/>
                  </a:cubicBezTo>
                  <a:cubicBezTo>
                    <a:pt x="598" y="6574"/>
                    <a:pt x="1044" y="7134"/>
                    <a:pt x="1662" y="7477"/>
                  </a:cubicBezTo>
                  <a:cubicBezTo>
                    <a:pt x="2060" y="7698"/>
                    <a:pt x="2497" y="7809"/>
                    <a:pt x="2940" y="7809"/>
                  </a:cubicBezTo>
                  <a:cubicBezTo>
                    <a:pt x="3185" y="7809"/>
                    <a:pt x="3431" y="7775"/>
                    <a:pt x="3673" y="7706"/>
                  </a:cubicBezTo>
                  <a:lnTo>
                    <a:pt x="5115" y="7292"/>
                  </a:lnTo>
                  <a:lnTo>
                    <a:pt x="5575" y="8897"/>
                  </a:lnTo>
                  <a:lnTo>
                    <a:pt x="2485" y="9785"/>
                  </a:lnTo>
                  <a:cubicBezTo>
                    <a:pt x="2022" y="9916"/>
                    <a:pt x="1639" y="10222"/>
                    <a:pt x="1405" y="10643"/>
                  </a:cubicBezTo>
                  <a:cubicBezTo>
                    <a:pt x="1173" y="11063"/>
                    <a:pt x="1117" y="11549"/>
                    <a:pt x="1251" y="12010"/>
                  </a:cubicBezTo>
                  <a:cubicBezTo>
                    <a:pt x="1382" y="12473"/>
                    <a:pt x="1688" y="12856"/>
                    <a:pt x="2108" y="13090"/>
                  </a:cubicBezTo>
                  <a:cubicBezTo>
                    <a:pt x="2379" y="13239"/>
                    <a:pt x="2678" y="13316"/>
                    <a:pt x="2980" y="13316"/>
                  </a:cubicBezTo>
                  <a:cubicBezTo>
                    <a:pt x="3146" y="13316"/>
                    <a:pt x="3313" y="13293"/>
                    <a:pt x="3476" y="13246"/>
                  </a:cubicBezTo>
                  <a:lnTo>
                    <a:pt x="6704" y="12318"/>
                  </a:lnTo>
                  <a:cubicBezTo>
                    <a:pt x="6705" y="12321"/>
                    <a:pt x="6707" y="12321"/>
                    <a:pt x="6710" y="12323"/>
                  </a:cubicBezTo>
                  <a:cubicBezTo>
                    <a:pt x="6743" y="12340"/>
                    <a:pt x="6779" y="12354"/>
                    <a:pt x="6817" y="12366"/>
                  </a:cubicBezTo>
                  <a:lnTo>
                    <a:pt x="7749" y="15612"/>
                  </a:lnTo>
                  <a:cubicBezTo>
                    <a:pt x="7881" y="16074"/>
                    <a:pt x="8186" y="16458"/>
                    <a:pt x="8606" y="16690"/>
                  </a:cubicBezTo>
                  <a:cubicBezTo>
                    <a:pt x="8877" y="16840"/>
                    <a:pt x="9175" y="16917"/>
                    <a:pt x="9476" y="16917"/>
                  </a:cubicBezTo>
                  <a:cubicBezTo>
                    <a:pt x="9643" y="16917"/>
                    <a:pt x="9810" y="16894"/>
                    <a:pt x="9975" y="16846"/>
                  </a:cubicBezTo>
                  <a:cubicBezTo>
                    <a:pt x="10438" y="16714"/>
                    <a:pt x="10820" y="16409"/>
                    <a:pt x="11054" y="15988"/>
                  </a:cubicBezTo>
                  <a:cubicBezTo>
                    <a:pt x="11286" y="15568"/>
                    <a:pt x="11342" y="15082"/>
                    <a:pt x="11210" y="14619"/>
                  </a:cubicBezTo>
                  <a:lnTo>
                    <a:pt x="10299" y="11444"/>
                  </a:lnTo>
                  <a:lnTo>
                    <a:pt x="11788" y="11019"/>
                  </a:lnTo>
                  <a:lnTo>
                    <a:pt x="12190" y="12426"/>
                  </a:lnTo>
                  <a:cubicBezTo>
                    <a:pt x="12387" y="13105"/>
                    <a:pt x="12833" y="13669"/>
                    <a:pt x="13450" y="14008"/>
                  </a:cubicBezTo>
                  <a:cubicBezTo>
                    <a:pt x="13848" y="14229"/>
                    <a:pt x="14286" y="14341"/>
                    <a:pt x="14728" y="14341"/>
                  </a:cubicBezTo>
                  <a:cubicBezTo>
                    <a:pt x="14973" y="14341"/>
                    <a:pt x="15219" y="14306"/>
                    <a:pt x="15461" y="14238"/>
                  </a:cubicBezTo>
                  <a:cubicBezTo>
                    <a:pt x="16853" y="13841"/>
                    <a:pt x="17667" y="12374"/>
                    <a:pt x="17266" y="10974"/>
                  </a:cubicBezTo>
                  <a:cubicBezTo>
                    <a:pt x="16934" y="9815"/>
                    <a:pt x="15874" y="9060"/>
                    <a:pt x="14725" y="9060"/>
                  </a:cubicBezTo>
                  <a:cubicBezTo>
                    <a:pt x="14484" y="9060"/>
                    <a:pt x="14239" y="9093"/>
                    <a:pt x="13996" y="9163"/>
                  </a:cubicBezTo>
                  <a:lnTo>
                    <a:pt x="12589" y="9565"/>
                  </a:lnTo>
                  <a:lnTo>
                    <a:pt x="12156" y="8052"/>
                  </a:lnTo>
                  <a:lnTo>
                    <a:pt x="15355" y="7134"/>
                  </a:lnTo>
                  <a:cubicBezTo>
                    <a:pt x="15818" y="7003"/>
                    <a:pt x="16201" y="6697"/>
                    <a:pt x="16433" y="6276"/>
                  </a:cubicBezTo>
                  <a:cubicBezTo>
                    <a:pt x="16666" y="5856"/>
                    <a:pt x="16722" y="5370"/>
                    <a:pt x="16589" y="4907"/>
                  </a:cubicBezTo>
                  <a:cubicBezTo>
                    <a:pt x="16457" y="4446"/>
                    <a:pt x="16152" y="4062"/>
                    <a:pt x="15731" y="3829"/>
                  </a:cubicBezTo>
                  <a:cubicBezTo>
                    <a:pt x="15460" y="3679"/>
                    <a:pt x="15163" y="3603"/>
                    <a:pt x="14861" y="3603"/>
                  </a:cubicBezTo>
                  <a:cubicBezTo>
                    <a:pt x="14695" y="3603"/>
                    <a:pt x="14527" y="3626"/>
                    <a:pt x="14362" y="3673"/>
                  </a:cubicBezTo>
                  <a:lnTo>
                    <a:pt x="11077" y="4616"/>
                  </a:lnTo>
                  <a:cubicBezTo>
                    <a:pt x="11063" y="4605"/>
                    <a:pt x="11048" y="4596"/>
                    <a:pt x="11034" y="4585"/>
                  </a:cubicBezTo>
                  <a:lnTo>
                    <a:pt x="10094" y="1306"/>
                  </a:lnTo>
                  <a:cubicBezTo>
                    <a:pt x="9960" y="843"/>
                    <a:pt x="9657" y="460"/>
                    <a:pt x="9235" y="226"/>
                  </a:cubicBezTo>
                  <a:cubicBezTo>
                    <a:pt x="8963" y="77"/>
                    <a:pt x="8665" y="0"/>
                    <a:pt x="8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30" name="Google Shape;4850;p41">
              <a:extLst>
                <a:ext uri="{FF2B5EF4-FFF2-40B4-BE49-F238E27FC236}">
                  <a16:creationId xmlns:a16="http://schemas.microsoft.com/office/drawing/2014/main" id="{D9CEC1C2-725B-497C-B0E5-E690AC9BE834}"/>
                </a:ext>
              </a:extLst>
            </p:cNvPr>
            <p:cNvSpPr/>
            <p:nvPr/>
          </p:nvSpPr>
          <p:spPr>
            <a:xfrm>
              <a:off x="622725" y="3387175"/>
              <a:ext cx="1071750" cy="1216475"/>
            </a:xfrm>
            <a:custGeom>
              <a:avLst/>
              <a:gdLst/>
              <a:ahLst/>
              <a:cxnLst/>
              <a:rect l="l" t="t" r="r" b="b"/>
              <a:pathLst>
                <a:path w="42870" h="48659" extrusionOk="0">
                  <a:moveTo>
                    <a:pt x="22528" y="793"/>
                  </a:moveTo>
                  <a:lnTo>
                    <a:pt x="40770" y="10903"/>
                  </a:lnTo>
                  <a:cubicBezTo>
                    <a:pt x="40055" y="12524"/>
                    <a:pt x="40607" y="14440"/>
                    <a:pt x="42069" y="15433"/>
                  </a:cubicBezTo>
                  <a:lnTo>
                    <a:pt x="24825" y="46544"/>
                  </a:lnTo>
                  <a:cubicBezTo>
                    <a:pt x="24351" y="46336"/>
                    <a:pt x="23851" y="46235"/>
                    <a:pt x="23356" y="46235"/>
                  </a:cubicBezTo>
                  <a:cubicBezTo>
                    <a:pt x="22161" y="46235"/>
                    <a:pt x="20994" y="46821"/>
                    <a:pt x="20276" y="47880"/>
                  </a:cubicBezTo>
                  <a:lnTo>
                    <a:pt x="2037" y="37771"/>
                  </a:lnTo>
                  <a:cubicBezTo>
                    <a:pt x="2633" y="36460"/>
                    <a:pt x="2407" y="34968"/>
                    <a:pt x="1522" y="33906"/>
                  </a:cubicBezTo>
                  <a:cubicBezTo>
                    <a:pt x="1326" y="33667"/>
                    <a:pt x="1095" y="33450"/>
                    <a:pt x="833" y="33264"/>
                  </a:cubicBezTo>
                  <a:lnTo>
                    <a:pt x="18091" y="2127"/>
                  </a:lnTo>
                  <a:cubicBezTo>
                    <a:pt x="18549" y="2316"/>
                    <a:pt x="19026" y="2406"/>
                    <a:pt x="19496" y="2406"/>
                  </a:cubicBezTo>
                  <a:cubicBezTo>
                    <a:pt x="20683" y="2406"/>
                    <a:pt x="21828" y="1828"/>
                    <a:pt x="22528" y="793"/>
                  </a:cubicBezTo>
                  <a:close/>
                  <a:moveTo>
                    <a:pt x="22410" y="1"/>
                  </a:moveTo>
                  <a:cubicBezTo>
                    <a:pt x="22291" y="1"/>
                    <a:pt x="22176" y="63"/>
                    <a:pt x="22115" y="175"/>
                  </a:cubicBezTo>
                  <a:cubicBezTo>
                    <a:pt x="21564" y="1168"/>
                    <a:pt x="20549" y="1728"/>
                    <a:pt x="19493" y="1728"/>
                  </a:cubicBezTo>
                  <a:cubicBezTo>
                    <a:pt x="19025" y="1728"/>
                    <a:pt x="18549" y="1618"/>
                    <a:pt x="18102" y="1387"/>
                  </a:cubicBezTo>
                  <a:cubicBezTo>
                    <a:pt x="18052" y="1362"/>
                    <a:pt x="17999" y="1349"/>
                    <a:pt x="17947" y="1349"/>
                  </a:cubicBezTo>
                  <a:cubicBezTo>
                    <a:pt x="17827" y="1349"/>
                    <a:pt x="17711" y="1413"/>
                    <a:pt x="17651" y="1524"/>
                  </a:cubicBezTo>
                  <a:lnTo>
                    <a:pt x="89" y="33208"/>
                  </a:lnTo>
                  <a:cubicBezTo>
                    <a:pt x="0" y="33369"/>
                    <a:pt x="56" y="33569"/>
                    <a:pt x="214" y="33664"/>
                  </a:cubicBezTo>
                  <a:cubicBezTo>
                    <a:pt x="1620" y="34498"/>
                    <a:pt x="2106" y="36275"/>
                    <a:pt x="1293" y="37737"/>
                  </a:cubicBezTo>
                  <a:cubicBezTo>
                    <a:pt x="1247" y="37816"/>
                    <a:pt x="1234" y="37909"/>
                    <a:pt x="1260" y="37998"/>
                  </a:cubicBezTo>
                  <a:cubicBezTo>
                    <a:pt x="1272" y="38044"/>
                    <a:pt x="1296" y="38087"/>
                    <a:pt x="1326" y="38123"/>
                  </a:cubicBezTo>
                  <a:cubicBezTo>
                    <a:pt x="1353" y="38156"/>
                    <a:pt x="1385" y="38181"/>
                    <a:pt x="1422" y="38201"/>
                  </a:cubicBezTo>
                  <a:lnTo>
                    <a:pt x="20233" y="48622"/>
                  </a:lnTo>
                  <a:cubicBezTo>
                    <a:pt x="20277" y="48647"/>
                    <a:pt x="20326" y="48658"/>
                    <a:pt x="20374" y="48658"/>
                  </a:cubicBezTo>
                  <a:cubicBezTo>
                    <a:pt x="20507" y="48658"/>
                    <a:pt x="20645" y="48576"/>
                    <a:pt x="20711" y="48456"/>
                  </a:cubicBezTo>
                  <a:cubicBezTo>
                    <a:pt x="21259" y="47465"/>
                    <a:pt x="22289" y="46906"/>
                    <a:pt x="23348" y="46906"/>
                  </a:cubicBezTo>
                  <a:cubicBezTo>
                    <a:pt x="23842" y="46906"/>
                    <a:pt x="24341" y="47027"/>
                    <a:pt x="24803" y="47282"/>
                  </a:cubicBezTo>
                  <a:cubicBezTo>
                    <a:pt x="24855" y="47312"/>
                    <a:pt x="24911" y="47326"/>
                    <a:pt x="24967" y="47326"/>
                  </a:cubicBezTo>
                  <a:cubicBezTo>
                    <a:pt x="25085" y="47326"/>
                    <a:pt x="25200" y="47263"/>
                    <a:pt x="25261" y="47152"/>
                  </a:cubicBezTo>
                  <a:lnTo>
                    <a:pt x="42817" y="15476"/>
                  </a:lnTo>
                  <a:cubicBezTo>
                    <a:pt x="42860" y="15399"/>
                    <a:pt x="42870" y="15305"/>
                    <a:pt x="42846" y="15220"/>
                  </a:cubicBezTo>
                  <a:cubicBezTo>
                    <a:pt x="42820" y="15134"/>
                    <a:pt x="42762" y="15060"/>
                    <a:pt x="42684" y="15017"/>
                  </a:cubicBezTo>
                  <a:cubicBezTo>
                    <a:pt x="41235" y="14215"/>
                    <a:pt x="40706" y="12376"/>
                    <a:pt x="41510" y="10926"/>
                  </a:cubicBezTo>
                  <a:cubicBezTo>
                    <a:pt x="41601" y="10762"/>
                    <a:pt x="41541" y="10554"/>
                    <a:pt x="41379" y="10467"/>
                  </a:cubicBezTo>
                  <a:lnTo>
                    <a:pt x="22574" y="43"/>
                  </a:lnTo>
                  <a:cubicBezTo>
                    <a:pt x="22522" y="14"/>
                    <a:pt x="22466" y="1"/>
                    <a:pt x="2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31" name="Google Shape;4851;p41">
              <a:extLst>
                <a:ext uri="{FF2B5EF4-FFF2-40B4-BE49-F238E27FC236}">
                  <a16:creationId xmlns:a16="http://schemas.microsoft.com/office/drawing/2014/main" id="{32E6EC26-A4BD-4C65-BAC3-367E77442AB4}"/>
                </a:ext>
              </a:extLst>
            </p:cNvPr>
            <p:cNvSpPr/>
            <p:nvPr/>
          </p:nvSpPr>
          <p:spPr>
            <a:xfrm>
              <a:off x="1049550" y="4103250"/>
              <a:ext cx="88850" cy="77775"/>
            </a:xfrm>
            <a:custGeom>
              <a:avLst/>
              <a:gdLst/>
              <a:ahLst/>
              <a:cxnLst/>
              <a:rect l="l" t="t" r="r" b="b"/>
              <a:pathLst>
                <a:path w="3554" h="3111" extrusionOk="0">
                  <a:moveTo>
                    <a:pt x="1779" y="0"/>
                  </a:moveTo>
                  <a:cubicBezTo>
                    <a:pt x="1233" y="0"/>
                    <a:pt x="703" y="290"/>
                    <a:pt x="419" y="801"/>
                  </a:cubicBezTo>
                  <a:cubicBezTo>
                    <a:pt x="0" y="1552"/>
                    <a:pt x="272" y="2500"/>
                    <a:pt x="1023" y="2915"/>
                  </a:cubicBezTo>
                  <a:cubicBezTo>
                    <a:pt x="1262" y="3048"/>
                    <a:pt x="1521" y="3111"/>
                    <a:pt x="1776" y="3111"/>
                  </a:cubicBezTo>
                  <a:cubicBezTo>
                    <a:pt x="2323" y="3111"/>
                    <a:pt x="2854" y="2822"/>
                    <a:pt x="3137" y="2311"/>
                  </a:cubicBezTo>
                  <a:cubicBezTo>
                    <a:pt x="3553" y="1560"/>
                    <a:pt x="3282" y="614"/>
                    <a:pt x="2533" y="197"/>
                  </a:cubicBezTo>
                  <a:cubicBezTo>
                    <a:pt x="2293" y="63"/>
                    <a:pt x="2034" y="0"/>
                    <a:pt x="1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32" name="Google Shape;4852;p41">
              <a:extLst>
                <a:ext uri="{FF2B5EF4-FFF2-40B4-BE49-F238E27FC236}">
                  <a16:creationId xmlns:a16="http://schemas.microsoft.com/office/drawing/2014/main" id="{3937C8D3-1C56-4A1B-9822-95FB96912F91}"/>
                </a:ext>
              </a:extLst>
            </p:cNvPr>
            <p:cNvSpPr/>
            <p:nvPr/>
          </p:nvSpPr>
          <p:spPr>
            <a:xfrm>
              <a:off x="962425" y="4134850"/>
              <a:ext cx="142500" cy="172800"/>
            </a:xfrm>
            <a:custGeom>
              <a:avLst/>
              <a:gdLst/>
              <a:ahLst/>
              <a:cxnLst/>
              <a:rect l="l" t="t" r="r" b="b"/>
              <a:pathLst>
                <a:path w="5700" h="6912" extrusionOk="0">
                  <a:moveTo>
                    <a:pt x="5130" y="0"/>
                  </a:moveTo>
                  <a:cubicBezTo>
                    <a:pt x="5016" y="0"/>
                    <a:pt x="4899" y="39"/>
                    <a:pt x="4796" y="125"/>
                  </a:cubicBezTo>
                  <a:lnTo>
                    <a:pt x="279" y="3963"/>
                  </a:lnTo>
                  <a:cubicBezTo>
                    <a:pt x="1" y="4200"/>
                    <a:pt x="44" y="4640"/>
                    <a:pt x="363" y="4817"/>
                  </a:cubicBezTo>
                  <a:lnTo>
                    <a:pt x="4023" y="6845"/>
                  </a:lnTo>
                  <a:cubicBezTo>
                    <a:pt x="4104" y="6891"/>
                    <a:pt x="4191" y="6912"/>
                    <a:pt x="4275" y="6912"/>
                  </a:cubicBezTo>
                  <a:cubicBezTo>
                    <a:pt x="4522" y="6912"/>
                    <a:pt x="4753" y="6734"/>
                    <a:pt x="4792" y="6466"/>
                  </a:cubicBezTo>
                  <a:lnTo>
                    <a:pt x="5649" y="602"/>
                  </a:lnTo>
                  <a:cubicBezTo>
                    <a:pt x="5700" y="257"/>
                    <a:pt x="5425" y="0"/>
                    <a:pt x="5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33" name="Google Shape;4853;p41">
              <a:extLst>
                <a:ext uri="{FF2B5EF4-FFF2-40B4-BE49-F238E27FC236}">
                  <a16:creationId xmlns:a16="http://schemas.microsoft.com/office/drawing/2014/main" id="{83FDC933-A622-4ECD-8E58-3944F59590B3}"/>
                </a:ext>
              </a:extLst>
            </p:cNvPr>
            <p:cNvSpPr/>
            <p:nvPr/>
          </p:nvSpPr>
          <p:spPr>
            <a:xfrm>
              <a:off x="1096200" y="3999675"/>
              <a:ext cx="81250" cy="130425"/>
            </a:xfrm>
            <a:custGeom>
              <a:avLst/>
              <a:gdLst/>
              <a:ahLst/>
              <a:cxnLst/>
              <a:rect l="l" t="t" r="r" b="b"/>
              <a:pathLst>
                <a:path w="3250" h="5217" extrusionOk="0">
                  <a:moveTo>
                    <a:pt x="2902" y="0"/>
                  </a:moveTo>
                  <a:cubicBezTo>
                    <a:pt x="2795" y="0"/>
                    <a:pt x="2690" y="57"/>
                    <a:pt x="2634" y="157"/>
                  </a:cubicBezTo>
                  <a:lnTo>
                    <a:pt x="82" y="4764"/>
                  </a:lnTo>
                  <a:cubicBezTo>
                    <a:pt x="0" y="4910"/>
                    <a:pt x="52" y="5095"/>
                    <a:pt x="198" y="5178"/>
                  </a:cubicBezTo>
                  <a:cubicBezTo>
                    <a:pt x="198" y="5178"/>
                    <a:pt x="198" y="5178"/>
                    <a:pt x="198" y="5178"/>
                  </a:cubicBezTo>
                  <a:lnTo>
                    <a:pt x="198" y="5178"/>
                  </a:lnTo>
                  <a:cubicBezTo>
                    <a:pt x="198" y="5179"/>
                    <a:pt x="199" y="5179"/>
                    <a:pt x="199" y="5179"/>
                  </a:cubicBezTo>
                  <a:cubicBezTo>
                    <a:pt x="199" y="5179"/>
                    <a:pt x="199" y="5179"/>
                    <a:pt x="199" y="5178"/>
                  </a:cubicBezTo>
                  <a:lnTo>
                    <a:pt x="199" y="5178"/>
                  </a:lnTo>
                  <a:cubicBezTo>
                    <a:pt x="246" y="5204"/>
                    <a:pt x="297" y="5216"/>
                    <a:pt x="347" y="5216"/>
                  </a:cubicBezTo>
                  <a:cubicBezTo>
                    <a:pt x="454" y="5216"/>
                    <a:pt x="557" y="5160"/>
                    <a:pt x="612" y="5060"/>
                  </a:cubicBezTo>
                  <a:lnTo>
                    <a:pt x="3168" y="453"/>
                  </a:lnTo>
                  <a:cubicBezTo>
                    <a:pt x="3249" y="306"/>
                    <a:pt x="3198" y="122"/>
                    <a:pt x="3050" y="38"/>
                  </a:cubicBezTo>
                  <a:lnTo>
                    <a:pt x="3049" y="38"/>
                  </a:lnTo>
                  <a:cubicBezTo>
                    <a:pt x="3002" y="13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34" name="Google Shape;4854;p41">
              <a:extLst>
                <a:ext uri="{FF2B5EF4-FFF2-40B4-BE49-F238E27FC236}">
                  <a16:creationId xmlns:a16="http://schemas.microsoft.com/office/drawing/2014/main" id="{41994E67-E89B-4951-933E-09590119C4C7}"/>
                </a:ext>
              </a:extLst>
            </p:cNvPr>
            <p:cNvSpPr/>
            <p:nvPr/>
          </p:nvSpPr>
          <p:spPr>
            <a:xfrm>
              <a:off x="1267575" y="3236425"/>
              <a:ext cx="420500" cy="368175"/>
            </a:xfrm>
            <a:custGeom>
              <a:avLst/>
              <a:gdLst/>
              <a:ahLst/>
              <a:cxnLst/>
              <a:rect l="l" t="t" r="r" b="b"/>
              <a:pathLst>
                <a:path w="16820" h="14727" extrusionOk="0">
                  <a:moveTo>
                    <a:pt x="7374" y="3750"/>
                  </a:moveTo>
                  <a:lnTo>
                    <a:pt x="12025" y="6328"/>
                  </a:lnTo>
                  <a:lnTo>
                    <a:pt x="9448" y="10979"/>
                  </a:lnTo>
                  <a:lnTo>
                    <a:pt x="4796" y="8401"/>
                  </a:lnTo>
                  <a:lnTo>
                    <a:pt x="7374" y="3750"/>
                  </a:lnTo>
                  <a:close/>
                  <a:moveTo>
                    <a:pt x="8417" y="1"/>
                  </a:moveTo>
                  <a:cubicBezTo>
                    <a:pt x="5827" y="1"/>
                    <a:pt x="3315" y="1369"/>
                    <a:pt x="1971" y="3794"/>
                  </a:cubicBezTo>
                  <a:cubicBezTo>
                    <a:pt x="0" y="7351"/>
                    <a:pt x="1284" y="11832"/>
                    <a:pt x="4842" y="13802"/>
                  </a:cubicBezTo>
                  <a:cubicBezTo>
                    <a:pt x="5972" y="14429"/>
                    <a:pt x="7197" y="14727"/>
                    <a:pt x="8404" y="14727"/>
                  </a:cubicBezTo>
                  <a:cubicBezTo>
                    <a:pt x="10993" y="14727"/>
                    <a:pt x="13505" y="13358"/>
                    <a:pt x="14849" y="10932"/>
                  </a:cubicBezTo>
                  <a:cubicBezTo>
                    <a:pt x="16819" y="7376"/>
                    <a:pt x="15535" y="2896"/>
                    <a:pt x="11979" y="925"/>
                  </a:cubicBezTo>
                  <a:cubicBezTo>
                    <a:pt x="10849" y="298"/>
                    <a:pt x="9624" y="1"/>
                    <a:pt x="8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35" name="Google Shape;4855;p41">
              <a:extLst>
                <a:ext uri="{FF2B5EF4-FFF2-40B4-BE49-F238E27FC236}">
                  <a16:creationId xmlns:a16="http://schemas.microsoft.com/office/drawing/2014/main" id="{C3F953C9-7D44-4295-8335-48EED02F8F8D}"/>
                </a:ext>
              </a:extLst>
            </p:cNvPr>
            <p:cNvSpPr/>
            <p:nvPr/>
          </p:nvSpPr>
          <p:spPr>
            <a:xfrm>
              <a:off x="1302175" y="3257975"/>
              <a:ext cx="361325" cy="325100"/>
            </a:xfrm>
            <a:custGeom>
              <a:avLst/>
              <a:gdLst/>
              <a:ahLst/>
              <a:cxnLst/>
              <a:rect l="l" t="t" r="r" b="b"/>
              <a:pathLst>
                <a:path w="14453" h="13004" extrusionOk="0">
                  <a:moveTo>
                    <a:pt x="7037" y="676"/>
                  </a:moveTo>
                  <a:cubicBezTo>
                    <a:pt x="7992" y="676"/>
                    <a:pt x="8959" y="910"/>
                    <a:pt x="9851" y="1404"/>
                  </a:cubicBezTo>
                  <a:cubicBezTo>
                    <a:pt x="10501" y="1764"/>
                    <a:pt x="11054" y="2230"/>
                    <a:pt x="11501" y="2770"/>
                  </a:cubicBezTo>
                  <a:cubicBezTo>
                    <a:pt x="12995" y="4565"/>
                    <a:pt x="13320" y="7166"/>
                    <a:pt x="12123" y="9327"/>
                  </a:cubicBezTo>
                  <a:cubicBezTo>
                    <a:pt x="11060" y="11244"/>
                    <a:pt x="9068" y="12328"/>
                    <a:pt x="7016" y="12328"/>
                  </a:cubicBezTo>
                  <a:cubicBezTo>
                    <a:pt x="6061" y="12328"/>
                    <a:pt x="5094" y="12093"/>
                    <a:pt x="4202" y="11599"/>
                  </a:cubicBezTo>
                  <a:cubicBezTo>
                    <a:pt x="1390" y="10040"/>
                    <a:pt x="372" y="6487"/>
                    <a:pt x="1930" y="3676"/>
                  </a:cubicBezTo>
                  <a:cubicBezTo>
                    <a:pt x="2993" y="1759"/>
                    <a:pt x="4986" y="676"/>
                    <a:pt x="7037" y="676"/>
                  </a:cubicBezTo>
                  <a:close/>
                  <a:moveTo>
                    <a:pt x="7037" y="1"/>
                  </a:moveTo>
                  <a:cubicBezTo>
                    <a:pt x="4747" y="1"/>
                    <a:pt x="2524" y="1210"/>
                    <a:pt x="1338" y="3351"/>
                  </a:cubicBezTo>
                  <a:cubicBezTo>
                    <a:pt x="1" y="5763"/>
                    <a:pt x="365" y="8665"/>
                    <a:pt x="2032" y="10669"/>
                  </a:cubicBezTo>
                  <a:cubicBezTo>
                    <a:pt x="2533" y="11269"/>
                    <a:pt x="3150" y="11790"/>
                    <a:pt x="3873" y="12189"/>
                  </a:cubicBezTo>
                  <a:cubicBezTo>
                    <a:pt x="4870" y="12742"/>
                    <a:pt x="5950" y="13004"/>
                    <a:pt x="7016" y="13004"/>
                  </a:cubicBezTo>
                  <a:cubicBezTo>
                    <a:pt x="9306" y="13004"/>
                    <a:pt x="11529" y="11795"/>
                    <a:pt x="12715" y="9654"/>
                  </a:cubicBezTo>
                  <a:cubicBezTo>
                    <a:pt x="14452" y="6518"/>
                    <a:pt x="13313" y="2551"/>
                    <a:pt x="10180" y="815"/>
                  </a:cubicBezTo>
                  <a:cubicBezTo>
                    <a:pt x="9183" y="263"/>
                    <a:pt x="8103" y="1"/>
                    <a:pt x="7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36" name="Google Shape;4856;p41">
              <a:extLst>
                <a:ext uri="{FF2B5EF4-FFF2-40B4-BE49-F238E27FC236}">
                  <a16:creationId xmlns:a16="http://schemas.microsoft.com/office/drawing/2014/main" id="{A14ADA5B-8A24-40F3-9ACA-4EA1347EBD51}"/>
                </a:ext>
              </a:extLst>
            </p:cNvPr>
            <p:cNvSpPr/>
            <p:nvPr/>
          </p:nvSpPr>
          <p:spPr>
            <a:xfrm>
              <a:off x="1366275" y="3308975"/>
              <a:ext cx="223075" cy="223075"/>
            </a:xfrm>
            <a:custGeom>
              <a:avLst/>
              <a:gdLst/>
              <a:ahLst/>
              <a:cxnLst/>
              <a:rect l="l" t="t" r="r" b="b"/>
              <a:pathLst>
                <a:path w="8923" h="8923" extrusionOk="0">
                  <a:moveTo>
                    <a:pt x="3426" y="848"/>
                  </a:moveTo>
                  <a:lnTo>
                    <a:pt x="8077" y="3426"/>
                  </a:lnTo>
                  <a:lnTo>
                    <a:pt x="5500" y="8077"/>
                  </a:lnTo>
                  <a:lnTo>
                    <a:pt x="848" y="5499"/>
                  </a:lnTo>
                  <a:lnTo>
                    <a:pt x="3426" y="848"/>
                  </a:lnTo>
                  <a:close/>
                  <a:moveTo>
                    <a:pt x="3183" y="1"/>
                  </a:moveTo>
                  <a:lnTo>
                    <a:pt x="1" y="5741"/>
                  </a:lnTo>
                  <a:lnTo>
                    <a:pt x="5741" y="8923"/>
                  </a:lnTo>
                  <a:lnTo>
                    <a:pt x="8923" y="318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37" name="Google Shape;4857;p41">
              <a:extLst>
                <a:ext uri="{FF2B5EF4-FFF2-40B4-BE49-F238E27FC236}">
                  <a16:creationId xmlns:a16="http://schemas.microsoft.com/office/drawing/2014/main" id="{E267C73A-B792-4932-B722-7F7471D38DFC}"/>
                </a:ext>
              </a:extLst>
            </p:cNvPr>
            <p:cNvSpPr/>
            <p:nvPr/>
          </p:nvSpPr>
          <p:spPr>
            <a:xfrm>
              <a:off x="1286700" y="3360300"/>
              <a:ext cx="381375" cy="244350"/>
            </a:xfrm>
            <a:custGeom>
              <a:avLst/>
              <a:gdLst/>
              <a:ahLst/>
              <a:cxnLst/>
              <a:rect l="l" t="t" r="r" b="b"/>
              <a:pathLst>
                <a:path w="15255" h="9774" extrusionOk="0">
                  <a:moveTo>
                    <a:pt x="14592" y="0"/>
                  </a:moveTo>
                  <a:cubicBezTo>
                    <a:pt x="14485" y="927"/>
                    <a:pt x="14201" y="1848"/>
                    <a:pt x="13722" y="2713"/>
                  </a:cubicBezTo>
                  <a:cubicBezTo>
                    <a:pt x="12378" y="5138"/>
                    <a:pt x="9867" y="6508"/>
                    <a:pt x="7278" y="6508"/>
                  </a:cubicBezTo>
                  <a:cubicBezTo>
                    <a:pt x="6070" y="6508"/>
                    <a:pt x="4845" y="6210"/>
                    <a:pt x="3714" y="5583"/>
                  </a:cubicBezTo>
                  <a:cubicBezTo>
                    <a:pt x="2063" y="4667"/>
                    <a:pt x="909" y="3208"/>
                    <a:pt x="336" y="1554"/>
                  </a:cubicBezTo>
                  <a:lnTo>
                    <a:pt x="336" y="1554"/>
                  </a:lnTo>
                  <a:cubicBezTo>
                    <a:pt x="1" y="4432"/>
                    <a:pt x="1388" y="7358"/>
                    <a:pt x="4078" y="8849"/>
                  </a:cubicBezTo>
                  <a:cubicBezTo>
                    <a:pt x="5209" y="9476"/>
                    <a:pt x="6433" y="9773"/>
                    <a:pt x="7641" y="9773"/>
                  </a:cubicBezTo>
                  <a:cubicBezTo>
                    <a:pt x="10231" y="9773"/>
                    <a:pt x="12742" y="8405"/>
                    <a:pt x="14086" y="5980"/>
                  </a:cubicBezTo>
                  <a:cubicBezTo>
                    <a:pt x="15140" y="4073"/>
                    <a:pt x="15255" y="1906"/>
                    <a:pt x="1459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38" name="Google Shape;4858;p41">
              <a:extLst>
                <a:ext uri="{FF2B5EF4-FFF2-40B4-BE49-F238E27FC236}">
                  <a16:creationId xmlns:a16="http://schemas.microsoft.com/office/drawing/2014/main" id="{1A97B7D8-DE38-41F0-B4E2-902B9FED6D91}"/>
                </a:ext>
              </a:extLst>
            </p:cNvPr>
            <p:cNvSpPr/>
            <p:nvPr/>
          </p:nvSpPr>
          <p:spPr>
            <a:xfrm>
              <a:off x="569225" y="4267425"/>
              <a:ext cx="70225" cy="70200"/>
            </a:xfrm>
            <a:custGeom>
              <a:avLst/>
              <a:gdLst/>
              <a:ahLst/>
              <a:cxnLst/>
              <a:rect l="l" t="t" r="r" b="b"/>
              <a:pathLst>
                <a:path w="2809" h="2808" extrusionOk="0">
                  <a:moveTo>
                    <a:pt x="2182" y="0"/>
                  </a:moveTo>
                  <a:lnTo>
                    <a:pt x="1" y="625"/>
                  </a:lnTo>
                  <a:lnTo>
                    <a:pt x="625" y="2808"/>
                  </a:lnTo>
                  <a:lnTo>
                    <a:pt x="2808" y="2182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39" name="Google Shape;4859;p41">
              <a:extLst>
                <a:ext uri="{FF2B5EF4-FFF2-40B4-BE49-F238E27FC236}">
                  <a16:creationId xmlns:a16="http://schemas.microsoft.com/office/drawing/2014/main" id="{69498774-FBC6-4EFA-8134-4BEC8E59BB92}"/>
                </a:ext>
              </a:extLst>
            </p:cNvPr>
            <p:cNvSpPr/>
            <p:nvPr/>
          </p:nvSpPr>
          <p:spPr>
            <a:xfrm>
              <a:off x="584550" y="4282725"/>
              <a:ext cx="39525" cy="39500"/>
            </a:xfrm>
            <a:custGeom>
              <a:avLst/>
              <a:gdLst/>
              <a:ahLst/>
              <a:cxnLst/>
              <a:rect l="l" t="t" r="r" b="b"/>
              <a:pathLst>
                <a:path w="1581" h="1580" extrusionOk="0">
                  <a:moveTo>
                    <a:pt x="1228" y="0"/>
                  </a:moveTo>
                  <a:lnTo>
                    <a:pt x="1" y="353"/>
                  </a:lnTo>
                  <a:lnTo>
                    <a:pt x="352" y="1580"/>
                  </a:lnTo>
                  <a:lnTo>
                    <a:pt x="1580" y="1229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40" name="Google Shape;4860;p41">
              <a:extLst>
                <a:ext uri="{FF2B5EF4-FFF2-40B4-BE49-F238E27FC236}">
                  <a16:creationId xmlns:a16="http://schemas.microsoft.com/office/drawing/2014/main" id="{0887E38C-8AD1-4773-B055-C45984481B4E}"/>
                </a:ext>
              </a:extLst>
            </p:cNvPr>
            <p:cNvSpPr/>
            <p:nvPr/>
          </p:nvSpPr>
          <p:spPr>
            <a:xfrm>
              <a:off x="1162225" y="4599775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2" y="1"/>
                  </a:moveTo>
                  <a:lnTo>
                    <a:pt x="1" y="627"/>
                  </a:lnTo>
                  <a:lnTo>
                    <a:pt x="627" y="2809"/>
                  </a:lnTo>
                  <a:lnTo>
                    <a:pt x="2808" y="2184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41" name="Google Shape;4861;p41">
              <a:extLst>
                <a:ext uri="{FF2B5EF4-FFF2-40B4-BE49-F238E27FC236}">
                  <a16:creationId xmlns:a16="http://schemas.microsoft.com/office/drawing/2014/main" id="{1B2C6E79-6407-4778-8DF1-D0743A86B050}"/>
                </a:ext>
              </a:extLst>
            </p:cNvPr>
            <p:cNvSpPr/>
            <p:nvPr/>
          </p:nvSpPr>
          <p:spPr>
            <a:xfrm>
              <a:off x="1177625" y="4615225"/>
              <a:ext cx="39525" cy="39525"/>
            </a:xfrm>
            <a:custGeom>
              <a:avLst/>
              <a:gdLst/>
              <a:ahLst/>
              <a:cxnLst/>
              <a:rect l="l" t="t" r="r" b="b"/>
              <a:pathLst>
                <a:path w="1581" h="1581" extrusionOk="0">
                  <a:moveTo>
                    <a:pt x="1228" y="1"/>
                  </a:moveTo>
                  <a:lnTo>
                    <a:pt x="1" y="352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42" name="Google Shape;4862;p41">
              <a:extLst>
                <a:ext uri="{FF2B5EF4-FFF2-40B4-BE49-F238E27FC236}">
                  <a16:creationId xmlns:a16="http://schemas.microsoft.com/office/drawing/2014/main" id="{350F31E5-96EF-4A51-88F5-66E64E72C69C}"/>
                </a:ext>
              </a:extLst>
            </p:cNvPr>
            <p:cNvSpPr/>
            <p:nvPr/>
          </p:nvSpPr>
          <p:spPr>
            <a:xfrm>
              <a:off x="1088625" y="3340650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4" y="1"/>
                  </a:moveTo>
                  <a:lnTo>
                    <a:pt x="1" y="627"/>
                  </a:lnTo>
                  <a:lnTo>
                    <a:pt x="627" y="2808"/>
                  </a:lnTo>
                  <a:lnTo>
                    <a:pt x="2808" y="2183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43" name="Google Shape;4863;p41">
              <a:extLst>
                <a:ext uri="{FF2B5EF4-FFF2-40B4-BE49-F238E27FC236}">
                  <a16:creationId xmlns:a16="http://schemas.microsoft.com/office/drawing/2014/main" id="{C89E0208-60C6-4B6F-923D-83ABC29C2AD1}"/>
                </a:ext>
              </a:extLst>
            </p:cNvPr>
            <p:cNvSpPr/>
            <p:nvPr/>
          </p:nvSpPr>
          <p:spPr>
            <a:xfrm>
              <a:off x="1104075" y="3356025"/>
              <a:ext cx="39500" cy="39500"/>
            </a:xfrm>
            <a:custGeom>
              <a:avLst/>
              <a:gdLst/>
              <a:ahLst/>
              <a:cxnLst/>
              <a:rect l="l" t="t" r="r" b="b"/>
              <a:pathLst>
                <a:path w="1580" h="1580" extrusionOk="0">
                  <a:moveTo>
                    <a:pt x="1227" y="1"/>
                  </a:moveTo>
                  <a:lnTo>
                    <a:pt x="0" y="353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44" name="Google Shape;4864;p41">
              <a:extLst>
                <a:ext uri="{FF2B5EF4-FFF2-40B4-BE49-F238E27FC236}">
                  <a16:creationId xmlns:a16="http://schemas.microsoft.com/office/drawing/2014/main" id="{B2D05DFA-017D-4395-9987-5438660A1AF4}"/>
                </a:ext>
              </a:extLst>
            </p:cNvPr>
            <p:cNvSpPr/>
            <p:nvPr/>
          </p:nvSpPr>
          <p:spPr>
            <a:xfrm>
              <a:off x="1681750" y="3673125"/>
              <a:ext cx="70200" cy="70225"/>
            </a:xfrm>
            <a:custGeom>
              <a:avLst/>
              <a:gdLst/>
              <a:ahLst/>
              <a:cxnLst/>
              <a:rect l="l" t="t" r="r" b="b"/>
              <a:pathLst>
                <a:path w="2808" h="2809" extrusionOk="0">
                  <a:moveTo>
                    <a:pt x="2183" y="1"/>
                  </a:moveTo>
                  <a:lnTo>
                    <a:pt x="0" y="626"/>
                  </a:lnTo>
                  <a:lnTo>
                    <a:pt x="626" y="2808"/>
                  </a:lnTo>
                  <a:lnTo>
                    <a:pt x="2808" y="2182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45" name="Google Shape;4865;p41">
              <a:extLst>
                <a:ext uri="{FF2B5EF4-FFF2-40B4-BE49-F238E27FC236}">
                  <a16:creationId xmlns:a16="http://schemas.microsoft.com/office/drawing/2014/main" id="{418528FD-095A-41F7-A3EA-01E9A4B8521C}"/>
                </a:ext>
              </a:extLst>
            </p:cNvPr>
            <p:cNvSpPr/>
            <p:nvPr/>
          </p:nvSpPr>
          <p:spPr>
            <a:xfrm>
              <a:off x="1697100" y="36884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1228" y="1"/>
                  </a:moveTo>
                  <a:lnTo>
                    <a:pt x="1" y="353"/>
                  </a:lnTo>
                  <a:lnTo>
                    <a:pt x="352" y="1581"/>
                  </a:lnTo>
                  <a:lnTo>
                    <a:pt x="1580" y="1229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46" name="Google Shape;4866;p41">
              <a:extLst>
                <a:ext uri="{FF2B5EF4-FFF2-40B4-BE49-F238E27FC236}">
                  <a16:creationId xmlns:a16="http://schemas.microsoft.com/office/drawing/2014/main" id="{CB174E9C-F4FF-462D-83FE-95EB3CD88D5E}"/>
                </a:ext>
              </a:extLst>
            </p:cNvPr>
            <p:cNvSpPr/>
            <p:nvPr/>
          </p:nvSpPr>
          <p:spPr>
            <a:xfrm>
              <a:off x="908550" y="3564750"/>
              <a:ext cx="1660900" cy="1520425"/>
            </a:xfrm>
            <a:custGeom>
              <a:avLst/>
              <a:gdLst/>
              <a:ahLst/>
              <a:cxnLst/>
              <a:rect l="l" t="t" r="r" b="b"/>
              <a:pathLst>
                <a:path w="66436" h="60817" extrusionOk="0">
                  <a:moveTo>
                    <a:pt x="47016" y="0"/>
                  </a:moveTo>
                  <a:lnTo>
                    <a:pt x="0" y="33827"/>
                  </a:lnTo>
                  <a:lnTo>
                    <a:pt x="19419" y="60817"/>
                  </a:lnTo>
                  <a:lnTo>
                    <a:pt x="66435" y="26991"/>
                  </a:lnTo>
                  <a:lnTo>
                    <a:pt x="47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47" name="Google Shape;4867;p41">
              <a:extLst>
                <a:ext uri="{FF2B5EF4-FFF2-40B4-BE49-F238E27FC236}">
                  <a16:creationId xmlns:a16="http://schemas.microsoft.com/office/drawing/2014/main" id="{816C1EA4-971B-403F-B5EA-7A09BF61CFD3}"/>
                </a:ext>
              </a:extLst>
            </p:cNvPr>
            <p:cNvSpPr/>
            <p:nvPr/>
          </p:nvSpPr>
          <p:spPr>
            <a:xfrm>
              <a:off x="2039450" y="3561900"/>
              <a:ext cx="574425" cy="680750"/>
            </a:xfrm>
            <a:custGeom>
              <a:avLst/>
              <a:gdLst/>
              <a:ahLst/>
              <a:cxnLst/>
              <a:rect l="l" t="t" r="r" b="b"/>
              <a:pathLst>
                <a:path w="22977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22976" y="15682"/>
                  </a:lnTo>
                  <a:lnTo>
                    <a:pt x="13180" y="2066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48" name="Google Shape;4868;p41">
              <a:extLst>
                <a:ext uri="{FF2B5EF4-FFF2-40B4-BE49-F238E27FC236}">
                  <a16:creationId xmlns:a16="http://schemas.microsoft.com/office/drawing/2014/main" id="{E9A1EC2C-BA03-48B0-8387-92DB3F26682B}"/>
                </a:ext>
              </a:extLst>
            </p:cNvPr>
            <p:cNvSpPr/>
            <p:nvPr/>
          </p:nvSpPr>
          <p:spPr>
            <a:xfrm>
              <a:off x="2039450" y="3561900"/>
              <a:ext cx="532100" cy="680750"/>
            </a:xfrm>
            <a:custGeom>
              <a:avLst/>
              <a:gdLst/>
              <a:ahLst/>
              <a:cxnLst/>
              <a:rect l="l" t="t" r="r" b="b"/>
              <a:pathLst>
                <a:path w="21284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49" name="Google Shape;4869;p41">
              <a:extLst>
                <a:ext uri="{FF2B5EF4-FFF2-40B4-BE49-F238E27FC236}">
                  <a16:creationId xmlns:a16="http://schemas.microsoft.com/office/drawing/2014/main" id="{0FB204A1-0E04-4359-A083-14E0C9691AE3}"/>
                </a:ext>
              </a:extLst>
            </p:cNvPr>
            <p:cNvSpPr/>
            <p:nvPr/>
          </p:nvSpPr>
          <p:spPr>
            <a:xfrm>
              <a:off x="2039475" y="3749100"/>
              <a:ext cx="432475" cy="449450"/>
            </a:xfrm>
            <a:custGeom>
              <a:avLst/>
              <a:gdLst/>
              <a:ahLst/>
              <a:cxnLst/>
              <a:rect l="l" t="t" r="r" b="b"/>
              <a:pathLst>
                <a:path w="17299" h="17978" extrusionOk="0">
                  <a:moveTo>
                    <a:pt x="6210" y="0"/>
                  </a:moveTo>
                  <a:cubicBezTo>
                    <a:pt x="4252" y="0"/>
                    <a:pt x="2274" y="588"/>
                    <a:pt x="558" y="1810"/>
                  </a:cubicBezTo>
                  <a:cubicBezTo>
                    <a:pt x="468" y="1875"/>
                    <a:pt x="389" y="1946"/>
                    <a:pt x="301" y="2012"/>
                  </a:cubicBezTo>
                  <a:lnTo>
                    <a:pt x="1" y="4062"/>
                  </a:lnTo>
                  <a:lnTo>
                    <a:pt x="9795" y="17676"/>
                  </a:lnTo>
                  <a:lnTo>
                    <a:pt x="11468" y="17977"/>
                  </a:lnTo>
                  <a:cubicBezTo>
                    <a:pt x="11605" y="17890"/>
                    <a:pt x="11746" y="17809"/>
                    <a:pt x="11882" y="17713"/>
                  </a:cubicBezTo>
                  <a:cubicBezTo>
                    <a:pt x="16273" y="14586"/>
                    <a:pt x="17298" y="8491"/>
                    <a:pt x="14171" y="4101"/>
                  </a:cubicBezTo>
                  <a:cubicBezTo>
                    <a:pt x="12266" y="1426"/>
                    <a:pt x="9261" y="0"/>
                    <a:pt x="621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50" name="Google Shape;4870;p41">
              <a:extLst>
                <a:ext uri="{FF2B5EF4-FFF2-40B4-BE49-F238E27FC236}">
                  <a16:creationId xmlns:a16="http://schemas.microsoft.com/office/drawing/2014/main" id="{EDDB4DEB-9EE9-4829-9D61-B17E07960FB7}"/>
                </a:ext>
              </a:extLst>
            </p:cNvPr>
            <p:cNvSpPr/>
            <p:nvPr/>
          </p:nvSpPr>
          <p:spPr>
            <a:xfrm>
              <a:off x="1062575" y="3834800"/>
              <a:ext cx="1185650" cy="1099125"/>
            </a:xfrm>
            <a:custGeom>
              <a:avLst/>
              <a:gdLst/>
              <a:ahLst/>
              <a:cxnLst/>
              <a:rect l="l" t="t" r="r" b="b"/>
              <a:pathLst>
                <a:path w="47426" h="43965" extrusionOk="0">
                  <a:moveTo>
                    <a:pt x="30256" y="0"/>
                  </a:moveTo>
                  <a:lnTo>
                    <a:pt x="851" y="21158"/>
                  </a:lnTo>
                  <a:cubicBezTo>
                    <a:pt x="1861" y="22653"/>
                    <a:pt x="1510" y="24688"/>
                    <a:pt x="35" y="25748"/>
                  </a:cubicBezTo>
                  <a:cubicBezTo>
                    <a:pt x="24" y="25756"/>
                    <a:pt x="12" y="25763"/>
                    <a:pt x="1" y="25770"/>
                  </a:cubicBezTo>
                  <a:lnTo>
                    <a:pt x="12560" y="43227"/>
                  </a:lnTo>
                  <a:cubicBezTo>
                    <a:pt x="12570" y="43220"/>
                    <a:pt x="12579" y="43211"/>
                    <a:pt x="12590" y="43201"/>
                  </a:cubicBezTo>
                  <a:cubicBezTo>
                    <a:pt x="13182" y="42776"/>
                    <a:pt x="13865" y="42571"/>
                    <a:pt x="14542" y="42571"/>
                  </a:cubicBezTo>
                  <a:cubicBezTo>
                    <a:pt x="15583" y="42571"/>
                    <a:pt x="16609" y="43055"/>
                    <a:pt x="17264" y="43965"/>
                  </a:cubicBezTo>
                  <a:lnTo>
                    <a:pt x="46661" y="22813"/>
                  </a:lnTo>
                  <a:cubicBezTo>
                    <a:pt x="45582" y="21313"/>
                    <a:pt x="45923" y="19220"/>
                    <a:pt x="47425" y="18141"/>
                  </a:cubicBezTo>
                  <a:lnTo>
                    <a:pt x="34869" y="687"/>
                  </a:lnTo>
                  <a:cubicBezTo>
                    <a:pt x="34278" y="1112"/>
                    <a:pt x="33595" y="1316"/>
                    <a:pt x="32920" y="1316"/>
                  </a:cubicBezTo>
                  <a:cubicBezTo>
                    <a:pt x="31909" y="1316"/>
                    <a:pt x="30913" y="859"/>
                    <a:pt x="30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51" name="Google Shape;4871;p41">
              <a:extLst>
                <a:ext uri="{FF2B5EF4-FFF2-40B4-BE49-F238E27FC236}">
                  <a16:creationId xmlns:a16="http://schemas.microsoft.com/office/drawing/2014/main" id="{CB3FF8C3-BADC-4ED3-9F02-3CC2764A439A}"/>
                </a:ext>
              </a:extLst>
            </p:cNvPr>
            <p:cNvSpPr/>
            <p:nvPr/>
          </p:nvSpPr>
          <p:spPr>
            <a:xfrm>
              <a:off x="1341025" y="4104200"/>
              <a:ext cx="648500" cy="553350"/>
            </a:xfrm>
            <a:custGeom>
              <a:avLst/>
              <a:gdLst/>
              <a:ahLst/>
              <a:cxnLst/>
              <a:rect l="l" t="t" r="r" b="b"/>
              <a:pathLst>
                <a:path w="25940" h="22134" extrusionOk="0">
                  <a:moveTo>
                    <a:pt x="11839" y="4029"/>
                  </a:moveTo>
                  <a:cubicBezTo>
                    <a:pt x="11846" y="4029"/>
                    <a:pt x="11853" y="4030"/>
                    <a:pt x="11860" y="4031"/>
                  </a:cubicBezTo>
                  <a:cubicBezTo>
                    <a:pt x="11899" y="4037"/>
                    <a:pt x="11928" y="4055"/>
                    <a:pt x="11949" y="4086"/>
                  </a:cubicBezTo>
                  <a:cubicBezTo>
                    <a:pt x="11971" y="4116"/>
                    <a:pt x="11979" y="4147"/>
                    <a:pt x="11972" y="4183"/>
                  </a:cubicBezTo>
                  <a:lnTo>
                    <a:pt x="11951" y="4313"/>
                  </a:lnTo>
                  <a:lnTo>
                    <a:pt x="11822" y="4292"/>
                  </a:lnTo>
                  <a:cubicBezTo>
                    <a:pt x="11782" y="4288"/>
                    <a:pt x="11756" y="4270"/>
                    <a:pt x="11731" y="4239"/>
                  </a:cubicBezTo>
                  <a:cubicBezTo>
                    <a:pt x="11710" y="4209"/>
                    <a:pt x="11703" y="4179"/>
                    <a:pt x="11710" y="4140"/>
                  </a:cubicBezTo>
                  <a:cubicBezTo>
                    <a:pt x="11720" y="4076"/>
                    <a:pt x="11779" y="4029"/>
                    <a:pt x="11839" y="4029"/>
                  </a:cubicBezTo>
                  <a:close/>
                  <a:moveTo>
                    <a:pt x="19600" y="14947"/>
                  </a:moveTo>
                  <a:lnTo>
                    <a:pt x="19733" y="14968"/>
                  </a:lnTo>
                  <a:cubicBezTo>
                    <a:pt x="19769" y="14974"/>
                    <a:pt x="19798" y="14994"/>
                    <a:pt x="19819" y="15023"/>
                  </a:cubicBezTo>
                  <a:cubicBezTo>
                    <a:pt x="19841" y="15053"/>
                    <a:pt x="19848" y="15086"/>
                    <a:pt x="19842" y="15121"/>
                  </a:cubicBezTo>
                  <a:cubicBezTo>
                    <a:pt x="19836" y="15157"/>
                    <a:pt x="19819" y="15186"/>
                    <a:pt x="19789" y="15207"/>
                  </a:cubicBezTo>
                  <a:cubicBezTo>
                    <a:pt x="19765" y="15224"/>
                    <a:pt x="19740" y="15233"/>
                    <a:pt x="19713" y="15233"/>
                  </a:cubicBezTo>
                  <a:cubicBezTo>
                    <a:pt x="19705" y="15233"/>
                    <a:pt x="19697" y="15232"/>
                    <a:pt x="19689" y="15230"/>
                  </a:cubicBezTo>
                  <a:cubicBezTo>
                    <a:pt x="19650" y="15225"/>
                    <a:pt x="19624" y="15207"/>
                    <a:pt x="19603" y="15179"/>
                  </a:cubicBezTo>
                  <a:cubicBezTo>
                    <a:pt x="19590" y="15152"/>
                    <a:pt x="19574" y="15116"/>
                    <a:pt x="19578" y="15078"/>
                  </a:cubicBezTo>
                  <a:lnTo>
                    <a:pt x="19600" y="14947"/>
                  </a:lnTo>
                  <a:close/>
                  <a:moveTo>
                    <a:pt x="11845" y="1"/>
                  </a:moveTo>
                  <a:cubicBezTo>
                    <a:pt x="9842" y="1"/>
                    <a:pt x="8069" y="1454"/>
                    <a:pt x="7736" y="3494"/>
                  </a:cubicBezTo>
                  <a:cubicBezTo>
                    <a:pt x="7558" y="4584"/>
                    <a:pt x="7812" y="5679"/>
                    <a:pt x="8454" y="6581"/>
                  </a:cubicBezTo>
                  <a:cubicBezTo>
                    <a:pt x="8475" y="6610"/>
                    <a:pt x="8492" y="6637"/>
                    <a:pt x="8512" y="6663"/>
                  </a:cubicBezTo>
                  <a:cubicBezTo>
                    <a:pt x="8054" y="6754"/>
                    <a:pt x="7617" y="6945"/>
                    <a:pt x="7224" y="7226"/>
                  </a:cubicBezTo>
                  <a:cubicBezTo>
                    <a:pt x="6504" y="7743"/>
                    <a:pt x="6030" y="8511"/>
                    <a:pt x="5888" y="9386"/>
                  </a:cubicBezTo>
                  <a:cubicBezTo>
                    <a:pt x="5745" y="10257"/>
                    <a:pt x="5948" y="11130"/>
                    <a:pt x="6460" y="11848"/>
                  </a:cubicBezTo>
                  <a:cubicBezTo>
                    <a:pt x="6463" y="11854"/>
                    <a:pt x="6467" y="11857"/>
                    <a:pt x="6470" y="11862"/>
                  </a:cubicBezTo>
                  <a:cubicBezTo>
                    <a:pt x="6625" y="12076"/>
                    <a:pt x="6805" y="12259"/>
                    <a:pt x="6999" y="12428"/>
                  </a:cubicBezTo>
                  <a:cubicBezTo>
                    <a:pt x="6641" y="12522"/>
                    <a:pt x="6291" y="12672"/>
                    <a:pt x="5973" y="12901"/>
                  </a:cubicBezTo>
                  <a:cubicBezTo>
                    <a:pt x="5530" y="13220"/>
                    <a:pt x="5199" y="13647"/>
                    <a:pt x="4980" y="14130"/>
                  </a:cubicBezTo>
                  <a:lnTo>
                    <a:pt x="2034" y="14924"/>
                  </a:lnTo>
                  <a:cubicBezTo>
                    <a:pt x="1222" y="15144"/>
                    <a:pt x="565" y="15749"/>
                    <a:pt x="281" y="16543"/>
                  </a:cubicBezTo>
                  <a:cubicBezTo>
                    <a:pt x="0" y="17333"/>
                    <a:pt x="122" y="18212"/>
                    <a:pt x="610" y="18894"/>
                  </a:cubicBezTo>
                  <a:cubicBezTo>
                    <a:pt x="612" y="18898"/>
                    <a:pt x="615" y="18901"/>
                    <a:pt x="617" y="18905"/>
                  </a:cubicBezTo>
                  <a:lnTo>
                    <a:pt x="2172" y="21065"/>
                  </a:lnTo>
                  <a:cubicBezTo>
                    <a:pt x="2655" y="21737"/>
                    <a:pt x="3431" y="22133"/>
                    <a:pt x="4258" y="22133"/>
                  </a:cubicBezTo>
                  <a:cubicBezTo>
                    <a:pt x="4274" y="22133"/>
                    <a:pt x="4290" y="22133"/>
                    <a:pt x="4306" y="22133"/>
                  </a:cubicBezTo>
                  <a:cubicBezTo>
                    <a:pt x="5149" y="22117"/>
                    <a:pt x="5931" y="21689"/>
                    <a:pt x="6397" y="20986"/>
                  </a:cubicBezTo>
                  <a:lnTo>
                    <a:pt x="8087" y="18442"/>
                  </a:lnTo>
                  <a:cubicBezTo>
                    <a:pt x="8604" y="18391"/>
                    <a:pt x="9114" y="18219"/>
                    <a:pt x="9566" y="17895"/>
                  </a:cubicBezTo>
                  <a:cubicBezTo>
                    <a:pt x="9888" y="17663"/>
                    <a:pt x="10153" y="17375"/>
                    <a:pt x="10361" y="17051"/>
                  </a:cubicBezTo>
                  <a:cubicBezTo>
                    <a:pt x="10466" y="17347"/>
                    <a:pt x="10614" y="17631"/>
                    <a:pt x="10811" y="17892"/>
                  </a:cubicBezTo>
                  <a:cubicBezTo>
                    <a:pt x="11329" y="18613"/>
                    <a:pt x="12097" y="19087"/>
                    <a:pt x="12971" y="19231"/>
                  </a:cubicBezTo>
                  <a:cubicBezTo>
                    <a:pt x="13152" y="19260"/>
                    <a:pt x="13334" y="19275"/>
                    <a:pt x="13514" y="19275"/>
                  </a:cubicBezTo>
                  <a:cubicBezTo>
                    <a:pt x="14204" y="19275"/>
                    <a:pt x="14874" y="19059"/>
                    <a:pt x="15446" y="18649"/>
                  </a:cubicBezTo>
                  <a:cubicBezTo>
                    <a:pt x="15836" y="18368"/>
                    <a:pt x="16156" y="18012"/>
                    <a:pt x="16388" y="17605"/>
                  </a:cubicBezTo>
                  <a:cubicBezTo>
                    <a:pt x="17036" y="18470"/>
                    <a:pt x="17976" y="19037"/>
                    <a:pt x="19045" y="19210"/>
                  </a:cubicBezTo>
                  <a:cubicBezTo>
                    <a:pt x="19268" y="19247"/>
                    <a:pt x="19492" y="19264"/>
                    <a:pt x="19714" y="19264"/>
                  </a:cubicBezTo>
                  <a:cubicBezTo>
                    <a:pt x="20578" y="19264"/>
                    <a:pt x="21423" y="18994"/>
                    <a:pt x="22141" y="18477"/>
                  </a:cubicBezTo>
                  <a:cubicBezTo>
                    <a:pt x="23044" y="17826"/>
                    <a:pt x="23640" y="16866"/>
                    <a:pt x="23819" y="15769"/>
                  </a:cubicBezTo>
                  <a:cubicBezTo>
                    <a:pt x="23996" y="14696"/>
                    <a:pt x="23749" y="13619"/>
                    <a:pt x="23130" y="12728"/>
                  </a:cubicBezTo>
                  <a:cubicBezTo>
                    <a:pt x="23603" y="12639"/>
                    <a:pt x="24056" y="12446"/>
                    <a:pt x="24459" y="12158"/>
                  </a:cubicBezTo>
                  <a:cubicBezTo>
                    <a:pt x="25180" y="11640"/>
                    <a:pt x="25654" y="10872"/>
                    <a:pt x="25797" y="9998"/>
                  </a:cubicBezTo>
                  <a:cubicBezTo>
                    <a:pt x="25939" y="9126"/>
                    <a:pt x="25736" y="8253"/>
                    <a:pt x="25225" y="7537"/>
                  </a:cubicBezTo>
                  <a:cubicBezTo>
                    <a:pt x="25223" y="7533"/>
                    <a:pt x="25218" y="7528"/>
                    <a:pt x="25215" y="7522"/>
                  </a:cubicBezTo>
                  <a:cubicBezTo>
                    <a:pt x="24697" y="6803"/>
                    <a:pt x="23928" y="6329"/>
                    <a:pt x="23054" y="6187"/>
                  </a:cubicBezTo>
                  <a:lnTo>
                    <a:pt x="21148" y="5874"/>
                  </a:lnTo>
                  <a:lnTo>
                    <a:pt x="21459" y="3968"/>
                  </a:lnTo>
                  <a:cubicBezTo>
                    <a:pt x="21602" y="3098"/>
                    <a:pt x="21397" y="2225"/>
                    <a:pt x="20887" y="1507"/>
                  </a:cubicBezTo>
                  <a:cubicBezTo>
                    <a:pt x="20883" y="1501"/>
                    <a:pt x="20880" y="1499"/>
                    <a:pt x="20876" y="1493"/>
                  </a:cubicBezTo>
                  <a:cubicBezTo>
                    <a:pt x="20358" y="772"/>
                    <a:pt x="19591" y="298"/>
                    <a:pt x="18716" y="154"/>
                  </a:cubicBezTo>
                  <a:cubicBezTo>
                    <a:pt x="18536" y="125"/>
                    <a:pt x="18355" y="111"/>
                    <a:pt x="18176" y="111"/>
                  </a:cubicBezTo>
                  <a:cubicBezTo>
                    <a:pt x="17486" y="111"/>
                    <a:pt x="16814" y="325"/>
                    <a:pt x="16242" y="736"/>
                  </a:cubicBezTo>
                  <a:cubicBezTo>
                    <a:pt x="15838" y="1027"/>
                    <a:pt x="15512" y="1394"/>
                    <a:pt x="15279" y="1815"/>
                  </a:cubicBezTo>
                  <a:cubicBezTo>
                    <a:pt x="15262" y="1787"/>
                    <a:pt x="15241" y="1759"/>
                    <a:pt x="15221" y="1732"/>
                  </a:cubicBezTo>
                  <a:cubicBezTo>
                    <a:pt x="14572" y="829"/>
                    <a:pt x="13612" y="233"/>
                    <a:pt x="12515" y="55"/>
                  </a:cubicBezTo>
                  <a:cubicBezTo>
                    <a:pt x="12290" y="19"/>
                    <a:pt x="12066" y="1"/>
                    <a:pt x="11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52" name="Google Shape;4872;p41">
              <a:extLst>
                <a:ext uri="{FF2B5EF4-FFF2-40B4-BE49-F238E27FC236}">
                  <a16:creationId xmlns:a16="http://schemas.microsoft.com/office/drawing/2014/main" id="{01465889-86CA-4D79-80D8-C4E7CE88C8AB}"/>
                </a:ext>
              </a:extLst>
            </p:cNvPr>
            <p:cNvSpPr/>
            <p:nvPr/>
          </p:nvSpPr>
          <p:spPr>
            <a:xfrm>
              <a:off x="1523750" y="4142200"/>
              <a:ext cx="426600" cy="405800"/>
            </a:xfrm>
            <a:custGeom>
              <a:avLst/>
              <a:gdLst/>
              <a:ahLst/>
              <a:cxnLst/>
              <a:rect l="l" t="t" r="r" b="b"/>
              <a:pathLst>
                <a:path w="17064" h="16232" extrusionOk="0">
                  <a:moveTo>
                    <a:pt x="4533" y="988"/>
                  </a:moveTo>
                  <a:cubicBezTo>
                    <a:pt x="4621" y="988"/>
                    <a:pt x="4710" y="995"/>
                    <a:pt x="4799" y="1009"/>
                  </a:cubicBezTo>
                  <a:cubicBezTo>
                    <a:pt x="5249" y="1084"/>
                    <a:pt x="5626" y="1332"/>
                    <a:pt x="5874" y="1676"/>
                  </a:cubicBezTo>
                  <a:cubicBezTo>
                    <a:pt x="6121" y="2021"/>
                    <a:pt x="6238" y="2458"/>
                    <a:pt x="6164" y="2907"/>
                  </a:cubicBezTo>
                  <a:lnTo>
                    <a:pt x="5902" y="4523"/>
                  </a:lnTo>
                  <a:cubicBezTo>
                    <a:pt x="5894" y="4529"/>
                    <a:pt x="5889" y="4532"/>
                    <a:pt x="5882" y="4538"/>
                  </a:cubicBezTo>
                  <a:lnTo>
                    <a:pt x="4268" y="4274"/>
                  </a:lnTo>
                  <a:cubicBezTo>
                    <a:pt x="3832" y="4202"/>
                    <a:pt x="3448" y="3966"/>
                    <a:pt x="3190" y="3608"/>
                  </a:cubicBezTo>
                  <a:cubicBezTo>
                    <a:pt x="2932" y="3249"/>
                    <a:pt x="2830" y="2812"/>
                    <a:pt x="2900" y="2375"/>
                  </a:cubicBezTo>
                  <a:cubicBezTo>
                    <a:pt x="3032" y="1564"/>
                    <a:pt x="3736" y="988"/>
                    <a:pt x="4533" y="988"/>
                  </a:cubicBezTo>
                  <a:close/>
                  <a:moveTo>
                    <a:pt x="10871" y="1100"/>
                  </a:moveTo>
                  <a:cubicBezTo>
                    <a:pt x="10914" y="1100"/>
                    <a:pt x="10957" y="1104"/>
                    <a:pt x="11001" y="1111"/>
                  </a:cubicBezTo>
                  <a:cubicBezTo>
                    <a:pt x="11444" y="1183"/>
                    <a:pt x="11743" y="1600"/>
                    <a:pt x="11672" y="2042"/>
                  </a:cubicBezTo>
                  <a:lnTo>
                    <a:pt x="11150" y="5241"/>
                  </a:lnTo>
                  <a:lnTo>
                    <a:pt x="9549" y="4981"/>
                  </a:lnTo>
                  <a:lnTo>
                    <a:pt x="10069" y="1780"/>
                  </a:lnTo>
                  <a:cubicBezTo>
                    <a:pt x="10134" y="1384"/>
                    <a:pt x="10481" y="1100"/>
                    <a:pt x="10871" y="1100"/>
                  </a:cubicBezTo>
                  <a:close/>
                  <a:moveTo>
                    <a:pt x="6605" y="5501"/>
                  </a:moveTo>
                  <a:lnTo>
                    <a:pt x="8362" y="5787"/>
                  </a:lnTo>
                  <a:lnTo>
                    <a:pt x="8073" y="7563"/>
                  </a:lnTo>
                  <a:lnTo>
                    <a:pt x="6297" y="7272"/>
                  </a:lnTo>
                  <a:lnTo>
                    <a:pt x="6584" y="5515"/>
                  </a:lnTo>
                  <a:lnTo>
                    <a:pt x="6594" y="5509"/>
                  </a:lnTo>
                  <a:cubicBezTo>
                    <a:pt x="6600" y="5507"/>
                    <a:pt x="6601" y="5504"/>
                    <a:pt x="6605" y="5501"/>
                  </a:cubicBezTo>
                  <a:close/>
                  <a:moveTo>
                    <a:pt x="9337" y="5945"/>
                  </a:moveTo>
                  <a:lnTo>
                    <a:pt x="11113" y="6236"/>
                  </a:lnTo>
                  <a:lnTo>
                    <a:pt x="10822" y="8012"/>
                  </a:lnTo>
                  <a:lnTo>
                    <a:pt x="9048" y="7721"/>
                  </a:lnTo>
                  <a:lnTo>
                    <a:pt x="9337" y="5945"/>
                  </a:lnTo>
                  <a:close/>
                  <a:moveTo>
                    <a:pt x="12054" y="6604"/>
                  </a:moveTo>
                  <a:lnTo>
                    <a:pt x="15341" y="7140"/>
                  </a:lnTo>
                  <a:cubicBezTo>
                    <a:pt x="15554" y="7175"/>
                    <a:pt x="15742" y="7291"/>
                    <a:pt x="15870" y="7467"/>
                  </a:cubicBezTo>
                  <a:cubicBezTo>
                    <a:pt x="15996" y="7642"/>
                    <a:pt x="16046" y="7857"/>
                    <a:pt x="16010" y="8072"/>
                  </a:cubicBezTo>
                  <a:cubicBezTo>
                    <a:pt x="15946" y="8470"/>
                    <a:pt x="15600" y="8752"/>
                    <a:pt x="15209" y="8752"/>
                  </a:cubicBezTo>
                  <a:cubicBezTo>
                    <a:pt x="15166" y="8752"/>
                    <a:pt x="15123" y="8749"/>
                    <a:pt x="15079" y="8741"/>
                  </a:cubicBezTo>
                  <a:lnTo>
                    <a:pt x="11794" y="8207"/>
                  </a:lnTo>
                  <a:lnTo>
                    <a:pt x="12054" y="6604"/>
                  </a:lnTo>
                  <a:close/>
                  <a:moveTo>
                    <a:pt x="1856" y="7587"/>
                  </a:moveTo>
                  <a:cubicBezTo>
                    <a:pt x="1899" y="7587"/>
                    <a:pt x="1942" y="7591"/>
                    <a:pt x="1986" y="7598"/>
                  </a:cubicBezTo>
                  <a:lnTo>
                    <a:pt x="5161" y="8115"/>
                  </a:lnTo>
                  <a:lnTo>
                    <a:pt x="4900" y="9717"/>
                  </a:lnTo>
                  <a:lnTo>
                    <a:pt x="1725" y="9199"/>
                  </a:lnTo>
                  <a:cubicBezTo>
                    <a:pt x="1282" y="9127"/>
                    <a:pt x="983" y="8710"/>
                    <a:pt x="1054" y="8267"/>
                  </a:cubicBezTo>
                  <a:cubicBezTo>
                    <a:pt x="1119" y="7871"/>
                    <a:pt x="1466" y="7587"/>
                    <a:pt x="1856" y="7587"/>
                  </a:cubicBezTo>
                  <a:close/>
                  <a:moveTo>
                    <a:pt x="6139" y="8248"/>
                  </a:moveTo>
                  <a:lnTo>
                    <a:pt x="7915" y="8538"/>
                  </a:lnTo>
                  <a:lnTo>
                    <a:pt x="7624" y="10314"/>
                  </a:lnTo>
                  <a:lnTo>
                    <a:pt x="5849" y="10023"/>
                  </a:lnTo>
                  <a:lnTo>
                    <a:pt x="6139" y="8248"/>
                  </a:lnTo>
                  <a:close/>
                  <a:moveTo>
                    <a:pt x="8891" y="8697"/>
                  </a:moveTo>
                  <a:lnTo>
                    <a:pt x="10667" y="8988"/>
                  </a:lnTo>
                  <a:lnTo>
                    <a:pt x="10390" y="10682"/>
                  </a:lnTo>
                  <a:cubicBezTo>
                    <a:pt x="10355" y="10702"/>
                    <a:pt x="10325" y="10724"/>
                    <a:pt x="10296" y="10749"/>
                  </a:cubicBezTo>
                  <a:lnTo>
                    <a:pt x="8600" y="10473"/>
                  </a:lnTo>
                  <a:lnTo>
                    <a:pt x="8891" y="8697"/>
                  </a:lnTo>
                  <a:close/>
                  <a:moveTo>
                    <a:pt x="11114" y="11692"/>
                  </a:moveTo>
                  <a:lnTo>
                    <a:pt x="12668" y="11945"/>
                  </a:lnTo>
                  <a:cubicBezTo>
                    <a:pt x="13567" y="12092"/>
                    <a:pt x="14180" y="12945"/>
                    <a:pt x="14032" y="13844"/>
                  </a:cubicBezTo>
                  <a:cubicBezTo>
                    <a:pt x="13901" y="14655"/>
                    <a:pt x="13198" y="15233"/>
                    <a:pt x="12404" y="15233"/>
                  </a:cubicBezTo>
                  <a:cubicBezTo>
                    <a:pt x="12316" y="15233"/>
                    <a:pt x="12226" y="15226"/>
                    <a:pt x="12136" y="15211"/>
                  </a:cubicBezTo>
                  <a:cubicBezTo>
                    <a:pt x="11700" y="15139"/>
                    <a:pt x="11316" y="14903"/>
                    <a:pt x="11058" y="14545"/>
                  </a:cubicBezTo>
                  <a:cubicBezTo>
                    <a:pt x="10800" y="14186"/>
                    <a:pt x="10699" y="13749"/>
                    <a:pt x="10769" y="13312"/>
                  </a:cubicBezTo>
                  <a:lnTo>
                    <a:pt x="11021" y="11758"/>
                  </a:lnTo>
                  <a:cubicBezTo>
                    <a:pt x="11037" y="11750"/>
                    <a:pt x="11055" y="11741"/>
                    <a:pt x="11071" y="11730"/>
                  </a:cubicBezTo>
                  <a:cubicBezTo>
                    <a:pt x="11087" y="11720"/>
                    <a:pt x="11100" y="11705"/>
                    <a:pt x="11114" y="11692"/>
                  </a:cubicBezTo>
                  <a:close/>
                  <a:moveTo>
                    <a:pt x="5925" y="11039"/>
                  </a:moveTo>
                  <a:lnTo>
                    <a:pt x="7525" y="11301"/>
                  </a:lnTo>
                  <a:lnTo>
                    <a:pt x="6994" y="14559"/>
                  </a:lnTo>
                  <a:cubicBezTo>
                    <a:pt x="6929" y="14957"/>
                    <a:pt x="6583" y="15240"/>
                    <a:pt x="6193" y="15240"/>
                  </a:cubicBezTo>
                  <a:cubicBezTo>
                    <a:pt x="6149" y="15240"/>
                    <a:pt x="6106" y="15237"/>
                    <a:pt x="6062" y="15230"/>
                  </a:cubicBezTo>
                  <a:cubicBezTo>
                    <a:pt x="5849" y="15195"/>
                    <a:pt x="5661" y="15079"/>
                    <a:pt x="5533" y="14901"/>
                  </a:cubicBezTo>
                  <a:cubicBezTo>
                    <a:pt x="5407" y="14727"/>
                    <a:pt x="5357" y="14512"/>
                    <a:pt x="5393" y="14298"/>
                  </a:cubicBezTo>
                  <a:lnTo>
                    <a:pt x="5925" y="11039"/>
                  </a:lnTo>
                  <a:close/>
                  <a:moveTo>
                    <a:pt x="4534" y="0"/>
                  </a:moveTo>
                  <a:cubicBezTo>
                    <a:pt x="3262" y="0"/>
                    <a:pt x="2139" y="923"/>
                    <a:pt x="1927" y="2217"/>
                  </a:cubicBezTo>
                  <a:cubicBezTo>
                    <a:pt x="1813" y="2914"/>
                    <a:pt x="1977" y="3613"/>
                    <a:pt x="2389" y="4187"/>
                  </a:cubicBezTo>
                  <a:cubicBezTo>
                    <a:pt x="2801" y="4760"/>
                    <a:pt x="3412" y="5137"/>
                    <a:pt x="4109" y="5250"/>
                  </a:cubicBezTo>
                  <a:lnTo>
                    <a:pt x="5589" y="5492"/>
                  </a:lnTo>
                  <a:lnTo>
                    <a:pt x="5320" y="7140"/>
                  </a:lnTo>
                  <a:lnTo>
                    <a:pt x="2145" y="6623"/>
                  </a:lnTo>
                  <a:cubicBezTo>
                    <a:pt x="2046" y="6607"/>
                    <a:pt x="1948" y="6599"/>
                    <a:pt x="1850" y="6599"/>
                  </a:cubicBezTo>
                  <a:cubicBezTo>
                    <a:pt x="1476" y="6599"/>
                    <a:pt x="1113" y="6715"/>
                    <a:pt x="804" y="6938"/>
                  </a:cubicBezTo>
                  <a:cubicBezTo>
                    <a:pt x="414" y="7219"/>
                    <a:pt x="156" y="7635"/>
                    <a:pt x="78" y="8109"/>
                  </a:cubicBezTo>
                  <a:cubicBezTo>
                    <a:pt x="1" y="8584"/>
                    <a:pt x="113" y="9061"/>
                    <a:pt x="394" y="9451"/>
                  </a:cubicBezTo>
                  <a:cubicBezTo>
                    <a:pt x="675" y="9842"/>
                    <a:pt x="1090" y="10100"/>
                    <a:pt x="1565" y="10177"/>
                  </a:cubicBezTo>
                  <a:lnTo>
                    <a:pt x="4878" y="10718"/>
                  </a:lnTo>
                  <a:cubicBezTo>
                    <a:pt x="4880" y="10719"/>
                    <a:pt x="4880" y="10722"/>
                    <a:pt x="4881" y="10724"/>
                  </a:cubicBezTo>
                  <a:cubicBezTo>
                    <a:pt x="4904" y="10754"/>
                    <a:pt x="4931" y="10782"/>
                    <a:pt x="4960" y="10808"/>
                  </a:cubicBezTo>
                  <a:lnTo>
                    <a:pt x="4417" y="14140"/>
                  </a:lnTo>
                  <a:cubicBezTo>
                    <a:pt x="4341" y="14615"/>
                    <a:pt x="4451" y="15091"/>
                    <a:pt x="4732" y="15482"/>
                  </a:cubicBezTo>
                  <a:cubicBezTo>
                    <a:pt x="5014" y="15872"/>
                    <a:pt x="5430" y="16130"/>
                    <a:pt x="5904" y="16207"/>
                  </a:cubicBezTo>
                  <a:cubicBezTo>
                    <a:pt x="6003" y="16223"/>
                    <a:pt x="6101" y="16231"/>
                    <a:pt x="6198" y="16231"/>
                  </a:cubicBezTo>
                  <a:cubicBezTo>
                    <a:pt x="6573" y="16231"/>
                    <a:pt x="6937" y="16115"/>
                    <a:pt x="7246" y="15892"/>
                  </a:cubicBezTo>
                  <a:cubicBezTo>
                    <a:pt x="7637" y="15611"/>
                    <a:pt x="7895" y="15195"/>
                    <a:pt x="7971" y="14721"/>
                  </a:cubicBezTo>
                  <a:lnTo>
                    <a:pt x="8504" y="11462"/>
                  </a:lnTo>
                  <a:lnTo>
                    <a:pt x="10032" y="11711"/>
                  </a:lnTo>
                  <a:lnTo>
                    <a:pt x="9796" y="13156"/>
                  </a:lnTo>
                  <a:cubicBezTo>
                    <a:pt x="9682" y="13854"/>
                    <a:pt x="9846" y="14552"/>
                    <a:pt x="10257" y="15125"/>
                  </a:cubicBezTo>
                  <a:cubicBezTo>
                    <a:pt x="10670" y="15698"/>
                    <a:pt x="11281" y="16077"/>
                    <a:pt x="11977" y="16190"/>
                  </a:cubicBezTo>
                  <a:cubicBezTo>
                    <a:pt x="12119" y="16213"/>
                    <a:pt x="12259" y="16224"/>
                    <a:pt x="12399" y="16224"/>
                  </a:cubicBezTo>
                  <a:cubicBezTo>
                    <a:pt x="13672" y="16224"/>
                    <a:pt x="14798" y="15301"/>
                    <a:pt x="15010" y="14004"/>
                  </a:cubicBezTo>
                  <a:cubicBezTo>
                    <a:pt x="15243" y="12567"/>
                    <a:pt x="14266" y="11205"/>
                    <a:pt x="12827" y="10971"/>
                  </a:cubicBezTo>
                  <a:lnTo>
                    <a:pt x="11381" y="10735"/>
                  </a:lnTo>
                  <a:lnTo>
                    <a:pt x="11635" y="9181"/>
                  </a:lnTo>
                  <a:lnTo>
                    <a:pt x="14919" y="9716"/>
                  </a:lnTo>
                  <a:cubicBezTo>
                    <a:pt x="15018" y="9732"/>
                    <a:pt x="15117" y="9740"/>
                    <a:pt x="15215" y="9740"/>
                  </a:cubicBezTo>
                  <a:cubicBezTo>
                    <a:pt x="15589" y="9740"/>
                    <a:pt x="15952" y="9624"/>
                    <a:pt x="16261" y="9401"/>
                  </a:cubicBezTo>
                  <a:cubicBezTo>
                    <a:pt x="16652" y="9120"/>
                    <a:pt x="16910" y="8704"/>
                    <a:pt x="16988" y="8230"/>
                  </a:cubicBezTo>
                  <a:cubicBezTo>
                    <a:pt x="17064" y="7755"/>
                    <a:pt x="16953" y="7278"/>
                    <a:pt x="16672" y="6888"/>
                  </a:cubicBezTo>
                  <a:cubicBezTo>
                    <a:pt x="16390" y="6497"/>
                    <a:pt x="15974" y="6239"/>
                    <a:pt x="15500" y="6162"/>
                  </a:cubicBezTo>
                  <a:lnTo>
                    <a:pt x="12126" y="5613"/>
                  </a:lnTo>
                  <a:cubicBezTo>
                    <a:pt x="12119" y="5595"/>
                    <a:pt x="12109" y="5581"/>
                    <a:pt x="12100" y="5567"/>
                  </a:cubicBezTo>
                  <a:lnTo>
                    <a:pt x="12649" y="2202"/>
                  </a:lnTo>
                  <a:cubicBezTo>
                    <a:pt x="12727" y="1726"/>
                    <a:pt x="12615" y="1250"/>
                    <a:pt x="12334" y="859"/>
                  </a:cubicBezTo>
                  <a:cubicBezTo>
                    <a:pt x="12053" y="469"/>
                    <a:pt x="11637" y="211"/>
                    <a:pt x="11163" y="133"/>
                  </a:cubicBezTo>
                  <a:cubicBezTo>
                    <a:pt x="11065" y="118"/>
                    <a:pt x="10967" y="110"/>
                    <a:pt x="10870" y="110"/>
                  </a:cubicBezTo>
                  <a:cubicBezTo>
                    <a:pt x="10495" y="110"/>
                    <a:pt x="10131" y="226"/>
                    <a:pt x="9820" y="449"/>
                  </a:cubicBezTo>
                  <a:cubicBezTo>
                    <a:pt x="9430" y="731"/>
                    <a:pt x="9172" y="1145"/>
                    <a:pt x="9095" y="1621"/>
                  </a:cubicBezTo>
                  <a:lnTo>
                    <a:pt x="8573" y="4820"/>
                  </a:lnTo>
                  <a:lnTo>
                    <a:pt x="6901" y="4548"/>
                  </a:lnTo>
                  <a:lnTo>
                    <a:pt x="7143" y="3069"/>
                  </a:lnTo>
                  <a:cubicBezTo>
                    <a:pt x="7376" y="1631"/>
                    <a:pt x="6399" y="270"/>
                    <a:pt x="4960" y="34"/>
                  </a:cubicBezTo>
                  <a:cubicBezTo>
                    <a:pt x="4817" y="11"/>
                    <a:pt x="4675" y="0"/>
                    <a:pt x="4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53" name="Google Shape;4873;p41">
              <a:extLst>
                <a:ext uri="{FF2B5EF4-FFF2-40B4-BE49-F238E27FC236}">
                  <a16:creationId xmlns:a16="http://schemas.microsoft.com/office/drawing/2014/main" id="{CBF1CD9C-508C-47CB-8F2F-3385D03F84C4}"/>
                </a:ext>
              </a:extLst>
            </p:cNvPr>
            <p:cNvSpPr/>
            <p:nvPr/>
          </p:nvSpPr>
          <p:spPr>
            <a:xfrm>
              <a:off x="1054025" y="3826350"/>
              <a:ext cx="1203750" cy="1116025"/>
            </a:xfrm>
            <a:custGeom>
              <a:avLst/>
              <a:gdLst/>
              <a:ahLst/>
              <a:cxnLst/>
              <a:rect l="l" t="t" r="r" b="b"/>
              <a:pathLst>
                <a:path w="48150" h="44641" extrusionOk="0">
                  <a:moveTo>
                    <a:pt x="30540" y="798"/>
                  </a:moveTo>
                  <a:cubicBezTo>
                    <a:pt x="31258" y="1586"/>
                    <a:pt x="32248" y="1999"/>
                    <a:pt x="33251" y="1999"/>
                  </a:cubicBezTo>
                  <a:cubicBezTo>
                    <a:pt x="33892" y="1999"/>
                    <a:pt x="34537" y="1831"/>
                    <a:pt x="35122" y="1485"/>
                  </a:cubicBezTo>
                  <a:lnTo>
                    <a:pt x="47303" y="18414"/>
                  </a:lnTo>
                  <a:cubicBezTo>
                    <a:pt x="45966" y="19575"/>
                    <a:pt x="45647" y="21545"/>
                    <a:pt x="46545" y="23065"/>
                  </a:cubicBezTo>
                  <a:lnTo>
                    <a:pt x="17671" y="43840"/>
                  </a:lnTo>
                  <a:cubicBezTo>
                    <a:pt x="16956" y="43018"/>
                    <a:pt x="15937" y="42580"/>
                    <a:pt x="14896" y="42580"/>
                  </a:cubicBezTo>
                  <a:cubicBezTo>
                    <a:pt x="14246" y="42580"/>
                    <a:pt x="13587" y="42751"/>
                    <a:pt x="12988" y="43106"/>
                  </a:cubicBezTo>
                  <a:lnTo>
                    <a:pt x="809" y="26177"/>
                  </a:lnTo>
                  <a:cubicBezTo>
                    <a:pt x="1909" y="25248"/>
                    <a:pt x="2341" y="23800"/>
                    <a:pt x="1995" y="22462"/>
                  </a:cubicBezTo>
                  <a:cubicBezTo>
                    <a:pt x="1918" y="22162"/>
                    <a:pt x="1802" y="21868"/>
                    <a:pt x="1644" y="21588"/>
                  </a:cubicBezTo>
                  <a:lnTo>
                    <a:pt x="30540" y="798"/>
                  </a:lnTo>
                  <a:close/>
                  <a:moveTo>
                    <a:pt x="30598" y="1"/>
                  </a:moveTo>
                  <a:cubicBezTo>
                    <a:pt x="30530" y="1"/>
                    <a:pt x="30461" y="21"/>
                    <a:pt x="30402" y="65"/>
                  </a:cubicBezTo>
                  <a:lnTo>
                    <a:pt x="995" y="21221"/>
                  </a:lnTo>
                  <a:cubicBezTo>
                    <a:pt x="846" y="21327"/>
                    <a:pt x="810" y="21532"/>
                    <a:pt x="913" y="21685"/>
                  </a:cubicBezTo>
                  <a:cubicBezTo>
                    <a:pt x="1828" y="23041"/>
                    <a:pt x="1509" y="24855"/>
                    <a:pt x="151" y="25830"/>
                  </a:cubicBezTo>
                  <a:cubicBezTo>
                    <a:pt x="76" y="25881"/>
                    <a:pt x="26" y="25960"/>
                    <a:pt x="10" y="26051"/>
                  </a:cubicBezTo>
                  <a:cubicBezTo>
                    <a:pt x="0" y="26096"/>
                    <a:pt x="3" y="26145"/>
                    <a:pt x="15" y="26192"/>
                  </a:cubicBezTo>
                  <a:cubicBezTo>
                    <a:pt x="26" y="26233"/>
                    <a:pt x="43" y="26271"/>
                    <a:pt x="68" y="26304"/>
                  </a:cubicBezTo>
                  <a:lnTo>
                    <a:pt x="12626" y="43761"/>
                  </a:lnTo>
                  <a:cubicBezTo>
                    <a:pt x="12686" y="43847"/>
                    <a:pt x="12789" y="43887"/>
                    <a:pt x="12894" y="43887"/>
                  </a:cubicBezTo>
                  <a:cubicBezTo>
                    <a:pt x="12977" y="43887"/>
                    <a:pt x="13062" y="43862"/>
                    <a:pt x="13129" y="43814"/>
                  </a:cubicBezTo>
                  <a:cubicBezTo>
                    <a:pt x="13660" y="43433"/>
                    <a:pt x="14274" y="43249"/>
                    <a:pt x="14883" y="43249"/>
                  </a:cubicBezTo>
                  <a:cubicBezTo>
                    <a:pt x="15820" y="43249"/>
                    <a:pt x="16743" y="43683"/>
                    <a:pt x="17331" y="44499"/>
                  </a:cubicBezTo>
                  <a:cubicBezTo>
                    <a:pt x="17396" y="44592"/>
                    <a:pt x="17499" y="44641"/>
                    <a:pt x="17603" y="44641"/>
                  </a:cubicBezTo>
                  <a:cubicBezTo>
                    <a:pt x="17672" y="44641"/>
                    <a:pt x="17741" y="44620"/>
                    <a:pt x="17801" y="44577"/>
                  </a:cubicBezTo>
                  <a:lnTo>
                    <a:pt x="47201" y="23426"/>
                  </a:lnTo>
                  <a:cubicBezTo>
                    <a:pt x="47274" y="23373"/>
                    <a:pt x="47323" y="23294"/>
                    <a:pt x="47337" y="23206"/>
                  </a:cubicBezTo>
                  <a:cubicBezTo>
                    <a:pt x="47351" y="23115"/>
                    <a:pt x="47331" y="23026"/>
                    <a:pt x="47278" y="22953"/>
                  </a:cubicBezTo>
                  <a:cubicBezTo>
                    <a:pt x="46308" y="21608"/>
                    <a:pt x="46616" y="19721"/>
                    <a:pt x="47963" y="18751"/>
                  </a:cubicBezTo>
                  <a:cubicBezTo>
                    <a:pt x="48117" y="18642"/>
                    <a:pt x="48150" y="18429"/>
                    <a:pt x="48041" y="18281"/>
                  </a:cubicBezTo>
                  <a:lnTo>
                    <a:pt x="35484" y="827"/>
                  </a:lnTo>
                  <a:cubicBezTo>
                    <a:pt x="35419" y="735"/>
                    <a:pt x="35316" y="686"/>
                    <a:pt x="35210" y="686"/>
                  </a:cubicBezTo>
                  <a:cubicBezTo>
                    <a:pt x="35142" y="686"/>
                    <a:pt x="35073" y="707"/>
                    <a:pt x="35013" y="750"/>
                  </a:cubicBezTo>
                  <a:cubicBezTo>
                    <a:pt x="34478" y="1135"/>
                    <a:pt x="33864" y="1321"/>
                    <a:pt x="33255" y="1321"/>
                  </a:cubicBezTo>
                  <a:cubicBezTo>
                    <a:pt x="32352" y="1321"/>
                    <a:pt x="31463" y="911"/>
                    <a:pt x="30868" y="133"/>
                  </a:cubicBezTo>
                  <a:cubicBezTo>
                    <a:pt x="30801" y="47"/>
                    <a:pt x="30700" y="1"/>
                    <a:pt x="30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54" name="Google Shape;4874;p41">
              <a:extLst>
                <a:ext uri="{FF2B5EF4-FFF2-40B4-BE49-F238E27FC236}">
                  <a16:creationId xmlns:a16="http://schemas.microsoft.com/office/drawing/2014/main" id="{F106AC0A-1E53-4646-8404-9901080DDA4C}"/>
                </a:ext>
              </a:extLst>
            </p:cNvPr>
            <p:cNvSpPr/>
            <p:nvPr/>
          </p:nvSpPr>
          <p:spPr>
            <a:xfrm>
              <a:off x="1491075" y="4450175"/>
              <a:ext cx="88225" cy="77775"/>
            </a:xfrm>
            <a:custGeom>
              <a:avLst/>
              <a:gdLst/>
              <a:ahLst/>
              <a:cxnLst/>
              <a:rect l="l" t="t" r="r" b="b"/>
              <a:pathLst>
                <a:path w="3529" h="3111" extrusionOk="0">
                  <a:moveTo>
                    <a:pt x="1763" y="1"/>
                  </a:moveTo>
                  <a:cubicBezTo>
                    <a:pt x="1449" y="1"/>
                    <a:pt x="1132" y="96"/>
                    <a:pt x="856" y="294"/>
                  </a:cubicBezTo>
                  <a:cubicBezTo>
                    <a:pt x="160" y="795"/>
                    <a:pt x="1" y="1765"/>
                    <a:pt x="502" y="2462"/>
                  </a:cubicBezTo>
                  <a:cubicBezTo>
                    <a:pt x="806" y="2885"/>
                    <a:pt x="1283" y="3110"/>
                    <a:pt x="1766" y="3110"/>
                  </a:cubicBezTo>
                  <a:cubicBezTo>
                    <a:pt x="2080" y="3110"/>
                    <a:pt x="2397" y="3015"/>
                    <a:pt x="2672" y="2817"/>
                  </a:cubicBezTo>
                  <a:cubicBezTo>
                    <a:pt x="3369" y="2316"/>
                    <a:pt x="3528" y="1344"/>
                    <a:pt x="3026" y="648"/>
                  </a:cubicBezTo>
                  <a:cubicBezTo>
                    <a:pt x="2722" y="226"/>
                    <a:pt x="2246" y="1"/>
                    <a:pt x="1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55" name="Google Shape;4875;p41">
              <a:extLst>
                <a:ext uri="{FF2B5EF4-FFF2-40B4-BE49-F238E27FC236}">
                  <a16:creationId xmlns:a16="http://schemas.microsoft.com/office/drawing/2014/main" id="{744CD428-B041-4A23-98C6-C40FFB03CA04}"/>
                </a:ext>
              </a:extLst>
            </p:cNvPr>
            <p:cNvSpPr/>
            <p:nvPr/>
          </p:nvSpPr>
          <p:spPr>
            <a:xfrm>
              <a:off x="1370825" y="4479825"/>
              <a:ext cx="175825" cy="149550"/>
            </a:xfrm>
            <a:custGeom>
              <a:avLst/>
              <a:gdLst/>
              <a:ahLst/>
              <a:cxnLst/>
              <a:rect l="l" t="t" r="r" b="b"/>
              <a:pathLst>
                <a:path w="7033" h="5982" extrusionOk="0">
                  <a:moveTo>
                    <a:pt x="6363" y="1"/>
                  </a:moveTo>
                  <a:cubicBezTo>
                    <a:pt x="6318" y="1"/>
                    <a:pt x="6272" y="6"/>
                    <a:pt x="6224" y="19"/>
                  </a:cubicBezTo>
                  <a:lnTo>
                    <a:pt x="500" y="1560"/>
                  </a:lnTo>
                  <a:cubicBezTo>
                    <a:pt x="147" y="1654"/>
                    <a:pt x="1" y="2071"/>
                    <a:pt x="212" y="2368"/>
                  </a:cubicBezTo>
                  <a:lnTo>
                    <a:pt x="2655" y="5765"/>
                  </a:lnTo>
                  <a:cubicBezTo>
                    <a:pt x="2760" y="5910"/>
                    <a:pt x="2919" y="5982"/>
                    <a:pt x="3079" y="5982"/>
                  </a:cubicBezTo>
                  <a:cubicBezTo>
                    <a:pt x="3245" y="5982"/>
                    <a:pt x="3411" y="5903"/>
                    <a:pt x="3514" y="5748"/>
                  </a:cubicBezTo>
                  <a:lnTo>
                    <a:pt x="6794" y="810"/>
                  </a:lnTo>
                  <a:cubicBezTo>
                    <a:pt x="7032" y="453"/>
                    <a:pt x="6758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56" name="Google Shape;4876;p41">
              <a:extLst>
                <a:ext uri="{FF2B5EF4-FFF2-40B4-BE49-F238E27FC236}">
                  <a16:creationId xmlns:a16="http://schemas.microsoft.com/office/drawing/2014/main" id="{78227862-4511-4720-BE75-56108C1C6968}"/>
                </a:ext>
              </a:extLst>
            </p:cNvPr>
            <p:cNvSpPr/>
            <p:nvPr/>
          </p:nvSpPr>
          <p:spPr>
            <a:xfrm>
              <a:off x="1544800" y="4391425"/>
              <a:ext cx="124075" cy="92125"/>
            </a:xfrm>
            <a:custGeom>
              <a:avLst/>
              <a:gdLst/>
              <a:ahLst/>
              <a:cxnLst/>
              <a:rect l="l" t="t" r="r" b="b"/>
              <a:pathLst>
                <a:path w="4963" h="3685" extrusionOk="0">
                  <a:moveTo>
                    <a:pt x="4618" y="1"/>
                  </a:moveTo>
                  <a:cubicBezTo>
                    <a:pt x="4557" y="1"/>
                    <a:pt x="4494" y="19"/>
                    <a:pt x="4440" y="58"/>
                  </a:cubicBezTo>
                  <a:lnTo>
                    <a:pt x="167" y="3134"/>
                  </a:lnTo>
                  <a:cubicBezTo>
                    <a:pt x="30" y="3231"/>
                    <a:pt x="0" y="3420"/>
                    <a:pt x="96" y="3557"/>
                  </a:cubicBezTo>
                  <a:cubicBezTo>
                    <a:pt x="156" y="3640"/>
                    <a:pt x="250" y="3685"/>
                    <a:pt x="345" y="3685"/>
                  </a:cubicBezTo>
                  <a:cubicBezTo>
                    <a:pt x="406" y="3685"/>
                    <a:pt x="467" y="3666"/>
                    <a:pt x="521" y="3628"/>
                  </a:cubicBezTo>
                  <a:lnTo>
                    <a:pt x="4796" y="552"/>
                  </a:lnTo>
                  <a:cubicBezTo>
                    <a:pt x="4932" y="455"/>
                    <a:pt x="4962" y="266"/>
                    <a:pt x="4866" y="130"/>
                  </a:cubicBezTo>
                  <a:lnTo>
                    <a:pt x="4866" y="127"/>
                  </a:lnTo>
                  <a:cubicBezTo>
                    <a:pt x="4806" y="44"/>
                    <a:pt x="4713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57" name="Google Shape;4877;p41">
              <a:extLst>
                <a:ext uri="{FF2B5EF4-FFF2-40B4-BE49-F238E27FC236}">
                  <a16:creationId xmlns:a16="http://schemas.microsoft.com/office/drawing/2014/main" id="{FD5B8B5F-CE07-473B-83A8-A91A616D028A}"/>
                </a:ext>
              </a:extLst>
            </p:cNvPr>
            <p:cNvSpPr/>
            <p:nvPr/>
          </p:nvSpPr>
          <p:spPr>
            <a:xfrm>
              <a:off x="1981575" y="3816275"/>
              <a:ext cx="417525" cy="368150"/>
            </a:xfrm>
            <a:custGeom>
              <a:avLst/>
              <a:gdLst/>
              <a:ahLst/>
              <a:cxnLst/>
              <a:rect l="l" t="t" r="r" b="b"/>
              <a:pathLst>
                <a:path w="16701" h="14726" extrusionOk="0">
                  <a:moveTo>
                    <a:pt x="8955" y="3652"/>
                  </a:moveTo>
                  <a:lnTo>
                    <a:pt x="12061" y="7968"/>
                  </a:lnTo>
                  <a:lnTo>
                    <a:pt x="7744" y="11074"/>
                  </a:lnTo>
                  <a:lnTo>
                    <a:pt x="4640" y="6757"/>
                  </a:lnTo>
                  <a:lnTo>
                    <a:pt x="8955" y="3652"/>
                  </a:lnTo>
                  <a:close/>
                  <a:moveTo>
                    <a:pt x="8345" y="0"/>
                  </a:moveTo>
                  <a:cubicBezTo>
                    <a:pt x="6856" y="0"/>
                    <a:pt x="5353" y="451"/>
                    <a:pt x="4051" y="1386"/>
                  </a:cubicBezTo>
                  <a:cubicBezTo>
                    <a:pt x="750" y="3760"/>
                    <a:pt x="0" y="8362"/>
                    <a:pt x="2374" y="11663"/>
                  </a:cubicBezTo>
                  <a:cubicBezTo>
                    <a:pt x="3812" y="13662"/>
                    <a:pt x="6067" y="14725"/>
                    <a:pt x="8356" y="14725"/>
                  </a:cubicBezTo>
                  <a:cubicBezTo>
                    <a:pt x="9845" y="14725"/>
                    <a:pt x="11349" y="14275"/>
                    <a:pt x="12650" y="13340"/>
                  </a:cubicBezTo>
                  <a:cubicBezTo>
                    <a:pt x="15949" y="10963"/>
                    <a:pt x="16700" y="6363"/>
                    <a:pt x="14327" y="3063"/>
                  </a:cubicBezTo>
                  <a:cubicBezTo>
                    <a:pt x="12889" y="1064"/>
                    <a:pt x="10634" y="0"/>
                    <a:pt x="8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58" name="Google Shape;4878;p41">
              <a:extLst>
                <a:ext uri="{FF2B5EF4-FFF2-40B4-BE49-F238E27FC236}">
                  <a16:creationId xmlns:a16="http://schemas.microsoft.com/office/drawing/2014/main" id="{3362E61F-AAC8-481E-8012-0BB8E042978A}"/>
                </a:ext>
              </a:extLst>
            </p:cNvPr>
            <p:cNvSpPr/>
            <p:nvPr/>
          </p:nvSpPr>
          <p:spPr>
            <a:xfrm>
              <a:off x="2016675" y="3837800"/>
              <a:ext cx="358025" cy="325050"/>
            </a:xfrm>
            <a:custGeom>
              <a:avLst/>
              <a:gdLst/>
              <a:ahLst/>
              <a:cxnLst/>
              <a:rect l="l" t="t" r="r" b="b"/>
              <a:pathLst>
                <a:path w="14321" h="13002" extrusionOk="0">
                  <a:moveTo>
                    <a:pt x="6938" y="676"/>
                  </a:moveTo>
                  <a:cubicBezTo>
                    <a:pt x="8751" y="676"/>
                    <a:pt x="10539" y="1517"/>
                    <a:pt x="11676" y="3098"/>
                  </a:cubicBezTo>
                  <a:cubicBezTo>
                    <a:pt x="12109" y="3700"/>
                    <a:pt x="12410" y="4358"/>
                    <a:pt x="12586" y="5036"/>
                  </a:cubicBezTo>
                  <a:cubicBezTo>
                    <a:pt x="13170" y="7297"/>
                    <a:pt x="12355" y="9790"/>
                    <a:pt x="10349" y="11232"/>
                  </a:cubicBezTo>
                  <a:cubicBezTo>
                    <a:pt x="9321" y="11970"/>
                    <a:pt x="8131" y="12326"/>
                    <a:pt x="6952" y="12326"/>
                  </a:cubicBezTo>
                  <a:cubicBezTo>
                    <a:pt x="5139" y="12326"/>
                    <a:pt x="3351" y="11485"/>
                    <a:pt x="2215" y="9904"/>
                  </a:cubicBezTo>
                  <a:cubicBezTo>
                    <a:pt x="339" y="7293"/>
                    <a:pt x="934" y="3648"/>
                    <a:pt x="3543" y="1771"/>
                  </a:cubicBezTo>
                  <a:cubicBezTo>
                    <a:pt x="4570" y="1032"/>
                    <a:pt x="5760" y="676"/>
                    <a:pt x="6938" y="676"/>
                  </a:cubicBezTo>
                  <a:close/>
                  <a:moveTo>
                    <a:pt x="6939" y="0"/>
                  </a:moveTo>
                  <a:cubicBezTo>
                    <a:pt x="5623" y="0"/>
                    <a:pt x="4296" y="397"/>
                    <a:pt x="3150" y="1222"/>
                  </a:cubicBezTo>
                  <a:cubicBezTo>
                    <a:pt x="911" y="2833"/>
                    <a:pt x="1" y="5613"/>
                    <a:pt x="653" y="8136"/>
                  </a:cubicBezTo>
                  <a:cubicBezTo>
                    <a:pt x="848" y="8894"/>
                    <a:pt x="1185" y="9628"/>
                    <a:pt x="1668" y="10299"/>
                  </a:cubicBezTo>
                  <a:cubicBezTo>
                    <a:pt x="2938" y="12063"/>
                    <a:pt x="4933" y="13002"/>
                    <a:pt x="6956" y="13002"/>
                  </a:cubicBezTo>
                  <a:cubicBezTo>
                    <a:pt x="8272" y="13002"/>
                    <a:pt x="9599" y="12605"/>
                    <a:pt x="10746" y="11779"/>
                  </a:cubicBezTo>
                  <a:cubicBezTo>
                    <a:pt x="13657" y="9685"/>
                    <a:pt x="14320" y="5612"/>
                    <a:pt x="12228" y="2704"/>
                  </a:cubicBezTo>
                  <a:cubicBezTo>
                    <a:pt x="10959" y="940"/>
                    <a:pt x="8963" y="0"/>
                    <a:pt x="6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59" name="Google Shape;4879;p41">
              <a:extLst>
                <a:ext uri="{FF2B5EF4-FFF2-40B4-BE49-F238E27FC236}">
                  <a16:creationId xmlns:a16="http://schemas.microsoft.com/office/drawing/2014/main" id="{8A156285-C914-4AB7-AA59-C0F1CABDE949}"/>
                </a:ext>
              </a:extLst>
            </p:cNvPr>
            <p:cNvSpPr/>
            <p:nvPr/>
          </p:nvSpPr>
          <p:spPr>
            <a:xfrm>
              <a:off x="2075800" y="3885825"/>
              <a:ext cx="229075" cy="229050"/>
            </a:xfrm>
            <a:custGeom>
              <a:avLst/>
              <a:gdLst/>
              <a:ahLst/>
              <a:cxnLst/>
              <a:rect l="l" t="t" r="r" b="b"/>
              <a:pathLst>
                <a:path w="9163" h="9162" extrusionOk="0">
                  <a:moveTo>
                    <a:pt x="5186" y="870"/>
                  </a:moveTo>
                  <a:lnTo>
                    <a:pt x="8292" y="5186"/>
                  </a:lnTo>
                  <a:lnTo>
                    <a:pt x="3975" y="8292"/>
                  </a:lnTo>
                  <a:lnTo>
                    <a:pt x="871" y="3975"/>
                  </a:lnTo>
                  <a:lnTo>
                    <a:pt x="5186" y="870"/>
                  </a:lnTo>
                  <a:close/>
                  <a:moveTo>
                    <a:pt x="5328" y="0"/>
                  </a:moveTo>
                  <a:lnTo>
                    <a:pt x="1" y="3834"/>
                  </a:lnTo>
                  <a:lnTo>
                    <a:pt x="3835" y="9162"/>
                  </a:lnTo>
                  <a:lnTo>
                    <a:pt x="9162" y="5328"/>
                  </a:lnTo>
                  <a:lnTo>
                    <a:pt x="5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60" name="Google Shape;4880;p41">
              <a:extLst>
                <a:ext uri="{FF2B5EF4-FFF2-40B4-BE49-F238E27FC236}">
                  <a16:creationId xmlns:a16="http://schemas.microsoft.com/office/drawing/2014/main" id="{CD88B7BF-D854-4869-874D-6A4241E5886D}"/>
                </a:ext>
              </a:extLst>
            </p:cNvPr>
            <p:cNvSpPr/>
            <p:nvPr/>
          </p:nvSpPr>
          <p:spPr>
            <a:xfrm>
              <a:off x="1995825" y="3902900"/>
              <a:ext cx="377300" cy="281475"/>
            </a:xfrm>
            <a:custGeom>
              <a:avLst/>
              <a:gdLst/>
              <a:ahLst/>
              <a:cxnLst/>
              <a:rect l="l" t="t" r="r" b="b"/>
              <a:pathLst>
                <a:path w="15092" h="11259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" y="2459"/>
                    <a:pt x="7" y="5699"/>
                    <a:pt x="1802" y="8196"/>
                  </a:cubicBezTo>
                  <a:cubicBezTo>
                    <a:pt x="3240" y="10195"/>
                    <a:pt x="5496" y="11259"/>
                    <a:pt x="7785" y="11259"/>
                  </a:cubicBezTo>
                  <a:cubicBezTo>
                    <a:pt x="9274" y="11259"/>
                    <a:pt x="10777" y="10809"/>
                    <a:pt x="12079" y="9873"/>
                  </a:cubicBezTo>
                  <a:cubicBezTo>
                    <a:pt x="13847" y="8602"/>
                    <a:pt x="14875" y="6691"/>
                    <a:pt x="15091" y="4685"/>
                  </a:cubicBezTo>
                  <a:lnTo>
                    <a:pt x="15091" y="4685"/>
                  </a:lnTo>
                  <a:cubicBezTo>
                    <a:pt x="14598" y="5476"/>
                    <a:pt x="13949" y="6187"/>
                    <a:pt x="13146" y="6764"/>
                  </a:cubicBezTo>
                  <a:cubicBezTo>
                    <a:pt x="11845" y="7701"/>
                    <a:pt x="10342" y="8151"/>
                    <a:pt x="8852" y="8151"/>
                  </a:cubicBezTo>
                  <a:cubicBezTo>
                    <a:pt x="6564" y="8151"/>
                    <a:pt x="4309" y="7088"/>
                    <a:pt x="2870" y="5088"/>
                  </a:cubicBezTo>
                  <a:cubicBezTo>
                    <a:pt x="1767" y="3554"/>
                    <a:pt x="1347" y="174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61" name="Google Shape;4881;p41">
              <a:extLst>
                <a:ext uri="{FF2B5EF4-FFF2-40B4-BE49-F238E27FC236}">
                  <a16:creationId xmlns:a16="http://schemas.microsoft.com/office/drawing/2014/main" id="{F794EA8F-D456-4CB4-8C3C-150ACA54E810}"/>
                </a:ext>
              </a:extLst>
            </p:cNvPr>
            <p:cNvSpPr/>
            <p:nvPr/>
          </p:nvSpPr>
          <p:spPr>
            <a:xfrm>
              <a:off x="990950" y="43925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62" name="Google Shape;4882;p41">
              <a:extLst>
                <a:ext uri="{FF2B5EF4-FFF2-40B4-BE49-F238E27FC236}">
                  <a16:creationId xmlns:a16="http://schemas.microsoft.com/office/drawing/2014/main" id="{D96E9F8D-778F-493B-93F7-B0EBD2F3136B}"/>
                </a:ext>
              </a:extLst>
            </p:cNvPr>
            <p:cNvSpPr/>
            <p:nvPr/>
          </p:nvSpPr>
          <p:spPr>
            <a:xfrm>
              <a:off x="1005225" y="440682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5" y="1"/>
                  </a:moveTo>
                  <a:lnTo>
                    <a:pt x="0" y="1261"/>
                  </a:lnTo>
                  <a:lnTo>
                    <a:pt x="1260" y="1467"/>
                  </a:lnTo>
                  <a:lnTo>
                    <a:pt x="1466" y="20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63" name="Google Shape;4883;p41">
              <a:extLst>
                <a:ext uri="{FF2B5EF4-FFF2-40B4-BE49-F238E27FC236}">
                  <a16:creationId xmlns:a16="http://schemas.microsoft.com/office/drawing/2014/main" id="{BC87DC8D-26BB-4D0F-9358-BFA75C62B22E}"/>
                </a:ext>
              </a:extLst>
            </p:cNvPr>
            <p:cNvSpPr/>
            <p:nvPr/>
          </p:nvSpPr>
          <p:spPr>
            <a:xfrm>
              <a:off x="1385300" y="49463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7" y="36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64" name="Google Shape;4884;p41">
              <a:extLst>
                <a:ext uri="{FF2B5EF4-FFF2-40B4-BE49-F238E27FC236}">
                  <a16:creationId xmlns:a16="http://schemas.microsoft.com/office/drawing/2014/main" id="{61FF8F06-7F43-4A42-BFDE-44089784CADB}"/>
                </a:ext>
              </a:extLst>
            </p:cNvPr>
            <p:cNvSpPr/>
            <p:nvPr/>
          </p:nvSpPr>
          <p:spPr>
            <a:xfrm>
              <a:off x="1399600" y="49606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6" y="0"/>
                  </a:moveTo>
                  <a:lnTo>
                    <a:pt x="1" y="1260"/>
                  </a:lnTo>
                  <a:lnTo>
                    <a:pt x="1261" y="1466"/>
                  </a:lnTo>
                  <a:lnTo>
                    <a:pt x="1467" y="20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65" name="Google Shape;4885;p41">
              <a:extLst>
                <a:ext uri="{FF2B5EF4-FFF2-40B4-BE49-F238E27FC236}">
                  <a16:creationId xmlns:a16="http://schemas.microsoft.com/office/drawing/2014/main" id="{2F875233-A9B2-46F8-BAE4-81C3E7299D08}"/>
                </a:ext>
              </a:extLst>
            </p:cNvPr>
            <p:cNvSpPr/>
            <p:nvPr/>
          </p:nvSpPr>
          <p:spPr>
            <a:xfrm>
              <a:off x="1856425" y="3776275"/>
              <a:ext cx="65150" cy="65175"/>
            </a:xfrm>
            <a:custGeom>
              <a:avLst/>
              <a:gdLst/>
              <a:ahLst/>
              <a:cxnLst/>
              <a:rect l="l" t="t" r="r" b="b"/>
              <a:pathLst>
                <a:path w="2606" h="2607" extrusionOk="0">
                  <a:moveTo>
                    <a:pt x="366" y="1"/>
                  </a:moveTo>
                  <a:lnTo>
                    <a:pt x="0" y="2241"/>
                  </a:lnTo>
                  <a:lnTo>
                    <a:pt x="2240" y="2607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66" name="Google Shape;4886;p41">
              <a:extLst>
                <a:ext uri="{FF2B5EF4-FFF2-40B4-BE49-F238E27FC236}">
                  <a16:creationId xmlns:a16="http://schemas.microsoft.com/office/drawing/2014/main" id="{EB581318-495B-44E6-A23D-3DE337021C3C}"/>
                </a:ext>
              </a:extLst>
            </p:cNvPr>
            <p:cNvSpPr/>
            <p:nvPr/>
          </p:nvSpPr>
          <p:spPr>
            <a:xfrm>
              <a:off x="1870675" y="37905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5" y="0"/>
                  </a:moveTo>
                  <a:lnTo>
                    <a:pt x="1" y="1262"/>
                  </a:lnTo>
                  <a:lnTo>
                    <a:pt x="1260" y="1467"/>
                  </a:lnTo>
                  <a:lnTo>
                    <a:pt x="1467" y="20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67" name="Google Shape;4887;p41">
              <a:extLst>
                <a:ext uri="{FF2B5EF4-FFF2-40B4-BE49-F238E27FC236}">
                  <a16:creationId xmlns:a16="http://schemas.microsoft.com/office/drawing/2014/main" id="{F8A3570C-7C0F-44AF-AF87-2E9E12BE25A7}"/>
                </a:ext>
              </a:extLst>
            </p:cNvPr>
            <p:cNvSpPr/>
            <p:nvPr/>
          </p:nvSpPr>
          <p:spPr>
            <a:xfrm>
              <a:off x="2265025" y="434437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6" y="1"/>
                  </a:moveTo>
                  <a:lnTo>
                    <a:pt x="1" y="1261"/>
                  </a:lnTo>
                  <a:lnTo>
                    <a:pt x="1261" y="1467"/>
                  </a:lnTo>
                  <a:lnTo>
                    <a:pt x="1467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468" name="Google Shape;4842;p41">
            <a:extLst>
              <a:ext uri="{FF2B5EF4-FFF2-40B4-BE49-F238E27FC236}">
                <a16:creationId xmlns:a16="http://schemas.microsoft.com/office/drawing/2014/main" id="{15EF429F-225E-4893-A712-3B69F1A2966B}"/>
              </a:ext>
            </a:extLst>
          </p:cNvPr>
          <p:cNvGrpSpPr/>
          <p:nvPr/>
        </p:nvGrpSpPr>
        <p:grpSpPr>
          <a:xfrm rot="19133235">
            <a:off x="11393669" y="3987260"/>
            <a:ext cx="800143" cy="785411"/>
            <a:chOff x="493900" y="2994525"/>
            <a:chExt cx="2119975" cy="2090650"/>
          </a:xfrm>
        </p:grpSpPr>
        <p:sp>
          <p:nvSpPr>
            <p:cNvPr id="469" name="Google Shape;4843;p41">
              <a:extLst>
                <a:ext uri="{FF2B5EF4-FFF2-40B4-BE49-F238E27FC236}">
                  <a16:creationId xmlns:a16="http://schemas.microsoft.com/office/drawing/2014/main" id="{7D57F5C1-5CAA-450F-A66C-2C6F80CFB25A}"/>
                </a:ext>
              </a:extLst>
            </p:cNvPr>
            <p:cNvSpPr/>
            <p:nvPr/>
          </p:nvSpPr>
          <p:spPr>
            <a:xfrm>
              <a:off x="493900" y="3072250"/>
              <a:ext cx="1429000" cy="1669550"/>
            </a:xfrm>
            <a:custGeom>
              <a:avLst/>
              <a:gdLst/>
              <a:ahLst/>
              <a:cxnLst/>
              <a:rect l="l" t="t" r="r" b="b"/>
              <a:pathLst>
                <a:path w="57160" h="66782" extrusionOk="0">
                  <a:moveTo>
                    <a:pt x="28075" y="0"/>
                  </a:moveTo>
                  <a:lnTo>
                    <a:pt x="1" y="50665"/>
                  </a:lnTo>
                  <a:lnTo>
                    <a:pt x="29086" y="66782"/>
                  </a:lnTo>
                  <a:lnTo>
                    <a:pt x="57160" y="16117"/>
                  </a:lnTo>
                  <a:lnTo>
                    <a:pt x="280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70" name="Google Shape;4844;p41">
              <a:extLst>
                <a:ext uri="{FF2B5EF4-FFF2-40B4-BE49-F238E27FC236}">
                  <a16:creationId xmlns:a16="http://schemas.microsoft.com/office/drawing/2014/main" id="{28820CB0-6A53-447D-AA73-0FCD4F5C3AE2}"/>
                </a:ext>
              </a:extLst>
            </p:cNvPr>
            <p:cNvSpPr/>
            <p:nvPr/>
          </p:nvSpPr>
          <p:spPr>
            <a:xfrm>
              <a:off x="1192475" y="2994525"/>
              <a:ext cx="733525" cy="558300"/>
            </a:xfrm>
            <a:custGeom>
              <a:avLst/>
              <a:gdLst/>
              <a:ahLst/>
              <a:cxnLst/>
              <a:rect l="l" t="t" r="r" b="b"/>
              <a:pathLst>
                <a:path w="29341" h="22332" extrusionOk="0">
                  <a:moveTo>
                    <a:pt x="11271" y="1"/>
                  </a:moveTo>
                  <a:lnTo>
                    <a:pt x="0" y="3035"/>
                  </a:lnTo>
                  <a:lnTo>
                    <a:pt x="3398" y="14201"/>
                  </a:lnTo>
                  <a:lnTo>
                    <a:pt x="18070" y="22332"/>
                  </a:lnTo>
                  <a:lnTo>
                    <a:pt x="29340" y="19295"/>
                  </a:lnTo>
                  <a:lnTo>
                    <a:pt x="25940" y="8130"/>
                  </a:lnTo>
                  <a:lnTo>
                    <a:pt x="11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71" name="Google Shape;4845;p41">
              <a:extLst>
                <a:ext uri="{FF2B5EF4-FFF2-40B4-BE49-F238E27FC236}">
                  <a16:creationId xmlns:a16="http://schemas.microsoft.com/office/drawing/2014/main" id="{96816328-3408-4026-8E18-A3D27F60A8C3}"/>
                </a:ext>
              </a:extLst>
            </p:cNvPr>
            <p:cNvSpPr/>
            <p:nvPr/>
          </p:nvSpPr>
          <p:spPr>
            <a:xfrm>
              <a:off x="1192475" y="3070375"/>
              <a:ext cx="733525" cy="482450"/>
            </a:xfrm>
            <a:custGeom>
              <a:avLst/>
              <a:gdLst/>
              <a:ahLst/>
              <a:cxnLst/>
              <a:rect l="l" t="t" r="r" b="b"/>
              <a:pathLst>
                <a:path w="29341" h="19298" extrusionOk="0">
                  <a:moveTo>
                    <a:pt x="0" y="1"/>
                  </a:moveTo>
                  <a:lnTo>
                    <a:pt x="3398" y="11167"/>
                  </a:lnTo>
                  <a:lnTo>
                    <a:pt x="18070" y="19298"/>
                  </a:lnTo>
                  <a:lnTo>
                    <a:pt x="29340" y="16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72" name="Google Shape;4846;p41">
              <a:extLst>
                <a:ext uri="{FF2B5EF4-FFF2-40B4-BE49-F238E27FC236}">
                  <a16:creationId xmlns:a16="http://schemas.microsoft.com/office/drawing/2014/main" id="{3047BCEA-3DD9-4997-928A-588780D294D3}"/>
                </a:ext>
              </a:extLst>
            </p:cNvPr>
            <p:cNvSpPr/>
            <p:nvPr/>
          </p:nvSpPr>
          <p:spPr>
            <a:xfrm>
              <a:off x="1262375" y="3167950"/>
              <a:ext cx="495325" cy="384875"/>
            </a:xfrm>
            <a:custGeom>
              <a:avLst/>
              <a:gdLst/>
              <a:ahLst/>
              <a:cxnLst/>
              <a:rect l="l" t="t" r="r" b="b"/>
              <a:pathLst>
                <a:path w="19813" h="15395" extrusionOk="0">
                  <a:moveTo>
                    <a:pt x="8670" y="1"/>
                  </a:moveTo>
                  <a:cubicBezTo>
                    <a:pt x="5253" y="1"/>
                    <a:pt x="1935" y="1798"/>
                    <a:pt x="147" y="4991"/>
                  </a:cubicBezTo>
                  <a:cubicBezTo>
                    <a:pt x="92" y="5088"/>
                    <a:pt x="51" y="5186"/>
                    <a:pt x="0" y="5283"/>
                  </a:cubicBezTo>
                  <a:lnTo>
                    <a:pt x="605" y="7264"/>
                  </a:lnTo>
                  <a:lnTo>
                    <a:pt x="15274" y="15395"/>
                  </a:lnTo>
                  <a:lnTo>
                    <a:pt x="16916" y="14952"/>
                  </a:lnTo>
                  <a:cubicBezTo>
                    <a:pt x="17003" y="14814"/>
                    <a:pt x="17096" y="14681"/>
                    <a:pt x="17176" y="14536"/>
                  </a:cubicBezTo>
                  <a:cubicBezTo>
                    <a:pt x="19812" y="9834"/>
                    <a:pt x="18137" y="3885"/>
                    <a:pt x="13434" y="1249"/>
                  </a:cubicBezTo>
                  <a:cubicBezTo>
                    <a:pt x="11925" y="403"/>
                    <a:pt x="10286" y="1"/>
                    <a:pt x="86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73" name="Google Shape;4847;p41">
              <a:extLst>
                <a:ext uri="{FF2B5EF4-FFF2-40B4-BE49-F238E27FC236}">
                  <a16:creationId xmlns:a16="http://schemas.microsoft.com/office/drawing/2014/main" id="{0DE7CCBE-66AA-4D44-B4F4-3A0B8AA3EC64}"/>
                </a:ext>
              </a:extLst>
            </p:cNvPr>
            <p:cNvSpPr/>
            <p:nvPr/>
          </p:nvSpPr>
          <p:spPr>
            <a:xfrm>
              <a:off x="632350" y="3395650"/>
              <a:ext cx="1053350" cy="1199850"/>
            </a:xfrm>
            <a:custGeom>
              <a:avLst/>
              <a:gdLst/>
              <a:ahLst/>
              <a:cxnLst/>
              <a:rect l="l" t="t" r="r" b="b"/>
              <a:pathLst>
                <a:path w="42134" h="47994" extrusionOk="0">
                  <a:moveTo>
                    <a:pt x="22021" y="1"/>
                  </a:moveTo>
                  <a:cubicBezTo>
                    <a:pt x="21411" y="1103"/>
                    <a:pt x="20270" y="1723"/>
                    <a:pt x="19094" y="1723"/>
                  </a:cubicBezTo>
                  <a:cubicBezTo>
                    <a:pt x="18575" y="1723"/>
                    <a:pt x="18049" y="1602"/>
                    <a:pt x="17559" y="1349"/>
                  </a:cubicBezTo>
                  <a:lnTo>
                    <a:pt x="1" y="33037"/>
                  </a:lnTo>
                  <a:cubicBezTo>
                    <a:pt x="1552" y="33955"/>
                    <a:pt x="2102" y="35948"/>
                    <a:pt x="1222" y="37534"/>
                  </a:cubicBezTo>
                  <a:cubicBezTo>
                    <a:pt x="1215" y="37547"/>
                    <a:pt x="1208" y="37556"/>
                    <a:pt x="1201" y="37569"/>
                  </a:cubicBezTo>
                  <a:lnTo>
                    <a:pt x="20010" y="47994"/>
                  </a:lnTo>
                  <a:cubicBezTo>
                    <a:pt x="20017" y="47981"/>
                    <a:pt x="20020" y="47971"/>
                    <a:pt x="20028" y="47958"/>
                  </a:cubicBezTo>
                  <a:cubicBezTo>
                    <a:pt x="20638" y="46855"/>
                    <a:pt x="21781" y="46232"/>
                    <a:pt x="22959" y="46232"/>
                  </a:cubicBezTo>
                  <a:cubicBezTo>
                    <a:pt x="23508" y="46232"/>
                    <a:pt x="24064" y="46368"/>
                    <a:pt x="24578" y="46652"/>
                  </a:cubicBezTo>
                  <a:lnTo>
                    <a:pt x="42134" y="14974"/>
                  </a:lnTo>
                  <a:cubicBezTo>
                    <a:pt x="40516" y="14078"/>
                    <a:pt x="39932" y="12040"/>
                    <a:pt x="40828" y="10423"/>
                  </a:cubicBezTo>
                  <a:lnTo>
                    <a:pt x="220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74" name="Google Shape;4848;p41">
              <a:extLst>
                <a:ext uri="{FF2B5EF4-FFF2-40B4-BE49-F238E27FC236}">
                  <a16:creationId xmlns:a16="http://schemas.microsoft.com/office/drawing/2014/main" id="{93C9A962-3031-477C-B231-B83240691EE3}"/>
                </a:ext>
              </a:extLst>
            </p:cNvPr>
            <p:cNvSpPr/>
            <p:nvPr/>
          </p:nvSpPr>
          <p:spPr>
            <a:xfrm>
              <a:off x="934925" y="3677375"/>
              <a:ext cx="533675" cy="660600"/>
            </a:xfrm>
            <a:custGeom>
              <a:avLst/>
              <a:gdLst/>
              <a:ahLst/>
              <a:cxnLst/>
              <a:rect l="l" t="t" r="r" b="b"/>
              <a:pathLst>
                <a:path w="21347" h="26424" extrusionOk="0">
                  <a:moveTo>
                    <a:pt x="5254" y="6562"/>
                  </a:moveTo>
                  <a:cubicBezTo>
                    <a:pt x="5276" y="6562"/>
                    <a:pt x="5297" y="6568"/>
                    <a:pt x="5316" y="6578"/>
                  </a:cubicBezTo>
                  <a:cubicBezTo>
                    <a:pt x="5349" y="6597"/>
                    <a:pt x="5370" y="6623"/>
                    <a:pt x="5381" y="6657"/>
                  </a:cubicBezTo>
                  <a:lnTo>
                    <a:pt x="5416" y="6785"/>
                  </a:lnTo>
                  <a:lnTo>
                    <a:pt x="5292" y="6821"/>
                  </a:lnTo>
                  <a:cubicBezTo>
                    <a:pt x="5277" y="6825"/>
                    <a:pt x="5264" y="6828"/>
                    <a:pt x="5251" y="6828"/>
                  </a:cubicBezTo>
                  <a:cubicBezTo>
                    <a:pt x="5230" y="6828"/>
                    <a:pt x="5209" y="6821"/>
                    <a:pt x="5187" y="6809"/>
                  </a:cubicBezTo>
                  <a:cubicBezTo>
                    <a:pt x="5154" y="6792"/>
                    <a:pt x="5135" y="6766"/>
                    <a:pt x="5125" y="6730"/>
                  </a:cubicBezTo>
                  <a:cubicBezTo>
                    <a:pt x="5105" y="6661"/>
                    <a:pt x="5147" y="6585"/>
                    <a:pt x="5214" y="6568"/>
                  </a:cubicBezTo>
                  <a:cubicBezTo>
                    <a:pt x="5228" y="6564"/>
                    <a:pt x="5241" y="6562"/>
                    <a:pt x="5254" y="6562"/>
                  </a:cubicBezTo>
                  <a:close/>
                  <a:moveTo>
                    <a:pt x="17037" y="13093"/>
                  </a:moveTo>
                  <a:cubicBezTo>
                    <a:pt x="17059" y="13093"/>
                    <a:pt x="17080" y="13098"/>
                    <a:pt x="17102" y="13110"/>
                  </a:cubicBezTo>
                  <a:cubicBezTo>
                    <a:pt x="17133" y="13128"/>
                    <a:pt x="17155" y="13155"/>
                    <a:pt x="17163" y="13188"/>
                  </a:cubicBezTo>
                  <a:cubicBezTo>
                    <a:pt x="17173" y="13223"/>
                    <a:pt x="17169" y="13257"/>
                    <a:pt x="17152" y="13289"/>
                  </a:cubicBezTo>
                  <a:cubicBezTo>
                    <a:pt x="17133" y="13322"/>
                    <a:pt x="17107" y="13343"/>
                    <a:pt x="17073" y="13353"/>
                  </a:cubicBezTo>
                  <a:cubicBezTo>
                    <a:pt x="17059" y="13358"/>
                    <a:pt x="17046" y="13360"/>
                    <a:pt x="17034" y="13360"/>
                  </a:cubicBezTo>
                  <a:cubicBezTo>
                    <a:pt x="17012" y="13360"/>
                    <a:pt x="16992" y="13354"/>
                    <a:pt x="16973" y="13343"/>
                  </a:cubicBezTo>
                  <a:cubicBezTo>
                    <a:pt x="16951" y="13323"/>
                    <a:pt x="16919" y="13299"/>
                    <a:pt x="16909" y="13263"/>
                  </a:cubicBezTo>
                  <a:lnTo>
                    <a:pt x="16872" y="13135"/>
                  </a:lnTo>
                  <a:lnTo>
                    <a:pt x="17001" y="13098"/>
                  </a:lnTo>
                  <a:cubicBezTo>
                    <a:pt x="17013" y="13095"/>
                    <a:pt x="17026" y="13093"/>
                    <a:pt x="17037" y="13093"/>
                  </a:cubicBezTo>
                  <a:close/>
                  <a:moveTo>
                    <a:pt x="10682" y="1"/>
                  </a:moveTo>
                  <a:cubicBezTo>
                    <a:pt x="10375" y="1"/>
                    <a:pt x="10065" y="43"/>
                    <a:pt x="9760" y="130"/>
                  </a:cubicBezTo>
                  <a:cubicBezTo>
                    <a:pt x="8911" y="374"/>
                    <a:pt x="8204" y="937"/>
                    <a:pt x="7773" y="1714"/>
                  </a:cubicBezTo>
                  <a:cubicBezTo>
                    <a:pt x="7532" y="2148"/>
                    <a:pt x="7394" y="2618"/>
                    <a:pt x="7363" y="3101"/>
                  </a:cubicBezTo>
                  <a:cubicBezTo>
                    <a:pt x="7334" y="3083"/>
                    <a:pt x="7305" y="3067"/>
                    <a:pt x="7274" y="3051"/>
                  </a:cubicBezTo>
                  <a:cubicBezTo>
                    <a:pt x="6648" y="2703"/>
                    <a:pt x="5958" y="2525"/>
                    <a:pt x="5261" y="2525"/>
                  </a:cubicBezTo>
                  <a:cubicBezTo>
                    <a:pt x="4876" y="2525"/>
                    <a:pt x="4489" y="2579"/>
                    <a:pt x="4109" y="2689"/>
                  </a:cubicBezTo>
                  <a:cubicBezTo>
                    <a:pt x="1903" y="3321"/>
                    <a:pt x="622" y="5631"/>
                    <a:pt x="1254" y="7838"/>
                  </a:cubicBezTo>
                  <a:cubicBezTo>
                    <a:pt x="1560" y="8900"/>
                    <a:pt x="2257" y="9782"/>
                    <a:pt x="3223" y="10322"/>
                  </a:cubicBezTo>
                  <a:cubicBezTo>
                    <a:pt x="3256" y="10339"/>
                    <a:pt x="3282" y="10355"/>
                    <a:pt x="3311" y="10371"/>
                  </a:cubicBezTo>
                  <a:cubicBezTo>
                    <a:pt x="2935" y="10650"/>
                    <a:pt x="2620" y="11008"/>
                    <a:pt x="2386" y="11430"/>
                  </a:cubicBezTo>
                  <a:cubicBezTo>
                    <a:pt x="1957" y="12207"/>
                    <a:pt x="1855" y="13102"/>
                    <a:pt x="2100" y="13954"/>
                  </a:cubicBezTo>
                  <a:cubicBezTo>
                    <a:pt x="2342" y="14801"/>
                    <a:pt x="2900" y="15506"/>
                    <a:pt x="3668" y="15936"/>
                  </a:cubicBezTo>
                  <a:cubicBezTo>
                    <a:pt x="3674" y="15939"/>
                    <a:pt x="3679" y="15940"/>
                    <a:pt x="3682" y="15944"/>
                  </a:cubicBezTo>
                  <a:cubicBezTo>
                    <a:pt x="3911" y="16072"/>
                    <a:pt x="4155" y="16161"/>
                    <a:pt x="4400" y="16231"/>
                  </a:cubicBezTo>
                  <a:cubicBezTo>
                    <a:pt x="4116" y="16468"/>
                    <a:pt x="3866" y="16754"/>
                    <a:pt x="3675" y="17098"/>
                  </a:cubicBezTo>
                  <a:cubicBezTo>
                    <a:pt x="3411" y="17574"/>
                    <a:pt x="3294" y="18101"/>
                    <a:pt x="3302" y="18633"/>
                  </a:cubicBezTo>
                  <a:lnTo>
                    <a:pt x="978" y="20608"/>
                  </a:lnTo>
                  <a:cubicBezTo>
                    <a:pt x="334" y="21154"/>
                    <a:pt x="0" y="21980"/>
                    <a:pt x="85" y="22820"/>
                  </a:cubicBezTo>
                  <a:cubicBezTo>
                    <a:pt x="168" y="23655"/>
                    <a:pt x="652" y="24396"/>
                    <a:pt x="1383" y="24805"/>
                  </a:cubicBezTo>
                  <a:cubicBezTo>
                    <a:pt x="1388" y="24808"/>
                    <a:pt x="1390" y="24809"/>
                    <a:pt x="1395" y="24812"/>
                  </a:cubicBezTo>
                  <a:lnTo>
                    <a:pt x="3724" y="26102"/>
                  </a:lnTo>
                  <a:cubicBezTo>
                    <a:pt x="4111" y="26316"/>
                    <a:pt x="4541" y="26424"/>
                    <a:pt x="4970" y="26424"/>
                  </a:cubicBezTo>
                  <a:cubicBezTo>
                    <a:pt x="5360" y="26424"/>
                    <a:pt x="5750" y="26335"/>
                    <a:pt x="6109" y="26158"/>
                  </a:cubicBezTo>
                  <a:cubicBezTo>
                    <a:pt x="6864" y="25784"/>
                    <a:pt x="7387" y="25063"/>
                    <a:pt x="7509" y="24229"/>
                  </a:cubicBezTo>
                  <a:lnTo>
                    <a:pt x="7952" y="21207"/>
                  </a:lnTo>
                  <a:cubicBezTo>
                    <a:pt x="8396" y="20939"/>
                    <a:pt x="8786" y="20567"/>
                    <a:pt x="9055" y="20081"/>
                  </a:cubicBezTo>
                  <a:cubicBezTo>
                    <a:pt x="9247" y="19734"/>
                    <a:pt x="9365" y="19361"/>
                    <a:pt x="9414" y="18977"/>
                  </a:cubicBezTo>
                  <a:cubicBezTo>
                    <a:pt x="9634" y="19201"/>
                    <a:pt x="9889" y="19394"/>
                    <a:pt x="10179" y="19548"/>
                  </a:cubicBezTo>
                  <a:cubicBezTo>
                    <a:pt x="10678" y="19824"/>
                    <a:pt x="11227" y="19965"/>
                    <a:pt x="11782" y="19965"/>
                  </a:cubicBezTo>
                  <a:cubicBezTo>
                    <a:pt x="12090" y="19965"/>
                    <a:pt x="12400" y="19922"/>
                    <a:pt x="12704" y="19834"/>
                  </a:cubicBezTo>
                  <a:cubicBezTo>
                    <a:pt x="13557" y="19588"/>
                    <a:pt x="14264" y="19026"/>
                    <a:pt x="14694" y="18251"/>
                  </a:cubicBezTo>
                  <a:cubicBezTo>
                    <a:pt x="14926" y="17829"/>
                    <a:pt x="15063" y="17372"/>
                    <a:pt x="15099" y="16906"/>
                  </a:cubicBezTo>
                  <a:cubicBezTo>
                    <a:pt x="15706" y="17226"/>
                    <a:pt x="16368" y="17388"/>
                    <a:pt x="17037" y="17388"/>
                  </a:cubicBezTo>
                  <a:cubicBezTo>
                    <a:pt x="17421" y="17388"/>
                    <a:pt x="17808" y="17334"/>
                    <a:pt x="18188" y="17226"/>
                  </a:cubicBezTo>
                  <a:cubicBezTo>
                    <a:pt x="19254" y="16921"/>
                    <a:pt x="20140" y="16215"/>
                    <a:pt x="20679" y="15242"/>
                  </a:cubicBezTo>
                  <a:cubicBezTo>
                    <a:pt x="21218" y="14269"/>
                    <a:pt x="21347" y="13147"/>
                    <a:pt x="21041" y="12079"/>
                  </a:cubicBezTo>
                  <a:cubicBezTo>
                    <a:pt x="20742" y="11034"/>
                    <a:pt x="20061" y="10163"/>
                    <a:pt x="19118" y="9621"/>
                  </a:cubicBezTo>
                  <a:cubicBezTo>
                    <a:pt x="19509" y="9337"/>
                    <a:pt x="19835" y="8972"/>
                    <a:pt x="20077" y="8536"/>
                  </a:cubicBezTo>
                  <a:cubicBezTo>
                    <a:pt x="20507" y="7761"/>
                    <a:pt x="20609" y="6864"/>
                    <a:pt x="20364" y="6011"/>
                  </a:cubicBezTo>
                  <a:cubicBezTo>
                    <a:pt x="20120" y="5164"/>
                    <a:pt x="19562" y="4461"/>
                    <a:pt x="18796" y="4029"/>
                  </a:cubicBezTo>
                  <a:cubicBezTo>
                    <a:pt x="18790" y="4026"/>
                    <a:pt x="18787" y="4023"/>
                    <a:pt x="18781" y="4020"/>
                  </a:cubicBezTo>
                  <a:cubicBezTo>
                    <a:pt x="18282" y="3743"/>
                    <a:pt x="17733" y="3603"/>
                    <a:pt x="17178" y="3603"/>
                  </a:cubicBezTo>
                  <a:cubicBezTo>
                    <a:pt x="16870" y="3603"/>
                    <a:pt x="16561" y="3646"/>
                    <a:pt x="16257" y="3733"/>
                  </a:cubicBezTo>
                  <a:lnTo>
                    <a:pt x="14401" y="4265"/>
                  </a:lnTo>
                  <a:lnTo>
                    <a:pt x="13870" y="2409"/>
                  </a:lnTo>
                  <a:cubicBezTo>
                    <a:pt x="13627" y="1562"/>
                    <a:pt x="13070" y="858"/>
                    <a:pt x="12302" y="428"/>
                  </a:cubicBezTo>
                  <a:cubicBezTo>
                    <a:pt x="12296" y="424"/>
                    <a:pt x="12293" y="423"/>
                    <a:pt x="12287" y="418"/>
                  </a:cubicBezTo>
                  <a:cubicBezTo>
                    <a:pt x="11788" y="141"/>
                    <a:pt x="11238" y="1"/>
                    <a:pt x="10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75" name="Google Shape;4849;p41">
              <a:extLst>
                <a:ext uri="{FF2B5EF4-FFF2-40B4-BE49-F238E27FC236}">
                  <a16:creationId xmlns:a16="http://schemas.microsoft.com/office/drawing/2014/main" id="{F8FF7E2A-E1C5-496D-97C6-EEF9A74CB0BE}"/>
                </a:ext>
              </a:extLst>
            </p:cNvPr>
            <p:cNvSpPr/>
            <p:nvPr/>
          </p:nvSpPr>
          <p:spPr>
            <a:xfrm>
              <a:off x="992775" y="3715425"/>
              <a:ext cx="441675" cy="422950"/>
            </a:xfrm>
            <a:custGeom>
              <a:avLst/>
              <a:gdLst/>
              <a:ahLst/>
              <a:cxnLst/>
              <a:rect l="l" t="t" r="r" b="b"/>
              <a:pathLst>
                <a:path w="17667" h="16918" extrusionOk="0">
                  <a:moveTo>
                    <a:pt x="8361" y="994"/>
                  </a:moveTo>
                  <a:cubicBezTo>
                    <a:pt x="8713" y="994"/>
                    <a:pt x="9036" y="1226"/>
                    <a:pt x="9139" y="1582"/>
                  </a:cubicBezTo>
                  <a:lnTo>
                    <a:pt x="10032" y="4698"/>
                  </a:lnTo>
                  <a:lnTo>
                    <a:pt x="8473" y="5147"/>
                  </a:lnTo>
                  <a:lnTo>
                    <a:pt x="7578" y="2031"/>
                  </a:lnTo>
                  <a:cubicBezTo>
                    <a:pt x="7457" y="1599"/>
                    <a:pt x="7706" y="1149"/>
                    <a:pt x="8136" y="1026"/>
                  </a:cubicBezTo>
                  <a:cubicBezTo>
                    <a:pt x="8211" y="1004"/>
                    <a:pt x="8286" y="994"/>
                    <a:pt x="8361" y="994"/>
                  </a:cubicBezTo>
                  <a:close/>
                  <a:moveTo>
                    <a:pt x="2938" y="3518"/>
                  </a:moveTo>
                  <a:cubicBezTo>
                    <a:pt x="3222" y="3518"/>
                    <a:pt x="3498" y="3592"/>
                    <a:pt x="3740" y="3725"/>
                  </a:cubicBezTo>
                  <a:cubicBezTo>
                    <a:pt x="4111" y="3931"/>
                    <a:pt x="4404" y="4277"/>
                    <a:pt x="4528" y="4714"/>
                  </a:cubicBezTo>
                  <a:lnTo>
                    <a:pt x="4980" y="6287"/>
                  </a:lnTo>
                  <a:lnTo>
                    <a:pt x="4970" y="6309"/>
                  </a:lnTo>
                  <a:lnTo>
                    <a:pt x="3395" y="6762"/>
                  </a:lnTo>
                  <a:cubicBezTo>
                    <a:pt x="3243" y="6805"/>
                    <a:pt x="3089" y="6827"/>
                    <a:pt x="2936" y="6827"/>
                  </a:cubicBezTo>
                  <a:cubicBezTo>
                    <a:pt x="2660" y="6827"/>
                    <a:pt x="2387" y="6757"/>
                    <a:pt x="2138" y="6619"/>
                  </a:cubicBezTo>
                  <a:cubicBezTo>
                    <a:pt x="1751" y="6404"/>
                    <a:pt x="1471" y="6052"/>
                    <a:pt x="1349" y="5628"/>
                  </a:cubicBezTo>
                  <a:cubicBezTo>
                    <a:pt x="1099" y="4752"/>
                    <a:pt x="1607" y="3835"/>
                    <a:pt x="2483" y="3582"/>
                  </a:cubicBezTo>
                  <a:cubicBezTo>
                    <a:pt x="2635" y="3538"/>
                    <a:pt x="2787" y="3518"/>
                    <a:pt x="2938" y="3518"/>
                  </a:cubicBezTo>
                  <a:close/>
                  <a:moveTo>
                    <a:pt x="14859" y="4595"/>
                  </a:moveTo>
                  <a:cubicBezTo>
                    <a:pt x="14995" y="4595"/>
                    <a:pt x="15129" y="4629"/>
                    <a:pt x="15249" y="4697"/>
                  </a:cubicBezTo>
                  <a:cubicBezTo>
                    <a:pt x="15440" y="4803"/>
                    <a:pt x="15576" y="4975"/>
                    <a:pt x="15636" y="5182"/>
                  </a:cubicBezTo>
                  <a:cubicBezTo>
                    <a:pt x="15761" y="5612"/>
                    <a:pt x="15510" y="6061"/>
                    <a:pt x="15080" y="6186"/>
                  </a:cubicBezTo>
                  <a:lnTo>
                    <a:pt x="11879" y="7103"/>
                  </a:lnTo>
                  <a:lnTo>
                    <a:pt x="11432" y="5542"/>
                  </a:lnTo>
                  <a:lnTo>
                    <a:pt x="14633" y="4626"/>
                  </a:lnTo>
                  <a:cubicBezTo>
                    <a:pt x="14707" y="4605"/>
                    <a:pt x="14783" y="4595"/>
                    <a:pt x="14859" y="4595"/>
                  </a:cubicBezTo>
                  <a:close/>
                  <a:moveTo>
                    <a:pt x="10425" y="5614"/>
                  </a:moveTo>
                  <a:lnTo>
                    <a:pt x="10921" y="7342"/>
                  </a:lnTo>
                  <a:lnTo>
                    <a:pt x="9192" y="7838"/>
                  </a:lnTo>
                  <a:lnTo>
                    <a:pt x="8696" y="6110"/>
                  </a:lnTo>
                  <a:lnTo>
                    <a:pt x="10425" y="5614"/>
                  </a:lnTo>
                  <a:close/>
                  <a:moveTo>
                    <a:pt x="7746" y="6382"/>
                  </a:moveTo>
                  <a:lnTo>
                    <a:pt x="8243" y="8111"/>
                  </a:lnTo>
                  <a:lnTo>
                    <a:pt x="6513" y="8608"/>
                  </a:lnTo>
                  <a:lnTo>
                    <a:pt x="6023" y="6895"/>
                  </a:lnTo>
                  <a:cubicBezTo>
                    <a:pt x="6025" y="6891"/>
                    <a:pt x="6029" y="6888"/>
                    <a:pt x="6030" y="6884"/>
                  </a:cubicBezTo>
                  <a:cubicBezTo>
                    <a:pt x="6030" y="6881"/>
                    <a:pt x="6032" y="6877"/>
                    <a:pt x="6033" y="6874"/>
                  </a:cubicBezTo>
                  <a:lnTo>
                    <a:pt x="7746" y="6382"/>
                  </a:lnTo>
                  <a:close/>
                  <a:moveTo>
                    <a:pt x="11193" y="8293"/>
                  </a:moveTo>
                  <a:lnTo>
                    <a:pt x="11666" y="9944"/>
                  </a:lnTo>
                  <a:cubicBezTo>
                    <a:pt x="11644" y="9974"/>
                    <a:pt x="11627" y="10008"/>
                    <a:pt x="11613" y="10044"/>
                  </a:cubicBezTo>
                  <a:lnTo>
                    <a:pt x="9960" y="10517"/>
                  </a:lnTo>
                  <a:lnTo>
                    <a:pt x="9464" y="8788"/>
                  </a:lnTo>
                  <a:lnTo>
                    <a:pt x="11193" y="8293"/>
                  </a:lnTo>
                  <a:close/>
                  <a:moveTo>
                    <a:pt x="8516" y="9061"/>
                  </a:moveTo>
                  <a:lnTo>
                    <a:pt x="9012" y="10789"/>
                  </a:lnTo>
                  <a:lnTo>
                    <a:pt x="7283" y="11285"/>
                  </a:lnTo>
                  <a:lnTo>
                    <a:pt x="6786" y="9557"/>
                  </a:lnTo>
                  <a:lnTo>
                    <a:pt x="8516" y="9061"/>
                  </a:lnTo>
                  <a:close/>
                  <a:moveTo>
                    <a:pt x="5844" y="9855"/>
                  </a:moveTo>
                  <a:lnTo>
                    <a:pt x="6291" y="11414"/>
                  </a:lnTo>
                  <a:lnTo>
                    <a:pt x="3200" y="12301"/>
                  </a:lnTo>
                  <a:cubicBezTo>
                    <a:pt x="3125" y="12323"/>
                    <a:pt x="3050" y="12333"/>
                    <a:pt x="2976" y="12333"/>
                  </a:cubicBezTo>
                  <a:cubicBezTo>
                    <a:pt x="2623" y="12333"/>
                    <a:pt x="2298" y="12101"/>
                    <a:pt x="2197" y="11744"/>
                  </a:cubicBezTo>
                  <a:cubicBezTo>
                    <a:pt x="2073" y="11314"/>
                    <a:pt x="2324" y="10864"/>
                    <a:pt x="2754" y="10741"/>
                  </a:cubicBezTo>
                  <a:lnTo>
                    <a:pt x="5844" y="9855"/>
                  </a:lnTo>
                  <a:close/>
                  <a:moveTo>
                    <a:pt x="14722" y="10050"/>
                  </a:moveTo>
                  <a:cubicBezTo>
                    <a:pt x="15442" y="10050"/>
                    <a:pt x="16106" y="10523"/>
                    <a:pt x="16314" y="11248"/>
                  </a:cubicBezTo>
                  <a:cubicBezTo>
                    <a:pt x="16565" y="12124"/>
                    <a:pt x="16057" y="13041"/>
                    <a:pt x="15179" y="13292"/>
                  </a:cubicBezTo>
                  <a:cubicBezTo>
                    <a:pt x="15027" y="13335"/>
                    <a:pt x="14873" y="13357"/>
                    <a:pt x="14720" y="13357"/>
                  </a:cubicBezTo>
                  <a:cubicBezTo>
                    <a:pt x="14444" y="13357"/>
                    <a:pt x="14171" y="13287"/>
                    <a:pt x="13922" y="13148"/>
                  </a:cubicBezTo>
                  <a:cubicBezTo>
                    <a:pt x="13535" y="12936"/>
                    <a:pt x="13255" y="12582"/>
                    <a:pt x="13134" y="12158"/>
                  </a:cubicBezTo>
                  <a:lnTo>
                    <a:pt x="12701" y="10646"/>
                  </a:lnTo>
                  <a:cubicBezTo>
                    <a:pt x="12711" y="10630"/>
                    <a:pt x="12724" y="10616"/>
                    <a:pt x="12732" y="10600"/>
                  </a:cubicBezTo>
                  <a:cubicBezTo>
                    <a:pt x="12741" y="10583"/>
                    <a:pt x="12748" y="10566"/>
                    <a:pt x="12755" y="10547"/>
                  </a:cubicBezTo>
                  <a:lnTo>
                    <a:pt x="14267" y="10114"/>
                  </a:lnTo>
                  <a:cubicBezTo>
                    <a:pt x="14419" y="10071"/>
                    <a:pt x="14572" y="10050"/>
                    <a:pt x="14722" y="10050"/>
                  </a:cubicBezTo>
                  <a:close/>
                  <a:moveTo>
                    <a:pt x="9343" y="11722"/>
                  </a:moveTo>
                  <a:lnTo>
                    <a:pt x="10253" y="14897"/>
                  </a:lnTo>
                  <a:cubicBezTo>
                    <a:pt x="10376" y="15327"/>
                    <a:pt x="10127" y="15777"/>
                    <a:pt x="9695" y="15900"/>
                  </a:cubicBezTo>
                  <a:cubicBezTo>
                    <a:pt x="9621" y="15922"/>
                    <a:pt x="9545" y="15932"/>
                    <a:pt x="9470" y="15932"/>
                  </a:cubicBezTo>
                  <a:cubicBezTo>
                    <a:pt x="9334" y="15932"/>
                    <a:pt x="9200" y="15898"/>
                    <a:pt x="9079" y="15831"/>
                  </a:cubicBezTo>
                  <a:cubicBezTo>
                    <a:pt x="8890" y="15725"/>
                    <a:pt x="8754" y="15553"/>
                    <a:pt x="8692" y="15345"/>
                  </a:cubicBezTo>
                  <a:lnTo>
                    <a:pt x="7782" y="12171"/>
                  </a:lnTo>
                  <a:lnTo>
                    <a:pt x="9343" y="11722"/>
                  </a:lnTo>
                  <a:close/>
                  <a:moveTo>
                    <a:pt x="8363" y="0"/>
                  </a:moveTo>
                  <a:cubicBezTo>
                    <a:pt x="8197" y="0"/>
                    <a:pt x="8030" y="23"/>
                    <a:pt x="7866" y="70"/>
                  </a:cubicBezTo>
                  <a:cubicBezTo>
                    <a:pt x="7403" y="203"/>
                    <a:pt x="7021" y="507"/>
                    <a:pt x="6787" y="929"/>
                  </a:cubicBezTo>
                  <a:cubicBezTo>
                    <a:pt x="6555" y="1350"/>
                    <a:pt x="6499" y="1836"/>
                    <a:pt x="6632" y="2297"/>
                  </a:cubicBezTo>
                  <a:lnTo>
                    <a:pt x="7525" y="5413"/>
                  </a:lnTo>
                  <a:lnTo>
                    <a:pt x="5896" y="5880"/>
                  </a:lnTo>
                  <a:lnTo>
                    <a:pt x="5482" y="4439"/>
                  </a:lnTo>
                  <a:cubicBezTo>
                    <a:pt x="5150" y="3280"/>
                    <a:pt x="4089" y="2524"/>
                    <a:pt x="2941" y="2524"/>
                  </a:cubicBezTo>
                  <a:cubicBezTo>
                    <a:pt x="2700" y="2524"/>
                    <a:pt x="2456" y="2557"/>
                    <a:pt x="2214" y="2627"/>
                  </a:cubicBezTo>
                  <a:cubicBezTo>
                    <a:pt x="813" y="3028"/>
                    <a:pt x="1" y="4496"/>
                    <a:pt x="402" y="5895"/>
                  </a:cubicBezTo>
                  <a:cubicBezTo>
                    <a:pt x="598" y="6574"/>
                    <a:pt x="1044" y="7134"/>
                    <a:pt x="1662" y="7477"/>
                  </a:cubicBezTo>
                  <a:cubicBezTo>
                    <a:pt x="2060" y="7698"/>
                    <a:pt x="2497" y="7809"/>
                    <a:pt x="2940" y="7809"/>
                  </a:cubicBezTo>
                  <a:cubicBezTo>
                    <a:pt x="3185" y="7809"/>
                    <a:pt x="3431" y="7775"/>
                    <a:pt x="3673" y="7706"/>
                  </a:cubicBezTo>
                  <a:lnTo>
                    <a:pt x="5115" y="7292"/>
                  </a:lnTo>
                  <a:lnTo>
                    <a:pt x="5575" y="8897"/>
                  </a:lnTo>
                  <a:lnTo>
                    <a:pt x="2485" y="9785"/>
                  </a:lnTo>
                  <a:cubicBezTo>
                    <a:pt x="2022" y="9916"/>
                    <a:pt x="1639" y="10222"/>
                    <a:pt x="1405" y="10643"/>
                  </a:cubicBezTo>
                  <a:cubicBezTo>
                    <a:pt x="1173" y="11063"/>
                    <a:pt x="1117" y="11549"/>
                    <a:pt x="1251" y="12010"/>
                  </a:cubicBezTo>
                  <a:cubicBezTo>
                    <a:pt x="1382" y="12473"/>
                    <a:pt x="1688" y="12856"/>
                    <a:pt x="2108" y="13090"/>
                  </a:cubicBezTo>
                  <a:cubicBezTo>
                    <a:pt x="2379" y="13239"/>
                    <a:pt x="2678" y="13316"/>
                    <a:pt x="2980" y="13316"/>
                  </a:cubicBezTo>
                  <a:cubicBezTo>
                    <a:pt x="3146" y="13316"/>
                    <a:pt x="3313" y="13293"/>
                    <a:pt x="3476" y="13246"/>
                  </a:cubicBezTo>
                  <a:lnTo>
                    <a:pt x="6704" y="12318"/>
                  </a:lnTo>
                  <a:cubicBezTo>
                    <a:pt x="6705" y="12321"/>
                    <a:pt x="6707" y="12321"/>
                    <a:pt x="6710" y="12323"/>
                  </a:cubicBezTo>
                  <a:cubicBezTo>
                    <a:pt x="6743" y="12340"/>
                    <a:pt x="6779" y="12354"/>
                    <a:pt x="6817" y="12366"/>
                  </a:cubicBezTo>
                  <a:lnTo>
                    <a:pt x="7749" y="15612"/>
                  </a:lnTo>
                  <a:cubicBezTo>
                    <a:pt x="7881" y="16074"/>
                    <a:pt x="8186" y="16458"/>
                    <a:pt x="8606" y="16690"/>
                  </a:cubicBezTo>
                  <a:cubicBezTo>
                    <a:pt x="8877" y="16840"/>
                    <a:pt x="9175" y="16917"/>
                    <a:pt x="9476" y="16917"/>
                  </a:cubicBezTo>
                  <a:cubicBezTo>
                    <a:pt x="9643" y="16917"/>
                    <a:pt x="9810" y="16894"/>
                    <a:pt x="9975" y="16846"/>
                  </a:cubicBezTo>
                  <a:cubicBezTo>
                    <a:pt x="10438" y="16714"/>
                    <a:pt x="10820" y="16409"/>
                    <a:pt x="11054" y="15988"/>
                  </a:cubicBezTo>
                  <a:cubicBezTo>
                    <a:pt x="11286" y="15568"/>
                    <a:pt x="11342" y="15082"/>
                    <a:pt x="11210" y="14619"/>
                  </a:cubicBezTo>
                  <a:lnTo>
                    <a:pt x="10299" y="11444"/>
                  </a:lnTo>
                  <a:lnTo>
                    <a:pt x="11788" y="11019"/>
                  </a:lnTo>
                  <a:lnTo>
                    <a:pt x="12190" y="12426"/>
                  </a:lnTo>
                  <a:cubicBezTo>
                    <a:pt x="12387" y="13105"/>
                    <a:pt x="12833" y="13669"/>
                    <a:pt x="13450" y="14008"/>
                  </a:cubicBezTo>
                  <a:cubicBezTo>
                    <a:pt x="13848" y="14229"/>
                    <a:pt x="14286" y="14341"/>
                    <a:pt x="14728" y="14341"/>
                  </a:cubicBezTo>
                  <a:cubicBezTo>
                    <a:pt x="14973" y="14341"/>
                    <a:pt x="15219" y="14306"/>
                    <a:pt x="15461" y="14238"/>
                  </a:cubicBezTo>
                  <a:cubicBezTo>
                    <a:pt x="16853" y="13841"/>
                    <a:pt x="17667" y="12374"/>
                    <a:pt x="17266" y="10974"/>
                  </a:cubicBezTo>
                  <a:cubicBezTo>
                    <a:pt x="16934" y="9815"/>
                    <a:pt x="15874" y="9060"/>
                    <a:pt x="14725" y="9060"/>
                  </a:cubicBezTo>
                  <a:cubicBezTo>
                    <a:pt x="14484" y="9060"/>
                    <a:pt x="14239" y="9093"/>
                    <a:pt x="13996" y="9163"/>
                  </a:cubicBezTo>
                  <a:lnTo>
                    <a:pt x="12589" y="9565"/>
                  </a:lnTo>
                  <a:lnTo>
                    <a:pt x="12156" y="8052"/>
                  </a:lnTo>
                  <a:lnTo>
                    <a:pt x="15355" y="7134"/>
                  </a:lnTo>
                  <a:cubicBezTo>
                    <a:pt x="15818" y="7003"/>
                    <a:pt x="16201" y="6697"/>
                    <a:pt x="16433" y="6276"/>
                  </a:cubicBezTo>
                  <a:cubicBezTo>
                    <a:pt x="16666" y="5856"/>
                    <a:pt x="16722" y="5370"/>
                    <a:pt x="16589" y="4907"/>
                  </a:cubicBezTo>
                  <a:cubicBezTo>
                    <a:pt x="16457" y="4446"/>
                    <a:pt x="16152" y="4062"/>
                    <a:pt x="15731" y="3829"/>
                  </a:cubicBezTo>
                  <a:cubicBezTo>
                    <a:pt x="15460" y="3679"/>
                    <a:pt x="15163" y="3603"/>
                    <a:pt x="14861" y="3603"/>
                  </a:cubicBezTo>
                  <a:cubicBezTo>
                    <a:pt x="14695" y="3603"/>
                    <a:pt x="14527" y="3626"/>
                    <a:pt x="14362" y="3673"/>
                  </a:cubicBezTo>
                  <a:lnTo>
                    <a:pt x="11077" y="4616"/>
                  </a:lnTo>
                  <a:cubicBezTo>
                    <a:pt x="11063" y="4605"/>
                    <a:pt x="11048" y="4596"/>
                    <a:pt x="11034" y="4585"/>
                  </a:cubicBezTo>
                  <a:lnTo>
                    <a:pt x="10094" y="1306"/>
                  </a:lnTo>
                  <a:cubicBezTo>
                    <a:pt x="9960" y="843"/>
                    <a:pt x="9657" y="460"/>
                    <a:pt x="9235" y="226"/>
                  </a:cubicBezTo>
                  <a:cubicBezTo>
                    <a:pt x="8963" y="77"/>
                    <a:pt x="8665" y="0"/>
                    <a:pt x="8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76" name="Google Shape;4850;p41">
              <a:extLst>
                <a:ext uri="{FF2B5EF4-FFF2-40B4-BE49-F238E27FC236}">
                  <a16:creationId xmlns:a16="http://schemas.microsoft.com/office/drawing/2014/main" id="{64575EFC-A3CA-47EB-BFF6-CD3B6DCD7092}"/>
                </a:ext>
              </a:extLst>
            </p:cNvPr>
            <p:cNvSpPr/>
            <p:nvPr/>
          </p:nvSpPr>
          <p:spPr>
            <a:xfrm>
              <a:off x="622725" y="3387175"/>
              <a:ext cx="1071750" cy="1216475"/>
            </a:xfrm>
            <a:custGeom>
              <a:avLst/>
              <a:gdLst/>
              <a:ahLst/>
              <a:cxnLst/>
              <a:rect l="l" t="t" r="r" b="b"/>
              <a:pathLst>
                <a:path w="42870" h="48659" extrusionOk="0">
                  <a:moveTo>
                    <a:pt x="22528" y="793"/>
                  </a:moveTo>
                  <a:lnTo>
                    <a:pt x="40770" y="10903"/>
                  </a:lnTo>
                  <a:cubicBezTo>
                    <a:pt x="40055" y="12524"/>
                    <a:pt x="40607" y="14440"/>
                    <a:pt x="42069" y="15433"/>
                  </a:cubicBezTo>
                  <a:lnTo>
                    <a:pt x="24825" y="46544"/>
                  </a:lnTo>
                  <a:cubicBezTo>
                    <a:pt x="24351" y="46336"/>
                    <a:pt x="23851" y="46235"/>
                    <a:pt x="23356" y="46235"/>
                  </a:cubicBezTo>
                  <a:cubicBezTo>
                    <a:pt x="22161" y="46235"/>
                    <a:pt x="20994" y="46821"/>
                    <a:pt x="20276" y="47880"/>
                  </a:cubicBezTo>
                  <a:lnTo>
                    <a:pt x="2037" y="37771"/>
                  </a:lnTo>
                  <a:cubicBezTo>
                    <a:pt x="2633" y="36460"/>
                    <a:pt x="2407" y="34968"/>
                    <a:pt x="1522" y="33906"/>
                  </a:cubicBezTo>
                  <a:cubicBezTo>
                    <a:pt x="1326" y="33667"/>
                    <a:pt x="1095" y="33450"/>
                    <a:pt x="833" y="33264"/>
                  </a:cubicBezTo>
                  <a:lnTo>
                    <a:pt x="18091" y="2127"/>
                  </a:lnTo>
                  <a:cubicBezTo>
                    <a:pt x="18549" y="2316"/>
                    <a:pt x="19026" y="2406"/>
                    <a:pt x="19496" y="2406"/>
                  </a:cubicBezTo>
                  <a:cubicBezTo>
                    <a:pt x="20683" y="2406"/>
                    <a:pt x="21828" y="1828"/>
                    <a:pt x="22528" y="793"/>
                  </a:cubicBezTo>
                  <a:close/>
                  <a:moveTo>
                    <a:pt x="22410" y="1"/>
                  </a:moveTo>
                  <a:cubicBezTo>
                    <a:pt x="22291" y="1"/>
                    <a:pt x="22176" y="63"/>
                    <a:pt x="22115" y="175"/>
                  </a:cubicBezTo>
                  <a:cubicBezTo>
                    <a:pt x="21564" y="1168"/>
                    <a:pt x="20549" y="1728"/>
                    <a:pt x="19493" y="1728"/>
                  </a:cubicBezTo>
                  <a:cubicBezTo>
                    <a:pt x="19025" y="1728"/>
                    <a:pt x="18549" y="1618"/>
                    <a:pt x="18102" y="1387"/>
                  </a:cubicBezTo>
                  <a:cubicBezTo>
                    <a:pt x="18052" y="1362"/>
                    <a:pt x="17999" y="1349"/>
                    <a:pt x="17947" y="1349"/>
                  </a:cubicBezTo>
                  <a:cubicBezTo>
                    <a:pt x="17827" y="1349"/>
                    <a:pt x="17711" y="1413"/>
                    <a:pt x="17651" y="1524"/>
                  </a:cubicBezTo>
                  <a:lnTo>
                    <a:pt x="89" y="33208"/>
                  </a:lnTo>
                  <a:cubicBezTo>
                    <a:pt x="0" y="33369"/>
                    <a:pt x="56" y="33569"/>
                    <a:pt x="214" y="33664"/>
                  </a:cubicBezTo>
                  <a:cubicBezTo>
                    <a:pt x="1620" y="34498"/>
                    <a:pt x="2106" y="36275"/>
                    <a:pt x="1293" y="37737"/>
                  </a:cubicBezTo>
                  <a:cubicBezTo>
                    <a:pt x="1247" y="37816"/>
                    <a:pt x="1234" y="37909"/>
                    <a:pt x="1260" y="37998"/>
                  </a:cubicBezTo>
                  <a:cubicBezTo>
                    <a:pt x="1272" y="38044"/>
                    <a:pt x="1296" y="38087"/>
                    <a:pt x="1326" y="38123"/>
                  </a:cubicBezTo>
                  <a:cubicBezTo>
                    <a:pt x="1353" y="38156"/>
                    <a:pt x="1385" y="38181"/>
                    <a:pt x="1422" y="38201"/>
                  </a:cubicBezTo>
                  <a:lnTo>
                    <a:pt x="20233" y="48622"/>
                  </a:lnTo>
                  <a:cubicBezTo>
                    <a:pt x="20277" y="48647"/>
                    <a:pt x="20326" y="48658"/>
                    <a:pt x="20374" y="48658"/>
                  </a:cubicBezTo>
                  <a:cubicBezTo>
                    <a:pt x="20507" y="48658"/>
                    <a:pt x="20645" y="48576"/>
                    <a:pt x="20711" y="48456"/>
                  </a:cubicBezTo>
                  <a:cubicBezTo>
                    <a:pt x="21259" y="47465"/>
                    <a:pt x="22289" y="46906"/>
                    <a:pt x="23348" y="46906"/>
                  </a:cubicBezTo>
                  <a:cubicBezTo>
                    <a:pt x="23842" y="46906"/>
                    <a:pt x="24341" y="47027"/>
                    <a:pt x="24803" y="47282"/>
                  </a:cubicBezTo>
                  <a:cubicBezTo>
                    <a:pt x="24855" y="47312"/>
                    <a:pt x="24911" y="47326"/>
                    <a:pt x="24967" y="47326"/>
                  </a:cubicBezTo>
                  <a:cubicBezTo>
                    <a:pt x="25085" y="47326"/>
                    <a:pt x="25200" y="47263"/>
                    <a:pt x="25261" y="47152"/>
                  </a:cubicBezTo>
                  <a:lnTo>
                    <a:pt x="42817" y="15476"/>
                  </a:lnTo>
                  <a:cubicBezTo>
                    <a:pt x="42860" y="15399"/>
                    <a:pt x="42870" y="15305"/>
                    <a:pt x="42846" y="15220"/>
                  </a:cubicBezTo>
                  <a:cubicBezTo>
                    <a:pt x="42820" y="15134"/>
                    <a:pt x="42762" y="15060"/>
                    <a:pt x="42684" y="15017"/>
                  </a:cubicBezTo>
                  <a:cubicBezTo>
                    <a:pt x="41235" y="14215"/>
                    <a:pt x="40706" y="12376"/>
                    <a:pt x="41510" y="10926"/>
                  </a:cubicBezTo>
                  <a:cubicBezTo>
                    <a:pt x="41601" y="10762"/>
                    <a:pt x="41541" y="10554"/>
                    <a:pt x="41379" y="10467"/>
                  </a:cubicBezTo>
                  <a:lnTo>
                    <a:pt x="22574" y="43"/>
                  </a:lnTo>
                  <a:cubicBezTo>
                    <a:pt x="22522" y="14"/>
                    <a:pt x="22466" y="1"/>
                    <a:pt x="2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77" name="Google Shape;4851;p41">
              <a:extLst>
                <a:ext uri="{FF2B5EF4-FFF2-40B4-BE49-F238E27FC236}">
                  <a16:creationId xmlns:a16="http://schemas.microsoft.com/office/drawing/2014/main" id="{19F5FEC7-18A7-4DC1-8E52-A9EF9DC4A2D2}"/>
                </a:ext>
              </a:extLst>
            </p:cNvPr>
            <p:cNvSpPr/>
            <p:nvPr/>
          </p:nvSpPr>
          <p:spPr>
            <a:xfrm>
              <a:off x="1049550" y="4103250"/>
              <a:ext cx="88850" cy="77775"/>
            </a:xfrm>
            <a:custGeom>
              <a:avLst/>
              <a:gdLst/>
              <a:ahLst/>
              <a:cxnLst/>
              <a:rect l="l" t="t" r="r" b="b"/>
              <a:pathLst>
                <a:path w="3554" h="3111" extrusionOk="0">
                  <a:moveTo>
                    <a:pt x="1779" y="0"/>
                  </a:moveTo>
                  <a:cubicBezTo>
                    <a:pt x="1233" y="0"/>
                    <a:pt x="703" y="290"/>
                    <a:pt x="419" y="801"/>
                  </a:cubicBezTo>
                  <a:cubicBezTo>
                    <a:pt x="0" y="1552"/>
                    <a:pt x="272" y="2500"/>
                    <a:pt x="1023" y="2915"/>
                  </a:cubicBezTo>
                  <a:cubicBezTo>
                    <a:pt x="1262" y="3048"/>
                    <a:pt x="1521" y="3111"/>
                    <a:pt x="1776" y="3111"/>
                  </a:cubicBezTo>
                  <a:cubicBezTo>
                    <a:pt x="2323" y="3111"/>
                    <a:pt x="2854" y="2822"/>
                    <a:pt x="3137" y="2311"/>
                  </a:cubicBezTo>
                  <a:cubicBezTo>
                    <a:pt x="3553" y="1560"/>
                    <a:pt x="3282" y="614"/>
                    <a:pt x="2533" y="197"/>
                  </a:cubicBezTo>
                  <a:cubicBezTo>
                    <a:pt x="2293" y="63"/>
                    <a:pt x="2034" y="0"/>
                    <a:pt x="1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78" name="Google Shape;4852;p41">
              <a:extLst>
                <a:ext uri="{FF2B5EF4-FFF2-40B4-BE49-F238E27FC236}">
                  <a16:creationId xmlns:a16="http://schemas.microsoft.com/office/drawing/2014/main" id="{03F59A58-688C-4D5A-9EFF-60567BF6B747}"/>
                </a:ext>
              </a:extLst>
            </p:cNvPr>
            <p:cNvSpPr/>
            <p:nvPr/>
          </p:nvSpPr>
          <p:spPr>
            <a:xfrm>
              <a:off x="962425" y="4134850"/>
              <a:ext cx="142500" cy="172800"/>
            </a:xfrm>
            <a:custGeom>
              <a:avLst/>
              <a:gdLst/>
              <a:ahLst/>
              <a:cxnLst/>
              <a:rect l="l" t="t" r="r" b="b"/>
              <a:pathLst>
                <a:path w="5700" h="6912" extrusionOk="0">
                  <a:moveTo>
                    <a:pt x="5130" y="0"/>
                  </a:moveTo>
                  <a:cubicBezTo>
                    <a:pt x="5016" y="0"/>
                    <a:pt x="4899" y="39"/>
                    <a:pt x="4796" y="125"/>
                  </a:cubicBezTo>
                  <a:lnTo>
                    <a:pt x="279" y="3963"/>
                  </a:lnTo>
                  <a:cubicBezTo>
                    <a:pt x="1" y="4200"/>
                    <a:pt x="44" y="4640"/>
                    <a:pt x="363" y="4817"/>
                  </a:cubicBezTo>
                  <a:lnTo>
                    <a:pt x="4023" y="6845"/>
                  </a:lnTo>
                  <a:cubicBezTo>
                    <a:pt x="4104" y="6891"/>
                    <a:pt x="4191" y="6912"/>
                    <a:pt x="4275" y="6912"/>
                  </a:cubicBezTo>
                  <a:cubicBezTo>
                    <a:pt x="4522" y="6912"/>
                    <a:pt x="4753" y="6734"/>
                    <a:pt x="4792" y="6466"/>
                  </a:cubicBezTo>
                  <a:lnTo>
                    <a:pt x="5649" y="602"/>
                  </a:lnTo>
                  <a:cubicBezTo>
                    <a:pt x="5700" y="257"/>
                    <a:pt x="5425" y="0"/>
                    <a:pt x="5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79" name="Google Shape;4853;p41">
              <a:extLst>
                <a:ext uri="{FF2B5EF4-FFF2-40B4-BE49-F238E27FC236}">
                  <a16:creationId xmlns:a16="http://schemas.microsoft.com/office/drawing/2014/main" id="{03A204E7-5C48-416A-ABBE-9E82DBCE261C}"/>
                </a:ext>
              </a:extLst>
            </p:cNvPr>
            <p:cNvSpPr/>
            <p:nvPr/>
          </p:nvSpPr>
          <p:spPr>
            <a:xfrm>
              <a:off x="1096200" y="3999675"/>
              <a:ext cx="81250" cy="130425"/>
            </a:xfrm>
            <a:custGeom>
              <a:avLst/>
              <a:gdLst/>
              <a:ahLst/>
              <a:cxnLst/>
              <a:rect l="l" t="t" r="r" b="b"/>
              <a:pathLst>
                <a:path w="3250" h="5217" extrusionOk="0">
                  <a:moveTo>
                    <a:pt x="2902" y="0"/>
                  </a:moveTo>
                  <a:cubicBezTo>
                    <a:pt x="2795" y="0"/>
                    <a:pt x="2690" y="57"/>
                    <a:pt x="2634" y="157"/>
                  </a:cubicBezTo>
                  <a:lnTo>
                    <a:pt x="82" y="4764"/>
                  </a:lnTo>
                  <a:cubicBezTo>
                    <a:pt x="0" y="4910"/>
                    <a:pt x="52" y="5095"/>
                    <a:pt x="198" y="5178"/>
                  </a:cubicBezTo>
                  <a:cubicBezTo>
                    <a:pt x="198" y="5178"/>
                    <a:pt x="198" y="5178"/>
                    <a:pt x="198" y="5178"/>
                  </a:cubicBezTo>
                  <a:lnTo>
                    <a:pt x="198" y="5178"/>
                  </a:lnTo>
                  <a:cubicBezTo>
                    <a:pt x="198" y="5179"/>
                    <a:pt x="199" y="5179"/>
                    <a:pt x="199" y="5179"/>
                  </a:cubicBezTo>
                  <a:cubicBezTo>
                    <a:pt x="199" y="5179"/>
                    <a:pt x="199" y="5179"/>
                    <a:pt x="199" y="5178"/>
                  </a:cubicBezTo>
                  <a:lnTo>
                    <a:pt x="199" y="5178"/>
                  </a:lnTo>
                  <a:cubicBezTo>
                    <a:pt x="246" y="5204"/>
                    <a:pt x="297" y="5216"/>
                    <a:pt x="347" y="5216"/>
                  </a:cubicBezTo>
                  <a:cubicBezTo>
                    <a:pt x="454" y="5216"/>
                    <a:pt x="557" y="5160"/>
                    <a:pt x="612" y="5060"/>
                  </a:cubicBezTo>
                  <a:lnTo>
                    <a:pt x="3168" y="453"/>
                  </a:lnTo>
                  <a:cubicBezTo>
                    <a:pt x="3249" y="306"/>
                    <a:pt x="3198" y="122"/>
                    <a:pt x="3050" y="38"/>
                  </a:cubicBezTo>
                  <a:lnTo>
                    <a:pt x="3049" y="38"/>
                  </a:lnTo>
                  <a:cubicBezTo>
                    <a:pt x="3002" y="13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80" name="Google Shape;4854;p41">
              <a:extLst>
                <a:ext uri="{FF2B5EF4-FFF2-40B4-BE49-F238E27FC236}">
                  <a16:creationId xmlns:a16="http://schemas.microsoft.com/office/drawing/2014/main" id="{32C43853-5D79-4B9B-868A-38786B9DB374}"/>
                </a:ext>
              </a:extLst>
            </p:cNvPr>
            <p:cNvSpPr/>
            <p:nvPr/>
          </p:nvSpPr>
          <p:spPr>
            <a:xfrm>
              <a:off x="1267575" y="3236425"/>
              <a:ext cx="420500" cy="368175"/>
            </a:xfrm>
            <a:custGeom>
              <a:avLst/>
              <a:gdLst/>
              <a:ahLst/>
              <a:cxnLst/>
              <a:rect l="l" t="t" r="r" b="b"/>
              <a:pathLst>
                <a:path w="16820" h="14727" extrusionOk="0">
                  <a:moveTo>
                    <a:pt x="7374" y="3750"/>
                  </a:moveTo>
                  <a:lnTo>
                    <a:pt x="12025" y="6328"/>
                  </a:lnTo>
                  <a:lnTo>
                    <a:pt x="9448" y="10979"/>
                  </a:lnTo>
                  <a:lnTo>
                    <a:pt x="4796" y="8401"/>
                  </a:lnTo>
                  <a:lnTo>
                    <a:pt x="7374" y="3750"/>
                  </a:lnTo>
                  <a:close/>
                  <a:moveTo>
                    <a:pt x="8417" y="1"/>
                  </a:moveTo>
                  <a:cubicBezTo>
                    <a:pt x="5827" y="1"/>
                    <a:pt x="3315" y="1369"/>
                    <a:pt x="1971" y="3794"/>
                  </a:cubicBezTo>
                  <a:cubicBezTo>
                    <a:pt x="0" y="7351"/>
                    <a:pt x="1284" y="11832"/>
                    <a:pt x="4842" y="13802"/>
                  </a:cubicBezTo>
                  <a:cubicBezTo>
                    <a:pt x="5972" y="14429"/>
                    <a:pt x="7197" y="14727"/>
                    <a:pt x="8404" y="14727"/>
                  </a:cubicBezTo>
                  <a:cubicBezTo>
                    <a:pt x="10993" y="14727"/>
                    <a:pt x="13505" y="13358"/>
                    <a:pt x="14849" y="10932"/>
                  </a:cubicBezTo>
                  <a:cubicBezTo>
                    <a:pt x="16819" y="7376"/>
                    <a:pt x="15535" y="2896"/>
                    <a:pt x="11979" y="925"/>
                  </a:cubicBezTo>
                  <a:cubicBezTo>
                    <a:pt x="10849" y="298"/>
                    <a:pt x="9624" y="1"/>
                    <a:pt x="8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81" name="Google Shape;4855;p41">
              <a:extLst>
                <a:ext uri="{FF2B5EF4-FFF2-40B4-BE49-F238E27FC236}">
                  <a16:creationId xmlns:a16="http://schemas.microsoft.com/office/drawing/2014/main" id="{5D42A1E8-4372-42E5-98AA-529759E39840}"/>
                </a:ext>
              </a:extLst>
            </p:cNvPr>
            <p:cNvSpPr/>
            <p:nvPr/>
          </p:nvSpPr>
          <p:spPr>
            <a:xfrm>
              <a:off x="1302175" y="3257975"/>
              <a:ext cx="361325" cy="325100"/>
            </a:xfrm>
            <a:custGeom>
              <a:avLst/>
              <a:gdLst/>
              <a:ahLst/>
              <a:cxnLst/>
              <a:rect l="l" t="t" r="r" b="b"/>
              <a:pathLst>
                <a:path w="14453" h="13004" extrusionOk="0">
                  <a:moveTo>
                    <a:pt x="7037" y="676"/>
                  </a:moveTo>
                  <a:cubicBezTo>
                    <a:pt x="7992" y="676"/>
                    <a:pt x="8959" y="910"/>
                    <a:pt x="9851" y="1404"/>
                  </a:cubicBezTo>
                  <a:cubicBezTo>
                    <a:pt x="10501" y="1764"/>
                    <a:pt x="11054" y="2230"/>
                    <a:pt x="11501" y="2770"/>
                  </a:cubicBezTo>
                  <a:cubicBezTo>
                    <a:pt x="12995" y="4565"/>
                    <a:pt x="13320" y="7166"/>
                    <a:pt x="12123" y="9327"/>
                  </a:cubicBezTo>
                  <a:cubicBezTo>
                    <a:pt x="11060" y="11244"/>
                    <a:pt x="9068" y="12328"/>
                    <a:pt x="7016" y="12328"/>
                  </a:cubicBezTo>
                  <a:cubicBezTo>
                    <a:pt x="6061" y="12328"/>
                    <a:pt x="5094" y="12093"/>
                    <a:pt x="4202" y="11599"/>
                  </a:cubicBezTo>
                  <a:cubicBezTo>
                    <a:pt x="1390" y="10040"/>
                    <a:pt x="372" y="6487"/>
                    <a:pt x="1930" y="3676"/>
                  </a:cubicBezTo>
                  <a:cubicBezTo>
                    <a:pt x="2993" y="1759"/>
                    <a:pt x="4986" y="676"/>
                    <a:pt x="7037" y="676"/>
                  </a:cubicBezTo>
                  <a:close/>
                  <a:moveTo>
                    <a:pt x="7037" y="1"/>
                  </a:moveTo>
                  <a:cubicBezTo>
                    <a:pt x="4747" y="1"/>
                    <a:pt x="2524" y="1210"/>
                    <a:pt x="1338" y="3351"/>
                  </a:cubicBezTo>
                  <a:cubicBezTo>
                    <a:pt x="1" y="5763"/>
                    <a:pt x="365" y="8665"/>
                    <a:pt x="2032" y="10669"/>
                  </a:cubicBezTo>
                  <a:cubicBezTo>
                    <a:pt x="2533" y="11269"/>
                    <a:pt x="3150" y="11790"/>
                    <a:pt x="3873" y="12189"/>
                  </a:cubicBezTo>
                  <a:cubicBezTo>
                    <a:pt x="4870" y="12742"/>
                    <a:pt x="5950" y="13004"/>
                    <a:pt x="7016" y="13004"/>
                  </a:cubicBezTo>
                  <a:cubicBezTo>
                    <a:pt x="9306" y="13004"/>
                    <a:pt x="11529" y="11795"/>
                    <a:pt x="12715" y="9654"/>
                  </a:cubicBezTo>
                  <a:cubicBezTo>
                    <a:pt x="14452" y="6518"/>
                    <a:pt x="13313" y="2551"/>
                    <a:pt x="10180" y="815"/>
                  </a:cubicBezTo>
                  <a:cubicBezTo>
                    <a:pt x="9183" y="263"/>
                    <a:pt x="8103" y="1"/>
                    <a:pt x="7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82" name="Google Shape;4856;p41">
              <a:extLst>
                <a:ext uri="{FF2B5EF4-FFF2-40B4-BE49-F238E27FC236}">
                  <a16:creationId xmlns:a16="http://schemas.microsoft.com/office/drawing/2014/main" id="{0AC2C50D-DEA6-4BC1-9B97-DA8FA46F7655}"/>
                </a:ext>
              </a:extLst>
            </p:cNvPr>
            <p:cNvSpPr/>
            <p:nvPr/>
          </p:nvSpPr>
          <p:spPr>
            <a:xfrm>
              <a:off x="1366275" y="3308975"/>
              <a:ext cx="223075" cy="223075"/>
            </a:xfrm>
            <a:custGeom>
              <a:avLst/>
              <a:gdLst/>
              <a:ahLst/>
              <a:cxnLst/>
              <a:rect l="l" t="t" r="r" b="b"/>
              <a:pathLst>
                <a:path w="8923" h="8923" extrusionOk="0">
                  <a:moveTo>
                    <a:pt x="3426" y="848"/>
                  </a:moveTo>
                  <a:lnTo>
                    <a:pt x="8077" y="3426"/>
                  </a:lnTo>
                  <a:lnTo>
                    <a:pt x="5500" y="8077"/>
                  </a:lnTo>
                  <a:lnTo>
                    <a:pt x="848" y="5499"/>
                  </a:lnTo>
                  <a:lnTo>
                    <a:pt x="3426" y="848"/>
                  </a:lnTo>
                  <a:close/>
                  <a:moveTo>
                    <a:pt x="3183" y="1"/>
                  </a:moveTo>
                  <a:lnTo>
                    <a:pt x="1" y="5741"/>
                  </a:lnTo>
                  <a:lnTo>
                    <a:pt x="5741" y="8923"/>
                  </a:lnTo>
                  <a:lnTo>
                    <a:pt x="8923" y="318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83" name="Google Shape;4857;p41">
              <a:extLst>
                <a:ext uri="{FF2B5EF4-FFF2-40B4-BE49-F238E27FC236}">
                  <a16:creationId xmlns:a16="http://schemas.microsoft.com/office/drawing/2014/main" id="{F124C971-96F1-416B-B54B-8FFF435C1FF4}"/>
                </a:ext>
              </a:extLst>
            </p:cNvPr>
            <p:cNvSpPr/>
            <p:nvPr/>
          </p:nvSpPr>
          <p:spPr>
            <a:xfrm>
              <a:off x="1286700" y="3360300"/>
              <a:ext cx="381375" cy="244350"/>
            </a:xfrm>
            <a:custGeom>
              <a:avLst/>
              <a:gdLst/>
              <a:ahLst/>
              <a:cxnLst/>
              <a:rect l="l" t="t" r="r" b="b"/>
              <a:pathLst>
                <a:path w="15255" h="9774" extrusionOk="0">
                  <a:moveTo>
                    <a:pt x="14592" y="0"/>
                  </a:moveTo>
                  <a:cubicBezTo>
                    <a:pt x="14485" y="927"/>
                    <a:pt x="14201" y="1848"/>
                    <a:pt x="13722" y="2713"/>
                  </a:cubicBezTo>
                  <a:cubicBezTo>
                    <a:pt x="12378" y="5138"/>
                    <a:pt x="9867" y="6508"/>
                    <a:pt x="7278" y="6508"/>
                  </a:cubicBezTo>
                  <a:cubicBezTo>
                    <a:pt x="6070" y="6508"/>
                    <a:pt x="4845" y="6210"/>
                    <a:pt x="3714" y="5583"/>
                  </a:cubicBezTo>
                  <a:cubicBezTo>
                    <a:pt x="2063" y="4667"/>
                    <a:pt x="909" y="3208"/>
                    <a:pt x="336" y="1554"/>
                  </a:cubicBezTo>
                  <a:lnTo>
                    <a:pt x="336" y="1554"/>
                  </a:lnTo>
                  <a:cubicBezTo>
                    <a:pt x="1" y="4432"/>
                    <a:pt x="1388" y="7358"/>
                    <a:pt x="4078" y="8849"/>
                  </a:cubicBezTo>
                  <a:cubicBezTo>
                    <a:pt x="5209" y="9476"/>
                    <a:pt x="6433" y="9773"/>
                    <a:pt x="7641" y="9773"/>
                  </a:cubicBezTo>
                  <a:cubicBezTo>
                    <a:pt x="10231" y="9773"/>
                    <a:pt x="12742" y="8405"/>
                    <a:pt x="14086" y="5980"/>
                  </a:cubicBezTo>
                  <a:cubicBezTo>
                    <a:pt x="15140" y="4073"/>
                    <a:pt x="15255" y="1906"/>
                    <a:pt x="1459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84" name="Google Shape;4858;p41">
              <a:extLst>
                <a:ext uri="{FF2B5EF4-FFF2-40B4-BE49-F238E27FC236}">
                  <a16:creationId xmlns:a16="http://schemas.microsoft.com/office/drawing/2014/main" id="{60DED932-9093-4DA6-A39B-7FEAEE189A01}"/>
                </a:ext>
              </a:extLst>
            </p:cNvPr>
            <p:cNvSpPr/>
            <p:nvPr/>
          </p:nvSpPr>
          <p:spPr>
            <a:xfrm>
              <a:off x="569225" y="4267425"/>
              <a:ext cx="70225" cy="70200"/>
            </a:xfrm>
            <a:custGeom>
              <a:avLst/>
              <a:gdLst/>
              <a:ahLst/>
              <a:cxnLst/>
              <a:rect l="l" t="t" r="r" b="b"/>
              <a:pathLst>
                <a:path w="2809" h="2808" extrusionOk="0">
                  <a:moveTo>
                    <a:pt x="2182" y="0"/>
                  </a:moveTo>
                  <a:lnTo>
                    <a:pt x="1" y="625"/>
                  </a:lnTo>
                  <a:lnTo>
                    <a:pt x="625" y="2808"/>
                  </a:lnTo>
                  <a:lnTo>
                    <a:pt x="2808" y="2182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85" name="Google Shape;4859;p41">
              <a:extLst>
                <a:ext uri="{FF2B5EF4-FFF2-40B4-BE49-F238E27FC236}">
                  <a16:creationId xmlns:a16="http://schemas.microsoft.com/office/drawing/2014/main" id="{29E204C7-6959-4570-9FE9-164DC559D513}"/>
                </a:ext>
              </a:extLst>
            </p:cNvPr>
            <p:cNvSpPr/>
            <p:nvPr/>
          </p:nvSpPr>
          <p:spPr>
            <a:xfrm>
              <a:off x="584550" y="4282725"/>
              <a:ext cx="39525" cy="39500"/>
            </a:xfrm>
            <a:custGeom>
              <a:avLst/>
              <a:gdLst/>
              <a:ahLst/>
              <a:cxnLst/>
              <a:rect l="l" t="t" r="r" b="b"/>
              <a:pathLst>
                <a:path w="1581" h="1580" extrusionOk="0">
                  <a:moveTo>
                    <a:pt x="1228" y="0"/>
                  </a:moveTo>
                  <a:lnTo>
                    <a:pt x="1" y="353"/>
                  </a:lnTo>
                  <a:lnTo>
                    <a:pt x="352" y="1580"/>
                  </a:lnTo>
                  <a:lnTo>
                    <a:pt x="1580" y="1229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86" name="Google Shape;4860;p41">
              <a:extLst>
                <a:ext uri="{FF2B5EF4-FFF2-40B4-BE49-F238E27FC236}">
                  <a16:creationId xmlns:a16="http://schemas.microsoft.com/office/drawing/2014/main" id="{50620266-0AB0-4C52-92F2-2124A9F62C1E}"/>
                </a:ext>
              </a:extLst>
            </p:cNvPr>
            <p:cNvSpPr/>
            <p:nvPr/>
          </p:nvSpPr>
          <p:spPr>
            <a:xfrm>
              <a:off x="1162225" y="4599775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2" y="1"/>
                  </a:moveTo>
                  <a:lnTo>
                    <a:pt x="1" y="627"/>
                  </a:lnTo>
                  <a:lnTo>
                    <a:pt x="627" y="2809"/>
                  </a:lnTo>
                  <a:lnTo>
                    <a:pt x="2808" y="2184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87" name="Google Shape;4861;p41">
              <a:extLst>
                <a:ext uri="{FF2B5EF4-FFF2-40B4-BE49-F238E27FC236}">
                  <a16:creationId xmlns:a16="http://schemas.microsoft.com/office/drawing/2014/main" id="{547BB1EF-1196-41B8-B171-6B3047BA079A}"/>
                </a:ext>
              </a:extLst>
            </p:cNvPr>
            <p:cNvSpPr/>
            <p:nvPr/>
          </p:nvSpPr>
          <p:spPr>
            <a:xfrm>
              <a:off x="1177625" y="4615225"/>
              <a:ext cx="39525" cy="39525"/>
            </a:xfrm>
            <a:custGeom>
              <a:avLst/>
              <a:gdLst/>
              <a:ahLst/>
              <a:cxnLst/>
              <a:rect l="l" t="t" r="r" b="b"/>
              <a:pathLst>
                <a:path w="1581" h="1581" extrusionOk="0">
                  <a:moveTo>
                    <a:pt x="1228" y="1"/>
                  </a:moveTo>
                  <a:lnTo>
                    <a:pt x="1" y="352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88" name="Google Shape;4862;p41">
              <a:extLst>
                <a:ext uri="{FF2B5EF4-FFF2-40B4-BE49-F238E27FC236}">
                  <a16:creationId xmlns:a16="http://schemas.microsoft.com/office/drawing/2014/main" id="{F27266B6-9F31-4DE1-AD4E-EFBFCE32EAC6}"/>
                </a:ext>
              </a:extLst>
            </p:cNvPr>
            <p:cNvSpPr/>
            <p:nvPr/>
          </p:nvSpPr>
          <p:spPr>
            <a:xfrm>
              <a:off x="1088625" y="3340650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4" y="1"/>
                  </a:moveTo>
                  <a:lnTo>
                    <a:pt x="1" y="627"/>
                  </a:lnTo>
                  <a:lnTo>
                    <a:pt x="627" y="2808"/>
                  </a:lnTo>
                  <a:lnTo>
                    <a:pt x="2808" y="2183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89" name="Google Shape;4863;p41">
              <a:extLst>
                <a:ext uri="{FF2B5EF4-FFF2-40B4-BE49-F238E27FC236}">
                  <a16:creationId xmlns:a16="http://schemas.microsoft.com/office/drawing/2014/main" id="{5296C09F-E056-436F-8EED-04F07C5DB39C}"/>
                </a:ext>
              </a:extLst>
            </p:cNvPr>
            <p:cNvSpPr/>
            <p:nvPr/>
          </p:nvSpPr>
          <p:spPr>
            <a:xfrm>
              <a:off x="1104075" y="3356025"/>
              <a:ext cx="39500" cy="39500"/>
            </a:xfrm>
            <a:custGeom>
              <a:avLst/>
              <a:gdLst/>
              <a:ahLst/>
              <a:cxnLst/>
              <a:rect l="l" t="t" r="r" b="b"/>
              <a:pathLst>
                <a:path w="1580" h="1580" extrusionOk="0">
                  <a:moveTo>
                    <a:pt x="1227" y="1"/>
                  </a:moveTo>
                  <a:lnTo>
                    <a:pt x="0" y="353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90" name="Google Shape;4864;p41">
              <a:extLst>
                <a:ext uri="{FF2B5EF4-FFF2-40B4-BE49-F238E27FC236}">
                  <a16:creationId xmlns:a16="http://schemas.microsoft.com/office/drawing/2014/main" id="{B7060C19-0B19-420D-BCDD-0D8E18078F0A}"/>
                </a:ext>
              </a:extLst>
            </p:cNvPr>
            <p:cNvSpPr/>
            <p:nvPr/>
          </p:nvSpPr>
          <p:spPr>
            <a:xfrm>
              <a:off x="1681750" y="3673125"/>
              <a:ext cx="70200" cy="70225"/>
            </a:xfrm>
            <a:custGeom>
              <a:avLst/>
              <a:gdLst/>
              <a:ahLst/>
              <a:cxnLst/>
              <a:rect l="l" t="t" r="r" b="b"/>
              <a:pathLst>
                <a:path w="2808" h="2809" extrusionOk="0">
                  <a:moveTo>
                    <a:pt x="2183" y="1"/>
                  </a:moveTo>
                  <a:lnTo>
                    <a:pt x="0" y="626"/>
                  </a:lnTo>
                  <a:lnTo>
                    <a:pt x="626" y="2808"/>
                  </a:lnTo>
                  <a:lnTo>
                    <a:pt x="2808" y="2182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91" name="Google Shape;4865;p41">
              <a:extLst>
                <a:ext uri="{FF2B5EF4-FFF2-40B4-BE49-F238E27FC236}">
                  <a16:creationId xmlns:a16="http://schemas.microsoft.com/office/drawing/2014/main" id="{0DAD7DA0-DB6D-4533-9A1E-18F8CA0C2A9E}"/>
                </a:ext>
              </a:extLst>
            </p:cNvPr>
            <p:cNvSpPr/>
            <p:nvPr/>
          </p:nvSpPr>
          <p:spPr>
            <a:xfrm>
              <a:off x="1697100" y="36884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1228" y="1"/>
                  </a:moveTo>
                  <a:lnTo>
                    <a:pt x="1" y="353"/>
                  </a:lnTo>
                  <a:lnTo>
                    <a:pt x="352" y="1581"/>
                  </a:lnTo>
                  <a:lnTo>
                    <a:pt x="1580" y="1229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92" name="Google Shape;4866;p41">
              <a:extLst>
                <a:ext uri="{FF2B5EF4-FFF2-40B4-BE49-F238E27FC236}">
                  <a16:creationId xmlns:a16="http://schemas.microsoft.com/office/drawing/2014/main" id="{A99BE456-C2F2-42AA-AF6F-304A8DCC0599}"/>
                </a:ext>
              </a:extLst>
            </p:cNvPr>
            <p:cNvSpPr/>
            <p:nvPr/>
          </p:nvSpPr>
          <p:spPr>
            <a:xfrm>
              <a:off x="908550" y="3564750"/>
              <a:ext cx="1660900" cy="1520425"/>
            </a:xfrm>
            <a:custGeom>
              <a:avLst/>
              <a:gdLst/>
              <a:ahLst/>
              <a:cxnLst/>
              <a:rect l="l" t="t" r="r" b="b"/>
              <a:pathLst>
                <a:path w="66436" h="60817" extrusionOk="0">
                  <a:moveTo>
                    <a:pt x="47016" y="0"/>
                  </a:moveTo>
                  <a:lnTo>
                    <a:pt x="0" y="33827"/>
                  </a:lnTo>
                  <a:lnTo>
                    <a:pt x="19419" y="60817"/>
                  </a:lnTo>
                  <a:lnTo>
                    <a:pt x="66435" y="26991"/>
                  </a:lnTo>
                  <a:lnTo>
                    <a:pt x="47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93" name="Google Shape;4867;p41">
              <a:extLst>
                <a:ext uri="{FF2B5EF4-FFF2-40B4-BE49-F238E27FC236}">
                  <a16:creationId xmlns:a16="http://schemas.microsoft.com/office/drawing/2014/main" id="{E094E375-29C1-4E25-95E5-9CA1C2ACC7DD}"/>
                </a:ext>
              </a:extLst>
            </p:cNvPr>
            <p:cNvSpPr/>
            <p:nvPr/>
          </p:nvSpPr>
          <p:spPr>
            <a:xfrm>
              <a:off x="2039450" y="3561900"/>
              <a:ext cx="574425" cy="680750"/>
            </a:xfrm>
            <a:custGeom>
              <a:avLst/>
              <a:gdLst/>
              <a:ahLst/>
              <a:cxnLst/>
              <a:rect l="l" t="t" r="r" b="b"/>
              <a:pathLst>
                <a:path w="22977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22976" y="15682"/>
                  </a:lnTo>
                  <a:lnTo>
                    <a:pt x="13180" y="2066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94" name="Google Shape;4868;p41">
              <a:extLst>
                <a:ext uri="{FF2B5EF4-FFF2-40B4-BE49-F238E27FC236}">
                  <a16:creationId xmlns:a16="http://schemas.microsoft.com/office/drawing/2014/main" id="{263D9549-2CFD-471D-BFC7-A6EC30CD311B}"/>
                </a:ext>
              </a:extLst>
            </p:cNvPr>
            <p:cNvSpPr/>
            <p:nvPr/>
          </p:nvSpPr>
          <p:spPr>
            <a:xfrm>
              <a:off x="2039450" y="3561900"/>
              <a:ext cx="532100" cy="680750"/>
            </a:xfrm>
            <a:custGeom>
              <a:avLst/>
              <a:gdLst/>
              <a:ahLst/>
              <a:cxnLst/>
              <a:rect l="l" t="t" r="r" b="b"/>
              <a:pathLst>
                <a:path w="21284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95" name="Google Shape;4869;p41">
              <a:extLst>
                <a:ext uri="{FF2B5EF4-FFF2-40B4-BE49-F238E27FC236}">
                  <a16:creationId xmlns:a16="http://schemas.microsoft.com/office/drawing/2014/main" id="{7A362703-437B-4C55-8FEE-83721759EDBB}"/>
                </a:ext>
              </a:extLst>
            </p:cNvPr>
            <p:cNvSpPr/>
            <p:nvPr/>
          </p:nvSpPr>
          <p:spPr>
            <a:xfrm>
              <a:off x="2039475" y="3749100"/>
              <a:ext cx="432475" cy="449450"/>
            </a:xfrm>
            <a:custGeom>
              <a:avLst/>
              <a:gdLst/>
              <a:ahLst/>
              <a:cxnLst/>
              <a:rect l="l" t="t" r="r" b="b"/>
              <a:pathLst>
                <a:path w="17299" h="17978" extrusionOk="0">
                  <a:moveTo>
                    <a:pt x="6210" y="0"/>
                  </a:moveTo>
                  <a:cubicBezTo>
                    <a:pt x="4252" y="0"/>
                    <a:pt x="2274" y="588"/>
                    <a:pt x="558" y="1810"/>
                  </a:cubicBezTo>
                  <a:cubicBezTo>
                    <a:pt x="468" y="1875"/>
                    <a:pt x="389" y="1946"/>
                    <a:pt x="301" y="2012"/>
                  </a:cubicBezTo>
                  <a:lnTo>
                    <a:pt x="1" y="4062"/>
                  </a:lnTo>
                  <a:lnTo>
                    <a:pt x="9795" y="17676"/>
                  </a:lnTo>
                  <a:lnTo>
                    <a:pt x="11468" y="17977"/>
                  </a:lnTo>
                  <a:cubicBezTo>
                    <a:pt x="11605" y="17890"/>
                    <a:pt x="11746" y="17809"/>
                    <a:pt x="11882" y="17713"/>
                  </a:cubicBezTo>
                  <a:cubicBezTo>
                    <a:pt x="16273" y="14586"/>
                    <a:pt x="17298" y="8491"/>
                    <a:pt x="14171" y="4101"/>
                  </a:cubicBezTo>
                  <a:cubicBezTo>
                    <a:pt x="12266" y="1426"/>
                    <a:pt x="9261" y="0"/>
                    <a:pt x="621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96" name="Google Shape;4870;p41">
              <a:extLst>
                <a:ext uri="{FF2B5EF4-FFF2-40B4-BE49-F238E27FC236}">
                  <a16:creationId xmlns:a16="http://schemas.microsoft.com/office/drawing/2014/main" id="{D85803E1-CF20-4E77-B52A-E349C747AF2F}"/>
                </a:ext>
              </a:extLst>
            </p:cNvPr>
            <p:cNvSpPr/>
            <p:nvPr/>
          </p:nvSpPr>
          <p:spPr>
            <a:xfrm>
              <a:off x="1062575" y="3834800"/>
              <a:ext cx="1185650" cy="1099125"/>
            </a:xfrm>
            <a:custGeom>
              <a:avLst/>
              <a:gdLst/>
              <a:ahLst/>
              <a:cxnLst/>
              <a:rect l="l" t="t" r="r" b="b"/>
              <a:pathLst>
                <a:path w="47426" h="43965" extrusionOk="0">
                  <a:moveTo>
                    <a:pt x="30256" y="0"/>
                  </a:moveTo>
                  <a:lnTo>
                    <a:pt x="851" y="21158"/>
                  </a:lnTo>
                  <a:cubicBezTo>
                    <a:pt x="1861" y="22653"/>
                    <a:pt x="1510" y="24688"/>
                    <a:pt x="35" y="25748"/>
                  </a:cubicBezTo>
                  <a:cubicBezTo>
                    <a:pt x="24" y="25756"/>
                    <a:pt x="12" y="25763"/>
                    <a:pt x="1" y="25770"/>
                  </a:cubicBezTo>
                  <a:lnTo>
                    <a:pt x="12560" y="43227"/>
                  </a:lnTo>
                  <a:cubicBezTo>
                    <a:pt x="12570" y="43220"/>
                    <a:pt x="12579" y="43211"/>
                    <a:pt x="12590" y="43201"/>
                  </a:cubicBezTo>
                  <a:cubicBezTo>
                    <a:pt x="13182" y="42776"/>
                    <a:pt x="13865" y="42571"/>
                    <a:pt x="14542" y="42571"/>
                  </a:cubicBezTo>
                  <a:cubicBezTo>
                    <a:pt x="15583" y="42571"/>
                    <a:pt x="16609" y="43055"/>
                    <a:pt x="17264" y="43965"/>
                  </a:cubicBezTo>
                  <a:lnTo>
                    <a:pt x="46661" y="22813"/>
                  </a:lnTo>
                  <a:cubicBezTo>
                    <a:pt x="45582" y="21313"/>
                    <a:pt x="45923" y="19220"/>
                    <a:pt x="47425" y="18141"/>
                  </a:cubicBezTo>
                  <a:lnTo>
                    <a:pt x="34869" y="687"/>
                  </a:lnTo>
                  <a:cubicBezTo>
                    <a:pt x="34278" y="1112"/>
                    <a:pt x="33595" y="1316"/>
                    <a:pt x="32920" y="1316"/>
                  </a:cubicBezTo>
                  <a:cubicBezTo>
                    <a:pt x="31909" y="1316"/>
                    <a:pt x="30913" y="859"/>
                    <a:pt x="30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97" name="Google Shape;4871;p41">
              <a:extLst>
                <a:ext uri="{FF2B5EF4-FFF2-40B4-BE49-F238E27FC236}">
                  <a16:creationId xmlns:a16="http://schemas.microsoft.com/office/drawing/2014/main" id="{A5964800-7FC0-472E-84E8-D3FC850ECD38}"/>
                </a:ext>
              </a:extLst>
            </p:cNvPr>
            <p:cNvSpPr/>
            <p:nvPr/>
          </p:nvSpPr>
          <p:spPr>
            <a:xfrm>
              <a:off x="1341025" y="4104200"/>
              <a:ext cx="648500" cy="553350"/>
            </a:xfrm>
            <a:custGeom>
              <a:avLst/>
              <a:gdLst/>
              <a:ahLst/>
              <a:cxnLst/>
              <a:rect l="l" t="t" r="r" b="b"/>
              <a:pathLst>
                <a:path w="25940" h="22134" extrusionOk="0">
                  <a:moveTo>
                    <a:pt x="11839" y="4029"/>
                  </a:moveTo>
                  <a:cubicBezTo>
                    <a:pt x="11846" y="4029"/>
                    <a:pt x="11853" y="4030"/>
                    <a:pt x="11860" y="4031"/>
                  </a:cubicBezTo>
                  <a:cubicBezTo>
                    <a:pt x="11899" y="4037"/>
                    <a:pt x="11928" y="4055"/>
                    <a:pt x="11949" y="4086"/>
                  </a:cubicBezTo>
                  <a:cubicBezTo>
                    <a:pt x="11971" y="4116"/>
                    <a:pt x="11979" y="4147"/>
                    <a:pt x="11972" y="4183"/>
                  </a:cubicBezTo>
                  <a:lnTo>
                    <a:pt x="11951" y="4313"/>
                  </a:lnTo>
                  <a:lnTo>
                    <a:pt x="11822" y="4292"/>
                  </a:lnTo>
                  <a:cubicBezTo>
                    <a:pt x="11782" y="4288"/>
                    <a:pt x="11756" y="4270"/>
                    <a:pt x="11731" y="4239"/>
                  </a:cubicBezTo>
                  <a:cubicBezTo>
                    <a:pt x="11710" y="4209"/>
                    <a:pt x="11703" y="4179"/>
                    <a:pt x="11710" y="4140"/>
                  </a:cubicBezTo>
                  <a:cubicBezTo>
                    <a:pt x="11720" y="4076"/>
                    <a:pt x="11779" y="4029"/>
                    <a:pt x="11839" y="4029"/>
                  </a:cubicBezTo>
                  <a:close/>
                  <a:moveTo>
                    <a:pt x="19600" y="14947"/>
                  </a:moveTo>
                  <a:lnTo>
                    <a:pt x="19733" y="14968"/>
                  </a:lnTo>
                  <a:cubicBezTo>
                    <a:pt x="19769" y="14974"/>
                    <a:pt x="19798" y="14994"/>
                    <a:pt x="19819" y="15023"/>
                  </a:cubicBezTo>
                  <a:cubicBezTo>
                    <a:pt x="19841" y="15053"/>
                    <a:pt x="19848" y="15086"/>
                    <a:pt x="19842" y="15121"/>
                  </a:cubicBezTo>
                  <a:cubicBezTo>
                    <a:pt x="19836" y="15157"/>
                    <a:pt x="19819" y="15186"/>
                    <a:pt x="19789" y="15207"/>
                  </a:cubicBezTo>
                  <a:cubicBezTo>
                    <a:pt x="19765" y="15224"/>
                    <a:pt x="19740" y="15233"/>
                    <a:pt x="19713" y="15233"/>
                  </a:cubicBezTo>
                  <a:cubicBezTo>
                    <a:pt x="19705" y="15233"/>
                    <a:pt x="19697" y="15232"/>
                    <a:pt x="19689" y="15230"/>
                  </a:cubicBezTo>
                  <a:cubicBezTo>
                    <a:pt x="19650" y="15225"/>
                    <a:pt x="19624" y="15207"/>
                    <a:pt x="19603" y="15179"/>
                  </a:cubicBezTo>
                  <a:cubicBezTo>
                    <a:pt x="19590" y="15152"/>
                    <a:pt x="19574" y="15116"/>
                    <a:pt x="19578" y="15078"/>
                  </a:cubicBezTo>
                  <a:lnTo>
                    <a:pt x="19600" y="14947"/>
                  </a:lnTo>
                  <a:close/>
                  <a:moveTo>
                    <a:pt x="11845" y="1"/>
                  </a:moveTo>
                  <a:cubicBezTo>
                    <a:pt x="9842" y="1"/>
                    <a:pt x="8069" y="1454"/>
                    <a:pt x="7736" y="3494"/>
                  </a:cubicBezTo>
                  <a:cubicBezTo>
                    <a:pt x="7558" y="4584"/>
                    <a:pt x="7812" y="5679"/>
                    <a:pt x="8454" y="6581"/>
                  </a:cubicBezTo>
                  <a:cubicBezTo>
                    <a:pt x="8475" y="6610"/>
                    <a:pt x="8492" y="6637"/>
                    <a:pt x="8512" y="6663"/>
                  </a:cubicBezTo>
                  <a:cubicBezTo>
                    <a:pt x="8054" y="6754"/>
                    <a:pt x="7617" y="6945"/>
                    <a:pt x="7224" y="7226"/>
                  </a:cubicBezTo>
                  <a:cubicBezTo>
                    <a:pt x="6504" y="7743"/>
                    <a:pt x="6030" y="8511"/>
                    <a:pt x="5888" y="9386"/>
                  </a:cubicBezTo>
                  <a:cubicBezTo>
                    <a:pt x="5745" y="10257"/>
                    <a:pt x="5948" y="11130"/>
                    <a:pt x="6460" y="11848"/>
                  </a:cubicBezTo>
                  <a:cubicBezTo>
                    <a:pt x="6463" y="11854"/>
                    <a:pt x="6467" y="11857"/>
                    <a:pt x="6470" y="11862"/>
                  </a:cubicBezTo>
                  <a:cubicBezTo>
                    <a:pt x="6625" y="12076"/>
                    <a:pt x="6805" y="12259"/>
                    <a:pt x="6999" y="12428"/>
                  </a:cubicBezTo>
                  <a:cubicBezTo>
                    <a:pt x="6641" y="12522"/>
                    <a:pt x="6291" y="12672"/>
                    <a:pt x="5973" y="12901"/>
                  </a:cubicBezTo>
                  <a:cubicBezTo>
                    <a:pt x="5530" y="13220"/>
                    <a:pt x="5199" y="13647"/>
                    <a:pt x="4980" y="14130"/>
                  </a:cubicBezTo>
                  <a:lnTo>
                    <a:pt x="2034" y="14924"/>
                  </a:lnTo>
                  <a:cubicBezTo>
                    <a:pt x="1222" y="15144"/>
                    <a:pt x="565" y="15749"/>
                    <a:pt x="281" y="16543"/>
                  </a:cubicBezTo>
                  <a:cubicBezTo>
                    <a:pt x="0" y="17333"/>
                    <a:pt x="122" y="18212"/>
                    <a:pt x="610" y="18894"/>
                  </a:cubicBezTo>
                  <a:cubicBezTo>
                    <a:pt x="612" y="18898"/>
                    <a:pt x="615" y="18901"/>
                    <a:pt x="617" y="18905"/>
                  </a:cubicBezTo>
                  <a:lnTo>
                    <a:pt x="2172" y="21065"/>
                  </a:lnTo>
                  <a:cubicBezTo>
                    <a:pt x="2655" y="21737"/>
                    <a:pt x="3431" y="22133"/>
                    <a:pt x="4258" y="22133"/>
                  </a:cubicBezTo>
                  <a:cubicBezTo>
                    <a:pt x="4274" y="22133"/>
                    <a:pt x="4290" y="22133"/>
                    <a:pt x="4306" y="22133"/>
                  </a:cubicBezTo>
                  <a:cubicBezTo>
                    <a:pt x="5149" y="22117"/>
                    <a:pt x="5931" y="21689"/>
                    <a:pt x="6397" y="20986"/>
                  </a:cubicBezTo>
                  <a:lnTo>
                    <a:pt x="8087" y="18442"/>
                  </a:lnTo>
                  <a:cubicBezTo>
                    <a:pt x="8604" y="18391"/>
                    <a:pt x="9114" y="18219"/>
                    <a:pt x="9566" y="17895"/>
                  </a:cubicBezTo>
                  <a:cubicBezTo>
                    <a:pt x="9888" y="17663"/>
                    <a:pt x="10153" y="17375"/>
                    <a:pt x="10361" y="17051"/>
                  </a:cubicBezTo>
                  <a:cubicBezTo>
                    <a:pt x="10466" y="17347"/>
                    <a:pt x="10614" y="17631"/>
                    <a:pt x="10811" y="17892"/>
                  </a:cubicBezTo>
                  <a:cubicBezTo>
                    <a:pt x="11329" y="18613"/>
                    <a:pt x="12097" y="19087"/>
                    <a:pt x="12971" y="19231"/>
                  </a:cubicBezTo>
                  <a:cubicBezTo>
                    <a:pt x="13152" y="19260"/>
                    <a:pt x="13334" y="19275"/>
                    <a:pt x="13514" y="19275"/>
                  </a:cubicBezTo>
                  <a:cubicBezTo>
                    <a:pt x="14204" y="19275"/>
                    <a:pt x="14874" y="19059"/>
                    <a:pt x="15446" y="18649"/>
                  </a:cubicBezTo>
                  <a:cubicBezTo>
                    <a:pt x="15836" y="18368"/>
                    <a:pt x="16156" y="18012"/>
                    <a:pt x="16388" y="17605"/>
                  </a:cubicBezTo>
                  <a:cubicBezTo>
                    <a:pt x="17036" y="18470"/>
                    <a:pt x="17976" y="19037"/>
                    <a:pt x="19045" y="19210"/>
                  </a:cubicBezTo>
                  <a:cubicBezTo>
                    <a:pt x="19268" y="19247"/>
                    <a:pt x="19492" y="19264"/>
                    <a:pt x="19714" y="19264"/>
                  </a:cubicBezTo>
                  <a:cubicBezTo>
                    <a:pt x="20578" y="19264"/>
                    <a:pt x="21423" y="18994"/>
                    <a:pt x="22141" y="18477"/>
                  </a:cubicBezTo>
                  <a:cubicBezTo>
                    <a:pt x="23044" y="17826"/>
                    <a:pt x="23640" y="16866"/>
                    <a:pt x="23819" y="15769"/>
                  </a:cubicBezTo>
                  <a:cubicBezTo>
                    <a:pt x="23996" y="14696"/>
                    <a:pt x="23749" y="13619"/>
                    <a:pt x="23130" y="12728"/>
                  </a:cubicBezTo>
                  <a:cubicBezTo>
                    <a:pt x="23603" y="12639"/>
                    <a:pt x="24056" y="12446"/>
                    <a:pt x="24459" y="12158"/>
                  </a:cubicBezTo>
                  <a:cubicBezTo>
                    <a:pt x="25180" y="11640"/>
                    <a:pt x="25654" y="10872"/>
                    <a:pt x="25797" y="9998"/>
                  </a:cubicBezTo>
                  <a:cubicBezTo>
                    <a:pt x="25939" y="9126"/>
                    <a:pt x="25736" y="8253"/>
                    <a:pt x="25225" y="7537"/>
                  </a:cubicBezTo>
                  <a:cubicBezTo>
                    <a:pt x="25223" y="7533"/>
                    <a:pt x="25218" y="7528"/>
                    <a:pt x="25215" y="7522"/>
                  </a:cubicBezTo>
                  <a:cubicBezTo>
                    <a:pt x="24697" y="6803"/>
                    <a:pt x="23928" y="6329"/>
                    <a:pt x="23054" y="6187"/>
                  </a:cubicBezTo>
                  <a:lnTo>
                    <a:pt x="21148" y="5874"/>
                  </a:lnTo>
                  <a:lnTo>
                    <a:pt x="21459" y="3968"/>
                  </a:lnTo>
                  <a:cubicBezTo>
                    <a:pt x="21602" y="3098"/>
                    <a:pt x="21397" y="2225"/>
                    <a:pt x="20887" y="1507"/>
                  </a:cubicBezTo>
                  <a:cubicBezTo>
                    <a:pt x="20883" y="1501"/>
                    <a:pt x="20880" y="1499"/>
                    <a:pt x="20876" y="1493"/>
                  </a:cubicBezTo>
                  <a:cubicBezTo>
                    <a:pt x="20358" y="772"/>
                    <a:pt x="19591" y="298"/>
                    <a:pt x="18716" y="154"/>
                  </a:cubicBezTo>
                  <a:cubicBezTo>
                    <a:pt x="18536" y="125"/>
                    <a:pt x="18355" y="111"/>
                    <a:pt x="18176" y="111"/>
                  </a:cubicBezTo>
                  <a:cubicBezTo>
                    <a:pt x="17486" y="111"/>
                    <a:pt x="16814" y="325"/>
                    <a:pt x="16242" y="736"/>
                  </a:cubicBezTo>
                  <a:cubicBezTo>
                    <a:pt x="15838" y="1027"/>
                    <a:pt x="15512" y="1394"/>
                    <a:pt x="15279" y="1815"/>
                  </a:cubicBezTo>
                  <a:cubicBezTo>
                    <a:pt x="15262" y="1787"/>
                    <a:pt x="15241" y="1759"/>
                    <a:pt x="15221" y="1732"/>
                  </a:cubicBezTo>
                  <a:cubicBezTo>
                    <a:pt x="14572" y="829"/>
                    <a:pt x="13612" y="233"/>
                    <a:pt x="12515" y="55"/>
                  </a:cubicBezTo>
                  <a:cubicBezTo>
                    <a:pt x="12290" y="19"/>
                    <a:pt x="12066" y="1"/>
                    <a:pt x="11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98" name="Google Shape;4872;p41">
              <a:extLst>
                <a:ext uri="{FF2B5EF4-FFF2-40B4-BE49-F238E27FC236}">
                  <a16:creationId xmlns:a16="http://schemas.microsoft.com/office/drawing/2014/main" id="{A3F80810-7933-44CD-81D2-99123E4393C2}"/>
                </a:ext>
              </a:extLst>
            </p:cNvPr>
            <p:cNvSpPr/>
            <p:nvPr/>
          </p:nvSpPr>
          <p:spPr>
            <a:xfrm>
              <a:off x="1523750" y="4142200"/>
              <a:ext cx="426600" cy="405800"/>
            </a:xfrm>
            <a:custGeom>
              <a:avLst/>
              <a:gdLst/>
              <a:ahLst/>
              <a:cxnLst/>
              <a:rect l="l" t="t" r="r" b="b"/>
              <a:pathLst>
                <a:path w="17064" h="16232" extrusionOk="0">
                  <a:moveTo>
                    <a:pt x="4533" y="988"/>
                  </a:moveTo>
                  <a:cubicBezTo>
                    <a:pt x="4621" y="988"/>
                    <a:pt x="4710" y="995"/>
                    <a:pt x="4799" y="1009"/>
                  </a:cubicBezTo>
                  <a:cubicBezTo>
                    <a:pt x="5249" y="1084"/>
                    <a:pt x="5626" y="1332"/>
                    <a:pt x="5874" y="1676"/>
                  </a:cubicBezTo>
                  <a:cubicBezTo>
                    <a:pt x="6121" y="2021"/>
                    <a:pt x="6238" y="2458"/>
                    <a:pt x="6164" y="2907"/>
                  </a:cubicBezTo>
                  <a:lnTo>
                    <a:pt x="5902" y="4523"/>
                  </a:lnTo>
                  <a:cubicBezTo>
                    <a:pt x="5894" y="4529"/>
                    <a:pt x="5889" y="4532"/>
                    <a:pt x="5882" y="4538"/>
                  </a:cubicBezTo>
                  <a:lnTo>
                    <a:pt x="4268" y="4274"/>
                  </a:lnTo>
                  <a:cubicBezTo>
                    <a:pt x="3832" y="4202"/>
                    <a:pt x="3448" y="3966"/>
                    <a:pt x="3190" y="3608"/>
                  </a:cubicBezTo>
                  <a:cubicBezTo>
                    <a:pt x="2932" y="3249"/>
                    <a:pt x="2830" y="2812"/>
                    <a:pt x="2900" y="2375"/>
                  </a:cubicBezTo>
                  <a:cubicBezTo>
                    <a:pt x="3032" y="1564"/>
                    <a:pt x="3736" y="988"/>
                    <a:pt x="4533" y="988"/>
                  </a:cubicBezTo>
                  <a:close/>
                  <a:moveTo>
                    <a:pt x="10871" y="1100"/>
                  </a:moveTo>
                  <a:cubicBezTo>
                    <a:pt x="10914" y="1100"/>
                    <a:pt x="10957" y="1104"/>
                    <a:pt x="11001" y="1111"/>
                  </a:cubicBezTo>
                  <a:cubicBezTo>
                    <a:pt x="11444" y="1183"/>
                    <a:pt x="11743" y="1600"/>
                    <a:pt x="11672" y="2042"/>
                  </a:cubicBezTo>
                  <a:lnTo>
                    <a:pt x="11150" y="5241"/>
                  </a:lnTo>
                  <a:lnTo>
                    <a:pt x="9549" y="4981"/>
                  </a:lnTo>
                  <a:lnTo>
                    <a:pt x="10069" y="1780"/>
                  </a:lnTo>
                  <a:cubicBezTo>
                    <a:pt x="10134" y="1384"/>
                    <a:pt x="10481" y="1100"/>
                    <a:pt x="10871" y="1100"/>
                  </a:cubicBezTo>
                  <a:close/>
                  <a:moveTo>
                    <a:pt x="6605" y="5501"/>
                  </a:moveTo>
                  <a:lnTo>
                    <a:pt x="8362" y="5787"/>
                  </a:lnTo>
                  <a:lnTo>
                    <a:pt x="8073" y="7563"/>
                  </a:lnTo>
                  <a:lnTo>
                    <a:pt x="6297" y="7272"/>
                  </a:lnTo>
                  <a:lnTo>
                    <a:pt x="6584" y="5515"/>
                  </a:lnTo>
                  <a:lnTo>
                    <a:pt x="6594" y="5509"/>
                  </a:lnTo>
                  <a:cubicBezTo>
                    <a:pt x="6600" y="5507"/>
                    <a:pt x="6601" y="5504"/>
                    <a:pt x="6605" y="5501"/>
                  </a:cubicBezTo>
                  <a:close/>
                  <a:moveTo>
                    <a:pt x="9337" y="5945"/>
                  </a:moveTo>
                  <a:lnTo>
                    <a:pt x="11113" y="6236"/>
                  </a:lnTo>
                  <a:lnTo>
                    <a:pt x="10822" y="8012"/>
                  </a:lnTo>
                  <a:lnTo>
                    <a:pt x="9048" y="7721"/>
                  </a:lnTo>
                  <a:lnTo>
                    <a:pt x="9337" y="5945"/>
                  </a:lnTo>
                  <a:close/>
                  <a:moveTo>
                    <a:pt x="12054" y="6604"/>
                  </a:moveTo>
                  <a:lnTo>
                    <a:pt x="15341" y="7140"/>
                  </a:lnTo>
                  <a:cubicBezTo>
                    <a:pt x="15554" y="7175"/>
                    <a:pt x="15742" y="7291"/>
                    <a:pt x="15870" y="7467"/>
                  </a:cubicBezTo>
                  <a:cubicBezTo>
                    <a:pt x="15996" y="7642"/>
                    <a:pt x="16046" y="7857"/>
                    <a:pt x="16010" y="8072"/>
                  </a:cubicBezTo>
                  <a:cubicBezTo>
                    <a:pt x="15946" y="8470"/>
                    <a:pt x="15600" y="8752"/>
                    <a:pt x="15209" y="8752"/>
                  </a:cubicBezTo>
                  <a:cubicBezTo>
                    <a:pt x="15166" y="8752"/>
                    <a:pt x="15123" y="8749"/>
                    <a:pt x="15079" y="8741"/>
                  </a:cubicBezTo>
                  <a:lnTo>
                    <a:pt x="11794" y="8207"/>
                  </a:lnTo>
                  <a:lnTo>
                    <a:pt x="12054" y="6604"/>
                  </a:lnTo>
                  <a:close/>
                  <a:moveTo>
                    <a:pt x="1856" y="7587"/>
                  </a:moveTo>
                  <a:cubicBezTo>
                    <a:pt x="1899" y="7587"/>
                    <a:pt x="1942" y="7591"/>
                    <a:pt x="1986" y="7598"/>
                  </a:cubicBezTo>
                  <a:lnTo>
                    <a:pt x="5161" y="8115"/>
                  </a:lnTo>
                  <a:lnTo>
                    <a:pt x="4900" y="9717"/>
                  </a:lnTo>
                  <a:lnTo>
                    <a:pt x="1725" y="9199"/>
                  </a:lnTo>
                  <a:cubicBezTo>
                    <a:pt x="1282" y="9127"/>
                    <a:pt x="983" y="8710"/>
                    <a:pt x="1054" y="8267"/>
                  </a:cubicBezTo>
                  <a:cubicBezTo>
                    <a:pt x="1119" y="7871"/>
                    <a:pt x="1466" y="7587"/>
                    <a:pt x="1856" y="7587"/>
                  </a:cubicBezTo>
                  <a:close/>
                  <a:moveTo>
                    <a:pt x="6139" y="8248"/>
                  </a:moveTo>
                  <a:lnTo>
                    <a:pt x="7915" y="8538"/>
                  </a:lnTo>
                  <a:lnTo>
                    <a:pt x="7624" y="10314"/>
                  </a:lnTo>
                  <a:lnTo>
                    <a:pt x="5849" y="10023"/>
                  </a:lnTo>
                  <a:lnTo>
                    <a:pt x="6139" y="8248"/>
                  </a:lnTo>
                  <a:close/>
                  <a:moveTo>
                    <a:pt x="8891" y="8697"/>
                  </a:moveTo>
                  <a:lnTo>
                    <a:pt x="10667" y="8988"/>
                  </a:lnTo>
                  <a:lnTo>
                    <a:pt x="10390" y="10682"/>
                  </a:lnTo>
                  <a:cubicBezTo>
                    <a:pt x="10355" y="10702"/>
                    <a:pt x="10325" y="10724"/>
                    <a:pt x="10296" y="10749"/>
                  </a:cubicBezTo>
                  <a:lnTo>
                    <a:pt x="8600" y="10473"/>
                  </a:lnTo>
                  <a:lnTo>
                    <a:pt x="8891" y="8697"/>
                  </a:lnTo>
                  <a:close/>
                  <a:moveTo>
                    <a:pt x="11114" y="11692"/>
                  </a:moveTo>
                  <a:lnTo>
                    <a:pt x="12668" y="11945"/>
                  </a:lnTo>
                  <a:cubicBezTo>
                    <a:pt x="13567" y="12092"/>
                    <a:pt x="14180" y="12945"/>
                    <a:pt x="14032" y="13844"/>
                  </a:cubicBezTo>
                  <a:cubicBezTo>
                    <a:pt x="13901" y="14655"/>
                    <a:pt x="13198" y="15233"/>
                    <a:pt x="12404" y="15233"/>
                  </a:cubicBezTo>
                  <a:cubicBezTo>
                    <a:pt x="12316" y="15233"/>
                    <a:pt x="12226" y="15226"/>
                    <a:pt x="12136" y="15211"/>
                  </a:cubicBezTo>
                  <a:cubicBezTo>
                    <a:pt x="11700" y="15139"/>
                    <a:pt x="11316" y="14903"/>
                    <a:pt x="11058" y="14545"/>
                  </a:cubicBezTo>
                  <a:cubicBezTo>
                    <a:pt x="10800" y="14186"/>
                    <a:pt x="10699" y="13749"/>
                    <a:pt x="10769" y="13312"/>
                  </a:cubicBezTo>
                  <a:lnTo>
                    <a:pt x="11021" y="11758"/>
                  </a:lnTo>
                  <a:cubicBezTo>
                    <a:pt x="11037" y="11750"/>
                    <a:pt x="11055" y="11741"/>
                    <a:pt x="11071" y="11730"/>
                  </a:cubicBezTo>
                  <a:cubicBezTo>
                    <a:pt x="11087" y="11720"/>
                    <a:pt x="11100" y="11705"/>
                    <a:pt x="11114" y="11692"/>
                  </a:cubicBezTo>
                  <a:close/>
                  <a:moveTo>
                    <a:pt x="5925" y="11039"/>
                  </a:moveTo>
                  <a:lnTo>
                    <a:pt x="7525" y="11301"/>
                  </a:lnTo>
                  <a:lnTo>
                    <a:pt x="6994" y="14559"/>
                  </a:lnTo>
                  <a:cubicBezTo>
                    <a:pt x="6929" y="14957"/>
                    <a:pt x="6583" y="15240"/>
                    <a:pt x="6193" y="15240"/>
                  </a:cubicBezTo>
                  <a:cubicBezTo>
                    <a:pt x="6149" y="15240"/>
                    <a:pt x="6106" y="15237"/>
                    <a:pt x="6062" y="15230"/>
                  </a:cubicBezTo>
                  <a:cubicBezTo>
                    <a:pt x="5849" y="15195"/>
                    <a:pt x="5661" y="15079"/>
                    <a:pt x="5533" y="14901"/>
                  </a:cubicBezTo>
                  <a:cubicBezTo>
                    <a:pt x="5407" y="14727"/>
                    <a:pt x="5357" y="14512"/>
                    <a:pt x="5393" y="14298"/>
                  </a:cubicBezTo>
                  <a:lnTo>
                    <a:pt x="5925" y="11039"/>
                  </a:lnTo>
                  <a:close/>
                  <a:moveTo>
                    <a:pt x="4534" y="0"/>
                  </a:moveTo>
                  <a:cubicBezTo>
                    <a:pt x="3262" y="0"/>
                    <a:pt x="2139" y="923"/>
                    <a:pt x="1927" y="2217"/>
                  </a:cubicBezTo>
                  <a:cubicBezTo>
                    <a:pt x="1813" y="2914"/>
                    <a:pt x="1977" y="3613"/>
                    <a:pt x="2389" y="4187"/>
                  </a:cubicBezTo>
                  <a:cubicBezTo>
                    <a:pt x="2801" y="4760"/>
                    <a:pt x="3412" y="5137"/>
                    <a:pt x="4109" y="5250"/>
                  </a:cubicBezTo>
                  <a:lnTo>
                    <a:pt x="5589" y="5492"/>
                  </a:lnTo>
                  <a:lnTo>
                    <a:pt x="5320" y="7140"/>
                  </a:lnTo>
                  <a:lnTo>
                    <a:pt x="2145" y="6623"/>
                  </a:lnTo>
                  <a:cubicBezTo>
                    <a:pt x="2046" y="6607"/>
                    <a:pt x="1948" y="6599"/>
                    <a:pt x="1850" y="6599"/>
                  </a:cubicBezTo>
                  <a:cubicBezTo>
                    <a:pt x="1476" y="6599"/>
                    <a:pt x="1113" y="6715"/>
                    <a:pt x="804" y="6938"/>
                  </a:cubicBezTo>
                  <a:cubicBezTo>
                    <a:pt x="414" y="7219"/>
                    <a:pt x="156" y="7635"/>
                    <a:pt x="78" y="8109"/>
                  </a:cubicBezTo>
                  <a:cubicBezTo>
                    <a:pt x="1" y="8584"/>
                    <a:pt x="113" y="9061"/>
                    <a:pt x="394" y="9451"/>
                  </a:cubicBezTo>
                  <a:cubicBezTo>
                    <a:pt x="675" y="9842"/>
                    <a:pt x="1090" y="10100"/>
                    <a:pt x="1565" y="10177"/>
                  </a:cubicBezTo>
                  <a:lnTo>
                    <a:pt x="4878" y="10718"/>
                  </a:lnTo>
                  <a:cubicBezTo>
                    <a:pt x="4880" y="10719"/>
                    <a:pt x="4880" y="10722"/>
                    <a:pt x="4881" y="10724"/>
                  </a:cubicBezTo>
                  <a:cubicBezTo>
                    <a:pt x="4904" y="10754"/>
                    <a:pt x="4931" y="10782"/>
                    <a:pt x="4960" y="10808"/>
                  </a:cubicBezTo>
                  <a:lnTo>
                    <a:pt x="4417" y="14140"/>
                  </a:lnTo>
                  <a:cubicBezTo>
                    <a:pt x="4341" y="14615"/>
                    <a:pt x="4451" y="15091"/>
                    <a:pt x="4732" y="15482"/>
                  </a:cubicBezTo>
                  <a:cubicBezTo>
                    <a:pt x="5014" y="15872"/>
                    <a:pt x="5430" y="16130"/>
                    <a:pt x="5904" y="16207"/>
                  </a:cubicBezTo>
                  <a:cubicBezTo>
                    <a:pt x="6003" y="16223"/>
                    <a:pt x="6101" y="16231"/>
                    <a:pt x="6198" y="16231"/>
                  </a:cubicBezTo>
                  <a:cubicBezTo>
                    <a:pt x="6573" y="16231"/>
                    <a:pt x="6937" y="16115"/>
                    <a:pt x="7246" y="15892"/>
                  </a:cubicBezTo>
                  <a:cubicBezTo>
                    <a:pt x="7637" y="15611"/>
                    <a:pt x="7895" y="15195"/>
                    <a:pt x="7971" y="14721"/>
                  </a:cubicBezTo>
                  <a:lnTo>
                    <a:pt x="8504" y="11462"/>
                  </a:lnTo>
                  <a:lnTo>
                    <a:pt x="10032" y="11711"/>
                  </a:lnTo>
                  <a:lnTo>
                    <a:pt x="9796" y="13156"/>
                  </a:lnTo>
                  <a:cubicBezTo>
                    <a:pt x="9682" y="13854"/>
                    <a:pt x="9846" y="14552"/>
                    <a:pt x="10257" y="15125"/>
                  </a:cubicBezTo>
                  <a:cubicBezTo>
                    <a:pt x="10670" y="15698"/>
                    <a:pt x="11281" y="16077"/>
                    <a:pt x="11977" y="16190"/>
                  </a:cubicBezTo>
                  <a:cubicBezTo>
                    <a:pt x="12119" y="16213"/>
                    <a:pt x="12259" y="16224"/>
                    <a:pt x="12399" y="16224"/>
                  </a:cubicBezTo>
                  <a:cubicBezTo>
                    <a:pt x="13672" y="16224"/>
                    <a:pt x="14798" y="15301"/>
                    <a:pt x="15010" y="14004"/>
                  </a:cubicBezTo>
                  <a:cubicBezTo>
                    <a:pt x="15243" y="12567"/>
                    <a:pt x="14266" y="11205"/>
                    <a:pt x="12827" y="10971"/>
                  </a:cubicBezTo>
                  <a:lnTo>
                    <a:pt x="11381" y="10735"/>
                  </a:lnTo>
                  <a:lnTo>
                    <a:pt x="11635" y="9181"/>
                  </a:lnTo>
                  <a:lnTo>
                    <a:pt x="14919" y="9716"/>
                  </a:lnTo>
                  <a:cubicBezTo>
                    <a:pt x="15018" y="9732"/>
                    <a:pt x="15117" y="9740"/>
                    <a:pt x="15215" y="9740"/>
                  </a:cubicBezTo>
                  <a:cubicBezTo>
                    <a:pt x="15589" y="9740"/>
                    <a:pt x="15952" y="9624"/>
                    <a:pt x="16261" y="9401"/>
                  </a:cubicBezTo>
                  <a:cubicBezTo>
                    <a:pt x="16652" y="9120"/>
                    <a:pt x="16910" y="8704"/>
                    <a:pt x="16988" y="8230"/>
                  </a:cubicBezTo>
                  <a:cubicBezTo>
                    <a:pt x="17064" y="7755"/>
                    <a:pt x="16953" y="7278"/>
                    <a:pt x="16672" y="6888"/>
                  </a:cubicBezTo>
                  <a:cubicBezTo>
                    <a:pt x="16390" y="6497"/>
                    <a:pt x="15974" y="6239"/>
                    <a:pt x="15500" y="6162"/>
                  </a:cubicBezTo>
                  <a:lnTo>
                    <a:pt x="12126" y="5613"/>
                  </a:lnTo>
                  <a:cubicBezTo>
                    <a:pt x="12119" y="5595"/>
                    <a:pt x="12109" y="5581"/>
                    <a:pt x="12100" y="5567"/>
                  </a:cubicBezTo>
                  <a:lnTo>
                    <a:pt x="12649" y="2202"/>
                  </a:lnTo>
                  <a:cubicBezTo>
                    <a:pt x="12727" y="1726"/>
                    <a:pt x="12615" y="1250"/>
                    <a:pt x="12334" y="859"/>
                  </a:cubicBezTo>
                  <a:cubicBezTo>
                    <a:pt x="12053" y="469"/>
                    <a:pt x="11637" y="211"/>
                    <a:pt x="11163" y="133"/>
                  </a:cubicBezTo>
                  <a:cubicBezTo>
                    <a:pt x="11065" y="118"/>
                    <a:pt x="10967" y="110"/>
                    <a:pt x="10870" y="110"/>
                  </a:cubicBezTo>
                  <a:cubicBezTo>
                    <a:pt x="10495" y="110"/>
                    <a:pt x="10131" y="226"/>
                    <a:pt x="9820" y="449"/>
                  </a:cubicBezTo>
                  <a:cubicBezTo>
                    <a:pt x="9430" y="731"/>
                    <a:pt x="9172" y="1145"/>
                    <a:pt x="9095" y="1621"/>
                  </a:cubicBezTo>
                  <a:lnTo>
                    <a:pt x="8573" y="4820"/>
                  </a:lnTo>
                  <a:lnTo>
                    <a:pt x="6901" y="4548"/>
                  </a:lnTo>
                  <a:lnTo>
                    <a:pt x="7143" y="3069"/>
                  </a:lnTo>
                  <a:cubicBezTo>
                    <a:pt x="7376" y="1631"/>
                    <a:pt x="6399" y="270"/>
                    <a:pt x="4960" y="34"/>
                  </a:cubicBezTo>
                  <a:cubicBezTo>
                    <a:pt x="4817" y="11"/>
                    <a:pt x="4675" y="0"/>
                    <a:pt x="4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99" name="Google Shape;4873;p41">
              <a:extLst>
                <a:ext uri="{FF2B5EF4-FFF2-40B4-BE49-F238E27FC236}">
                  <a16:creationId xmlns:a16="http://schemas.microsoft.com/office/drawing/2014/main" id="{468E2CC4-3DBA-49D6-B8D0-F9A678D06E44}"/>
                </a:ext>
              </a:extLst>
            </p:cNvPr>
            <p:cNvSpPr/>
            <p:nvPr/>
          </p:nvSpPr>
          <p:spPr>
            <a:xfrm>
              <a:off x="1054025" y="3826350"/>
              <a:ext cx="1203750" cy="1116025"/>
            </a:xfrm>
            <a:custGeom>
              <a:avLst/>
              <a:gdLst/>
              <a:ahLst/>
              <a:cxnLst/>
              <a:rect l="l" t="t" r="r" b="b"/>
              <a:pathLst>
                <a:path w="48150" h="44641" extrusionOk="0">
                  <a:moveTo>
                    <a:pt x="30540" y="798"/>
                  </a:moveTo>
                  <a:cubicBezTo>
                    <a:pt x="31258" y="1586"/>
                    <a:pt x="32248" y="1999"/>
                    <a:pt x="33251" y="1999"/>
                  </a:cubicBezTo>
                  <a:cubicBezTo>
                    <a:pt x="33892" y="1999"/>
                    <a:pt x="34537" y="1831"/>
                    <a:pt x="35122" y="1485"/>
                  </a:cubicBezTo>
                  <a:lnTo>
                    <a:pt x="47303" y="18414"/>
                  </a:lnTo>
                  <a:cubicBezTo>
                    <a:pt x="45966" y="19575"/>
                    <a:pt x="45647" y="21545"/>
                    <a:pt x="46545" y="23065"/>
                  </a:cubicBezTo>
                  <a:lnTo>
                    <a:pt x="17671" y="43840"/>
                  </a:lnTo>
                  <a:cubicBezTo>
                    <a:pt x="16956" y="43018"/>
                    <a:pt x="15937" y="42580"/>
                    <a:pt x="14896" y="42580"/>
                  </a:cubicBezTo>
                  <a:cubicBezTo>
                    <a:pt x="14246" y="42580"/>
                    <a:pt x="13587" y="42751"/>
                    <a:pt x="12988" y="43106"/>
                  </a:cubicBezTo>
                  <a:lnTo>
                    <a:pt x="809" y="26177"/>
                  </a:lnTo>
                  <a:cubicBezTo>
                    <a:pt x="1909" y="25248"/>
                    <a:pt x="2341" y="23800"/>
                    <a:pt x="1995" y="22462"/>
                  </a:cubicBezTo>
                  <a:cubicBezTo>
                    <a:pt x="1918" y="22162"/>
                    <a:pt x="1802" y="21868"/>
                    <a:pt x="1644" y="21588"/>
                  </a:cubicBezTo>
                  <a:lnTo>
                    <a:pt x="30540" y="798"/>
                  </a:lnTo>
                  <a:close/>
                  <a:moveTo>
                    <a:pt x="30598" y="1"/>
                  </a:moveTo>
                  <a:cubicBezTo>
                    <a:pt x="30530" y="1"/>
                    <a:pt x="30461" y="21"/>
                    <a:pt x="30402" y="65"/>
                  </a:cubicBezTo>
                  <a:lnTo>
                    <a:pt x="995" y="21221"/>
                  </a:lnTo>
                  <a:cubicBezTo>
                    <a:pt x="846" y="21327"/>
                    <a:pt x="810" y="21532"/>
                    <a:pt x="913" y="21685"/>
                  </a:cubicBezTo>
                  <a:cubicBezTo>
                    <a:pt x="1828" y="23041"/>
                    <a:pt x="1509" y="24855"/>
                    <a:pt x="151" y="25830"/>
                  </a:cubicBezTo>
                  <a:cubicBezTo>
                    <a:pt x="76" y="25881"/>
                    <a:pt x="26" y="25960"/>
                    <a:pt x="10" y="26051"/>
                  </a:cubicBezTo>
                  <a:cubicBezTo>
                    <a:pt x="0" y="26096"/>
                    <a:pt x="3" y="26145"/>
                    <a:pt x="15" y="26192"/>
                  </a:cubicBezTo>
                  <a:cubicBezTo>
                    <a:pt x="26" y="26233"/>
                    <a:pt x="43" y="26271"/>
                    <a:pt x="68" y="26304"/>
                  </a:cubicBezTo>
                  <a:lnTo>
                    <a:pt x="12626" y="43761"/>
                  </a:lnTo>
                  <a:cubicBezTo>
                    <a:pt x="12686" y="43847"/>
                    <a:pt x="12789" y="43887"/>
                    <a:pt x="12894" y="43887"/>
                  </a:cubicBezTo>
                  <a:cubicBezTo>
                    <a:pt x="12977" y="43887"/>
                    <a:pt x="13062" y="43862"/>
                    <a:pt x="13129" y="43814"/>
                  </a:cubicBezTo>
                  <a:cubicBezTo>
                    <a:pt x="13660" y="43433"/>
                    <a:pt x="14274" y="43249"/>
                    <a:pt x="14883" y="43249"/>
                  </a:cubicBezTo>
                  <a:cubicBezTo>
                    <a:pt x="15820" y="43249"/>
                    <a:pt x="16743" y="43683"/>
                    <a:pt x="17331" y="44499"/>
                  </a:cubicBezTo>
                  <a:cubicBezTo>
                    <a:pt x="17396" y="44592"/>
                    <a:pt x="17499" y="44641"/>
                    <a:pt x="17603" y="44641"/>
                  </a:cubicBezTo>
                  <a:cubicBezTo>
                    <a:pt x="17672" y="44641"/>
                    <a:pt x="17741" y="44620"/>
                    <a:pt x="17801" y="44577"/>
                  </a:cubicBezTo>
                  <a:lnTo>
                    <a:pt x="47201" y="23426"/>
                  </a:lnTo>
                  <a:cubicBezTo>
                    <a:pt x="47274" y="23373"/>
                    <a:pt x="47323" y="23294"/>
                    <a:pt x="47337" y="23206"/>
                  </a:cubicBezTo>
                  <a:cubicBezTo>
                    <a:pt x="47351" y="23115"/>
                    <a:pt x="47331" y="23026"/>
                    <a:pt x="47278" y="22953"/>
                  </a:cubicBezTo>
                  <a:cubicBezTo>
                    <a:pt x="46308" y="21608"/>
                    <a:pt x="46616" y="19721"/>
                    <a:pt x="47963" y="18751"/>
                  </a:cubicBezTo>
                  <a:cubicBezTo>
                    <a:pt x="48117" y="18642"/>
                    <a:pt x="48150" y="18429"/>
                    <a:pt x="48041" y="18281"/>
                  </a:cubicBezTo>
                  <a:lnTo>
                    <a:pt x="35484" y="827"/>
                  </a:lnTo>
                  <a:cubicBezTo>
                    <a:pt x="35419" y="735"/>
                    <a:pt x="35316" y="686"/>
                    <a:pt x="35210" y="686"/>
                  </a:cubicBezTo>
                  <a:cubicBezTo>
                    <a:pt x="35142" y="686"/>
                    <a:pt x="35073" y="707"/>
                    <a:pt x="35013" y="750"/>
                  </a:cubicBezTo>
                  <a:cubicBezTo>
                    <a:pt x="34478" y="1135"/>
                    <a:pt x="33864" y="1321"/>
                    <a:pt x="33255" y="1321"/>
                  </a:cubicBezTo>
                  <a:cubicBezTo>
                    <a:pt x="32352" y="1321"/>
                    <a:pt x="31463" y="911"/>
                    <a:pt x="30868" y="133"/>
                  </a:cubicBezTo>
                  <a:cubicBezTo>
                    <a:pt x="30801" y="47"/>
                    <a:pt x="30700" y="1"/>
                    <a:pt x="30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00" name="Google Shape;4874;p41">
              <a:extLst>
                <a:ext uri="{FF2B5EF4-FFF2-40B4-BE49-F238E27FC236}">
                  <a16:creationId xmlns:a16="http://schemas.microsoft.com/office/drawing/2014/main" id="{A9CEA8E3-6170-41AB-9F91-F1512801281C}"/>
                </a:ext>
              </a:extLst>
            </p:cNvPr>
            <p:cNvSpPr/>
            <p:nvPr/>
          </p:nvSpPr>
          <p:spPr>
            <a:xfrm>
              <a:off x="1491075" y="4450175"/>
              <a:ext cx="88225" cy="77775"/>
            </a:xfrm>
            <a:custGeom>
              <a:avLst/>
              <a:gdLst/>
              <a:ahLst/>
              <a:cxnLst/>
              <a:rect l="l" t="t" r="r" b="b"/>
              <a:pathLst>
                <a:path w="3529" h="3111" extrusionOk="0">
                  <a:moveTo>
                    <a:pt x="1763" y="1"/>
                  </a:moveTo>
                  <a:cubicBezTo>
                    <a:pt x="1449" y="1"/>
                    <a:pt x="1132" y="96"/>
                    <a:pt x="856" y="294"/>
                  </a:cubicBezTo>
                  <a:cubicBezTo>
                    <a:pt x="160" y="795"/>
                    <a:pt x="1" y="1765"/>
                    <a:pt x="502" y="2462"/>
                  </a:cubicBezTo>
                  <a:cubicBezTo>
                    <a:pt x="806" y="2885"/>
                    <a:pt x="1283" y="3110"/>
                    <a:pt x="1766" y="3110"/>
                  </a:cubicBezTo>
                  <a:cubicBezTo>
                    <a:pt x="2080" y="3110"/>
                    <a:pt x="2397" y="3015"/>
                    <a:pt x="2672" y="2817"/>
                  </a:cubicBezTo>
                  <a:cubicBezTo>
                    <a:pt x="3369" y="2316"/>
                    <a:pt x="3528" y="1344"/>
                    <a:pt x="3026" y="648"/>
                  </a:cubicBezTo>
                  <a:cubicBezTo>
                    <a:pt x="2722" y="226"/>
                    <a:pt x="2246" y="1"/>
                    <a:pt x="1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01" name="Google Shape;4875;p41">
              <a:extLst>
                <a:ext uri="{FF2B5EF4-FFF2-40B4-BE49-F238E27FC236}">
                  <a16:creationId xmlns:a16="http://schemas.microsoft.com/office/drawing/2014/main" id="{67AD792A-C32C-4EC6-B630-8F47A7630D9E}"/>
                </a:ext>
              </a:extLst>
            </p:cNvPr>
            <p:cNvSpPr/>
            <p:nvPr/>
          </p:nvSpPr>
          <p:spPr>
            <a:xfrm>
              <a:off x="1370825" y="4479825"/>
              <a:ext cx="175825" cy="149550"/>
            </a:xfrm>
            <a:custGeom>
              <a:avLst/>
              <a:gdLst/>
              <a:ahLst/>
              <a:cxnLst/>
              <a:rect l="l" t="t" r="r" b="b"/>
              <a:pathLst>
                <a:path w="7033" h="5982" extrusionOk="0">
                  <a:moveTo>
                    <a:pt x="6363" y="1"/>
                  </a:moveTo>
                  <a:cubicBezTo>
                    <a:pt x="6318" y="1"/>
                    <a:pt x="6272" y="6"/>
                    <a:pt x="6224" y="19"/>
                  </a:cubicBezTo>
                  <a:lnTo>
                    <a:pt x="500" y="1560"/>
                  </a:lnTo>
                  <a:cubicBezTo>
                    <a:pt x="147" y="1654"/>
                    <a:pt x="1" y="2071"/>
                    <a:pt x="212" y="2368"/>
                  </a:cubicBezTo>
                  <a:lnTo>
                    <a:pt x="2655" y="5765"/>
                  </a:lnTo>
                  <a:cubicBezTo>
                    <a:pt x="2760" y="5910"/>
                    <a:pt x="2919" y="5982"/>
                    <a:pt x="3079" y="5982"/>
                  </a:cubicBezTo>
                  <a:cubicBezTo>
                    <a:pt x="3245" y="5982"/>
                    <a:pt x="3411" y="5903"/>
                    <a:pt x="3514" y="5748"/>
                  </a:cubicBezTo>
                  <a:lnTo>
                    <a:pt x="6794" y="810"/>
                  </a:lnTo>
                  <a:cubicBezTo>
                    <a:pt x="7032" y="453"/>
                    <a:pt x="6758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02" name="Google Shape;4876;p41">
              <a:extLst>
                <a:ext uri="{FF2B5EF4-FFF2-40B4-BE49-F238E27FC236}">
                  <a16:creationId xmlns:a16="http://schemas.microsoft.com/office/drawing/2014/main" id="{00B8A9EC-5481-45B9-B3B0-3338FA311556}"/>
                </a:ext>
              </a:extLst>
            </p:cNvPr>
            <p:cNvSpPr/>
            <p:nvPr/>
          </p:nvSpPr>
          <p:spPr>
            <a:xfrm>
              <a:off x="1544800" y="4391425"/>
              <a:ext cx="124075" cy="92125"/>
            </a:xfrm>
            <a:custGeom>
              <a:avLst/>
              <a:gdLst/>
              <a:ahLst/>
              <a:cxnLst/>
              <a:rect l="l" t="t" r="r" b="b"/>
              <a:pathLst>
                <a:path w="4963" h="3685" extrusionOk="0">
                  <a:moveTo>
                    <a:pt x="4618" y="1"/>
                  </a:moveTo>
                  <a:cubicBezTo>
                    <a:pt x="4557" y="1"/>
                    <a:pt x="4494" y="19"/>
                    <a:pt x="4440" y="58"/>
                  </a:cubicBezTo>
                  <a:lnTo>
                    <a:pt x="167" y="3134"/>
                  </a:lnTo>
                  <a:cubicBezTo>
                    <a:pt x="30" y="3231"/>
                    <a:pt x="0" y="3420"/>
                    <a:pt x="96" y="3557"/>
                  </a:cubicBezTo>
                  <a:cubicBezTo>
                    <a:pt x="156" y="3640"/>
                    <a:pt x="250" y="3685"/>
                    <a:pt x="345" y="3685"/>
                  </a:cubicBezTo>
                  <a:cubicBezTo>
                    <a:pt x="406" y="3685"/>
                    <a:pt x="467" y="3666"/>
                    <a:pt x="521" y="3628"/>
                  </a:cubicBezTo>
                  <a:lnTo>
                    <a:pt x="4796" y="552"/>
                  </a:lnTo>
                  <a:cubicBezTo>
                    <a:pt x="4932" y="455"/>
                    <a:pt x="4962" y="266"/>
                    <a:pt x="4866" y="130"/>
                  </a:cubicBezTo>
                  <a:lnTo>
                    <a:pt x="4866" y="127"/>
                  </a:lnTo>
                  <a:cubicBezTo>
                    <a:pt x="4806" y="44"/>
                    <a:pt x="4713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03" name="Google Shape;4877;p41">
              <a:extLst>
                <a:ext uri="{FF2B5EF4-FFF2-40B4-BE49-F238E27FC236}">
                  <a16:creationId xmlns:a16="http://schemas.microsoft.com/office/drawing/2014/main" id="{E43FAF0E-5B74-47F6-BE5C-5910DE3A6151}"/>
                </a:ext>
              </a:extLst>
            </p:cNvPr>
            <p:cNvSpPr/>
            <p:nvPr/>
          </p:nvSpPr>
          <p:spPr>
            <a:xfrm>
              <a:off x="1981575" y="3816275"/>
              <a:ext cx="417525" cy="368150"/>
            </a:xfrm>
            <a:custGeom>
              <a:avLst/>
              <a:gdLst/>
              <a:ahLst/>
              <a:cxnLst/>
              <a:rect l="l" t="t" r="r" b="b"/>
              <a:pathLst>
                <a:path w="16701" h="14726" extrusionOk="0">
                  <a:moveTo>
                    <a:pt x="8955" y="3652"/>
                  </a:moveTo>
                  <a:lnTo>
                    <a:pt x="12061" y="7968"/>
                  </a:lnTo>
                  <a:lnTo>
                    <a:pt x="7744" y="11074"/>
                  </a:lnTo>
                  <a:lnTo>
                    <a:pt x="4640" y="6757"/>
                  </a:lnTo>
                  <a:lnTo>
                    <a:pt x="8955" y="3652"/>
                  </a:lnTo>
                  <a:close/>
                  <a:moveTo>
                    <a:pt x="8345" y="0"/>
                  </a:moveTo>
                  <a:cubicBezTo>
                    <a:pt x="6856" y="0"/>
                    <a:pt x="5353" y="451"/>
                    <a:pt x="4051" y="1386"/>
                  </a:cubicBezTo>
                  <a:cubicBezTo>
                    <a:pt x="750" y="3760"/>
                    <a:pt x="0" y="8362"/>
                    <a:pt x="2374" y="11663"/>
                  </a:cubicBezTo>
                  <a:cubicBezTo>
                    <a:pt x="3812" y="13662"/>
                    <a:pt x="6067" y="14725"/>
                    <a:pt x="8356" y="14725"/>
                  </a:cubicBezTo>
                  <a:cubicBezTo>
                    <a:pt x="9845" y="14725"/>
                    <a:pt x="11349" y="14275"/>
                    <a:pt x="12650" y="13340"/>
                  </a:cubicBezTo>
                  <a:cubicBezTo>
                    <a:pt x="15949" y="10963"/>
                    <a:pt x="16700" y="6363"/>
                    <a:pt x="14327" y="3063"/>
                  </a:cubicBezTo>
                  <a:cubicBezTo>
                    <a:pt x="12889" y="1064"/>
                    <a:pt x="10634" y="0"/>
                    <a:pt x="8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04" name="Google Shape;4878;p41">
              <a:extLst>
                <a:ext uri="{FF2B5EF4-FFF2-40B4-BE49-F238E27FC236}">
                  <a16:creationId xmlns:a16="http://schemas.microsoft.com/office/drawing/2014/main" id="{CF92BF49-ECCD-4CE6-83CB-DF5170F90777}"/>
                </a:ext>
              </a:extLst>
            </p:cNvPr>
            <p:cNvSpPr/>
            <p:nvPr/>
          </p:nvSpPr>
          <p:spPr>
            <a:xfrm>
              <a:off x="2016675" y="3837800"/>
              <a:ext cx="358025" cy="325050"/>
            </a:xfrm>
            <a:custGeom>
              <a:avLst/>
              <a:gdLst/>
              <a:ahLst/>
              <a:cxnLst/>
              <a:rect l="l" t="t" r="r" b="b"/>
              <a:pathLst>
                <a:path w="14321" h="13002" extrusionOk="0">
                  <a:moveTo>
                    <a:pt x="6938" y="676"/>
                  </a:moveTo>
                  <a:cubicBezTo>
                    <a:pt x="8751" y="676"/>
                    <a:pt x="10539" y="1517"/>
                    <a:pt x="11676" y="3098"/>
                  </a:cubicBezTo>
                  <a:cubicBezTo>
                    <a:pt x="12109" y="3700"/>
                    <a:pt x="12410" y="4358"/>
                    <a:pt x="12586" y="5036"/>
                  </a:cubicBezTo>
                  <a:cubicBezTo>
                    <a:pt x="13170" y="7297"/>
                    <a:pt x="12355" y="9790"/>
                    <a:pt x="10349" y="11232"/>
                  </a:cubicBezTo>
                  <a:cubicBezTo>
                    <a:pt x="9321" y="11970"/>
                    <a:pt x="8131" y="12326"/>
                    <a:pt x="6952" y="12326"/>
                  </a:cubicBezTo>
                  <a:cubicBezTo>
                    <a:pt x="5139" y="12326"/>
                    <a:pt x="3351" y="11485"/>
                    <a:pt x="2215" y="9904"/>
                  </a:cubicBezTo>
                  <a:cubicBezTo>
                    <a:pt x="339" y="7293"/>
                    <a:pt x="934" y="3648"/>
                    <a:pt x="3543" y="1771"/>
                  </a:cubicBezTo>
                  <a:cubicBezTo>
                    <a:pt x="4570" y="1032"/>
                    <a:pt x="5760" y="676"/>
                    <a:pt x="6938" y="676"/>
                  </a:cubicBezTo>
                  <a:close/>
                  <a:moveTo>
                    <a:pt x="6939" y="0"/>
                  </a:moveTo>
                  <a:cubicBezTo>
                    <a:pt x="5623" y="0"/>
                    <a:pt x="4296" y="397"/>
                    <a:pt x="3150" y="1222"/>
                  </a:cubicBezTo>
                  <a:cubicBezTo>
                    <a:pt x="911" y="2833"/>
                    <a:pt x="1" y="5613"/>
                    <a:pt x="653" y="8136"/>
                  </a:cubicBezTo>
                  <a:cubicBezTo>
                    <a:pt x="848" y="8894"/>
                    <a:pt x="1185" y="9628"/>
                    <a:pt x="1668" y="10299"/>
                  </a:cubicBezTo>
                  <a:cubicBezTo>
                    <a:pt x="2938" y="12063"/>
                    <a:pt x="4933" y="13002"/>
                    <a:pt x="6956" y="13002"/>
                  </a:cubicBezTo>
                  <a:cubicBezTo>
                    <a:pt x="8272" y="13002"/>
                    <a:pt x="9599" y="12605"/>
                    <a:pt x="10746" y="11779"/>
                  </a:cubicBezTo>
                  <a:cubicBezTo>
                    <a:pt x="13657" y="9685"/>
                    <a:pt x="14320" y="5612"/>
                    <a:pt x="12228" y="2704"/>
                  </a:cubicBezTo>
                  <a:cubicBezTo>
                    <a:pt x="10959" y="940"/>
                    <a:pt x="8963" y="0"/>
                    <a:pt x="6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05" name="Google Shape;4879;p41">
              <a:extLst>
                <a:ext uri="{FF2B5EF4-FFF2-40B4-BE49-F238E27FC236}">
                  <a16:creationId xmlns:a16="http://schemas.microsoft.com/office/drawing/2014/main" id="{A26F87DD-0360-4638-BCAB-5BA68F6AF50C}"/>
                </a:ext>
              </a:extLst>
            </p:cNvPr>
            <p:cNvSpPr/>
            <p:nvPr/>
          </p:nvSpPr>
          <p:spPr>
            <a:xfrm>
              <a:off x="2075800" y="3885825"/>
              <a:ext cx="229075" cy="229050"/>
            </a:xfrm>
            <a:custGeom>
              <a:avLst/>
              <a:gdLst/>
              <a:ahLst/>
              <a:cxnLst/>
              <a:rect l="l" t="t" r="r" b="b"/>
              <a:pathLst>
                <a:path w="9163" h="9162" extrusionOk="0">
                  <a:moveTo>
                    <a:pt x="5186" y="870"/>
                  </a:moveTo>
                  <a:lnTo>
                    <a:pt x="8292" y="5186"/>
                  </a:lnTo>
                  <a:lnTo>
                    <a:pt x="3975" y="8292"/>
                  </a:lnTo>
                  <a:lnTo>
                    <a:pt x="871" y="3975"/>
                  </a:lnTo>
                  <a:lnTo>
                    <a:pt x="5186" y="870"/>
                  </a:lnTo>
                  <a:close/>
                  <a:moveTo>
                    <a:pt x="5328" y="0"/>
                  </a:moveTo>
                  <a:lnTo>
                    <a:pt x="1" y="3834"/>
                  </a:lnTo>
                  <a:lnTo>
                    <a:pt x="3835" y="9162"/>
                  </a:lnTo>
                  <a:lnTo>
                    <a:pt x="9162" y="5328"/>
                  </a:lnTo>
                  <a:lnTo>
                    <a:pt x="5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06" name="Google Shape;4880;p41">
              <a:extLst>
                <a:ext uri="{FF2B5EF4-FFF2-40B4-BE49-F238E27FC236}">
                  <a16:creationId xmlns:a16="http://schemas.microsoft.com/office/drawing/2014/main" id="{7F4B631B-DCF0-4D27-8A30-1F16CA953DAD}"/>
                </a:ext>
              </a:extLst>
            </p:cNvPr>
            <p:cNvSpPr/>
            <p:nvPr/>
          </p:nvSpPr>
          <p:spPr>
            <a:xfrm>
              <a:off x="1995825" y="3902900"/>
              <a:ext cx="377300" cy="281475"/>
            </a:xfrm>
            <a:custGeom>
              <a:avLst/>
              <a:gdLst/>
              <a:ahLst/>
              <a:cxnLst/>
              <a:rect l="l" t="t" r="r" b="b"/>
              <a:pathLst>
                <a:path w="15092" h="11259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" y="2459"/>
                    <a:pt x="7" y="5699"/>
                    <a:pt x="1802" y="8196"/>
                  </a:cubicBezTo>
                  <a:cubicBezTo>
                    <a:pt x="3240" y="10195"/>
                    <a:pt x="5496" y="11259"/>
                    <a:pt x="7785" y="11259"/>
                  </a:cubicBezTo>
                  <a:cubicBezTo>
                    <a:pt x="9274" y="11259"/>
                    <a:pt x="10777" y="10809"/>
                    <a:pt x="12079" y="9873"/>
                  </a:cubicBezTo>
                  <a:cubicBezTo>
                    <a:pt x="13847" y="8602"/>
                    <a:pt x="14875" y="6691"/>
                    <a:pt x="15091" y="4685"/>
                  </a:cubicBezTo>
                  <a:lnTo>
                    <a:pt x="15091" y="4685"/>
                  </a:lnTo>
                  <a:cubicBezTo>
                    <a:pt x="14598" y="5476"/>
                    <a:pt x="13949" y="6187"/>
                    <a:pt x="13146" y="6764"/>
                  </a:cubicBezTo>
                  <a:cubicBezTo>
                    <a:pt x="11845" y="7701"/>
                    <a:pt x="10342" y="8151"/>
                    <a:pt x="8852" y="8151"/>
                  </a:cubicBezTo>
                  <a:cubicBezTo>
                    <a:pt x="6564" y="8151"/>
                    <a:pt x="4309" y="7088"/>
                    <a:pt x="2870" y="5088"/>
                  </a:cubicBezTo>
                  <a:cubicBezTo>
                    <a:pt x="1767" y="3554"/>
                    <a:pt x="1347" y="174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07" name="Google Shape;4881;p41">
              <a:extLst>
                <a:ext uri="{FF2B5EF4-FFF2-40B4-BE49-F238E27FC236}">
                  <a16:creationId xmlns:a16="http://schemas.microsoft.com/office/drawing/2014/main" id="{91AF0637-CA46-47E8-B771-CB07CC563ABE}"/>
                </a:ext>
              </a:extLst>
            </p:cNvPr>
            <p:cNvSpPr/>
            <p:nvPr/>
          </p:nvSpPr>
          <p:spPr>
            <a:xfrm>
              <a:off x="990950" y="43925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08" name="Google Shape;4882;p41">
              <a:extLst>
                <a:ext uri="{FF2B5EF4-FFF2-40B4-BE49-F238E27FC236}">
                  <a16:creationId xmlns:a16="http://schemas.microsoft.com/office/drawing/2014/main" id="{F8301905-D907-4179-A198-841DEE9C201B}"/>
                </a:ext>
              </a:extLst>
            </p:cNvPr>
            <p:cNvSpPr/>
            <p:nvPr/>
          </p:nvSpPr>
          <p:spPr>
            <a:xfrm>
              <a:off x="1005225" y="440682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5" y="1"/>
                  </a:moveTo>
                  <a:lnTo>
                    <a:pt x="0" y="1261"/>
                  </a:lnTo>
                  <a:lnTo>
                    <a:pt x="1260" y="1467"/>
                  </a:lnTo>
                  <a:lnTo>
                    <a:pt x="1466" y="20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09" name="Google Shape;4883;p41">
              <a:extLst>
                <a:ext uri="{FF2B5EF4-FFF2-40B4-BE49-F238E27FC236}">
                  <a16:creationId xmlns:a16="http://schemas.microsoft.com/office/drawing/2014/main" id="{4EFB1126-D2B7-4E8E-BDB8-423121801947}"/>
                </a:ext>
              </a:extLst>
            </p:cNvPr>
            <p:cNvSpPr/>
            <p:nvPr/>
          </p:nvSpPr>
          <p:spPr>
            <a:xfrm>
              <a:off x="1385300" y="49463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7" y="36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10" name="Google Shape;4884;p41">
              <a:extLst>
                <a:ext uri="{FF2B5EF4-FFF2-40B4-BE49-F238E27FC236}">
                  <a16:creationId xmlns:a16="http://schemas.microsoft.com/office/drawing/2014/main" id="{73742D0C-C9AD-4B8F-BCDA-1398F0A2A311}"/>
                </a:ext>
              </a:extLst>
            </p:cNvPr>
            <p:cNvSpPr/>
            <p:nvPr/>
          </p:nvSpPr>
          <p:spPr>
            <a:xfrm>
              <a:off x="1399600" y="49606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6" y="0"/>
                  </a:moveTo>
                  <a:lnTo>
                    <a:pt x="1" y="1260"/>
                  </a:lnTo>
                  <a:lnTo>
                    <a:pt x="1261" y="1466"/>
                  </a:lnTo>
                  <a:lnTo>
                    <a:pt x="1467" y="20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11" name="Google Shape;4885;p41">
              <a:extLst>
                <a:ext uri="{FF2B5EF4-FFF2-40B4-BE49-F238E27FC236}">
                  <a16:creationId xmlns:a16="http://schemas.microsoft.com/office/drawing/2014/main" id="{2DBBA5E4-2C72-4FA4-951B-46CBFB622EDA}"/>
                </a:ext>
              </a:extLst>
            </p:cNvPr>
            <p:cNvSpPr/>
            <p:nvPr/>
          </p:nvSpPr>
          <p:spPr>
            <a:xfrm>
              <a:off x="1856425" y="3776275"/>
              <a:ext cx="65150" cy="65175"/>
            </a:xfrm>
            <a:custGeom>
              <a:avLst/>
              <a:gdLst/>
              <a:ahLst/>
              <a:cxnLst/>
              <a:rect l="l" t="t" r="r" b="b"/>
              <a:pathLst>
                <a:path w="2606" h="2607" extrusionOk="0">
                  <a:moveTo>
                    <a:pt x="366" y="1"/>
                  </a:moveTo>
                  <a:lnTo>
                    <a:pt x="0" y="2241"/>
                  </a:lnTo>
                  <a:lnTo>
                    <a:pt x="2240" y="2607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12" name="Google Shape;4886;p41">
              <a:extLst>
                <a:ext uri="{FF2B5EF4-FFF2-40B4-BE49-F238E27FC236}">
                  <a16:creationId xmlns:a16="http://schemas.microsoft.com/office/drawing/2014/main" id="{2B159F80-E6F4-4C19-95A2-FFE28091D742}"/>
                </a:ext>
              </a:extLst>
            </p:cNvPr>
            <p:cNvSpPr/>
            <p:nvPr/>
          </p:nvSpPr>
          <p:spPr>
            <a:xfrm>
              <a:off x="1870675" y="37905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5" y="0"/>
                  </a:moveTo>
                  <a:lnTo>
                    <a:pt x="1" y="1262"/>
                  </a:lnTo>
                  <a:lnTo>
                    <a:pt x="1260" y="1467"/>
                  </a:lnTo>
                  <a:lnTo>
                    <a:pt x="1467" y="20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13" name="Google Shape;4887;p41">
              <a:extLst>
                <a:ext uri="{FF2B5EF4-FFF2-40B4-BE49-F238E27FC236}">
                  <a16:creationId xmlns:a16="http://schemas.microsoft.com/office/drawing/2014/main" id="{F8C72802-B2A9-4660-9EC8-EDF69A062E48}"/>
                </a:ext>
              </a:extLst>
            </p:cNvPr>
            <p:cNvSpPr/>
            <p:nvPr/>
          </p:nvSpPr>
          <p:spPr>
            <a:xfrm>
              <a:off x="2265025" y="434437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6" y="1"/>
                  </a:moveTo>
                  <a:lnTo>
                    <a:pt x="1" y="1261"/>
                  </a:lnTo>
                  <a:lnTo>
                    <a:pt x="1261" y="1467"/>
                  </a:lnTo>
                  <a:lnTo>
                    <a:pt x="1467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514" name="Google Shape;4842;p41">
            <a:extLst>
              <a:ext uri="{FF2B5EF4-FFF2-40B4-BE49-F238E27FC236}">
                <a16:creationId xmlns:a16="http://schemas.microsoft.com/office/drawing/2014/main" id="{25718613-FAC1-4C69-9A02-30F2DF0E9E21}"/>
              </a:ext>
            </a:extLst>
          </p:cNvPr>
          <p:cNvGrpSpPr/>
          <p:nvPr/>
        </p:nvGrpSpPr>
        <p:grpSpPr>
          <a:xfrm rot="19133235">
            <a:off x="11420469" y="6064644"/>
            <a:ext cx="800143" cy="785411"/>
            <a:chOff x="493900" y="2994525"/>
            <a:chExt cx="2119975" cy="2090650"/>
          </a:xfrm>
        </p:grpSpPr>
        <p:sp>
          <p:nvSpPr>
            <p:cNvPr id="515" name="Google Shape;4843;p41">
              <a:extLst>
                <a:ext uri="{FF2B5EF4-FFF2-40B4-BE49-F238E27FC236}">
                  <a16:creationId xmlns:a16="http://schemas.microsoft.com/office/drawing/2014/main" id="{F11C0C2F-2345-4BE0-9C82-1B056E8444CD}"/>
                </a:ext>
              </a:extLst>
            </p:cNvPr>
            <p:cNvSpPr/>
            <p:nvPr/>
          </p:nvSpPr>
          <p:spPr>
            <a:xfrm>
              <a:off x="493900" y="3072250"/>
              <a:ext cx="1429000" cy="1669550"/>
            </a:xfrm>
            <a:custGeom>
              <a:avLst/>
              <a:gdLst/>
              <a:ahLst/>
              <a:cxnLst/>
              <a:rect l="l" t="t" r="r" b="b"/>
              <a:pathLst>
                <a:path w="57160" h="66782" extrusionOk="0">
                  <a:moveTo>
                    <a:pt x="28075" y="0"/>
                  </a:moveTo>
                  <a:lnTo>
                    <a:pt x="1" y="50665"/>
                  </a:lnTo>
                  <a:lnTo>
                    <a:pt x="29086" y="66782"/>
                  </a:lnTo>
                  <a:lnTo>
                    <a:pt x="57160" y="16117"/>
                  </a:lnTo>
                  <a:lnTo>
                    <a:pt x="280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16" name="Google Shape;4844;p41">
              <a:extLst>
                <a:ext uri="{FF2B5EF4-FFF2-40B4-BE49-F238E27FC236}">
                  <a16:creationId xmlns:a16="http://schemas.microsoft.com/office/drawing/2014/main" id="{C6672E45-6734-4C4C-A180-1531D9616AE1}"/>
                </a:ext>
              </a:extLst>
            </p:cNvPr>
            <p:cNvSpPr/>
            <p:nvPr/>
          </p:nvSpPr>
          <p:spPr>
            <a:xfrm>
              <a:off x="1192475" y="2994525"/>
              <a:ext cx="733525" cy="558300"/>
            </a:xfrm>
            <a:custGeom>
              <a:avLst/>
              <a:gdLst/>
              <a:ahLst/>
              <a:cxnLst/>
              <a:rect l="l" t="t" r="r" b="b"/>
              <a:pathLst>
                <a:path w="29341" h="22332" extrusionOk="0">
                  <a:moveTo>
                    <a:pt x="11271" y="1"/>
                  </a:moveTo>
                  <a:lnTo>
                    <a:pt x="0" y="3035"/>
                  </a:lnTo>
                  <a:lnTo>
                    <a:pt x="3398" y="14201"/>
                  </a:lnTo>
                  <a:lnTo>
                    <a:pt x="18070" y="22332"/>
                  </a:lnTo>
                  <a:lnTo>
                    <a:pt x="29340" y="19295"/>
                  </a:lnTo>
                  <a:lnTo>
                    <a:pt x="25940" y="8130"/>
                  </a:lnTo>
                  <a:lnTo>
                    <a:pt x="11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17" name="Google Shape;4845;p41">
              <a:extLst>
                <a:ext uri="{FF2B5EF4-FFF2-40B4-BE49-F238E27FC236}">
                  <a16:creationId xmlns:a16="http://schemas.microsoft.com/office/drawing/2014/main" id="{C62677B9-5F8C-4492-BB2F-4510C5AECB4F}"/>
                </a:ext>
              </a:extLst>
            </p:cNvPr>
            <p:cNvSpPr/>
            <p:nvPr/>
          </p:nvSpPr>
          <p:spPr>
            <a:xfrm>
              <a:off x="1192475" y="3070375"/>
              <a:ext cx="733525" cy="482450"/>
            </a:xfrm>
            <a:custGeom>
              <a:avLst/>
              <a:gdLst/>
              <a:ahLst/>
              <a:cxnLst/>
              <a:rect l="l" t="t" r="r" b="b"/>
              <a:pathLst>
                <a:path w="29341" h="19298" extrusionOk="0">
                  <a:moveTo>
                    <a:pt x="0" y="1"/>
                  </a:moveTo>
                  <a:lnTo>
                    <a:pt x="3398" y="11167"/>
                  </a:lnTo>
                  <a:lnTo>
                    <a:pt x="18070" y="19298"/>
                  </a:lnTo>
                  <a:lnTo>
                    <a:pt x="29340" y="16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18" name="Google Shape;4846;p41">
              <a:extLst>
                <a:ext uri="{FF2B5EF4-FFF2-40B4-BE49-F238E27FC236}">
                  <a16:creationId xmlns:a16="http://schemas.microsoft.com/office/drawing/2014/main" id="{5D76D482-CB33-47E4-A873-C94AAFA2E478}"/>
                </a:ext>
              </a:extLst>
            </p:cNvPr>
            <p:cNvSpPr/>
            <p:nvPr/>
          </p:nvSpPr>
          <p:spPr>
            <a:xfrm>
              <a:off x="1262375" y="3167950"/>
              <a:ext cx="495325" cy="384875"/>
            </a:xfrm>
            <a:custGeom>
              <a:avLst/>
              <a:gdLst/>
              <a:ahLst/>
              <a:cxnLst/>
              <a:rect l="l" t="t" r="r" b="b"/>
              <a:pathLst>
                <a:path w="19813" h="15395" extrusionOk="0">
                  <a:moveTo>
                    <a:pt x="8670" y="1"/>
                  </a:moveTo>
                  <a:cubicBezTo>
                    <a:pt x="5253" y="1"/>
                    <a:pt x="1935" y="1798"/>
                    <a:pt x="147" y="4991"/>
                  </a:cubicBezTo>
                  <a:cubicBezTo>
                    <a:pt x="92" y="5088"/>
                    <a:pt x="51" y="5186"/>
                    <a:pt x="0" y="5283"/>
                  </a:cubicBezTo>
                  <a:lnTo>
                    <a:pt x="605" y="7264"/>
                  </a:lnTo>
                  <a:lnTo>
                    <a:pt x="15274" y="15395"/>
                  </a:lnTo>
                  <a:lnTo>
                    <a:pt x="16916" y="14952"/>
                  </a:lnTo>
                  <a:cubicBezTo>
                    <a:pt x="17003" y="14814"/>
                    <a:pt x="17096" y="14681"/>
                    <a:pt x="17176" y="14536"/>
                  </a:cubicBezTo>
                  <a:cubicBezTo>
                    <a:pt x="19812" y="9834"/>
                    <a:pt x="18137" y="3885"/>
                    <a:pt x="13434" y="1249"/>
                  </a:cubicBezTo>
                  <a:cubicBezTo>
                    <a:pt x="11925" y="403"/>
                    <a:pt x="10286" y="1"/>
                    <a:pt x="86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19" name="Google Shape;4847;p41">
              <a:extLst>
                <a:ext uri="{FF2B5EF4-FFF2-40B4-BE49-F238E27FC236}">
                  <a16:creationId xmlns:a16="http://schemas.microsoft.com/office/drawing/2014/main" id="{3E039A1E-628F-458E-8AD6-E742DC04B505}"/>
                </a:ext>
              </a:extLst>
            </p:cNvPr>
            <p:cNvSpPr/>
            <p:nvPr/>
          </p:nvSpPr>
          <p:spPr>
            <a:xfrm>
              <a:off x="632350" y="3395650"/>
              <a:ext cx="1053350" cy="1199850"/>
            </a:xfrm>
            <a:custGeom>
              <a:avLst/>
              <a:gdLst/>
              <a:ahLst/>
              <a:cxnLst/>
              <a:rect l="l" t="t" r="r" b="b"/>
              <a:pathLst>
                <a:path w="42134" h="47994" extrusionOk="0">
                  <a:moveTo>
                    <a:pt x="22021" y="1"/>
                  </a:moveTo>
                  <a:cubicBezTo>
                    <a:pt x="21411" y="1103"/>
                    <a:pt x="20270" y="1723"/>
                    <a:pt x="19094" y="1723"/>
                  </a:cubicBezTo>
                  <a:cubicBezTo>
                    <a:pt x="18575" y="1723"/>
                    <a:pt x="18049" y="1602"/>
                    <a:pt x="17559" y="1349"/>
                  </a:cubicBezTo>
                  <a:lnTo>
                    <a:pt x="1" y="33037"/>
                  </a:lnTo>
                  <a:cubicBezTo>
                    <a:pt x="1552" y="33955"/>
                    <a:pt x="2102" y="35948"/>
                    <a:pt x="1222" y="37534"/>
                  </a:cubicBezTo>
                  <a:cubicBezTo>
                    <a:pt x="1215" y="37547"/>
                    <a:pt x="1208" y="37556"/>
                    <a:pt x="1201" y="37569"/>
                  </a:cubicBezTo>
                  <a:lnTo>
                    <a:pt x="20010" y="47994"/>
                  </a:lnTo>
                  <a:cubicBezTo>
                    <a:pt x="20017" y="47981"/>
                    <a:pt x="20020" y="47971"/>
                    <a:pt x="20028" y="47958"/>
                  </a:cubicBezTo>
                  <a:cubicBezTo>
                    <a:pt x="20638" y="46855"/>
                    <a:pt x="21781" y="46232"/>
                    <a:pt x="22959" y="46232"/>
                  </a:cubicBezTo>
                  <a:cubicBezTo>
                    <a:pt x="23508" y="46232"/>
                    <a:pt x="24064" y="46368"/>
                    <a:pt x="24578" y="46652"/>
                  </a:cubicBezTo>
                  <a:lnTo>
                    <a:pt x="42134" y="14974"/>
                  </a:lnTo>
                  <a:cubicBezTo>
                    <a:pt x="40516" y="14078"/>
                    <a:pt x="39932" y="12040"/>
                    <a:pt x="40828" y="10423"/>
                  </a:cubicBezTo>
                  <a:lnTo>
                    <a:pt x="220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20" name="Google Shape;4848;p41">
              <a:extLst>
                <a:ext uri="{FF2B5EF4-FFF2-40B4-BE49-F238E27FC236}">
                  <a16:creationId xmlns:a16="http://schemas.microsoft.com/office/drawing/2014/main" id="{3AC44F44-D4D5-40C9-BE23-AB936DCC982F}"/>
                </a:ext>
              </a:extLst>
            </p:cNvPr>
            <p:cNvSpPr/>
            <p:nvPr/>
          </p:nvSpPr>
          <p:spPr>
            <a:xfrm>
              <a:off x="934925" y="3677375"/>
              <a:ext cx="533675" cy="660600"/>
            </a:xfrm>
            <a:custGeom>
              <a:avLst/>
              <a:gdLst/>
              <a:ahLst/>
              <a:cxnLst/>
              <a:rect l="l" t="t" r="r" b="b"/>
              <a:pathLst>
                <a:path w="21347" h="26424" extrusionOk="0">
                  <a:moveTo>
                    <a:pt x="5254" y="6562"/>
                  </a:moveTo>
                  <a:cubicBezTo>
                    <a:pt x="5276" y="6562"/>
                    <a:pt x="5297" y="6568"/>
                    <a:pt x="5316" y="6578"/>
                  </a:cubicBezTo>
                  <a:cubicBezTo>
                    <a:pt x="5349" y="6597"/>
                    <a:pt x="5370" y="6623"/>
                    <a:pt x="5381" y="6657"/>
                  </a:cubicBezTo>
                  <a:lnTo>
                    <a:pt x="5416" y="6785"/>
                  </a:lnTo>
                  <a:lnTo>
                    <a:pt x="5292" y="6821"/>
                  </a:lnTo>
                  <a:cubicBezTo>
                    <a:pt x="5277" y="6825"/>
                    <a:pt x="5264" y="6828"/>
                    <a:pt x="5251" y="6828"/>
                  </a:cubicBezTo>
                  <a:cubicBezTo>
                    <a:pt x="5230" y="6828"/>
                    <a:pt x="5209" y="6821"/>
                    <a:pt x="5187" y="6809"/>
                  </a:cubicBezTo>
                  <a:cubicBezTo>
                    <a:pt x="5154" y="6792"/>
                    <a:pt x="5135" y="6766"/>
                    <a:pt x="5125" y="6730"/>
                  </a:cubicBezTo>
                  <a:cubicBezTo>
                    <a:pt x="5105" y="6661"/>
                    <a:pt x="5147" y="6585"/>
                    <a:pt x="5214" y="6568"/>
                  </a:cubicBezTo>
                  <a:cubicBezTo>
                    <a:pt x="5228" y="6564"/>
                    <a:pt x="5241" y="6562"/>
                    <a:pt x="5254" y="6562"/>
                  </a:cubicBezTo>
                  <a:close/>
                  <a:moveTo>
                    <a:pt x="17037" y="13093"/>
                  </a:moveTo>
                  <a:cubicBezTo>
                    <a:pt x="17059" y="13093"/>
                    <a:pt x="17080" y="13098"/>
                    <a:pt x="17102" y="13110"/>
                  </a:cubicBezTo>
                  <a:cubicBezTo>
                    <a:pt x="17133" y="13128"/>
                    <a:pt x="17155" y="13155"/>
                    <a:pt x="17163" y="13188"/>
                  </a:cubicBezTo>
                  <a:cubicBezTo>
                    <a:pt x="17173" y="13223"/>
                    <a:pt x="17169" y="13257"/>
                    <a:pt x="17152" y="13289"/>
                  </a:cubicBezTo>
                  <a:cubicBezTo>
                    <a:pt x="17133" y="13322"/>
                    <a:pt x="17107" y="13343"/>
                    <a:pt x="17073" y="13353"/>
                  </a:cubicBezTo>
                  <a:cubicBezTo>
                    <a:pt x="17059" y="13358"/>
                    <a:pt x="17046" y="13360"/>
                    <a:pt x="17034" y="13360"/>
                  </a:cubicBezTo>
                  <a:cubicBezTo>
                    <a:pt x="17012" y="13360"/>
                    <a:pt x="16992" y="13354"/>
                    <a:pt x="16973" y="13343"/>
                  </a:cubicBezTo>
                  <a:cubicBezTo>
                    <a:pt x="16951" y="13323"/>
                    <a:pt x="16919" y="13299"/>
                    <a:pt x="16909" y="13263"/>
                  </a:cubicBezTo>
                  <a:lnTo>
                    <a:pt x="16872" y="13135"/>
                  </a:lnTo>
                  <a:lnTo>
                    <a:pt x="17001" y="13098"/>
                  </a:lnTo>
                  <a:cubicBezTo>
                    <a:pt x="17013" y="13095"/>
                    <a:pt x="17026" y="13093"/>
                    <a:pt x="17037" y="13093"/>
                  </a:cubicBezTo>
                  <a:close/>
                  <a:moveTo>
                    <a:pt x="10682" y="1"/>
                  </a:moveTo>
                  <a:cubicBezTo>
                    <a:pt x="10375" y="1"/>
                    <a:pt x="10065" y="43"/>
                    <a:pt x="9760" y="130"/>
                  </a:cubicBezTo>
                  <a:cubicBezTo>
                    <a:pt x="8911" y="374"/>
                    <a:pt x="8204" y="937"/>
                    <a:pt x="7773" y="1714"/>
                  </a:cubicBezTo>
                  <a:cubicBezTo>
                    <a:pt x="7532" y="2148"/>
                    <a:pt x="7394" y="2618"/>
                    <a:pt x="7363" y="3101"/>
                  </a:cubicBezTo>
                  <a:cubicBezTo>
                    <a:pt x="7334" y="3083"/>
                    <a:pt x="7305" y="3067"/>
                    <a:pt x="7274" y="3051"/>
                  </a:cubicBezTo>
                  <a:cubicBezTo>
                    <a:pt x="6648" y="2703"/>
                    <a:pt x="5958" y="2525"/>
                    <a:pt x="5261" y="2525"/>
                  </a:cubicBezTo>
                  <a:cubicBezTo>
                    <a:pt x="4876" y="2525"/>
                    <a:pt x="4489" y="2579"/>
                    <a:pt x="4109" y="2689"/>
                  </a:cubicBezTo>
                  <a:cubicBezTo>
                    <a:pt x="1903" y="3321"/>
                    <a:pt x="622" y="5631"/>
                    <a:pt x="1254" y="7838"/>
                  </a:cubicBezTo>
                  <a:cubicBezTo>
                    <a:pt x="1560" y="8900"/>
                    <a:pt x="2257" y="9782"/>
                    <a:pt x="3223" y="10322"/>
                  </a:cubicBezTo>
                  <a:cubicBezTo>
                    <a:pt x="3256" y="10339"/>
                    <a:pt x="3282" y="10355"/>
                    <a:pt x="3311" y="10371"/>
                  </a:cubicBezTo>
                  <a:cubicBezTo>
                    <a:pt x="2935" y="10650"/>
                    <a:pt x="2620" y="11008"/>
                    <a:pt x="2386" y="11430"/>
                  </a:cubicBezTo>
                  <a:cubicBezTo>
                    <a:pt x="1957" y="12207"/>
                    <a:pt x="1855" y="13102"/>
                    <a:pt x="2100" y="13954"/>
                  </a:cubicBezTo>
                  <a:cubicBezTo>
                    <a:pt x="2342" y="14801"/>
                    <a:pt x="2900" y="15506"/>
                    <a:pt x="3668" y="15936"/>
                  </a:cubicBezTo>
                  <a:cubicBezTo>
                    <a:pt x="3674" y="15939"/>
                    <a:pt x="3679" y="15940"/>
                    <a:pt x="3682" y="15944"/>
                  </a:cubicBezTo>
                  <a:cubicBezTo>
                    <a:pt x="3911" y="16072"/>
                    <a:pt x="4155" y="16161"/>
                    <a:pt x="4400" y="16231"/>
                  </a:cubicBezTo>
                  <a:cubicBezTo>
                    <a:pt x="4116" y="16468"/>
                    <a:pt x="3866" y="16754"/>
                    <a:pt x="3675" y="17098"/>
                  </a:cubicBezTo>
                  <a:cubicBezTo>
                    <a:pt x="3411" y="17574"/>
                    <a:pt x="3294" y="18101"/>
                    <a:pt x="3302" y="18633"/>
                  </a:cubicBezTo>
                  <a:lnTo>
                    <a:pt x="978" y="20608"/>
                  </a:lnTo>
                  <a:cubicBezTo>
                    <a:pt x="334" y="21154"/>
                    <a:pt x="0" y="21980"/>
                    <a:pt x="85" y="22820"/>
                  </a:cubicBezTo>
                  <a:cubicBezTo>
                    <a:pt x="168" y="23655"/>
                    <a:pt x="652" y="24396"/>
                    <a:pt x="1383" y="24805"/>
                  </a:cubicBezTo>
                  <a:cubicBezTo>
                    <a:pt x="1388" y="24808"/>
                    <a:pt x="1390" y="24809"/>
                    <a:pt x="1395" y="24812"/>
                  </a:cubicBezTo>
                  <a:lnTo>
                    <a:pt x="3724" y="26102"/>
                  </a:lnTo>
                  <a:cubicBezTo>
                    <a:pt x="4111" y="26316"/>
                    <a:pt x="4541" y="26424"/>
                    <a:pt x="4970" y="26424"/>
                  </a:cubicBezTo>
                  <a:cubicBezTo>
                    <a:pt x="5360" y="26424"/>
                    <a:pt x="5750" y="26335"/>
                    <a:pt x="6109" y="26158"/>
                  </a:cubicBezTo>
                  <a:cubicBezTo>
                    <a:pt x="6864" y="25784"/>
                    <a:pt x="7387" y="25063"/>
                    <a:pt x="7509" y="24229"/>
                  </a:cubicBezTo>
                  <a:lnTo>
                    <a:pt x="7952" y="21207"/>
                  </a:lnTo>
                  <a:cubicBezTo>
                    <a:pt x="8396" y="20939"/>
                    <a:pt x="8786" y="20567"/>
                    <a:pt x="9055" y="20081"/>
                  </a:cubicBezTo>
                  <a:cubicBezTo>
                    <a:pt x="9247" y="19734"/>
                    <a:pt x="9365" y="19361"/>
                    <a:pt x="9414" y="18977"/>
                  </a:cubicBezTo>
                  <a:cubicBezTo>
                    <a:pt x="9634" y="19201"/>
                    <a:pt x="9889" y="19394"/>
                    <a:pt x="10179" y="19548"/>
                  </a:cubicBezTo>
                  <a:cubicBezTo>
                    <a:pt x="10678" y="19824"/>
                    <a:pt x="11227" y="19965"/>
                    <a:pt x="11782" y="19965"/>
                  </a:cubicBezTo>
                  <a:cubicBezTo>
                    <a:pt x="12090" y="19965"/>
                    <a:pt x="12400" y="19922"/>
                    <a:pt x="12704" y="19834"/>
                  </a:cubicBezTo>
                  <a:cubicBezTo>
                    <a:pt x="13557" y="19588"/>
                    <a:pt x="14264" y="19026"/>
                    <a:pt x="14694" y="18251"/>
                  </a:cubicBezTo>
                  <a:cubicBezTo>
                    <a:pt x="14926" y="17829"/>
                    <a:pt x="15063" y="17372"/>
                    <a:pt x="15099" y="16906"/>
                  </a:cubicBezTo>
                  <a:cubicBezTo>
                    <a:pt x="15706" y="17226"/>
                    <a:pt x="16368" y="17388"/>
                    <a:pt x="17037" y="17388"/>
                  </a:cubicBezTo>
                  <a:cubicBezTo>
                    <a:pt x="17421" y="17388"/>
                    <a:pt x="17808" y="17334"/>
                    <a:pt x="18188" y="17226"/>
                  </a:cubicBezTo>
                  <a:cubicBezTo>
                    <a:pt x="19254" y="16921"/>
                    <a:pt x="20140" y="16215"/>
                    <a:pt x="20679" y="15242"/>
                  </a:cubicBezTo>
                  <a:cubicBezTo>
                    <a:pt x="21218" y="14269"/>
                    <a:pt x="21347" y="13147"/>
                    <a:pt x="21041" y="12079"/>
                  </a:cubicBezTo>
                  <a:cubicBezTo>
                    <a:pt x="20742" y="11034"/>
                    <a:pt x="20061" y="10163"/>
                    <a:pt x="19118" y="9621"/>
                  </a:cubicBezTo>
                  <a:cubicBezTo>
                    <a:pt x="19509" y="9337"/>
                    <a:pt x="19835" y="8972"/>
                    <a:pt x="20077" y="8536"/>
                  </a:cubicBezTo>
                  <a:cubicBezTo>
                    <a:pt x="20507" y="7761"/>
                    <a:pt x="20609" y="6864"/>
                    <a:pt x="20364" y="6011"/>
                  </a:cubicBezTo>
                  <a:cubicBezTo>
                    <a:pt x="20120" y="5164"/>
                    <a:pt x="19562" y="4461"/>
                    <a:pt x="18796" y="4029"/>
                  </a:cubicBezTo>
                  <a:cubicBezTo>
                    <a:pt x="18790" y="4026"/>
                    <a:pt x="18787" y="4023"/>
                    <a:pt x="18781" y="4020"/>
                  </a:cubicBezTo>
                  <a:cubicBezTo>
                    <a:pt x="18282" y="3743"/>
                    <a:pt x="17733" y="3603"/>
                    <a:pt x="17178" y="3603"/>
                  </a:cubicBezTo>
                  <a:cubicBezTo>
                    <a:pt x="16870" y="3603"/>
                    <a:pt x="16561" y="3646"/>
                    <a:pt x="16257" y="3733"/>
                  </a:cubicBezTo>
                  <a:lnTo>
                    <a:pt x="14401" y="4265"/>
                  </a:lnTo>
                  <a:lnTo>
                    <a:pt x="13870" y="2409"/>
                  </a:lnTo>
                  <a:cubicBezTo>
                    <a:pt x="13627" y="1562"/>
                    <a:pt x="13070" y="858"/>
                    <a:pt x="12302" y="428"/>
                  </a:cubicBezTo>
                  <a:cubicBezTo>
                    <a:pt x="12296" y="424"/>
                    <a:pt x="12293" y="423"/>
                    <a:pt x="12287" y="418"/>
                  </a:cubicBezTo>
                  <a:cubicBezTo>
                    <a:pt x="11788" y="141"/>
                    <a:pt x="11238" y="1"/>
                    <a:pt x="10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21" name="Google Shape;4849;p41">
              <a:extLst>
                <a:ext uri="{FF2B5EF4-FFF2-40B4-BE49-F238E27FC236}">
                  <a16:creationId xmlns:a16="http://schemas.microsoft.com/office/drawing/2014/main" id="{7DA495C5-9926-42E7-BCEC-4B592ABEDB1F}"/>
                </a:ext>
              </a:extLst>
            </p:cNvPr>
            <p:cNvSpPr/>
            <p:nvPr/>
          </p:nvSpPr>
          <p:spPr>
            <a:xfrm>
              <a:off x="992775" y="3715425"/>
              <a:ext cx="441675" cy="422950"/>
            </a:xfrm>
            <a:custGeom>
              <a:avLst/>
              <a:gdLst/>
              <a:ahLst/>
              <a:cxnLst/>
              <a:rect l="l" t="t" r="r" b="b"/>
              <a:pathLst>
                <a:path w="17667" h="16918" extrusionOk="0">
                  <a:moveTo>
                    <a:pt x="8361" y="994"/>
                  </a:moveTo>
                  <a:cubicBezTo>
                    <a:pt x="8713" y="994"/>
                    <a:pt x="9036" y="1226"/>
                    <a:pt x="9139" y="1582"/>
                  </a:cubicBezTo>
                  <a:lnTo>
                    <a:pt x="10032" y="4698"/>
                  </a:lnTo>
                  <a:lnTo>
                    <a:pt x="8473" y="5147"/>
                  </a:lnTo>
                  <a:lnTo>
                    <a:pt x="7578" y="2031"/>
                  </a:lnTo>
                  <a:cubicBezTo>
                    <a:pt x="7457" y="1599"/>
                    <a:pt x="7706" y="1149"/>
                    <a:pt x="8136" y="1026"/>
                  </a:cubicBezTo>
                  <a:cubicBezTo>
                    <a:pt x="8211" y="1004"/>
                    <a:pt x="8286" y="994"/>
                    <a:pt x="8361" y="994"/>
                  </a:cubicBezTo>
                  <a:close/>
                  <a:moveTo>
                    <a:pt x="2938" y="3518"/>
                  </a:moveTo>
                  <a:cubicBezTo>
                    <a:pt x="3222" y="3518"/>
                    <a:pt x="3498" y="3592"/>
                    <a:pt x="3740" y="3725"/>
                  </a:cubicBezTo>
                  <a:cubicBezTo>
                    <a:pt x="4111" y="3931"/>
                    <a:pt x="4404" y="4277"/>
                    <a:pt x="4528" y="4714"/>
                  </a:cubicBezTo>
                  <a:lnTo>
                    <a:pt x="4980" y="6287"/>
                  </a:lnTo>
                  <a:lnTo>
                    <a:pt x="4970" y="6309"/>
                  </a:lnTo>
                  <a:lnTo>
                    <a:pt x="3395" y="6762"/>
                  </a:lnTo>
                  <a:cubicBezTo>
                    <a:pt x="3243" y="6805"/>
                    <a:pt x="3089" y="6827"/>
                    <a:pt x="2936" y="6827"/>
                  </a:cubicBezTo>
                  <a:cubicBezTo>
                    <a:pt x="2660" y="6827"/>
                    <a:pt x="2387" y="6757"/>
                    <a:pt x="2138" y="6619"/>
                  </a:cubicBezTo>
                  <a:cubicBezTo>
                    <a:pt x="1751" y="6404"/>
                    <a:pt x="1471" y="6052"/>
                    <a:pt x="1349" y="5628"/>
                  </a:cubicBezTo>
                  <a:cubicBezTo>
                    <a:pt x="1099" y="4752"/>
                    <a:pt x="1607" y="3835"/>
                    <a:pt x="2483" y="3582"/>
                  </a:cubicBezTo>
                  <a:cubicBezTo>
                    <a:pt x="2635" y="3538"/>
                    <a:pt x="2787" y="3518"/>
                    <a:pt x="2938" y="3518"/>
                  </a:cubicBezTo>
                  <a:close/>
                  <a:moveTo>
                    <a:pt x="14859" y="4595"/>
                  </a:moveTo>
                  <a:cubicBezTo>
                    <a:pt x="14995" y="4595"/>
                    <a:pt x="15129" y="4629"/>
                    <a:pt x="15249" y="4697"/>
                  </a:cubicBezTo>
                  <a:cubicBezTo>
                    <a:pt x="15440" y="4803"/>
                    <a:pt x="15576" y="4975"/>
                    <a:pt x="15636" y="5182"/>
                  </a:cubicBezTo>
                  <a:cubicBezTo>
                    <a:pt x="15761" y="5612"/>
                    <a:pt x="15510" y="6061"/>
                    <a:pt x="15080" y="6186"/>
                  </a:cubicBezTo>
                  <a:lnTo>
                    <a:pt x="11879" y="7103"/>
                  </a:lnTo>
                  <a:lnTo>
                    <a:pt x="11432" y="5542"/>
                  </a:lnTo>
                  <a:lnTo>
                    <a:pt x="14633" y="4626"/>
                  </a:lnTo>
                  <a:cubicBezTo>
                    <a:pt x="14707" y="4605"/>
                    <a:pt x="14783" y="4595"/>
                    <a:pt x="14859" y="4595"/>
                  </a:cubicBezTo>
                  <a:close/>
                  <a:moveTo>
                    <a:pt x="10425" y="5614"/>
                  </a:moveTo>
                  <a:lnTo>
                    <a:pt x="10921" y="7342"/>
                  </a:lnTo>
                  <a:lnTo>
                    <a:pt x="9192" y="7838"/>
                  </a:lnTo>
                  <a:lnTo>
                    <a:pt x="8696" y="6110"/>
                  </a:lnTo>
                  <a:lnTo>
                    <a:pt x="10425" y="5614"/>
                  </a:lnTo>
                  <a:close/>
                  <a:moveTo>
                    <a:pt x="7746" y="6382"/>
                  </a:moveTo>
                  <a:lnTo>
                    <a:pt x="8243" y="8111"/>
                  </a:lnTo>
                  <a:lnTo>
                    <a:pt x="6513" y="8608"/>
                  </a:lnTo>
                  <a:lnTo>
                    <a:pt x="6023" y="6895"/>
                  </a:lnTo>
                  <a:cubicBezTo>
                    <a:pt x="6025" y="6891"/>
                    <a:pt x="6029" y="6888"/>
                    <a:pt x="6030" y="6884"/>
                  </a:cubicBezTo>
                  <a:cubicBezTo>
                    <a:pt x="6030" y="6881"/>
                    <a:pt x="6032" y="6877"/>
                    <a:pt x="6033" y="6874"/>
                  </a:cubicBezTo>
                  <a:lnTo>
                    <a:pt x="7746" y="6382"/>
                  </a:lnTo>
                  <a:close/>
                  <a:moveTo>
                    <a:pt x="11193" y="8293"/>
                  </a:moveTo>
                  <a:lnTo>
                    <a:pt x="11666" y="9944"/>
                  </a:lnTo>
                  <a:cubicBezTo>
                    <a:pt x="11644" y="9974"/>
                    <a:pt x="11627" y="10008"/>
                    <a:pt x="11613" y="10044"/>
                  </a:cubicBezTo>
                  <a:lnTo>
                    <a:pt x="9960" y="10517"/>
                  </a:lnTo>
                  <a:lnTo>
                    <a:pt x="9464" y="8788"/>
                  </a:lnTo>
                  <a:lnTo>
                    <a:pt x="11193" y="8293"/>
                  </a:lnTo>
                  <a:close/>
                  <a:moveTo>
                    <a:pt x="8516" y="9061"/>
                  </a:moveTo>
                  <a:lnTo>
                    <a:pt x="9012" y="10789"/>
                  </a:lnTo>
                  <a:lnTo>
                    <a:pt x="7283" y="11285"/>
                  </a:lnTo>
                  <a:lnTo>
                    <a:pt x="6786" y="9557"/>
                  </a:lnTo>
                  <a:lnTo>
                    <a:pt x="8516" y="9061"/>
                  </a:lnTo>
                  <a:close/>
                  <a:moveTo>
                    <a:pt x="5844" y="9855"/>
                  </a:moveTo>
                  <a:lnTo>
                    <a:pt x="6291" y="11414"/>
                  </a:lnTo>
                  <a:lnTo>
                    <a:pt x="3200" y="12301"/>
                  </a:lnTo>
                  <a:cubicBezTo>
                    <a:pt x="3125" y="12323"/>
                    <a:pt x="3050" y="12333"/>
                    <a:pt x="2976" y="12333"/>
                  </a:cubicBezTo>
                  <a:cubicBezTo>
                    <a:pt x="2623" y="12333"/>
                    <a:pt x="2298" y="12101"/>
                    <a:pt x="2197" y="11744"/>
                  </a:cubicBezTo>
                  <a:cubicBezTo>
                    <a:pt x="2073" y="11314"/>
                    <a:pt x="2324" y="10864"/>
                    <a:pt x="2754" y="10741"/>
                  </a:cubicBezTo>
                  <a:lnTo>
                    <a:pt x="5844" y="9855"/>
                  </a:lnTo>
                  <a:close/>
                  <a:moveTo>
                    <a:pt x="14722" y="10050"/>
                  </a:moveTo>
                  <a:cubicBezTo>
                    <a:pt x="15442" y="10050"/>
                    <a:pt x="16106" y="10523"/>
                    <a:pt x="16314" y="11248"/>
                  </a:cubicBezTo>
                  <a:cubicBezTo>
                    <a:pt x="16565" y="12124"/>
                    <a:pt x="16057" y="13041"/>
                    <a:pt x="15179" y="13292"/>
                  </a:cubicBezTo>
                  <a:cubicBezTo>
                    <a:pt x="15027" y="13335"/>
                    <a:pt x="14873" y="13357"/>
                    <a:pt x="14720" y="13357"/>
                  </a:cubicBezTo>
                  <a:cubicBezTo>
                    <a:pt x="14444" y="13357"/>
                    <a:pt x="14171" y="13287"/>
                    <a:pt x="13922" y="13148"/>
                  </a:cubicBezTo>
                  <a:cubicBezTo>
                    <a:pt x="13535" y="12936"/>
                    <a:pt x="13255" y="12582"/>
                    <a:pt x="13134" y="12158"/>
                  </a:cubicBezTo>
                  <a:lnTo>
                    <a:pt x="12701" y="10646"/>
                  </a:lnTo>
                  <a:cubicBezTo>
                    <a:pt x="12711" y="10630"/>
                    <a:pt x="12724" y="10616"/>
                    <a:pt x="12732" y="10600"/>
                  </a:cubicBezTo>
                  <a:cubicBezTo>
                    <a:pt x="12741" y="10583"/>
                    <a:pt x="12748" y="10566"/>
                    <a:pt x="12755" y="10547"/>
                  </a:cubicBezTo>
                  <a:lnTo>
                    <a:pt x="14267" y="10114"/>
                  </a:lnTo>
                  <a:cubicBezTo>
                    <a:pt x="14419" y="10071"/>
                    <a:pt x="14572" y="10050"/>
                    <a:pt x="14722" y="10050"/>
                  </a:cubicBezTo>
                  <a:close/>
                  <a:moveTo>
                    <a:pt x="9343" y="11722"/>
                  </a:moveTo>
                  <a:lnTo>
                    <a:pt x="10253" y="14897"/>
                  </a:lnTo>
                  <a:cubicBezTo>
                    <a:pt x="10376" y="15327"/>
                    <a:pt x="10127" y="15777"/>
                    <a:pt x="9695" y="15900"/>
                  </a:cubicBezTo>
                  <a:cubicBezTo>
                    <a:pt x="9621" y="15922"/>
                    <a:pt x="9545" y="15932"/>
                    <a:pt x="9470" y="15932"/>
                  </a:cubicBezTo>
                  <a:cubicBezTo>
                    <a:pt x="9334" y="15932"/>
                    <a:pt x="9200" y="15898"/>
                    <a:pt x="9079" y="15831"/>
                  </a:cubicBezTo>
                  <a:cubicBezTo>
                    <a:pt x="8890" y="15725"/>
                    <a:pt x="8754" y="15553"/>
                    <a:pt x="8692" y="15345"/>
                  </a:cubicBezTo>
                  <a:lnTo>
                    <a:pt x="7782" y="12171"/>
                  </a:lnTo>
                  <a:lnTo>
                    <a:pt x="9343" y="11722"/>
                  </a:lnTo>
                  <a:close/>
                  <a:moveTo>
                    <a:pt x="8363" y="0"/>
                  </a:moveTo>
                  <a:cubicBezTo>
                    <a:pt x="8197" y="0"/>
                    <a:pt x="8030" y="23"/>
                    <a:pt x="7866" y="70"/>
                  </a:cubicBezTo>
                  <a:cubicBezTo>
                    <a:pt x="7403" y="203"/>
                    <a:pt x="7021" y="507"/>
                    <a:pt x="6787" y="929"/>
                  </a:cubicBezTo>
                  <a:cubicBezTo>
                    <a:pt x="6555" y="1350"/>
                    <a:pt x="6499" y="1836"/>
                    <a:pt x="6632" y="2297"/>
                  </a:cubicBezTo>
                  <a:lnTo>
                    <a:pt x="7525" y="5413"/>
                  </a:lnTo>
                  <a:lnTo>
                    <a:pt x="5896" y="5880"/>
                  </a:lnTo>
                  <a:lnTo>
                    <a:pt x="5482" y="4439"/>
                  </a:lnTo>
                  <a:cubicBezTo>
                    <a:pt x="5150" y="3280"/>
                    <a:pt x="4089" y="2524"/>
                    <a:pt x="2941" y="2524"/>
                  </a:cubicBezTo>
                  <a:cubicBezTo>
                    <a:pt x="2700" y="2524"/>
                    <a:pt x="2456" y="2557"/>
                    <a:pt x="2214" y="2627"/>
                  </a:cubicBezTo>
                  <a:cubicBezTo>
                    <a:pt x="813" y="3028"/>
                    <a:pt x="1" y="4496"/>
                    <a:pt x="402" y="5895"/>
                  </a:cubicBezTo>
                  <a:cubicBezTo>
                    <a:pt x="598" y="6574"/>
                    <a:pt x="1044" y="7134"/>
                    <a:pt x="1662" y="7477"/>
                  </a:cubicBezTo>
                  <a:cubicBezTo>
                    <a:pt x="2060" y="7698"/>
                    <a:pt x="2497" y="7809"/>
                    <a:pt x="2940" y="7809"/>
                  </a:cubicBezTo>
                  <a:cubicBezTo>
                    <a:pt x="3185" y="7809"/>
                    <a:pt x="3431" y="7775"/>
                    <a:pt x="3673" y="7706"/>
                  </a:cubicBezTo>
                  <a:lnTo>
                    <a:pt x="5115" y="7292"/>
                  </a:lnTo>
                  <a:lnTo>
                    <a:pt x="5575" y="8897"/>
                  </a:lnTo>
                  <a:lnTo>
                    <a:pt x="2485" y="9785"/>
                  </a:lnTo>
                  <a:cubicBezTo>
                    <a:pt x="2022" y="9916"/>
                    <a:pt x="1639" y="10222"/>
                    <a:pt x="1405" y="10643"/>
                  </a:cubicBezTo>
                  <a:cubicBezTo>
                    <a:pt x="1173" y="11063"/>
                    <a:pt x="1117" y="11549"/>
                    <a:pt x="1251" y="12010"/>
                  </a:cubicBezTo>
                  <a:cubicBezTo>
                    <a:pt x="1382" y="12473"/>
                    <a:pt x="1688" y="12856"/>
                    <a:pt x="2108" y="13090"/>
                  </a:cubicBezTo>
                  <a:cubicBezTo>
                    <a:pt x="2379" y="13239"/>
                    <a:pt x="2678" y="13316"/>
                    <a:pt x="2980" y="13316"/>
                  </a:cubicBezTo>
                  <a:cubicBezTo>
                    <a:pt x="3146" y="13316"/>
                    <a:pt x="3313" y="13293"/>
                    <a:pt x="3476" y="13246"/>
                  </a:cubicBezTo>
                  <a:lnTo>
                    <a:pt x="6704" y="12318"/>
                  </a:lnTo>
                  <a:cubicBezTo>
                    <a:pt x="6705" y="12321"/>
                    <a:pt x="6707" y="12321"/>
                    <a:pt x="6710" y="12323"/>
                  </a:cubicBezTo>
                  <a:cubicBezTo>
                    <a:pt x="6743" y="12340"/>
                    <a:pt x="6779" y="12354"/>
                    <a:pt x="6817" y="12366"/>
                  </a:cubicBezTo>
                  <a:lnTo>
                    <a:pt x="7749" y="15612"/>
                  </a:lnTo>
                  <a:cubicBezTo>
                    <a:pt x="7881" y="16074"/>
                    <a:pt x="8186" y="16458"/>
                    <a:pt x="8606" y="16690"/>
                  </a:cubicBezTo>
                  <a:cubicBezTo>
                    <a:pt x="8877" y="16840"/>
                    <a:pt x="9175" y="16917"/>
                    <a:pt x="9476" y="16917"/>
                  </a:cubicBezTo>
                  <a:cubicBezTo>
                    <a:pt x="9643" y="16917"/>
                    <a:pt x="9810" y="16894"/>
                    <a:pt x="9975" y="16846"/>
                  </a:cubicBezTo>
                  <a:cubicBezTo>
                    <a:pt x="10438" y="16714"/>
                    <a:pt x="10820" y="16409"/>
                    <a:pt x="11054" y="15988"/>
                  </a:cubicBezTo>
                  <a:cubicBezTo>
                    <a:pt x="11286" y="15568"/>
                    <a:pt x="11342" y="15082"/>
                    <a:pt x="11210" y="14619"/>
                  </a:cubicBezTo>
                  <a:lnTo>
                    <a:pt x="10299" y="11444"/>
                  </a:lnTo>
                  <a:lnTo>
                    <a:pt x="11788" y="11019"/>
                  </a:lnTo>
                  <a:lnTo>
                    <a:pt x="12190" y="12426"/>
                  </a:lnTo>
                  <a:cubicBezTo>
                    <a:pt x="12387" y="13105"/>
                    <a:pt x="12833" y="13669"/>
                    <a:pt x="13450" y="14008"/>
                  </a:cubicBezTo>
                  <a:cubicBezTo>
                    <a:pt x="13848" y="14229"/>
                    <a:pt x="14286" y="14341"/>
                    <a:pt x="14728" y="14341"/>
                  </a:cubicBezTo>
                  <a:cubicBezTo>
                    <a:pt x="14973" y="14341"/>
                    <a:pt x="15219" y="14306"/>
                    <a:pt x="15461" y="14238"/>
                  </a:cubicBezTo>
                  <a:cubicBezTo>
                    <a:pt x="16853" y="13841"/>
                    <a:pt x="17667" y="12374"/>
                    <a:pt x="17266" y="10974"/>
                  </a:cubicBezTo>
                  <a:cubicBezTo>
                    <a:pt x="16934" y="9815"/>
                    <a:pt x="15874" y="9060"/>
                    <a:pt x="14725" y="9060"/>
                  </a:cubicBezTo>
                  <a:cubicBezTo>
                    <a:pt x="14484" y="9060"/>
                    <a:pt x="14239" y="9093"/>
                    <a:pt x="13996" y="9163"/>
                  </a:cubicBezTo>
                  <a:lnTo>
                    <a:pt x="12589" y="9565"/>
                  </a:lnTo>
                  <a:lnTo>
                    <a:pt x="12156" y="8052"/>
                  </a:lnTo>
                  <a:lnTo>
                    <a:pt x="15355" y="7134"/>
                  </a:lnTo>
                  <a:cubicBezTo>
                    <a:pt x="15818" y="7003"/>
                    <a:pt x="16201" y="6697"/>
                    <a:pt x="16433" y="6276"/>
                  </a:cubicBezTo>
                  <a:cubicBezTo>
                    <a:pt x="16666" y="5856"/>
                    <a:pt x="16722" y="5370"/>
                    <a:pt x="16589" y="4907"/>
                  </a:cubicBezTo>
                  <a:cubicBezTo>
                    <a:pt x="16457" y="4446"/>
                    <a:pt x="16152" y="4062"/>
                    <a:pt x="15731" y="3829"/>
                  </a:cubicBezTo>
                  <a:cubicBezTo>
                    <a:pt x="15460" y="3679"/>
                    <a:pt x="15163" y="3603"/>
                    <a:pt x="14861" y="3603"/>
                  </a:cubicBezTo>
                  <a:cubicBezTo>
                    <a:pt x="14695" y="3603"/>
                    <a:pt x="14527" y="3626"/>
                    <a:pt x="14362" y="3673"/>
                  </a:cubicBezTo>
                  <a:lnTo>
                    <a:pt x="11077" y="4616"/>
                  </a:lnTo>
                  <a:cubicBezTo>
                    <a:pt x="11063" y="4605"/>
                    <a:pt x="11048" y="4596"/>
                    <a:pt x="11034" y="4585"/>
                  </a:cubicBezTo>
                  <a:lnTo>
                    <a:pt x="10094" y="1306"/>
                  </a:lnTo>
                  <a:cubicBezTo>
                    <a:pt x="9960" y="843"/>
                    <a:pt x="9657" y="460"/>
                    <a:pt x="9235" y="226"/>
                  </a:cubicBezTo>
                  <a:cubicBezTo>
                    <a:pt x="8963" y="77"/>
                    <a:pt x="8665" y="0"/>
                    <a:pt x="8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22" name="Google Shape;4850;p41">
              <a:extLst>
                <a:ext uri="{FF2B5EF4-FFF2-40B4-BE49-F238E27FC236}">
                  <a16:creationId xmlns:a16="http://schemas.microsoft.com/office/drawing/2014/main" id="{79DF3F55-EB2E-471A-BC69-E06808AB6AE9}"/>
                </a:ext>
              </a:extLst>
            </p:cNvPr>
            <p:cNvSpPr/>
            <p:nvPr/>
          </p:nvSpPr>
          <p:spPr>
            <a:xfrm>
              <a:off x="622725" y="3387175"/>
              <a:ext cx="1071750" cy="1216475"/>
            </a:xfrm>
            <a:custGeom>
              <a:avLst/>
              <a:gdLst/>
              <a:ahLst/>
              <a:cxnLst/>
              <a:rect l="l" t="t" r="r" b="b"/>
              <a:pathLst>
                <a:path w="42870" h="48659" extrusionOk="0">
                  <a:moveTo>
                    <a:pt x="22528" y="793"/>
                  </a:moveTo>
                  <a:lnTo>
                    <a:pt x="40770" y="10903"/>
                  </a:lnTo>
                  <a:cubicBezTo>
                    <a:pt x="40055" y="12524"/>
                    <a:pt x="40607" y="14440"/>
                    <a:pt x="42069" y="15433"/>
                  </a:cubicBezTo>
                  <a:lnTo>
                    <a:pt x="24825" y="46544"/>
                  </a:lnTo>
                  <a:cubicBezTo>
                    <a:pt x="24351" y="46336"/>
                    <a:pt x="23851" y="46235"/>
                    <a:pt x="23356" y="46235"/>
                  </a:cubicBezTo>
                  <a:cubicBezTo>
                    <a:pt x="22161" y="46235"/>
                    <a:pt x="20994" y="46821"/>
                    <a:pt x="20276" y="47880"/>
                  </a:cubicBezTo>
                  <a:lnTo>
                    <a:pt x="2037" y="37771"/>
                  </a:lnTo>
                  <a:cubicBezTo>
                    <a:pt x="2633" y="36460"/>
                    <a:pt x="2407" y="34968"/>
                    <a:pt x="1522" y="33906"/>
                  </a:cubicBezTo>
                  <a:cubicBezTo>
                    <a:pt x="1326" y="33667"/>
                    <a:pt x="1095" y="33450"/>
                    <a:pt x="833" y="33264"/>
                  </a:cubicBezTo>
                  <a:lnTo>
                    <a:pt x="18091" y="2127"/>
                  </a:lnTo>
                  <a:cubicBezTo>
                    <a:pt x="18549" y="2316"/>
                    <a:pt x="19026" y="2406"/>
                    <a:pt x="19496" y="2406"/>
                  </a:cubicBezTo>
                  <a:cubicBezTo>
                    <a:pt x="20683" y="2406"/>
                    <a:pt x="21828" y="1828"/>
                    <a:pt x="22528" y="793"/>
                  </a:cubicBezTo>
                  <a:close/>
                  <a:moveTo>
                    <a:pt x="22410" y="1"/>
                  </a:moveTo>
                  <a:cubicBezTo>
                    <a:pt x="22291" y="1"/>
                    <a:pt x="22176" y="63"/>
                    <a:pt x="22115" y="175"/>
                  </a:cubicBezTo>
                  <a:cubicBezTo>
                    <a:pt x="21564" y="1168"/>
                    <a:pt x="20549" y="1728"/>
                    <a:pt x="19493" y="1728"/>
                  </a:cubicBezTo>
                  <a:cubicBezTo>
                    <a:pt x="19025" y="1728"/>
                    <a:pt x="18549" y="1618"/>
                    <a:pt x="18102" y="1387"/>
                  </a:cubicBezTo>
                  <a:cubicBezTo>
                    <a:pt x="18052" y="1362"/>
                    <a:pt x="17999" y="1349"/>
                    <a:pt x="17947" y="1349"/>
                  </a:cubicBezTo>
                  <a:cubicBezTo>
                    <a:pt x="17827" y="1349"/>
                    <a:pt x="17711" y="1413"/>
                    <a:pt x="17651" y="1524"/>
                  </a:cubicBezTo>
                  <a:lnTo>
                    <a:pt x="89" y="33208"/>
                  </a:lnTo>
                  <a:cubicBezTo>
                    <a:pt x="0" y="33369"/>
                    <a:pt x="56" y="33569"/>
                    <a:pt x="214" y="33664"/>
                  </a:cubicBezTo>
                  <a:cubicBezTo>
                    <a:pt x="1620" y="34498"/>
                    <a:pt x="2106" y="36275"/>
                    <a:pt x="1293" y="37737"/>
                  </a:cubicBezTo>
                  <a:cubicBezTo>
                    <a:pt x="1247" y="37816"/>
                    <a:pt x="1234" y="37909"/>
                    <a:pt x="1260" y="37998"/>
                  </a:cubicBezTo>
                  <a:cubicBezTo>
                    <a:pt x="1272" y="38044"/>
                    <a:pt x="1296" y="38087"/>
                    <a:pt x="1326" y="38123"/>
                  </a:cubicBezTo>
                  <a:cubicBezTo>
                    <a:pt x="1353" y="38156"/>
                    <a:pt x="1385" y="38181"/>
                    <a:pt x="1422" y="38201"/>
                  </a:cubicBezTo>
                  <a:lnTo>
                    <a:pt x="20233" y="48622"/>
                  </a:lnTo>
                  <a:cubicBezTo>
                    <a:pt x="20277" y="48647"/>
                    <a:pt x="20326" y="48658"/>
                    <a:pt x="20374" y="48658"/>
                  </a:cubicBezTo>
                  <a:cubicBezTo>
                    <a:pt x="20507" y="48658"/>
                    <a:pt x="20645" y="48576"/>
                    <a:pt x="20711" y="48456"/>
                  </a:cubicBezTo>
                  <a:cubicBezTo>
                    <a:pt x="21259" y="47465"/>
                    <a:pt x="22289" y="46906"/>
                    <a:pt x="23348" y="46906"/>
                  </a:cubicBezTo>
                  <a:cubicBezTo>
                    <a:pt x="23842" y="46906"/>
                    <a:pt x="24341" y="47027"/>
                    <a:pt x="24803" y="47282"/>
                  </a:cubicBezTo>
                  <a:cubicBezTo>
                    <a:pt x="24855" y="47312"/>
                    <a:pt x="24911" y="47326"/>
                    <a:pt x="24967" y="47326"/>
                  </a:cubicBezTo>
                  <a:cubicBezTo>
                    <a:pt x="25085" y="47326"/>
                    <a:pt x="25200" y="47263"/>
                    <a:pt x="25261" y="47152"/>
                  </a:cubicBezTo>
                  <a:lnTo>
                    <a:pt x="42817" y="15476"/>
                  </a:lnTo>
                  <a:cubicBezTo>
                    <a:pt x="42860" y="15399"/>
                    <a:pt x="42870" y="15305"/>
                    <a:pt x="42846" y="15220"/>
                  </a:cubicBezTo>
                  <a:cubicBezTo>
                    <a:pt x="42820" y="15134"/>
                    <a:pt x="42762" y="15060"/>
                    <a:pt x="42684" y="15017"/>
                  </a:cubicBezTo>
                  <a:cubicBezTo>
                    <a:pt x="41235" y="14215"/>
                    <a:pt x="40706" y="12376"/>
                    <a:pt x="41510" y="10926"/>
                  </a:cubicBezTo>
                  <a:cubicBezTo>
                    <a:pt x="41601" y="10762"/>
                    <a:pt x="41541" y="10554"/>
                    <a:pt x="41379" y="10467"/>
                  </a:cubicBezTo>
                  <a:lnTo>
                    <a:pt x="22574" y="43"/>
                  </a:lnTo>
                  <a:cubicBezTo>
                    <a:pt x="22522" y="14"/>
                    <a:pt x="22466" y="1"/>
                    <a:pt x="2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23" name="Google Shape;4851;p41">
              <a:extLst>
                <a:ext uri="{FF2B5EF4-FFF2-40B4-BE49-F238E27FC236}">
                  <a16:creationId xmlns:a16="http://schemas.microsoft.com/office/drawing/2014/main" id="{4D2428E8-948E-40FD-AFDD-1DE6A0375D61}"/>
                </a:ext>
              </a:extLst>
            </p:cNvPr>
            <p:cNvSpPr/>
            <p:nvPr/>
          </p:nvSpPr>
          <p:spPr>
            <a:xfrm>
              <a:off x="1049550" y="4103250"/>
              <a:ext cx="88850" cy="77775"/>
            </a:xfrm>
            <a:custGeom>
              <a:avLst/>
              <a:gdLst/>
              <a:ahLst/>
              <a:cxnLst/>
              <a:rect l="l" t="t" r="r" b="b"/>
              <a:pathLst>
                <a:path w="3554" h="3111" extrusionOk="0">
                  <a:moveTo>
                    <a:pt x="1779" y="0"/>
                  </a:moveTo>
                  <a:cubicBezTo>
                    <a:pt x="1233" y="0"/>
                    <a:pt x="703" y="290"/>
                    <a:pt x="419" y="801"/>
                  </a:cubicBezTo>
                  <a:cubicBezTo>
                    <a:pt x="0" y="1552"/>
                    <a:pt x="272" y="2500"/>
                    <a:pt x="1023" y="2915"/>
                  </a:cubicBezTo>
                  <a:cubicBezTo>
                    <a:pt x="1262" y="3048"/>
                    <a:pt x="1521" y="3111"/>
                    <a:pt x="1776" y="3111"/>
                  </a:cubicBezTo>
                  <a:cubicBezTo>
                    <a:pt x="2323" y="3111"/>
                    <a:pt x="2854" y="2822"/>
                    <a:pt x="3137" y="2311"/>
                  </a:cubicBezTo>
                  <a:cubicBezTo>
                    <a:pt x="3553" y="1560"/>
                    <a:pt x="3282" y="614"/>
                    <a:pt x="2533" y="197"/>
                  </a:cubicBezTo>
                  <a:cubicBezTo>
                    <a:pt x="2293" y="63"/>
                    <a:pt x="2034" y="0"/>
                    <a:pt x="1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24" name="Google Shape;4852;p41">
              <a:extLst>
                <a:ext uri="{FF2B5EF4-FFF2-40B4-BE49-F238E27FC236}">
                  <a16:creationId xmlns:a16="http://schemas.microsoft.com/office/drawing/2014/main" id="{A308E48C-0C7F-4FA0-BE60-4823BDDC51D3}"/>
                </a:ext>
              </a:extLst>
            </p:cNvPr>
            <p:cNvSpPr/>
            <p:nvPr/>
          </p:nvSpPr>
          <p:spPr>
            <a:xfrm>
              <a:off x="962425" y="4134850"/>
              <a:ext cx="142500" cy="172800"/>
            </a:xfrm>
            <a:custGeom>
              <a:avLst/>
              <a:gdLst/>
              <a:ahLst/>
              <a:cxnLst/>
              <a:rect l="l" t="t" r="r" b="b"/>
              <a:pathLst>
                <a:path w="5700" h="6912" extrusionOk="0">
                  <a:moveTo>
                    <a:pt x="5130" y="0"/>
                  </a:moveTo>
                  <a:cubicBezTo>
                    <a:pt x="5016" y="0"/>
                    <a:pt x="4899" y="39"/>
                    <a:pt x="4796" y="125"/>
                  </a:cubicBezTo>
                  <a:lnTo>
                    <a:pt x="279" y="3963"/>
                  </a:lnTo>
                  <a:cubicBezTo>
                    <a:pt x="1" y="4200"/>
                    <a:pt x="44" y="4640"/>
                    <a:pt x="363" y="4817"/>
                  </a:cubicBezTo>
                  <a:lnTo>
                    <a:pt x="4023" y="6845"/>
                  </a:lnTo>
                  <a:cubicBezTo>
                    <a:pt x="4104" y="6891"/>
                    <a:pt x="4191" y="6912"/>
                    <a:pt x="4275" y="6912"/>
                  </a:cubicBezTo>
                  <a:cubicBezTo>
                    <a:pt x="4522" y="6912"/>
                    <a:pt x="4753" y="6734"/>
                    <a:pt x="4792" y="6466"/>
                  </a:cubicBezTo>
                  <a:lnTo>
                    <a:pt x="5649" y="602"/>
                  </a:lnTo>
                  <a:cubicBezTo>
                    <a:pt x="5700" y="257"/>
                    <a:pt x="5425" y="0"/>
                    <a:pt x="5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25" name="Google Shape;4853;p41">
              <a:extLst>
                <a:ext uri="{FF2B5EF4-FFF2-40B4-BE49-F238E27FC236}">
                  <a16:creationId xmlns:a16="http://schemas.microsoft.com/office/drawing/2014/main" id="{E10BFABC-7B6C-4235-9ED0-9AC3E6B5115C}"/>
                </a:ext>
              </a:extLst>
            </p:cNvPr>
            <p:cNvSpPr/>
            <p:nvPr/>
          </p:nvSpPr>
          <p:spPr>
            <a:xfrm>
              <a:off x="1096200" y="3999675"/>
              <a:ext cx="81250" cy="130425"/>
            </a:xfrm>
            <a:custGeom>
              <a:avLst/>
              <a:gdLst/>
              <a:ahLst/>
              <a:cxnLst/>
              <a:rect l="l" t="t" r="r" b="b"/>
              <a:pathLst>
                <a:path w="3250" h="5217" extrusionOk="0">
                  <a:moveTo>
                    <a:pt x="2902" y="0"/>
                  </a:moveTo>
                  <a:cubicBezTo>
                    <a:pt x="2795" y="0"/>
                    <a:pt x="2690" y="57"/>
                    <a:pt x="2634" y="157"/>
                  </a:cubicBezTo>
                  <a:lnTo>
                    <a:pt x="82" y="4764"/>
                  </a:lnTo>
                  <a:cubicBezTo>
                    <a:pt x="0" y="4910"/>
                    <a:pt x="52" y="5095"/>
                    <a:pt x="198" y="5178"/>
                  </a:cubicBezTo>
                  <a:cubicBezTo>
                    <a:pt x="198" y="5178"/>
                    <a:pt x="198" y="5178"/>
                    <a:pt x="198" y="5178"/>
                  </a:cubicBezTo>
                  <a:lnTo>
                    <a:pt x="198" y="5178"/>
                  </a:lnTo>
                  <a:cubicBezTo>
                    <a:pt x="198" y="5179"/>
                    <a:pt x="199" y="5179"/>
                    <a:pt x="199" y="5179"/>
                  </a:cubicBezTo>
                  <a:cubicBezTo>
                    <a:pt x="199" y="5179"/>
                    <a:pt x="199" y="5179"/>
                    <a:pt x="199" y="5178"/>
                  </a:cubicBezTo>
                  <a:lnTo>
                    <a:pt x="199" y="5178"/>
                  </a:lnTo>
                  <a:cubicBezTo>
                    <a:pt x="246" y="5204"/>
                    <a:pt x="297" y="5216"/>
                    <a:pt x="347" y="5216"/>
                  </a:cubicBezTo>
                  <a:cubicBezTo>
                    <a:pt x="454" y="5216"/>
                    <a:pt x="557" y="5160"/>
                    <a:pt x="612" y="5060"/>
                  </a:cubicBezTo>
                  <a:lnTo>
                    <a:pt x="3168" y="453"/>
                  </a:lnTo>
                  <a:cubicBezTo>
                    <a:pt x="3249" y="306"/>
                    <a:pt x="3198" y="122"/>
                    <a:pt x="3050" y="38"/>
                  </a:cubicBezTo>
                  <a:lnTo>
                    <a:pt x="3049" y="38"/>
                  </a:lnTo>
                  <a:cubicBezTo>
                    <a:pt x="3002" y="13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26" name="Google Shape;4854;p41">
              <a:extLst>
                <a:ext uri="{FF2B5EF4-FFF2-40B4-BE49-F238E27FC236}">
                  <a16:creationId xmlns:a16="http://schemas.microsoft.com/office/drawing/2014/main" id="{98A91792-5632-4907-BDBE-74E27C28696E}"/>
                </a:ext>
              </a:extLst>
            </p:cNvPr>
            <p:cNvSpPr/>
            <p:nvPr/>
          </p:nvSpPr>
          <p:spPr>
            <a:xfrm>
              <a:off x="1267575" y="3236425"/>
              <a:ext cx="420500" cy="368175"/>
            </a:xfrm>
            <a:custGeom>
              <a:avLst/>
              <a:gdLst/>
              <a:ahLst/>
              <a:cxnLst/>
              <a:rect l="l" t="t" r="r" b="b"/>
              <a:pathLst>
                <a:path w="16820" h="14727" extrusionOk="0">
                  <a:moveTo>
                    <a:pt x="7374" y="3750"/>
                  </a:moveTo>
                  <a:lnTo>
                    <a:pt x="12025" y="6328"/>
                  </a:lnTo>
                  <a:lnTo>
                    <a:pt x="9448" y="10979"/>
                  </a:lnTo>
                  <a:lnTo>
                    <a:pt x="4796" y="8401"/>
                  </a:lnTo>
                  <a:lnTo>
                    <a:pt x="7374" y="3750"/>
                  </a:lnTo>
                  <a:close/>
                  <a:moveTo>
                    <a:pt x="8417" y="1"/>
                  </a:moveTo>
                  <a:cubicBezTo>
                    <a:pt x="5827" y="1"/>
                    <a:pt x="3315" y="1369"/>
                    <a:pt x="1971" y="3794"/>
                  </a:cubicBezTo>
                  <a:cubicBezTo>
                    <a:pt x="0" y="7351"/>
                    <a:pt x="1284" y="11832"/>
                    <a:pt x="4842" y="13802"/>
                  </a:cubicBezTo>
                  <a:cubicBezTo>
                    <a:pt x="5972" y="14429"/>
                    <a:pt x="7197" y="14727"/>
                    <a:pt x="8404" y="14727"/>
                  </a:cubicBezTo>
                  <a:cubicBezTo>
                    <a:pt x="10993" y="14727"/>
                    <a:pt x="13505" y="13358"/>
                    <a:pt x="14849" y="10932"/>
                  </a:cubicBezTo>
                  <a:cubicBezTo>
                    <a:pt x="16819" y="7376"/>
                    <a:pt x="15535" y="2896"/>
                    <a:pt x="11979" y="925"/>
                  </a:cubicBezTo>
                  <a:cubicBezTo>
                    <a:pt x="10849" y="298"/>
                    <a:pt x="9624" y="1"/>
                    <a:pt x="8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27" name="Google Shape;4855;p41">
              <a:extLst>
                <a:ext uri="{FF2B5EF4-FFF2-40B4-BE49-F238E27FC236}">
                  <a16:creationId xmlns:a16="http://schemas.microsoft.com/office/drawing/2014/main" id="{BECBD6CD-6802-4DD9-8954-8CED9EF802DA}"/>
                </a:ext>
              </a:extLst>
            </p:cNvPr>
            <p:cNvSpPr/>
            <p:nvPr/>
          </p:nvSpPr>
          <p:spPr>
            <a:xfrm>
              <a:off x="1302175" y="3257975"/>
              <a:ext cx="361325" cy="325100"/>
            </a:xfrm>
            <a:custGeom>
              <a:avLst/>
              <a:gdLst/>
              <a:ahLst/>
              <a:cxnLst/>
              <a:rect l="l" t="t" r="r" b="b"/>
              <a:pathLst>
                <a:path w="14453" h="13004" extrusionOk="0">
                  <a:moveTo>
                    <a:pt x="7037" y="676"/>
                  </a:moveTo>
                  <a:cubicBezTo>
                    <a:pt x="7992" y="676"/>
                    <a:pt x="8959" y="910"/>
                    <a:pt x="9851" y="1404"/>
                  </a:cubicBezTo>
                  <a:cubicBezTo>
                    <a:pt x="10501" y="1764"/>
                    <a:pt x="11054" y="2230"/>
                    <a:pt x="11501" y="2770"/>
                  </a:cubicBezTo>
                  <a:cubicBezTo>
                    <a:pt x="12995" y="4565"/>
                    <a:pt x="13320" y="7166"/>
                    <a:pt x="12123" y="9327"/>
                  </a:cubicBezTo>
                  <a:cubicBezTo>
                    <a:pt x="11060" y="11244"/>
                    <a:pt x="9068" y="12328"/>
                    <a:pt x="7016" y="12328"/>
                  </a:cubicBezTo>
                  <a:cubicBezTo>
                    <a:pt x="6061" y="12328"/>
                    <a:pt x="5094" y="12093"/>
                    <a:pt x="4202" y="11599"/>
                  </a:cubicBezTo>
                  <a:cubicBezTo>
                    <a:pt x="1390" y="10040"/>
                    <a:pt x="372" y="6487"/>
                    <a:pt x="1930" y="3676"/>
                  </a:cubicBezTo>
                  <a:cubicBezTo>
                    <a:pt x="2993" y="1759"/>
                    <a:pt x="4986" y="676"/>
                    <a:pt x="7037" y="676"/>
                  </a:cubicBezTo>
                  <a:close/>
                  <a:moveTo>
                    <a:pt x="7037" y="1"/>
                  </a:moveTo>
                  <a:cubicBezTo>
                    <a:pt x="4747" y="1"/>
                    <a:pt x="2524" y="1210"/>
                    <a:pt x="1338" y="3351"/>
                  </a:cubicBezTo>
                  <a:cubicBezTo>
                    <a:pt x="1" y="5763"/>
                    <a:pt x="365" y="8665"/>
                    <a:pt x="2032" y="10669"/>
                  </a:cubicBezTo>
                  <a:cubicBezTo>
                    <a:pt x="2533" y="11269"/>
                    <a:pt x="3150" y="11790"/>
                    <a:pt x="3873" y="12189"/>
                  </a:cubicBezTo>
                  <a:cubicBezTo>
                    <a:pt x="4870" y="12742"/>
                    <a:pt x="5950" y="13004"/>
                    <a:pt x="7016" y="13004"/>
                  </a:cubicBezTo>
                  <a:cubicBezTo>
                    <a:pt x="9306" y="13004"/>
                    <a:pt x="11529" y="11795"/>
                    <a:pt x="12715" y="9654"/>
                  </a:cubicBezTo>
                  <a:cubicBezTo>
                    <a:pt x="14452" y="6518"/>
                    <a:pt x="13313" y="2551"/>
                    <a:pt x="10180" y="815"/>
                  </a:cubicBezTo>
                  <a:cubicBezTo>
                    <a:pt x="9183" y="263"/>
                    <a:pt x="8103" y="1"/>
                    <a:pt x="7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28" name="Google Shape;4856;p41">
              <a:extLst>
                <a:ext uri="{FF2B5EF4-FFF2-40B4-BE49-F238E27FC236}">
                  <a16:creationId xmlns:a16="http://schemas.microsoft.com/office/drawing/2014/main" id="{05F3B867-8C03-45B6-8F5F-57A23A80257F}"/>
                </a:ext>
              </a:extLst>
            </p:cNvPr>
            <p:cNvSpPr/>
            <p:nvPr/>
          </p:nvSpPr>
          <p:spPr>
            <a:xfrm>
              <a:off x="1366275" y="3308975"/>
              <a:ext cx="223075" cy="223075"/>
            </a:xfrm>
            <a:custGeom>
              <a:avLst/>
              <a:gdLst/>
              <a:ahLst/>
              <a:cxnLst/>
              <a:rect l="l" t="t" r="r" b="b"/>
              <a:pathLst>
                <a:path w="8923" h="8923" extrusionOk="0">
                  <a:moveTo>
                    <a:pt x="3426" y="848"/>
                  </a:moveTo>
                  <a:lnTo>
                    <a:pt x="8077" y="3426"/>
                  </a:lnTo>
                  <a:lnTo>
                    <a:pt x="5500" y="8077"/>
                  </a:lnTo>
                  <a:lnTo>
                    <a:pt x="848" y="5499"/>
                  </a:lnTo>
                  <a:lnTo>
                    <a:pt x="3426" y="848"/>
                  </a:lnTo>
                  <a:close/>
                  <a:moveTo>
                    <a:pt x="3183" y="1"/>
                  </a:moveTo>
                  <a:lnTo>
                    <a:pt x="1" y="5741"/>
                  </a:lnTo>
                  <a:lnTo>
                    <a:pt x="5741" y="8923"/>
                  </a:lnTo>
                  <a:lnTo>
                    <a:pt x="8923" y="318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29" name="Google Shape;4857;p41">
              <a:extLst>
                <a:ext uri="{FF2B5EF4-FFF2-40B4-BE49-F238E27FC236}">
                  <a16:creationId xmlns:a16="http://schemas.microsoft.com/office/drawing/2014/main" id="{E8101CDF-5328-4C40-B944-2D1D0DA13CAA}"/>
                </a:ext>
              </a:extLst>
            </p:cNvPr>
            <p:cNvSpPr/>
            <p:nvPr/>
          </p:nvSpPr>
          <p:spPr>
            <a:xfrm>
              <a:off x="1286700" y="3360300"/>
              <a:ext cx="381375" cy="244350"/>
            </a:xfrm>
            <a:custGeom>
              <a:avLst/>
              <a:gdLst/>
              <a:ahLst/>
              <a:cxnLst/>
              <a:rect l="l" t="t" r="r" b="b"/>
              <a:pathLst>
                <a:path w="15255" h="9774" extrusionOk="0">
                  <a:moveTo>
                    <a:pt x="14592" y="0"/>
                  </a:moveTo>
                  <a:cubicBezTo>
                    <a:pt x="14485" y="927"/>
                    <a:pt x="14201" y="1848"/>
                    <a:pt x="13722" y="2713"/>
                  </a:cubicBezTo>
                  <a:cubicBezTo>
                    <a:pt x="12378" y="5138"/>
                    <a:pt x="9867" y="6508"/>
                    <a:pt x="7278" y="6508"/>
                  </a:cubicBezTo>
                  <a:cubicBezTo>
                    <a:pt x="6070" y="6508"/>
                    <a:pt x="4845" y="6210"/>
                    <a:pt x="3714" y="5583"/>
                  </a:cubicBezTo>
                  <a:cubicBezTo>
                    <a:pt x="2063" y="4667"/>
                    <a:pt x="909" y="3208"/>
                    <a:pt x="336" y="1554"/>
                  </a:cubicBezTo>
                  <a:lnTo>
                    <a:pt x="336" y="1554"/>
                  </a:lnTo>
                  <a:cubicBezTo>
                    <a:pt x="1" y="4432"/>
                    <a:pt x="1388" y="7358"/>
                    <a:pt x="4078" y="8849"/>
                  </a:cubicBezTo>
                  <a:cubicBezTo>
                    <a:pt x="5209" y="9476"/>
                    <a:pt x="6433" y="9773"/>
                    <a:pt x="7641" y="9773"/>
                  </a:cubicBezTo>
                  <a:cubicBezTo>
                    <a:pt x="10231" y="9773"/>
                    <a:pt x="12742" y="8405"/>
                    <a:pt x="14086" y="5980"/>
                  </a:cubicBezTo>
                  <a:cubicBezTo>
                    <a:pt x="15140" y="4073"/>
                    <a:pt x="15255" y="1906"/>
                    <a:pt x="1459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30" name="Google Shape;4858;p41">
              <a:extLst>
                <a:ext uri="{FF2B5EF4-FFF2-40B4-BE49-F238E27FC236}">
                  <a16:creationId xmlns:a16="http://schemas.microsoft.com/office/drawing/2014/main" id="{BC556982-A547-4B10-B81A-E0E658A2E646}"/>
                </a:ext>
              </a:extLst>
            </p:cNvPr>
            <p:cNvSpPr/>
            <p:nvPr/>
          </p:nvSpPr>
          <p:spPr>
            <a:xfrm>
              <a:off x="569225" y="4267425"/>
              <a:ext cx="70225" cy="70200"/>
            </a:xfrm>
            <a:custGeom>
              <a:avLst/>
              <a:gdLst/>
              <a:ahLst/>
              <a:cxnLst/>
              <a:rect l="l" t="t" r="r" b="b"/>
              <a:pathLst>
                <a:path w="2809" h="2808" extrusionOk="0">
                  <a:moveTo>
                    <a:pt x="2182" y="0"/>
                  </a:moveTo>
                  <a:lnTo>
                    <a:pt x="1" y="625"/>
                  </a:lnTo>
                  <a:lnTo>
                    <a:pt x="625" y="2808"/>
                  </a:lnTo>
                  <a:lnTo>
                    <a:pt x="2808" y="2182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31" name="Google Shape;4859;p41">
              <a:extLst>
                <a:ext uri="{FF2B5EF4-FFF2-40B4-BE49-F238E27FC236}">
                  <a16:creationId xmlns:a16="http://schemas.microsoft.com/office/drawing/2014/main" id="{E5B6B781-91EE-4881-8D20-682064DD1C31}"/>
                </a:ext>
              </a:extLst>
            </p:cNvPr>
            <p:cNvSpPr/>
            <p:nvPr/>
          </p:nvSpPr>
          <p:spPr>
            <a:xfrm>
              <a:off x="584550" y="4282725"/>
              <a:ext cx="39525" cy="39500"/>
            </a:xfrm>
            <a:custGeom>
              <a:avLst/>
              <a:gdLst/>
              <a:ahLst/>
              <a:cxnLst/>
              <a:rect l="l" t="t" r="r" b="b"/>
              <a:pathLst>
                <a:path w="1581" h="1580" extrusionOk="0">
                  <a:moveTo>
                    <a:pt x="1228" y="0"/>
                  </a:moveTo>
                  <a:lnTo>
                    <a:pt x="1" y="353"/>
                  </a:lnTo>
                  <a:lnTo>
                    <a:pt x="352" y="1580"/>
                  </a:lnTo>
                  <a:lnTo>
                    <a:pt x="1580" y="1229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32" name="Google Shape;4860;p41">
              <a:extLst>
                <a:ext uri="{FF2B5EF4-FFF2-40B4-BE49-F238E27FC236}">
                  <a16:creationId xmlns:a16="http://schemas.microsoft.com/office/drawing/2014/main" id="{6FEA6B14-721C-43AE-B375-F9F3E90E83B7}"/>
                </a:ext>
              </a:extLst>
            </p:cNvPr>
            <p:cNvSpPr/>
            <p:nvPr/>
          </p:nvSpPr>
          <p:spPr>
            <a:xfrm>
              <a:off x="1162225" y="4599775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2" y="1"/>
                  </a:moveTo>
                  <a:lnTo>
                    <a:pt x="1" y="627"/>
                  </a:lnTo>
                  <a:lnTo>
                    <a:pt x="627" y="2809"/>
                  </a:lnTo>
                  <a:lnTo>
                    <a:pt x="2808" y="2184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33" name="Google Shape;4861;p41">
              <a:extLst>
                <a:ext uri="{FF2B5EF4-FFF2-40B4-BE49-F238E27FC236}">
                  <a16:creationId xmlns:a16="http://schemas.microsoft.com/office/drawing/2014/main" id="{98E52843-3D49-4424-BF82-2FBAC64BD4BA}"/>
                </a:ext>
              </a:extLst>
            </p:cNvPr>
            <p:cNvSpPr/>
            <p:nvPr/>
          </p:nvSpPr>
          <p:spPr>
            <a:xfrm>
              <a:off x="1177625" y="4615225"/>
              <a:ext cx="39525" cy="39525"/>
            </a:xfrm>
            <a:custGeom>
              <a:avLst/>
              <a:gdLst/>
              <a:ahLst/>
              <a:cxnLst/>
              <a:rect l="l" t="t" r="r" b="b"/>
              <a:pathLst>
                <a:path w="1581" h="1581" extrusionOk="0">
                  <a:moveTo>
                    <a:pt x="1228" y="1"/>
                  </a:moveTo>
                  <a:lnTo>
                    <a:pt x="1" y="352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34" name="Google Shape;4862;p41">
              <a:extLst>
                <a:ext uri="{FF2B5EF4-FFF2-40B4-BE49-F238E27FC236}">
                  <a16:creationId xmlns:a16="http://schemas.microsoft.com/office/drawing/2014/main" id="{26F5E8A2-840F-4E35-8C84-002D2451B15D}"/>
                </a:ext>
              </a:extLst>
            </p:cNvPr>
            <p:cNvSpPr/>
            <p:nvPr/>
          </p:nvSpPr>
          <p:spPr>
            <a:xfrm>
              <a:off x="1088625" y="3340650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4" y="1"/>
                  </a:moveTo>
                  <a:lnTo>
                    <a:pt x="1" y="627"/>
                  </a:lnTo>
                  <a:lnTo>
                    <a:pt x="627" y="2808"/>
                  </a:lnTo>
                  <a:lnTo>
                    <a:pt x="2808" y="2183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35" name="Google Shape;4863;p41">
              <a:extLst>
                <a:ext uri="{FF2B5EF4-FFF2-40B4-BE49-F238E27FC236}">
                  <a16:creationId xmlns:a16="http://schemas.microsoft.com/office/drawing/2014/main" id="{8CEB6A15-AA22-4EDC-B9C2-74F1410A8E95}"/>
                </a:ext>
              </a:extLst>
            </p:cNvPr>
            <p:cNvSpPr/>
            <p:nvPr/>
          </p:nvSpPr>
          <p:spPr>
            <a:xfrm>
              <a:off x="1104075" y="3356025"/>
              <a:ext cx="39500" cy="39500"/>
            </a:xfrm>
            <a:custGeom>
              <a:avLst/>
              <a:gdLst/>
              <a:ahLst/>
              <a:cxnLst/>
              <a:rect l="l" t="t" r="r" b="b"/>
              <a:pathLst>
                <a:path w="1580" h="1580" extrusionOk="0">
                  <a:moveTo>
                    <a:pt x="1227" y="1"/>
                  </a:moveTo>
                  <a:lnTo>
                    <a:pt x="0" y="353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36" name="Google Shape;4864;p41">
              <a:extLst>
                <a:ext uri="{FF2B5EF4-FFF2-40B4-BE49-F238E27FC236}">
                  <a16:creationId xmlns:a16="http://schemas.microsoft.com/office/drawing/2014/main" id="{2F2E9E50-77F5-4D70-94C2-16FCEC74E03D}"/>
                </a:ext>
              </a:extLst>
            </p:cNvPr>
            <p:cNvSpPr/>
            <p:nvPr/>
          </p:nvSpPr>
          <p:spPr>
            <a:xfrm>
              <a:off x="1681750" y="3673125"/>
              <a:ext cx="70200" cy="70225"/>
            </a:xfrm>
            <a:custGeom>
              <a:avLst/>
              <a:gdLst/>
              <a:ahLst/>
              <a:cxnLst/>
              <a:rect l="l" t="t" r="r" b="b"/>
              <a:pathLst>
                <a:path w="2808" h="2809" extrusionOk="0">
                  <a:moveTo>
                    <a:pt x="2183" y="1"/>
                  </a:moveTo>
                  <a:lnTo>
                    <a:pt x="0" y="626"/>
                  </a:lnTo>
                  <a:lnTo>
                    <a:pt x="626" y="2808"/>
                  </a:lnTo>
                  <a:lnTo>
                    <a:pt x="2808" y="2182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37" name="Google Shape;4865;p41">
              <a:extLst>
                <a:ext uri="{FF2B5EF4-FFF2-40B4-BE49-F238E27FC236}">
                  <a16:creationId xmlns:a16="http://schemas.microsoft.com/office/drawing/2014/main" id="{4E04397E-7A9C-4431-8F59-371432289D9F}"/>
                </a:ext>
              </a:extLst>
            </p:cNvPr>
            <p:cNvSpPr/>
            <p:nvPr/>
          </p:nvSpPr>
          <p:spPr>
            <a:xfrm>
              <a:off x="1697100" y="36884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1228" y="1"/>
                  </a:moveTo>
                  <a:lnTo>
                    <a:pt x="1" y="353"/>
                  </a:lnTo>
                  <a:lnTo>
                    <a:pt x="352" y="1581"/>
                  </a:lnTo>
                  <a:lnTo>
                    <a:pt x="1580" y="1229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38" name="Google Shape;4866;p41">
              <a:extLst>
                <a:ext uri="{FF2B5EF4-FFF2-40B4-BE49-F238E27FC236}">
                  <a16:creationId xmlns:a16="http://schemas.microsoft.com/office/drawing/2014/main" id="{47BC7318-1144-451F-BE99-DB9D6F8AE093}"/>
                </a:ext>
              </a:extLst>
            </p:cNvPr>
            <p:cNvSpPr/>
            <p:nvPr/>
          </p:nvSpPr>
          <p:spPr>
            <a:xfrm>
              <a:off x="908550" y="3564750"/>
              <a:ext cx="1660900" cy="1520425"/>
            </a:xfrm>
            <a:custGeom>
              <a:avLst/>
              <a:gdLst/>
              <a:ahLst/>
              <a:cxnLst/>
              <a:rect l="l" t="t" r="r" b="b"/>
              <a:pathLst>
                <a:path w="66436" h="60817" extrusionOk="0">
                  <a:moveTo>
                    <a:pt x="47016" y="0"/>
                  </a:moveTo>
                  <a:lnTo>
                    <a:pt x="0" y="33827"/>
                  </a:lnTo>
                  <a:lnTo>
                    <a:pt x="19419" y="60817"/>
                  </a:lnTo>
                  <a:lnTo>
                    <a:pt x="66435" y="26991"/>
                  </a:lnTo>
                  <a:lnTo>
                    <a:pt x="47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39" name="Google Shape;4867;p41">
              <a:extLst>
                <a:ext uri="{FF2B5EF4-FFF2-40B4-BE49-F238E27FC236}">
                  <a16:creationId xmlns:a16="http://schemas.microsoft.com/office/drawing/2014/main" id="{791E18DE-414D-4767-B893-AE29DAF41B6F}"/>
                </a:ext>
              </a:extLst>
            </p:cNvPr>
            <p:cNvSpPr/>
            <p:nvPr/>
          </p:nvSpPr>
          <p:spPr>
            <a:xfrm>
              <a:off x="2039450" y="3561900"/>
              <a:ext cx="574425" cy="680750"/>
            </a:xfrm>
            <a:custGeom>
              <a:avLst/>
              <a:gdLst/>
              <a:ahLst/>
              <a:cxnLst/>
              <a:rect l="l" t="t" r="r" b="b"/>
              <a:pathLst>
                <a:path w="22977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22976" y="15682"/>
                  </a:lnTo>
                  <a:lnTo>
                    <a:pt x="13180" y="2066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40" name="Google Shape;4868;p41">
              <a:extLst>
                <a:ext uri="{FF2B5EF4-FFF2-40B4-BE49-F238E27FC236}">
                  <a16:creationId xmlns:a16="http://schemas.microsoft.com/office/drawing/2014/main" id="{913E2813-B229-4974-AC2B-592D6EE8326C}"/>
                </a:ext>
              </a:extLst>
            </p:cNvPr>
            <p:cNvSpPr/>
            <p:nvPr/>
          </p:nvSpPr>
          <p:spPr>
            <a:xfrm>
              <a:off x="2039450" y="3561900"/>
              <a:ext cx="532100" cy="680750"/>
            </a:xfrm>
            <a:custGeom>
              <a:avLst/>
              <a:gdLst/>
              <a:ahLst/>
              <a:cxnLst/>
              <a:rect l="l" t="t" r="r" b="b"/>
              <a:pathLst>
                <a:path w="21284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41" name="Google Shape;4869;p41">
              <a:extLst>
                <a:ext uri="{FF2B5EF4-FFF2-40B4-BE49-F238E27FC236}">
                  <a16:creationId xmlns:a16="http://schemas.microsoft.com/office/drawing/2014/main" id="{28495AB4-9C56-4322-B338-4A24762FE5B4}"/>
                </a:ext>
              </a:extLst>
            </p:cNvPr>
            <p:cNvSpPr/>
            <p:nvPr/>
          </p:nvSpPr>
          <p:spPr>
            <a:xfrm>
              <a:off x="2039475" y="3749100"/>
              <a:ext cx="432475" cy="449450"/>
            </a:xfrm>
            <a:custGeom>
              <a:avLst/>
              <a:gdLst/>
              <a:ahLst/>
              <a:cxnLst/>
              <a:rect l="l" t="t" r="r" b="b"/>
              <a:pathLst>
                <a:path w="17299" h="17978" extrusionOk="0">
                  <a:moveTo>
                    <a:pt x="6210" y="0"/>
                  </a:moveTo>
                  <a:cubicBezTo>
                    <a:pt x="4252" y="0"/>
                    <a:pt x="2274" y="588"/>
                    <a:pt x="558" y="1810"/>
                  </a:cubicBezTo>
                  <a:cubicBezTo>
                    <a:pt x="468" y="1875"/>
                    <a:pt x="389" y="1946"/>
                    <a:pt x="301" y="2012"/>
                  </a:cubicBezTo>
                  <a:lnTo>
                    <a:pt x="1" y="4062"/>
                  </a:lnTo>
                  <a:lnTo>
                    <a:pt x="9795" y="17676"/>
                  </a:lnTo>
                  <a:lnTo>
                    <a:pt x="11468" y="17977"/>
                  </a:lnTo>
                  <a:cubicBezTo>
                    <a:pt x="11605" y="17890"/>
                    <a:pt x="11746" y="17809"/>
                    <a:pt x="11882" y="17713"/>
                  </a:cubicBezTo>
                  <a:cubicBezTo>
                    <a:pt x="16273" y="14586"/>
                    <a:pt x="17298" y="8491"/>
                    <a:pt x="14171" y="4101"/>
                  </a:cubicBezTo>
                  <a:cubicBezTo>
                    <a:pt x="12266" y="1426"/>
                    <a:pt x="9261" y="0"/>
                    <a:pt x="621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42" name="Google Shape;4870;p41">
              <a:extLst>
                <a:ext uri="{FF2B5EF4-FFF2-40B4-BE49-F238E27FC236}">
                  <a16:creationId xmlns:a16="http://schemas.microsoft.com/office/drawing/2014/main" id="{08E87CFE-62F3-414D-A2BB-A0843B718ABB}"/>
                </a:ext>
              </a:extLst>
            </p:cNvPr>
            <p:cNvSpPr/>
            <p:nvPr/>
          </p:nvSpPr>
          <p:spPr>
            <a:xfrm>
              <a:off x="1062575" y="3834800"/>
              <a:ext cx="1185650" cy="1099125"/>
            </a:xfrm>
            <a:custGeom>
              <a:avLst/>
              <a:gdLst/>
              <a:ahLst/>
              <a:cxnLst/>
              <a:rect l="l" t="t" r="r" b="b"/>
              <a:pathLst>
                <a:path w="47426" h="43965" extrusionOk="0">
                  <a:moveTo>
                    <a:pt x="30256" y="0"/>
                  </a:moveTo>
                  <a:lnTo>
                    <a:pt x="851" y="21158"/>
                  </a:lnTo>
                  <a:cubicBezTo>
                    <a:pt x="1861" y="22653"/>
                    <a:pt x="1510" y="24688"/>
                    <a:pt x="35" y="25748"/>
                  </a:cubicBezTo>
                  <a:cubicBezTo>
                    <a:pt x="24" y="25756"/>
                    <a:pt x="12" y="25763"/>
                    <a:pt x="1" y="25770"/>
                  </a:cubicBezTo>
                  <a:lnTo>
                    <a:pt x="12560" y="43227"/>
                  </a:lnTo>
                  <a:cubicBezTo>
                    <a:pt x="12570" y="43220"/>
                    <a:pt x="12579" y="43211"/>
                    <a:pt x="12590" y="43201"/>
                  </a:cubicBezTo>
                  <a:cubicBezTo>
                    <a:pt x="13182" y="42776"/>
                    <a:pt x="13865" y="42571"/>
                    <a:pt x="14542" y="42571"/>
                  </a:cubicBezTo>
                  <a:cubicBezTo>
                    <a:pt x="15583" y="42571"/>
                    <a:pt x="16609" y="43055"/>
                    <a:pt x="17264" y="43965"/>
                  </a:cubicBezTo>
                  <a:lnTo>
                    <a:pt x="46661" y="22813"/>
                  </a:lnTo>
                  <a:cubicBezTo>
                    <a:pt x="45582" y="21313"/>
                    <a:pt x="45923" y="19220"/>
                    <a:pt x="47425" y="18141"/>
                  </a:cubicBezTo>
                  <a:lnTo>
                    <a:pt x="34869" y="687"/>
                  </a:lnTo>
                  <a:cubicBezTo>
                    <a:pt x="34278" y="1112"/>
                    <a:pt x="33595" y="1316"/>
                    <a:pt x="32920" y="1316"/>
                  </a:cubicBezTo>
                  <a:cubicBezTo>
                    <a:pt x="31909" y="1316"/>
                    <a:pt x="30913" y="859"/>
                    <a:pt x="30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43" name="Google Shape;4871;p41">
              <a:extLst>
                <a:ext uri="{FF2B5EF4-FFF2-40B4-BE49-F238E27FC236}">
                  <a16:creationId xmlns:a16="http://schemas.microsoft.com/office/drawing/2014/main" id="{38B81CC5-EE61-4295-9888-1567CBBA155D}"/>
                </a:ext>
              </a:extLst>
            </p:cNvPr>
            <p:cNvSpPr/>
            <p:nvPr/>
          </p:nvSpPr>
          <p:spPr>
            <a:xfrm>
              <a:off x="1341025" y="4104200"/>
              <a:ext cx="648500" cy="553350"/>
            </a:xfrm>
            <a:custGeom>
              <a:avLst/>
              <a:gdLst/>
              <a:ahLst/>
              <a:cxnLst/>
              <a:rect l="l" t="t" r="r" b="b"/>
              <a:pathLst>
                <a:path w="25940" h="22134" extrusionOk="0">
                  <a:moveTo>
                    <a:pt x="11839" y="4029"/>
                  </a:moveTo>
                  <a:cubicBezTo>
                    <a:pt x="11846" y="4029"/>
                    <a:pt x="11853" y="4030"/>
                    <a:pt x="11860" y="4031"/>
                  </a:cubicBezTo>
                  <a:cubicBezTo>
                    <a:pt x="11899" y="4037"/>
                    <a:pt x="11928" y="4055"/>
                    <a:pt x="11949" y="4086"/>
                  </a:cubicBezTo>
                  <a:cubicBezTo>
                    <a:pt x="11971" y="4116"/>
                    <a:pt x="11979" y="4147"/>
                    <a:pt x="11972" y="4183"/>
                  </a:cubicBezTo>
                  <a:lnTo>
                    <a:pt x="11951" y="4313"/>
                  </a:lnTo>
                  <a:lnTo>
                    <a:pt x="11822" y="4292"/>
                  </a:lnTo>
                  <a:cubicBezTo>
                    <a:pt x="11782" y="4288"/>
                    <a:pt x="11756" y="4270"/>
                    <a:pt x="11731" y="4239"/>
                  </a:cubicBezTo>
                  <a:cubicBezTo>
                    <a:pt x="11710" y="4209"/>
                    <a:pt x="11703" y="4179"/>
                    <a:pt x="11710" y="4140"/>
                  </a:cubicBezTo>
                  <a:cubicBezTo>
                    <a:pt x="11720" y="4076"/>
                    <a:pt x="11779" y="4029"/>
                    <a:pt x="11839" y="4029"/>
                  </a:cubicBezTo>
                  <a:close/>
                  <a:moveTo>
                    <a:pt x="19600" y="14947"/>
                  </a:moveTo>
                  <a:lnTo>
                    <a:pt x="19733" y="14968"/>
                  </a:lnTo>
                  <a:cubicBezTo>
                    <a:pt x="19769" y="14974"/>
                    <a:pt x="19798" y="14994"/>
                    <a:pt x="19819" y="15023"/>
                  </a:cubicBezTo>
                  <a:cubicBezTo>
                    <a:pt x="19841" y="15053"/>
                    <a:pt x="19848" y="15086"/>
                    <a:pt x="19842" y="15121"/>
                  </a:cubicBezTo>
                  <a:cubicBezTo>
                    <a:pt x="19836" y="15157"/>
                    <a:pt x="19819" y="15186"/>
                    <a:pt x="19789" y="15207"/>
                  </a:cubicBezTo>
                  <a:cubicBezTo>
                    <a:pt x="19765" y="15224"/>
                    <a:pt x="19740" y="15233"/>
                    <a:pt x="19713" y="15233"/>
                  </a:cubicBezTo>
                  <a:cubicBezTo>
                    <a:pt x="19705" y="15233"/>
                    <a:pt x="19697" y="15232"/>
                    <a:pt x="19689" y="15230"/>
                  </a:cubicBezTo>
                  <a:cubicBezTo>
                    <a:pt x="19650" y="15225"/>
                    <a:pt x="19624" y="15207"/>
                    <a:pt x="19603" y="15179"/>
                  </a:cubicBezTo>
                  <a:cubicBezTo>
                    <a:pt x="19590" y="15152"/>
                    <a:pt x="19574" y="15116"/>
                    <a:pt x="19578" y="15078"/>
                  </a:cubicBezTo>
                  <a:lnTo>
                    <a:pt x="19600" y="14947"/>
                  </a:lnTo>
                  <a:close/>
                  <a:moveTo>
                    <a:pt x="11845" y="1"/>
                  </a:moveTo>
                  <a:cubicBezTo>
                    <a:pt x="9842" y="1"/>
                    <a:pt x="8069" y="1454"/>
                    <a:pt x="7736" y="3494"/>
                  </a:cubicBezTo>
                  <a:cubicBezTo>
                    <a:pt x="7558" y="4584"/>
                    <a:pt x="7812" y="5679"/>
                    <a:pt x="8454" y="6581"/>
                  </a:cubicBezTo>
                  <a:cubicBezTo>
                    <a:pt x="8475" y="6610"/>
                    <a:pt x="8492" y="6637"/>
                    <a:pt x="8512" y="6663"/>
                  </a:cubicBezTo>
                  <a:cubicBezTo>
                    <a:pt x="8054" y="6754"/>
                    <a:pt x="7617" y="6945"/>
                    <a:pt x="7224" y="7226"/>
                  </a:cubicBezTo>
                  <a:cubicBezTo>
                    <a:pt x="6504" y="7743"/>
                    <a:pt x="6030" y="8511"/>
                    <a:pt x="5888" y="9386"/>
                  </a:cubicBezTo>
                  <a:cubicBezTo>
                    <a:pt x="5745" y="10257"/>
                    <a:pt x="5948" y="11130"/>
                    <a:pt x="6460" y="11848"/>
                  </a:cubicBezTo>
                  <a:cubicBezTo>
                    <a:pt x="6463" y="11854"/>
                    <a:pt x="6467" y="11857"/>
                    <a:pt x="6470" y="11862"/>
                  </a:cubicBezTo>
                  <a:cubicBezTo>
                    <a:pt x="6625" y="12076"/>
                    <a:pt x="6805" y="12259"/>
                    <a:pt x="6999" y="12428"/>
                  </a:cubicBezTo>
                  <a:cubicBezTo>
                    <a:pt x="6641" y="12522"/>
                    <a:pt x="6291" y="12672"/>
                    <a:pt x="5973" y="12901"/>
                  </a:cubicBezTo>
                  <a:cubicBezTo>
                    <a:pt x="5530" y="13220"/>
                    <a:pt x="5199" y="13647"/>
                    <a:pt x="4980" y="14130"/>
                  </a:cubicBezTo>
                  <a:lnTo>
                    <a:pt x="2034" y="14924"/>
                  </a:lnTo>
                  <a:cubicBezTo>
                    <a:pt x="1222" y="15144"/>
                    <a:pt x="565" y="15749"/>
                    <a:pt x="281" y="16543"/>
                  </a:cubicBezTo>
                  <a:cubicBezTo>
                    <a:pt x="0" y="17333"/>
                    <a:pt x="122" y="18212"/>
                    <a:pt x="610" y="18894"/>
                  </a:cubicBezTo>
                  <a:cubicBezTo>
                    <a:pt x="612" y="18898"/>
                    <a:pt x="615" y="18901"/>
                    <a:pt x="617" y="18905"/>
                  </a:cubicBezTo>
                  <a:lnTo>
                    <a:pt x="2172" y="21065"/>
                  </a:lnTo>
                  <a:cubicBezTo>
                    <a:pt x="2655" y="21737"/>
                    <a:pt x="3431" y="22133"/>
                    <a:pt x="4258" y="22133"/>
                  </a:cubicBezTo>
                  <a:cubicBezTo>
                    <a:pt x="4274" y="22133"/>
                    <a:pt x="4290" y="22133"/>
                    <a:pt x="4306" y="22133"/>
                  </a:cubicBezTo>
                  <a:cubicBezTo>
                    <a:pt x="5149" y="22117"/>
                    <a:pt x="5931" y="21689"/>
                    <a:pt x="6397" y="20986"/>
                  </a:cubicBezTo>
                  <a:lnTo>
                    <a:pt x="8087" y="18442"/>
                  </a:lnTo>
                  <a:cubicBezTo>
                    <a:pt x="8604" y="18391"/>
                    <a:pt x="9114" y="18219"/>
                    <a:pt x="9566" y="17895"/>
                  </a:cubicBezTo>
                  <a:cubicBezTo>
                    <a:pt x="9888" y="17663"/>
                    <a:pt x="10153" y="17375"/>
                    <a:pt x="10361" y="17051"/>
                  </a:cubicBezTo>
                  <a:cubicBezTo>
                    <a:pt x="10466" y="17347"/>
                    <a:pt x="10614" y="17631"/>
                    <a:pt x="10811" y="17892"/>
                  </a:cubicBezTo>
                  <a:cubicBezTo>
                    <a:pt x="11329" y="18613"/>
                    <a:pt x="12097" y="19087"/>
                    <a:pt x="12971" y="19231"/>
                  </a:cubicBezTo>
                  <a:cubicBezTo>
                    <a:pt x="13152" y="19260"/>
                    <a:pt x="13334" y="19275"/>
                    <a:pt x="13514" y="19275"/>
                  </a:cubicBezTo>
                  <a:cubicBezTo>
                    <a:pt x="14204" y="19275"/>
                    <a:pt x="14874" y="19059"/>
                    <a:pt x="15446" y="18649"/>
                  </a:cubicBezTo>
                  <a:cubicBezTo>
                    <a:pt x="15836" y="18368"/>
                    <a:pt x="16156" y="18012"/>
                    <a:pt x="16388" y="17605"/>
                  </a:cubicBezTo>
                  <a:cubicBezTo>
                    <a:pt x="17036" y="18470"/>
                    <a:pt x="17976" y="19037"/>
                    <a:pt x="19045" y="19210"/>
                  </a:cubicBezTo>
                  <a:cubicBezTo>
                    <a:pt x="19268" y="19247"/>
                    <a:pt x="19492" y="19264"/>
                    <a:pt x="19714" y="19264"/>
                  </a:cubicBezTo>
                  <a:cubicBezTo>
                    <a:pt x="20578" y="19264"/>
                    <a:pt x="21423" y="18994"/>
                    <a:pt x="22141" y="18477"/>
                  </a:cubicBezTo>
                  <a:cubicBezTo>
                    <a:pt x="23044" y="17826"/>
                    <a:pt x="23640" y="16866"/>
                    <a:pt x="23819" y="15769"/>
                  </a:cubicBezTo>
                  <a:cubicBezTo>
                    <a:pt x="23996" y="14696"/>
                    <a:pt x="23749" y="13619"/>
                    <a:pt x="23130" y="12728"/>
                  </a:cubicBezTo>
                  <a:cubicBezTo>
                    <a:pt x="23603" y="12639"/>
                    <a:pt x="24056" y="12446"/>
                    <a:pt x="24459" y="12158"/>
                  </a:cubicBezTo>
                  <a:cubicBezTo>
                    <a:pt x="25180" y="11640"/>
                    <a:pt x="25654" y="10872"/>
                    <a:pt x="25797" y="9998"/>
                  </a:cubicBezTo>
                  <a:cubicBezTo>
                    <a:pt x="25939" y="9126"/>
                    <a:pt x="25736" y="8253"/>
                    <a:pt x="25225" y="7537"/>
                  </a:cubicBezTo>
                  <a:cubicBezTo>
                    <a:pt x="25223" y="7533"/>
                    <a:pt x="25218" y="7528"/>
                    <a:pt x="25215" y="7522"/>
                  </a:cubicBezTo>
                  <a:cubicBezTo>
                    <a:pt x="24697" y="6803"/>
                    <a:pt x="23928" y="6329"/>
                    <a:pt x="23054" y="6187"/>
                  </a:cubicBezTo>
                  <a:lnTo>
                    <a:pt x="21148" y="5874"/>
                  </a:lnTo>
                  <a:lnTo>
                    <a:pt x="21459" y="3968"/>
                  </a:lnTo>
                  <a:cubicBezTo>
                    <a:pt x="21602" y="3098"/>
                    <a:pt x="21397" y="2225"/>
                    <a:pt x="20887" y="1507"/>
                  </a:cubicBezTo>
                  <a:cubicBezTo>
                    <a:pt x="20883" y="1501"/>
                    <a:pt x="20880" y="1499"/>
                    <a:pt x="20876" y="1493"/>
                  </a:cubicBezTo>
                  <a:cubicBezTo>
                    <a:pt x="20358" y="772"/>
                    <a:pt x="19591" y="298"/>
                    <a:pt x="18716" y="154"/>
                  </a:cubicBezTo>
                  <a:cubicBezTo>
                    <a:pt x="18536" y="125"/>
                    <a:pt x="18355" y="111"/>
                    <a:pt x="18176" y="111"/>
                  </a:cubicBezTo>
                  <a:cubicBezTo>
                    <a:pt x="17486" y="111"/>
                    <a:pt x="16814" y="325"/>
                    <a:pt x="16242" y="736"/>
                  </a:cubicBezTo>
                  <a:cubicBezTo>
                    <a:pt x="15838" y="1027"/>
                    <a:pt x="15512" y="1394"/>
                    <a:pt x="15279" y="1815"/>
                  </a:cubicBezTo>
                  <a:cubicBezTo>
                    <a:pt x="15262" y="1787"/>
                    <a:pt x="15241" y="1759"/>
                    <a:pt x="15221" y="1732"/>
                  </a:cubicBezTo>
                  <a:cubicBezTo>
                    <a:pt x="14572" y="829"/>
                    <a:pt x="13612" y="233"/>
                    <a:pt x="12515" y="55"/>
                  </a:cubicBezTo>
                  <a:cubicBezTo>
                    <a:pt x="12290" y="19"/>
                    <a:pt x="12066" y="1"/>
                    <a:pt x="11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44" name="Google Shape;4872;p41">
              <a:extLst>
                <a:ext uri="{FF2B5EF4-FFF2-40B4-BE49-F238E27FC236}">
                  <a16:creationId xmlns:a16="http://schemas.microsoft.com/office/drawing/2014/main" id="{682BB566-0CB1-4D59-A397-DAD5D144BF54}"/>
                </a:ext>
              </a:extLst>
            </p:cNvPr>
            <p:cNvSpPr/>
            <p:nvPr/>
          </p:nvSpPr>
          <p:spPr>
            <a:xfrm>
              <a:off x="1523750" y="4142200"/>
              <a:ext cx="426600" cy="405800"/>
            </a:xfrm>
            <a:custGeom>
              <a:avLst/>
              <a:gdLst/>
              <a:ahLst/>
              <a:cxnLst/>
              <a:rect l="l" t="t" r="r" b="b"/>
              <a:pathLst>
                <a:path w="17064" h="16232" extrusionOk="0">
                  <a:moveTo>
                    <a:pt x="4533" y="988"/>
                  </a:moveTo>
                  <a:cubicBezTo>
                    <a:pt x="4621" y="988"/>
                    <a:pt x="4710" y="995"/>
                    <a:pt x="4799" y="1009"/>
                  </a:cubicBezTo>
                  <a:cubicBezTo>
                    <a:pt x="5249" y="1084"/>
                    <a:pt x="5626" y="1332"/>
                    <a:pt x="5874" y="1676"/>
                  </a:cubicBezTo>
                  <a:cubicBezTo>
                    <a:pt x="6121" y="2021"/>
                    <a:pt x="6238" y="2458"/>
                    <a:pt x="6164" y="2907"/>
                  </a:cubicBezTo>
                  <a:lnTo>
                    <a:pt x="5902" y="4523"/>
                  </a:lnTo>
                  <a:cubicBezTo>
                    <a:pt x="5894" y="4529"/>
                    <a:pt x="5889" y="4532"/>
                    <a:pt x="5882" y="4538"/>
                  </a:cubicBezTo>
                  <a:lnTo>
                    <a:pt x="4268" y="4274"/>
                  </a:lnTo>
                  <a:cubicBezTo>
                    <a:pt x="3832" y="4202"/>
                    <a:pt x="3448" y="3966"/>
                    <a:pt x="3190" y="3608"/>
                  </a:cubicBezTo>
                  <a:cubicBezTo>
                    <a:pt x="2932" y="3249"/>
                    <a:pt x="2830" y="2812"/>
                    <a:pt x="2900" y="2375"/>
                  </a:cubicBezTo>
                  <a:cubicBezTo>
                    <a:pt x="3032" y="1564"/>
                    <a:pt x="3736" y="988"/>
                    <a:pt x="4533" y="988"/>
                  </a:cubicBezTo>
                  <a:close/>
                  <a:moveTo>
                    <a:pt x="10871" y="1100"/>
                  </a:moveTo>
                  <a:cubicBezTo>
                    <a:pt x="10914" y="1100"/>
                    <a:pt x="10957" y="1104"/>
                    <a:pt x="11001" y="1111"/>
                  </a:cubicBezTo>
                  <a:cubicBezTo>
                    <a:pt x="11444" y="1183"/>
                    <a:pt x="11743" y="1600"/>
                    <a:pt x="11672" y="2042"/>
                  </a:cubicBezTo>
                  <a:lnTo>
                    <a:pt x="11150" y="5241"/>
                  </a:lnTo>
                  <a:lnTo>
                    <a:pt x="9549" y="4981"/>
                  </a:lnTo>
                  <a:lnTo>
                    <a:pt x="10069" y="1780"/>
                  </a:lnTo>
                  <a:cubicBezTo>
                    <a:pt x="10134" y="1384"/>
                    <a:pt x="10481" y="1100"/>
                    <a:pt x="10871" y="1100"/>
                  </a:cubicBezTo>
                  <a:close/>
                  <a:moveTo>
                    <a:pt x="6605" y="5501"/>
                  </a:moveTo>
                  <a:lnTo>
                    <a:pt x="8362" y="5787"/>
                  </a:lnTo>
                  <a:lnTo>
                    <a:pt x="8073" y="7563"/>
                  </a:lnTo>
                  <a:lnTo>
                    <a:pt x="6297" y="7272"/>
                  </a:lnTo>
                  <a:lnTo>
                    <a:pt x="6584" y="5515"/>
                  </a:lnTo>
                  <a:lnTo>
                    <a:pt x="6594" y="5509"/>
                  </a:lnTo>
                  <a:cubicBezTo>
                    <a:pt x="6600" y="5507"/>
                    <a:pt x="6601" y="5504"/>
                    <a:pt x="6605" y="5501"/>
                  </a:cubicBezTo>
                  <a:close/>
                  <a:moveTo>
                    <a:pt x="9337" y="5945"/>
                  </a:moveTo>
                  <a:lnTo>
                    <a:pt x="11113" y="6236"/>
                  </a:lnTo>
                  <a:lnTo>
                    <a:pt x="10822" y="8012"/>
                  </a:lnTo>
                  <a:lnTo>
                    <a:pt x="9048" y="7721"/>
                  </a:lnTo>
                  <a:lnTo>
                    <a:pt x="9337" y="5945"/>
                  </a:lnTo>
                  <a:close/>
                  <a:moveTo>
                    <a:pt x="12054" y="6604"/>
                  </a:moveTo>
                  <a:lnTo>
                    <a:pt x="15341" y="7140"/>
                  </a:lnTo>
                  <a:cubicBezTo>
                    <a:pt x="15554" y="7175"/>
                    <a:pt x="15742" y="7291"/>
                    <a:pt x="15870" y="7467"/>
                  </a:cubicBezTo>
                  <a:cubicBezTo>
                    <a:pt x="15996" y="7642"/>
                    <a:pt x="16046" y="7857"/>
                    <a:pt x="16010" y="8072"/>
                  </a:cubicBezTo>
                  <a:cubicBezTo>
                    <a:pt x="15946" y="8470"/>
                    <a:pt x="15600" y="8752"/>
                    <a:pt x="15209" y="8752"/>
                  </a:cubicBezTo>
                  <a:cubicBezTo>
                    <a:pt x="15166" y="8752"/>
                    <a:pt x="15123" y="8749"/>
                    <a:pt x="15079" y="8741"/>
                  </a:cubicBezTo>
                  <a:lnTo>
                    <a:pt x="11794" y="8207"/>
                  </a:lnTo>
                  <a:lnTo>
                    <a:pt x="12054" y="6604"/>
                  </a:lnTo>
                  <a:close/>
                  <a:moveTo>
                    <a:pt x="1856" y="7587"/>
                  </a:moveTo>
                  <a:cubicBezTo>
                    <a:pt x="1899" y="7587"/>
                    <a:pt x="1942" y="7591"/>
                    <a:pt x="1986" y="7598"/>
                  </a:cubicBezTo>
                  <a:lnTo>
                    <a:pt x="5161" y="8115"/>
                  </a:lnTo>
                  <a:lnTo>
                    <a:pt x="4900" y="9717"/>
                  </a:lnTo>
                  <a:lnTo>
                    <a:pt x="1725" y="9199"/>
                  </a:lnTo>
                  <a:cubicBezTo>
                    <a:pt x="1282" y="9127"/>
                    <a:pt x="983" y="8710"/>
                    <a:pt x="1054" y="8267"/>
                  </a:cubicBezTo>
                  <a:cubicBezTo>
                    <a:pt x="1119" y="7871"/>
                    <a:pt x="1466" y="7587"/>
                    <a:pt x="1856" y="7587"/>
                  </a:cubicBezTo>
                  <a:close/>
                  <a:moveTo>
                    <a:pt x="6139" y="8248"/>
                  </a:moveTo>
                  <a:lnTo>
                    <a:pt x="7915" y="8538"/>
                  </a:lnTo>
                  <a:lnTo>
                    <a:pt x="7624" y="10314"/>
                  </a:lnTo>
                  <a:lnTo>
                    <a:pt x="5849" y="10023"/>
                  </a:lnTo>
                  <a:lnTo>
                    <a:pt x="6139" y="8248"/>
                  </a:lnTo>
                  <a:close/>
                  <a:moveTo>
                    <a:pt x="8891" y="8697"/>
                  </a:moveTo>
                  <a:lnTo>
                    <a:pt x="10667" y="8988"/>
                  </a:lnTo>
                  <a:lnTo>
                    <a:pt x="10390" y="10682"/>
                  </a:lnTo>
                  <a:cubicBezTo>
                    <a:pt x="10355" y="10702"/>
                    <a:pt x="10325" y="10724"/>
                    <a:pt x="10296" y="10749"/>
                  </a:cubicBezTo>
                  <a:lnTo>
                    <a:pt x="8600" y="10473"/>
                  </a:lnTo>
                  <a:lnTo>
                    <a:pt x="8891" y="8697"/>
                  </a:lnTo>
                  <a:close/>
                  <a:moveTo>
                    <a:pt x="11114" y="11692"/>
                  </a:moveTo>
                  <a:lnTo>
                    <a:pt x="12668" y="11945"/>
                  </a:lnTo>
                  <a:cubicBezTo>
                    <a:pt x="13567" y="12092"/>
                    <a:pt x="14180" y="12945"/>
                    <a:pt x="14032" y="13844"/>
                  </a:cubicBezTo>
                  <a:cubicBezTo>
                    <a:pt x="13901" y="14655"/>
                    <a:pt x="13198" y="15233"/>
                    <a:pt x="12404" y="15233"/>
                  </a:cubicBezTo>
                  <a:cubicBezTo>
                    <a:pt x="12316" y="15233"/>
                    <a:pt x="12226" y="15226"/>
                    <a:pt x="12136" y="15211"/>
                  </a:cubicBezTo>
                  <a:cubicBezTo>
                    <a:pt x="11700" y="15139"/>
                    <a:pt x="11316" y="14903"/>
                    <a:pt x="11058" y="14545"/>
                  </a:cubicBezTo>
                  <a:cubicBezTo>
                    <a:pt x="10800" y="14186"/>
                    <a:pt x="10699" y="13749"/>
                    <a:pt x="10769" y="13312"/>
                  </a:cubicBezTo>
                  <a:lnTo>
                    <a:pt x="11021" y="11758"/>
                  </a:lnTo>
                  <a:cubicBezTo>
                    <a:pt x="11037" y="11750"/>
                    <a:pt x="11055" y="11741"/>
                    <a:pt x="11071" y="11730"/>
                  </a:cubicBezTo>
                  <a:cubicBezTo>
                    <a:pt x="11087" y="11720"/>
                    <a:pt x="11100" y="11705"/>
                    <a:pt x="11114" y="11692"/>
                  </a:cubicBezTo>
                  <a:close/>
                  <a:moveTo>
                    <a:pt x="5925" y="11039"/>
                  </a:moveTo>
                  <a:lnTo>
                    <a:pt x="7525" y="11301"/>
                  </a:lnTo>
                  <a:lnTo>
                    <a:pt x="6994" y="14559"/>
                  </a:lnTo>
                  <a:cubicBezTo>
                    <a:pt x="6929" y="14957"/>
                    <a:pt x="6583" y="15240"/>
                    <a:pt x="6193" y="15240"/>
                  </a:cubicBezTo>
                  <a:cubicBezTo>
                    <a:pt x="6149" y="15240"/>
                    <a:pt x="6106" y="15237"/>
                    <a:pt x="6062" y="15230"/>
                  </a:cubicBezTo>
                  <a:cubicBezTo>
                    <a:pt x="5849" y="15195"/>
                    <a:pt x="5661" y="15079"/>
                    <a:pt x="5533" y="14901"/>
                  </a:cubicBezTo>
                  <a:cubicBezTo>
                    <a:pt x="5407" y="14727"/>
                    <a:pt x="5357" y="14512"/>
                    <a:pt x="5393" y="14298"/>
                  </a:cubicBezTo>
                  <a:lnTo>
                    <a:pt x="5925" y="11039"/>
                  </a:lnTo>
                  <a:close/>
                  <a:moveTo>
                    <a:pt x="4534" y="0"/>
                  </a:moveTo>
                  <a:cubicBezTo>
                    <a:pt x="3262" y="0"/>
                    <a:pt x="2139" y="923"/>
                    <a:pt x="1927" y="2217"/>
                  </a:cubicBezTo>
                  <a:cubicBezTo>
                    <a:pt x="1813" y="2914"/>
                    <a:pt x="1977" y="3613"/>
                    <a:pt x="2389" y="4187"/>
                  </a:cubicBezTo>
                  <a:cubicBezTo>
                    <a:pt x="2801" y="4760"/>
                    <a:pt x="3412" y="5137"/>
                    <a:pt x="4109" y="5250"/>
                  </a:cubicBezTo>
                  <a:lnTo>
                    <a:pt x="5589" y="5492"/>
                  </a:lnTo>
                  <a:lnTo>
                    <a:pt x="5320" y="7140"/>
                  </a:lnTo>
                  <a:lnTo>
                    <a:pt x="2145" y="6623"/>
                  </a:lnTo>
                  <a:cubicBezTo>
                    <a:pt x="2046" y="6607"/>
                    <a:pt x="1948" y="6599"/>
                    <a:pt x="1850" y="6599"/>
                  </a:cubicBezTo>
                  <a:cubicBezTo>
                    <a:pt x="1476" y="6599"/>
                    <a:pt x="1113" y="6715"/>
                    <a:pt x="804" y="6938"/>
                  </a:cubicBezTo>
                  <a:cubicBezTo>
                    <a:pt x="414" y="7219"/>
                    <a:pt x="156" y="7635"/>
                    <a:pt x="78" y="8109"/>
                  </a:cubicBezTo>
                  <a:cubicBezTo>
                    <a:pt x="1" y="8584"/>
                    <a:pt x="113" y="9061"/>
                    <a:pt x="394" y="9451"/>
                  </a:cubicBezTo>
                  <a:cubicBezTo>
                    <a:pt x="675" y="9842"/>
                    <a:pt x="1090" y="10100"/>
                    <a:pt x="1565" y="10177"/>
                  </a:cubicBezTo>
                  <a:lnTo>
                    <a:pt x="4878" y="10718"/>
                  </a:lnTo>
                  <a:cubicBezTo>
                    <a:pt x="4880" y="10719"/>
                    <a:pt x="4880" y="10722"/>
                    <a:pt x="4881" y="10724"/>
                  </a:cubicBezTo>
                  <a:cubicBezTo>
                    <a:pt x="4904" y="10754"/>
                    <a:pt x="4931" y="10782"/>
                    <a:pt x="4960" y="10808"/>
                  </a:cubicBezTo>
                  <a:lnTo>
                    <a:pt x="4417" y="14140"/>
                  </a:lnTo>
                  <a:cubicBezTo>
                    <a:pt x="4341" y="14615"/>
                    <a:pt x="4451" y="15091"/>
                    <a:pt x="4732" y="15482"/>
                  </a:cubicBezTo>
                  <a:cubicBezTo>
                    <a:pt x="5014" y="15872"/>
                    <a:pt x="5430" y="16130"/>
                    <a:pt x="5904" y="16207"/>
                  </a:cubicBezTo>
                  <a:cubicBezTo>
                    <a:pt x="6003" y="16223"/>
                    <a:pt x="6101" y="16231"/>
                    <a:pt x="6198" y="16231"/>
                  </a:cubicBezTo>
                  <a:cubicBezTo>
                    <a:pt x="6573" y="16231"/>
                    <a:pt x="6937" y="16115"/>
                    <a:pt x="7246" y="15892"/>
                  </a:cubicBezTo>
                  <a:cubicBezTo>
                    <a:pt x="7637" y="15611"/>
                    <a:pt x="7895" y="15195"/>
                    <a:pt x="7971" y="14721"/>
                  </a:cubicBezTo>
                  <a:lnTo>
                    <a:pt x="8504" y="11462"/>
                  </a:lnTo>
                  <a:lnTo>
                    <a:pt x="10032" y="11711"/>
                  </a:lnTo>
                  <a:lnTo>
                    <a:pt x="9796" y="13156"/>
                  </a:lnTo>
                  <a:cubicBezTo>
                    <a:pt x="9682" y="13854"/>
                    <a:pt x="9846" y="14552"/>
                    <a:pt x="10257" y="15125"/>
                  </a:cubicBezTo>
                  <a:cubicBezTo>
                    <a:pt x="10670" y="15698"/>
                    <a:pt x="11281" y="16077"/>
                    <a:pt x="11977" y="16190"/>
                  </a:cubicBezTo>
                  <a:cubicBezTo>
                    <a:pt x="12119" y="16213"/>
                    <a:pt x="12259" y="16224"/>
                    <a:pt x="12399" y="16224"/>
                  </a:cubicBezTo>
                  <a:cubicBezTo>
                    <a:pt x="13672" y="16224"/>
                    <a:pt x="14798" y="15301"/>
                    <a:pt x="15010" y="14004"/>
                  </a:cubicBezTo>
                  <a:cubicBezTo>
                    <a:pt x="15243" y="12567"/>
                    <a:pt x="14266" y="11205"/>
                    <a:pt x="12827" y="10971"/>
                  </a:cubicBezTo>
                  <a:lnTo>
                    <a:pt x="11381" y="10735"/>
                  </a:lnTo>
                  <a:lnTo>
                    <a:pt x="11635" y="9181"/>
                  </a:lnTo>
                  <a:lnTo>
                    <a:pt x="14919" y="9716"/>
                  </a:lnTo>
                  <a:cubicBezTo>
                    <a:pt x="15018" y="9732"/>
                    <a:pt x="15117" y="9740"/>
                    <a:pt x="15215" y="9740"/>
                  </a:cubicBezTo>
                  <a:cubicBezTo>
                    <a:pt x="15589" y="9740"/>
                    <a:pt x="15952" y="9624"/>
                    <a:pt x="16261" y="9401"/>
                  </a:cubicBezTo>
                  <a:cubicBezTo>
                    <a:pt x="16652" y="9120"/>
                    <a:pt x="16910" y="8704"/>
                    <a:pt x="16988" y="8230"/>
                  </a:cubicBezTo>
                  <a:cubicBezTo>
                    <a:pt x="17064" y="7755"/>
                    <a:pt x="16953" y="7278"/>
                    <a:pt x="16672" y="6888"/>
                  </a:cubicBezTo>
                  <a:cubicBezTo>
                    <a:pt x="16390" y="6497"/>
                    <a:pt x="15974" y="6239"/>
                    <a:pt x="15500" y="6162"/>
                  </a:cubicBezTo>
                  <a:lnTo>
                    <a:pt x="12126" y="5613"/>
                  </a:lnTo>
                  <a:cubicBezTo>
                    <a:pt x="12119" y="5595"/>
                    <a:pt x="12109" y="5581"/>
                    <a:pt x="12100" y="5567"/>
                  </a:cubicBezTo>
                  <a:lnTo>
                    <a:pt x="12649" y="2202"/>
                  </a:lnTo>
                  <a:cubicBezTo>
                    <a:pt x="12727" y="1726"/>
                    <a:pt x="12615" y="1250"/>
                    <a:pt x="12334" y="859"/>
                  </a:cubicBezTo>
                  <a:cubicBezTo>
                    <a:pt x="12053" y="469"/>
                    <a:pt x="11637" y="211"/>
                    <a:pt x="11163" y="133"/>
                  </a:cubicBezTo>
                  <a:cubicBezTo>
                    <a:pt x="11065" y="118"/>
                    <a:pt x="10967" y="110"/>
                    <a:pt x="10870" y="110"/>
                  </a:cubicBezTo>
                  <a:cubicBezTo>
                    <a:pt x="10495" y="110"/>
                    <a:pt x="10131" y="226"/>
                    <a:pt x="9820" y="449"/>
                  </a:cubicBezTo>
                  <a:cubicBezTo>
                    <a:pt x="9430" y="731"/>
                    <a:pt x="9172" y="1145"/>
                    <a:pt x="9095" y="1621"/>
                  </a:cubicBezTo>
                  <a:lnTo>
                    <a:pt x="8573" y="4820"/>
                  </a:lnTo>
                  <a:lnTo>
                    <a:pt x="6901" y="4548"/>
                  </a:lnTo>
                  <a:lnTo>
                    <a:pt x="7143" y="3069"/>
                  </a:lnTo>
                  <a:cubicBezTo>
                    <a:pt x="7376" y="1631"/>
                    <a:pt x="6399" y="270"/>
                    <a:pt x="4960" y="34"/>
                  </a:cubicBezTo>
                  <a:cubicBezTo>
                    <a:pt x="4817" y="11"/>
                    <a:pt x="4675" y="0"/>
                    <a:pt x="4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45" name="Google Shape;4873;p41">
              <a:extLst>
                <a:ext uri="{FF2B5EF4-FFF2-40B4-BE49-F238E27FC236}">
                  <a16:creationId xmlns:a16="http://schemas.microsoft.com/office/drawing/2014/main" id="{F7F0E113-E278-43B2-9C7A-1C19972904EE}"/>
                </a:ext>
              </a:extLst>
            </p:cNvPr>
            <p:cNvSpPr/>
            <p:nvPr/>
          </p:nvSpPr>
          <p:spPr>
            <a:xfrm>
              <a:off x="1054025" y="3826350"/>
              <a:ext cx="1203750" cy="1116025"/>
            </a:xfrm>
            <a:custGeom>
              <a:avLst/>
              <a:gdLst/>
              <a:ahLst/>
              <a:cxnLst/>
              <a:rect l="l" t="t" r="r" b="b"/>
              <a:pathLst>
                <a:path w="48150" h="44641" extrusionOk="0">
                  <a:moveTo>
                    <a:pt x="30540" y="798"/>
                  </a:moveTo>
                  <a:cubicBezTo>
                    <a:pt x="31258" y="1586"/>
                    <a:pt x="32248" y="1999"/>
                    <a:pt x="33251" y="1999"/>
                  </a:cubicBezTo>
                  <a:cubicBezTo>
                    <a:pt x="33892" y="1999"/>
                    <a:pt x="34537" y="1831"/>
                    <a:pt x="35122" y="1485"/>
                  </a:cubicBezTo>
                  <a:lnTo>
                    <a:pt x="47303" y="18414"/>
                  </a:lnTo>
                  <a:cubicBezTo>
                    <a:pt x="45966" y="19575"/>
                    <a:pt x="45647" y="21545"/>
                    <a:pt x="46545" y="23065"/>
                  </a:cubicBezTo>
                  <a:lnTo>
                    <a:pt x="17671" y="43840"/>
                  </a:lnTo>
                  <a:cubicBezTo>
                    <a:pt x="16956" y="43018"/>
                    <a:pt x="15937" y="42580"/>
                    <a:pt x="14896" y="42580"/>
                  </a:cubicBezTo>
                  <a:cubicBezTo>
                    <a:pt x="14246" y="42580"/>
                    <a:pt x="13587" y="42751"/>
                    <a:pt x="12988" y="43106"/>
                  </a:cubicBezTo>
                  <a:lnTo>
                    <a:pt x="809" y="26177"/>
                  </a:lnTo>
                  <a:cubicBezTo>
                    <a:pt x="1909" y="25248"/>
                    <a:pt x="2341" y="23800"/>
                    <a:pt x="1995" y="22462"/>
                  </a:cubicBezTo>
                  <a:cubicBezTo>
                    <a:pt x="1918" y="22162"/>
                    <a:pt x="1802" y="21868"/>
                    <a:pt x="1644" y="21588"/>
                  </a:cubicBezTo>
                  <a:lnTo>
                    <a:pt x="30540" y="798"/>
                  </a:lnTo>
                  <a:close/>
                  <a:moveTo>
                    <a:pt x="30598" y="1"/>
                  </a:moveTo>
                  <a:cubicBezTo>
                    <a:pt x="30530" y="1"/>
                    <a:pt x="30461" y="21"/>
                    <a:pt x="30402" y="65"/>
                  </a:cubicBezTo>
                  <a:lnTo>
                    <a:pt x="995" y="21221"/>
                  </a:lnTo>
                  <a:cubicBezTo>
                    <a:pt x="846" y="21327"/>
                    <a:pt x="810" y="21532"/>
                    <a:pt x="913" y="21685"/>
                  </a:cubicBezTo>
                  <a:cubicBezTo>
                    <a:pt x="1828" y="23041"/>
                    <a:pt x="1509" y="24855"/>
                    <a:pt x="151" y="25830"/>
                  </a:cubicBezTo>
                  <a:cubicBezTo>
                    <a:pt x="76" y="25881"/>
                    <a:pt x="26" y="25960"/>
                    <a:pt x="10" y="26051"/>
                  </a:cubicBezTo>
                  <a:cubicBezTo>
                    <a:pt x="0" y="26096"/>
                    <a:pt x="3" y="26145"/>
                    <a:pt x="15" y="26192"/>
                  </a:cubicBezTo>
                  <a:cubicBezTo>
                    <a:pt x="26" y="26233"/>
                    <a:pt x="43" y="26271"/>
                    <a:pt x="68" y="26304"/>
                  </a:cubicBezTo>
                  <a:lnTo>
                    <a:pt x="12626" y="43761"/>
                  </a:lnTo>
                  <a:cubicBezTo>
                    <a:pt x="12686" y="43847"/>
                    <a:pt x="12789" y="43887"/>
                    <a:pt x="12894" y="43887"/>
                  </a:cubicBezTo>
                  <a:cubicBezTo>
                    <a:pt x="12977" y="43887"/>
                    <a:pt x="13062" y="43862"/>
                    <a:pt x="13129" y="43814"/>
                  </a:cubicBezTo>
                  <a:cubicBezTo>
                    <a:pt x="13660" y="43433"/>
                    <a:pt x="14274" y="43249"/>
                    <a:pt x="14883" y="43249"/>
                  </a:cubicBezTo>
                  <a:cubicBezTo>
                    <a:pt x="15820" y="43249"/>
                    <a:pt x="16743" y="43683"/>
                    <a:pt x="17331" y="44499"/>
                  </a:cubicBezTo>
                  <a:cubicBezTo>
                    <a:pt x="17396" y="44592"/>
                    <a:pt x="17499" y="44641"/>
                    <a:pt x="17603" y="44641"/>
                  </a:cubicBezTo>
                  <a:cubicBezTo>
                    <a:pt x="17672" y="44641"/>
                    <a:pt x="17741" y="44620"/>
                    <a:pt x="17801" y="44577"/>
                  </a:cubicBezTo>
                  <a:lnTo>
                    <a:pt x="47201" y="23426"/>
                  </a:lnTo>
                  <a:cubicBezTo>
                    <a:pt x="47274" y="23373"/>
                    <a:pt x="47323" y="23294"/>
                    <a:pt x="47337" y="23206"/>
                  </a:cubicBezTo>
                  <a:cubicBezTo>
                    <a:pt x="47351" y="23115"/>
                    <a:pt x="47331" y="23026"/>
                    <a:pt x="47278" y="22953"/>
                  </a:cubicBezTo>
                  <a:cubicBezTo>
                    <a:pt x="46308" y="21608"/>
                    <a:pt x="46616" y="19721"/>
                    <a:pt x="47963" y="18751"/>
                  </a:cubicBezTo>
                  <a:cubicBezTo>
                    <a:pt x="48117" y="18642"/>
                    <a:pt x="48150" y="18429"/>
                    <a:pt x="48041" y="18281"/>
                  </a:cubicBezTo>
                  <a:lnTo>
                    <a:pt x="35484" y="827"/>
                  </a:lnTo>
                  <a:cubicBezTo>
                    <a:pt x="35419" y="735"/>
                    <a:pt x="35316" y="686"/>
                    <a:pt x="35210" y="686"/>
                  </a:cubicBezTo>
                  <a:cubicBezTo>
                    <a:pt x="35142" y="686"/>
                    <a:pt x="35073" y="707"/>
                    <a:pt x="35013" y="750"/>
                  </a:cubicBezTo>
                  <a:cubicBezTo>
                    <a:pt x="34478" y="1135"/>
                    <a:pt x="33864" y="1321"/>
                    <a:pt x="33255" y="1321"/>
                  </a:cubicBezTo>
                  <a:cubicBezTo>
                    <a:pt x="32352" y="1321"/>
                    <a:pt x="31463" y="911"/>
                    <a:pt x="30868" y="133"/>
                  </a:cubicBezTo>
                  <a:cubicBezTo>
                    <a:pt x="30801" y="47"/>
                    <a:pt x="30700" y="1"/>
                    <a:pt x="30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46" name="Google Shape;4874;p41">
              <a:extLst>
                <a:ext uri="{FF2B5EF4-FFF2-40B4-BE49-F238E27FC236}">
                  <a16:creationId xmlns:a16="http://schemas.microsoft.com/office/drawing/2014/main" id="{3FA34207-5304-47AF-A40F-702750F424EC}"/>
                </a:ext>
              </a:extLst>
            </p:cNvPr>
            <p:cNvSpPr/>
            <p:nvPr/>
          </p:nvSpPr>
          <p:spPr>
            <a:xfrm>
              <a:off x="1491075" y="4450175"/>
              <a:ext cx="88225" cy="77775"/>
            </a:xfrm>
            <a:custGeom>
              <a:avLst/>
              <a:gdLst/>
              <a:ahLst/>
              <a:cxnLst/>
              <a:rect l="l" t="t" r="r" b="b"/>
              <a:pathLst>
                <a:path w="3529" h="3111" extrusionOk="0">
                  <a:moveTo>
                    <a:pt x="1763" y="1"/>
                  </a:moveTo>
                  <a:cubicBezTo>
                    <a:pt x="1449" y="1"/>
                    <a:pt x="1132" y="96"/>
                    <a:pt x="856" y="294"/>
                  </a:cubicBezTo>
                  <a:cubicBezTo>
                    <a:pt x="160" y="795"/>
                    <a:pt x="1" y="1765"/>
                    <a:pt x="502" y="2462"/>
                  </a:cubicBezTo>
                  <a:cubicBezTo>
                    <a:pt x="806" y="2885"/>
                    <a:pt x="1283" y="3110"/>
                    <a:pt x="1766" y="3110"/>
                  </a:cubicBezTo>
                  <a:cubicBezTo>
                    <a:pt x="2080" y="3110"/>
                    <a:pt x="2397" y="3015"/>
                    <a:pt x="2672" y="2817"/>
                  </a:cubicBezTo>
                  <a:cubicBezTo>
                    <a:pt x="3369" y="2316"/>
                    <a:pt x="3528" y="1344"/>
                    <a:pt x="3026" y="648"/>
                  </a:cubicBezTo>
                  <a:cubicBezTo>
                    <a:pt x="2722" y="226"/>
                    <a:pt x="2246" y="1"/>
                    <a:pt x="1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47" name="Google Shape;4875;p41">
              <a:extLst>
                <a:ext uri="{FF2B5EF4-FFF2-40B4-BE49-F238E27FC236}">
                  <a16:creationId xmlns:a16="http://schemas.microsoft.com/office/drawing/2014/main" id="{143FE0A6-C9FF-4B92-9C0D-AE0518106D5A}"/>
                </a:ext>
              </a:extLst>
            </p:cNvPr>
            <p:cNvSpPr/>
            <p:nvPr/>
          </p:nvSpPr>
          <p:spPr>
            <a:xfrm>
              <a:off x="1370825" y="4479825"/>
              <a:ext cx="175825" cy="149550"/>
            </a:xfrm>
            <a:custGeom>
              <a:avLst/>
              <a:gdLst/>
              <a:ahLst/>
              <a:cxnLst/>
              <a:rect l="l" t="t" r="r" b="b"/>
              <a:pathLst>
                <a:path w="7033" h="5982" extrusionOk="0">
                  <a:moveTo>
                    <a:pt x="6363" y="1"/>
                  </a:moveTo>
                  <a:cubicBezTo>
                    <a:pt x="6318" y="1"/>
                    <a:pt x="6272" y="6"/>
                    <a:pt x="6224" y="19"/>
                  </a:cubicBezTo>
                  <a:lnTo>
                    <a:pt x="500" y="1560"/>
                  </a:lnTo>
                  <a:cubicBezTo>
                    <a:pt x="147" y="1654"/>
                    <a:pt x="1" y="2071"/>
                    <a:pt x="212" y="2368"/>
                  </a:cubicBezTo>
                  <a:lnTo>
                    <a:pt x="2655" y="5765"/>
                  </a:lnTo>
                  <a:cubicBezTo>
                    <a:pt x="2760" y="5910"/>
                    <a:pt x="2919" y="5982"/>
                    <a:pt x="3079" y="5982"/>
                  </a:cubicBezTo>
                  <a:cubicBezTo>
                    <a:pt x="3245" y="5982"/>
                    <a:pt x="3411" y="5903"/>
                    <a:pt x="3514" y="5748"/>
                  </a:cubicBezTo>
                  <a:lnTo>
                    <a:pt x="6794" y="810"/>
                  </a:lnTo>
                  <a:cubicBezTo>
                    <a:pt x="7032" y="453"/>
                    <a:pt x="6758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48" name="Google Shape;4876;p41">
              <a:extLst>
                <a:ext uri="{FF2B5EF4-FFF2-40B4-BE49-F238E27FC236}">
                  <a16:creationId xmlns:a16="http://schemas.microsoft.com/office/drawing/2014/main" id="{621F24CD-D6BE-4B6F-B14E-002AB016383C}"/>
                </a:ext>
              </a:extLst>
            </p:cNvPr>
            <p:cNvSpPr/>
            <p:nvPr/>
          </p:nvSpPr>
          <p:spPr>
            <a:xfrm>
              <a:off x="1544800" y="4391425"/>
              <a:ext cx="124075" cy="92125"/>
            </a:xfrm>
            <a:custGeom>
              <a:avLst/>
              <a:gdLst/>
              <a:ahLst/>
              <a:cxnLst/>
              <a:rect l="l" t="t" r="r" b="b"/>
              <a:pathLst>
                <a:path w="4963" h="3685" extrusionOk="0">
                  <a:moveTo>
                    <a:pt x="4618" y="1"/>
                  </a:moveTo>
                  <a:cubicBezTo>
                    <a:pt x="4557" y="1"/>
                    <a:pt x="4494" y="19"/>
                    <a:pt x="4440" y="58"/>
                  </a:cubicBezTo>
                  <a:lnTo>
                    <a:pt x="167" y="3134"/>
                  </a:lnTo>
                  <a:cubicBezTo>
                    <a:pt x="30" y="3231"/>
                    <a:pt x="0" y="3420"/>
                    <a:pt x="96" y="3557"/>
                  </a:cubicBezTo>
                  <a:cubicBezTo>
                    <a:pt x="156" y="3640"/>
                    <a:pt x="250" y="3685"/>
                    <a:pt x="345" y="3685"/>
                  </a:cubicBezTo>
                  <a:cubicBezTo>
                    <a:pt x="406" y="3685"/>
                    <a:pt x="467" y="3666"/>
                    <a:pt x="521" y="3628"/>
                  </a:cubicBezTo>
                  <a:lnTo>
                    <a:pt x="4796" y="552"/>
                  </a:lnTo>
                  <a:cubicBezTo>
                    <a:pt x="4932" y="455"/>
                    <a:pt x="4962" y="266"/>
                    <a:pt x="4866" y="130"/>
                  </a:cubicBezTo>
                  <a:lnTo>
                    <a:pt x="4866" y="127"/>
                  </a:lnTo>
                  <a:cubicBezTo>
                    <a:pt x="4806" y="44"/>
                    <a:pt x="4713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49" name="Google Shape;4877;p41">
              <a:extLst>
                <a:ext uri="{FF2B5EF4-FFF2-40B4-BE49-F238E27FC236}">
                  <a16:creationId xmlns:a16="http://schemas.microsoft.com/office/drawing/2014/main" id="{33843424-8D47-440A-B6FD-A1C0ED1C3CFB}"/>
                </a:ext>
              </a:extLst>
            </p:cNvPr>
            <p:cNvSpPr/>
            <p:nvPr/>
          </p:nvSpPr>
          <p:spPr>
            <a:xfrm>
              <a:off x="1981575" y="3816275"/>
              <a:ext cx="417525" cy="368150"/>
            </a:xfrm>
            <a:custGeom>
              <a:avLst/>
              <a:gdLst/>
              <a:ahLst/>
              <a:cxnLst/>
              <a:rect l="l" t="t" r="r" b="b"/>
              <a:pathLst>
                <a:path w="16701" h="14726" extrusionOk="0">
                  <a:moveTo>
                    <a:pt x="8955" y="3652"/>
                  </a:moveTo>
                  <a:lnTo>
                    <a:pt x="12061" y="7968"/>
                  </a:lnTo>
                  <a:lnTo>
                    <a:pt x="7744" y="11074"/>
                  </a:lnTo>
                  <a:lnTo>
                    <a:pt x="4640" y="6757"/>
                  </a:lnTo>
                  <a:lnTo>
                    <a:pt x="8955" y="3652"/>
                  </a:lnTo>
                  <a:close/>
                  <a:moveTo>
                    <a:pt x="8345" y="0"/>
                  </a:moveTo>
                  <a:cubicBezTo>
                    <a:pt x="6856" y="0"/>
                    <a:pt x="5353" y="451"/>
                    <a:pt x="4051" y="1386"/>
                  </a:cubicBezTo>
                  <a:cubicBezTo>
                    <a:pt x="750" y="3760"/>
                    <a:pt x="0" y="8362"/>
                    <a:pt x="2374" y="11663"/>
                  </a:cubicBezTo>
                  <a:cubicBezTo>
                    <a:pt x="3812" y="13662"/>
                    <a:pt x="6067" y="14725"/>
                    <a:pt x="8356" y="14725"/>
                  </a:cubicBezTo>
                  <a:cubicBezTo>
                    <a:pt x="9845" y="14725"/>
                    <a:pt x="11349" y="14275"/>
                    <a:pt x="12650" y="13340"/>
                  </a:cubicBezTo>
                  <a:cubicBezTo>
                    <a:pt x="15949" y="10963"/>
                    <a:pt x="16700" y="6363"/>
                    <a:pt x="14327" y="3063"/>
                  </a:cubicBezTo>
                  <a:cubicBezTo>
                    <a:pt x="12889" y="1064"/>
                    <a:pt x="10634" y="0"/>
                    <a:pt x="8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50" name="Google Shape;4878;p41">
              <a:extLst>
                <a:ext uri="{FF2B5EF4-FFF2-40B4-BE49-F238E27FC236}">
                  <a16:creationId xmlns:a16="http://schemas.microsoft.com/office/drawing/2014/main" id="{225183DE-DB4E-4321-AE28-68E1BE1FC66B}"/>
                </a:ext>
              </a:extLst>
            </p:cNvPr>
            <p:cNvSpPr/>
            <p:nvPr/>
          </p:nvSpPr>
          <p:spPr>
            <a:xfrm>
              <a:off x="2016675" y="3837800"/>
              <a:ext cx="358025" cy="325050"/>
            </a:xfrm>
            <a:custGeom>
              <a:avLst/>
              <a:gdLst/>
              <a:ahLst/>
              <a:cxnLst/>
              <a:rect l="l" t="t" r="r" b="b"/>
              <a:pathLst>
                <a:path w="14321" h="13002" extrusionOk="0">
                  <a:moveTo>
                    <a:pt x="6938" y="676"/>
                  </a:moveTo>
                  <a:cubicBezTo>
                    <a:pt x="8751" y="676"/>
                    <a:pt x="10539" y="1517"/>
                    <a:pt x="11676" y="3098"/>
                  </a:cubicBezTo>
                  <a:cubicBezTo>
                    <a:pt x="12109" y="3700"/>
                    <a:pt x="12410" y="4358"/>
                    <a:pt x="12586" y="5036"/>
                  </a:cubicBezTo>
                  <a:cubicBezTo>
                    <a:pt x="13170" y="7297"/>
                    <a:pt x="12355" y="9790"/>
                    <a:pt x="10349" y="11232"/>
                  </a:cubicBezTo>
                  <a:cubicBezTo>
                    <a:pt x="9321" y="11970"/>
                    <a:pt x="8131" y="12326"/>
                    <a:pt x="6952" y="12326"/>
                  </a:cubicBezTo>
                  <a:cubicBezTo>
                    <a:pt x="5139" y="12326"/>
                    <a:pt x="3351" y="11485"/>
                    <a:pt x="2215" y="9904"/>
                  </a:cubicBezTo>
                  <a:cubicBezTo>
                    <a:pt x="339" y="7293"/>
                    <a:pt x="934" y="3648"/>
                    <a:pt x="3543" y="1771"/>
                  </a:cubicBezTo>
                  <a:cubicBezTo>
                    <a:pt x="4570" y="1032"/>
                    <a:pt x="5760" y="676"/>
                    <a:pt x="6938" y="676"/>
                  </a:cubicBezTo>
                  <a:close/>
                  <a:moveTo>
                    <a:pt x="6939" y="0"/>
                  </a:moveTo>
                  <a:cubicBezTo>
                    <a:pt x="5623" y="0"/>
                    <a:pt x="4296" y="397"/>
                    <a:pt x="3150" y="1222"/>
                  </a:cubicBezTo>
                  <a:cubicBezTo>
                    <a:pt x="911" y="2833"/>
                    <a:pt x="1" y="5613"/>
                    <a:pt x="653" y="8136"/>
                  </a:cubicBezTo>
                  <a:cubicBezTo>
                    <a:pt x="848" y="8894"/>
                    <a:pt x="1185" y="9628"/>
                    <a:pt x="1668" y="10299"/>
                  </a:cubicBezTo>
                  <a:cubicBezTo>
                    <a:pt x="2938" y="12063"/>
                    <a:pt x="4933" y="13002"/>
                    <a:pt x="6956" y="13002"/>
                  </a:cubicBezTo>
                  <a:cubicBezTo>
                    <a:pt x="8272" y="13002"/>
                    <a:pt x="9599" y="12605"/>
                    <a:pt x="10746" y="11779"/>
                  </a:cubicBezTo>
                  <a:cubicBezTo>
                    <a:pt x="13657" y="9685"/>
                    <a:pt x="14320" y="5612"/>
                    <a:pt x="12228" y="2704"/>
                  </a:cubicBezTo>
                  <a:cubicBezTo>
                    <a:pt x="10959" y="940"/>
                    <a:pt x="8963" y="0"/>
                    <a:pt x="6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51" name="Google Shape;4879;p41">
              <a:extLst>
                <a:ext uri="{FF2B5EF4-FFF2-40B4-BE49-F238E27FC236}">
                  <a16:creationId xmlns:a16="http://schemas.microsoft.com/office/drawing/2014/main" id="{C44F1BA9-9EFD-48DC-8699-698863EFC4CF}"/>
                </a:ext>
              </a:extLst>
            </p:cNvPr>
            <p:cNvSpPr/>
            <p:nvPr/>
          </p:nvSpPr>
          <p:spPr>
            <a:xfrm>
              <a:off x="2075800" y="3885825"/>
              <a:ext cx="229075" cy="229050"/>
            </a:xfrm>
            <a:custGeom>
              <a:avLst/>
              <a:gdLst/>
              <a:ahLst/>
              <a:cxnLst/>
              <a:rect l="l" t="t" r="r" b="b"/>
              <a:pathLst>
                <a:path w="9163" h="9162" extrusionOk="0">
                  <a:moveTo>
                    <a:pt x="5186" y="870"/>
                  </a:moveTo>
                  <a:lnTo>
                    <a:pt x="8292" y="5186"/>
                  </a:lnTo>
                  <a:lnTo>
                    <a:pt x="3975" y="8292"/>
                  </a:lnTo>
                  <a:lnTo>
                    <a:pt x="871" y="3975"/>
                  </a:lnTo>
                  <a:lnTo>
                    <a:pt x="5186" y="870"/>
                  </a:lnTo>
                  <a:close/>
                  <a:moveTo>
                    <a:pt x="5328" y="0"/>
                  </a:moveTo>
                  <a:lnTo>
                    <a:pt x="1" y="3834"/>
                  </a:lnTo>
                  <a:lnTo>
                    <a:pt x="3835" y="9162"/>
                  </a:lnTo>
                  <a:lnTo>
                    <a:pt x="9162" y="5328"/>
                  </a:lnTo>
                  <a:lnTo>
                    <a:pt x="5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52" name="Google Shape;4880;p41">
              <a:extLst>
                <a:ext uri="{FF2B5EF4-FFF2-40B4-BE49-F238E27FC236}">
                  <a16:creationId xmlns:a16="http://schemas.microsoft.com/office/drawing/2014/main" id="{6B09327B-BC4D-449A-8452-90060574AA63}"/>
                </a:ext>
              </a:extLst>
            </p:cNvPr>
            <p:cNvSpPr/>
            <p:nvPr/>
          </p:nvSpPr>
          <p:spPr>
            <a:xfrm>
              <a:off x="1995825" y="3902900"/>
              <a:ext cx="377300" cy="281475"/>
            </a:xfrm>
            <a:custGeom>
              <a:avLst/>
              <a:gdLst/>
              <a:ahLst/>
              <a:cxnLst/>
              <a:rect l="l" t="t" r="r" b="b"/>
              <a:pathLst>
                <a:path w="15092" h="11259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" y="2459"/>
                    <a:pt x="7" y="5699"/>
                    <a:pt x="1802" y="8196"/>
                  </a:cubicBezTo>
                  <a:cubicBezTo>
                    <a:pt x="3240" y="10195"/>
                    <a:pt x="5496" y="11259"/>
                    <a:pt x="7785" y="11259"/>
                  </a:cubicBezTo>
                  <a:cubicBezTo>
                    <a:pt x="9274" y="11259"/>
                    <a:pt x="10777" y="10809"/>
                    <a:pt x="12079" y="9873"/>
                  </a:cubicBezTo>
                  <a:cubicBezTo>
                    <a:pt x="13847" y="8602"/>
                    <a:pt x="14875" y="6691"/>
                    <a:pt x="15091" y="4685"/>
                  </a:cubicBezTo>
                  <a:lnTo>
                    <a:pt x="15091" y="4685"/>
                  </a:lnTo>
                  <a:cubicBezTo>
                    <a:pt x="14598" y="5476"/>
                    <a:pt x="13949" y="6187"/>
                    <a:pt x="13146" y="6764"/>
                  </a:cubicBezTo>
                  <a:cubicBezTo>
                    <a:pt x="11845" y="7701"/>
                    <a:pt x="10342" y="8151"/>
                    <a:pt x="8852" y="8151"/>
                  </a:cubicBezTo>
                  <a:cubicBezTo>
                    <a:pt x="6564" y="8151"/>
                    <a:pt x="4309" y="7088"/>
                    <a:pt x="2870" y="5088"/>
                  </a:cubicBezTo>
                  <a:cubicBezTo>
                    <a:pt x="1767" y="3554"/>
                    <a:pt x="1347" y="174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53" name="Google Shape;4881;p41">
              <a:extLst>
                <a:ext uri="{FF2B5EF4-FFF2-40B4-BE49-F238E27FC236}">
                  <a16:creationId xmlns:a16="http://schemas.microsoft.com/office/drawing/2014/main" id="{66938DC4-EECB-41D0-821F-C7E27EC1A10C}"/>
                </a:ext>
              </a:extLst>
            </p:cNvPr>
            <p:cNvSpPr/>
            <p:nvPr/>
          </p:nvSpPr>
          <p:spPr>
            <a:xfrm>
              <a:off x="990950" y="43925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54" name="Google Shape;4882;p41">
              <a:extLst>
                <a:ext uri="{FF2B5EF4-FFF2-40B4-BE49-F238E27FC236}">
                  <a16:creationId xmlns:a16="http://schemas.microsoft.com/office/drawing/2014/main" id="{F04BFBC7-9E97-4D62-BB67-0A935C754EE4}"/>
                </a:ext>
              </a:extLst>
            </p:cNvPr>
            <p:cNvSpPr/>
            <p:nvPr/>
          </p:nvSpPr>
          <p:spPr>
            <a:xfrm>
              <a:off x="1005225" y="440682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5" y="1"/>
                  </a:moveTo>
                  <a:lnTo>
                    <a:pt x="0" y="1261"/>
                  </a:lnTo>
                  <a:lnTo>
                    <a:pt x="1260" y="1467"/>
                  </a:lnTo>
                  <a:lnTo>
                    <a:pt x="1466" y="20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55" name="Google Shape;4883;p41">
              <a:extLst>
                <a:ext uri="{FF2B5EF4-FFF2-40B4-BE49-F238E27FC236}">
                  <a16:creationId xmlns:a16="http://schemas.microsoft.com/office/drawing/2014/main" id="{73D6FAE1-ED80-4DA3-9779-C16F9C1D0FC1}"/>
                </a:ext>
              </a:extLst>
            </p:cNvPr>
            <p:cNvSpPr/>
            <p:nvPr/>
          </p:nvSpPr>
          <p:spPr>
            <a:xfrm>
              <a:off x="1385300" y="49463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7" y="36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56" name="Google Shape;4884;p41">
              <a:extLst>
                <a:ext uri="{FF2B5EF4-FFF2-40B4-BE49-F238E27FC236}">
                  <a16:creationId xmlns:a16="http://schemas.microsoft.com/office/drawing/2014/main" id="{38D39AAB-805D-4F01-B486-9DB450578744}"/>
                </a:ext>
              </a:extLst>
            </p:cNvPr>
            <p:cNvSpPr/>
            <p:nvPr/>
          </p:nvSpPr>
          <p:spPr>
            <a:xfrm>
              <a:off x="1399600" y="49606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6" y="0"/>
                  </a:moveTo>
                  <a:lnTo>
                    <a:pt x="1" y="1260"/>
                  </a:lnTo>
                  <a:lnTo>
                    <a:pt x="1261" y="1466"/>
                  </a:lnTo>
                  <a:lnTo>
                    <a:pt x="1467" y="20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57" name="Google Shape;4885;p41">
              <a:extLst>
                <a:ext uri="{FF2B5EF4-FFF2-40B4-BE49-F238E27FC236}">
                  <a16:creationId xmlns:a16="http://schemas.microsoft.com/office/drawing/2014/main" id="{2BB1A41D-F23F-40B2-B344-355C77580A39}"/>
                </a:ext>
              </a:extLst>
            </p:cNvPr>
            <p:cNvSpPr/>
            <p:nvPr/>
          </p:nvSpPr>
          <p:spPr>
            <a:xfrm>
              <a:off x="1856425" y="3776275"/>
              <a:ext cx="65150" cy="65175"/>
            </a:xfrm>
            <a:custGeom>
              <a:avLst/>
              <a:gdLst/>
              <a:ahLst/>
              <a:cxnLst/>
              <a:rect l="l" t="t" r="r" b="b"/>
              <a:pathLst>
                <a:path w="2606" h="2607" extrusionOk="0">
                  <a:moveTo>
                    <a:pt x="366" y="1"/>
                  </a:moveTo>
                  <a:lnTo>
                    <a:pt x="0" y="2241"/>
                  </a:lnTo>
                  <a:lnTo>
                    <a:pt x="2240" y="2607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58" name="Google Shape;4886;p41">
              <a:extLst>
                <a:ext uri="{FF2B5EF4-FFF2-40B4-BE49-F238E27FC236}">
                  <a16:creationId xmlns:a16="http://schemas.microsoft.com/office/drawing/2014/main" id="{694C6E55-A29D-4355-B6C9-6192AFD74442}"/>
                </a:ext>
              </a:extLst>
            </p:cNvPr>
            <p:cNvSpPr/>
            <p:nvPr/>
          </p:nvSpPr>
          <p:spPr>
            <a:xfrm>
              <a:off x="1870675" y="37905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5" y="0"/>
                  </a:moveTo>
                  <a:lnTo>
                    <a:pt x="1" y="1262"/>
                  </a:lnTo>
                  <a:lnTo>
                    <a:pt x="1260" y="1467"/>
                  </a:lnTo>
                  <a:lnTo>
                    <a:pt x="1467" y="20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59" name="Google Shape;4887;p41">
              <a:extLst>
                <a:ext uri="{FF2B5EF4-FFF2-40B4-BE49-F238E27FC236}">
                  <a16:creationId xmlns:a16="http://schemas.microsoft.com/office/drawing/2014/main" id="{4B3704BC-224D-4E53-AD36-286D72049BB6}"/>
                </a:ext>
              </a:extLst>
            </p:cNvPr>
            <p:cNvSpPr/>
            <p:nvPr/>
          </p:nvSpPr>
          <p:spPr>
            <a:xfrm>
              <a:off x="2265025" y="434437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6" y="1"/>
                  </a:moveTo>
                  <a:lnTo>
                    <a:pt x="1" y="1261"/>
                  </a:lnTo>
                  <a:lnTo>
                    <a:pt x="1261" y="1467"/>
                  </a:lnTo>
                  <a:lnTo>
                    <a:pt x="1467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475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5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50" fill="hold">
                                          <p:stCondLst>
                                            <p:cond delay="31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50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5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50" fill="hold">
                                          <p:stCondLst>
                                            <p:cond delay="31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50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5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50" fill="hold">
                                          <p:stCondLst>
                                            <p:cond delay="315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50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5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50" fill="hold">
                                          <p:stCondLst>
                                            <p:cond delay="315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50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5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50" fill="hold">
                                          <p:stCondLst>
                                            <p:cond delay="315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50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5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05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50" fill="hold">
                                          <p:stCondLst>
                                            <p:cond delay="315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050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5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05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50" fill="hold">
                                          <p:stCondLst>
                                            <p:cond delay="315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050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5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50" fill="hold">
                                          <p:stCondLst>
                                            <p:cond delay="315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50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942B0C-FA0C-434A-8224-804270086F3D}"/>
              </a:ext>
            </a:extLst>
          </p:cNvPr>
          <p:cNvSpPr txBox="1"/>
          <p:nvPr/>
        </p:nvSpPr>
        <p:spPr>
          <a:xfrm>
            <a:off x="2402056" y="206330"/>
            <a:ext cx="7751705" cy="861775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b="1" kern="0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A5AA77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 BƯỚC SẮP XẾP NHÀ CỬA GỌN GÀNG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5D6AEC-6A9E-492C-AA03-5A91091803F7}"/>
              </a:ext>
            </a:extLst>
          </p:cNvPr>
          <p:cNvSpPr txBox="1"/>
          <p:nvPr/>
        </p:nvSpPr>
        <p:spPr>
          <a:xfrm>
            <a:off x="2584217" y="1192733"/>
            <a:ext cx="6938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Bước</a:t>
            </a:r>
            <a:r>
              <a:rPr lang="en-US" sz="36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2 : </a:t>
            </a:r>
            <a:r>
              <a:rPr lang="en-US" sz="36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Sắp</a:t>
            </a:r>
            <a:r>
              <a:rPr lang="en-US" sz="36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xếp</a:t>
            </a:r>
            <a:r>
              <a:rPr lang="en-US" sz="36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đồ</a:t>
            </a:r>
            <a:r>
              <a:rPr lang="en-US" sz="36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đạc</a:t>
            </a:r>
            <a:r>
              <a:rPr lang="en-US" sz="36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gọn</a:t>
            </a:r>
            <a:r>
              <a:rPr lang="en-US" sz="36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gàng</a:t>
            </a:r>
            <a:endParaRPr lang="en-US" sz="3600" b="1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6DD5A4-5912-4CAB-857A-0D0D896F64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47" t="30084" r="46173" b="25585"/>
          <a:stretch/>
        </p:blipFill>
        <p:spPr>
          <a:xfrm>
            <a:off x="2965216" y="2125172"/>
            <a:ext cx="6186309" cy="45917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7" name="Google Shape;4842;p41">
            <a:extLst>
              <a:ext uri="{FF2B5EF4-FFF2-40B4-BE49-F238E27FC236}">
                <a16:creationId xmlns:a16="http://schemas.microsoft.com/office/drawing/2014/main" id="{8F84C3D4-5027-43AB-AF55-8C64D23E9C33}"/>
              </a:ext>
            </a:extLst>
          </p:cNvPr>
          <p:cNvGrpSpPr/>
          <p:nvPr/>
        </p:nvGrpSpPr>
        <p:grpSpPr>
          <a:xfrm rot="19133235">
            <a:off x="-21821" y="166229"/>
            <a:ext cx="800143" cy="785411"/>
            <a:chOff x="493900" y="2994525"/>
            <a:chExt cx="2119975" cy="2090650"/>
          </a:xfrm>
        </p:grpSpPr>
        <p:sp>
          <p:nvSpPr>
            <p:cNvPr id="8" name="Google Shape;4843;p41">
              <a:extLst>
                <a:ext uri="{FF2B5EF4-FFF2-40B4-BE49-F238E27FC236}">
                  <a16:creationId xmlns:a16="http://schemas.microsoft.com/office/drawing/2014/main" id="{6392C42B-B5A9-4BF0-871D-657A1CBBF032}"/>
                </a:ext>
              </a:extLst>
            </p:cNvPr>
            <p:cNvSpPr/>
            <p:nvPr/>
          </p:nvSpPr>
          <p:spPr>
            <a:xfrm>
              <a:off x="493900" y="3072250"/>
              <a:ext cx="1429000" cy="1669550"/>
            </a:xfrm>
            <a:custGeom>
              <a:avLst/>
              <a:gdLst/>
              <a:ahLst/>
              <a:cxnLst/>
              <a:rect l="l" t="t" r="r" b="b"/>
              <a:pathLst>
                <a:path w="57160" h="66782" extrusionOk="0">
                  <a:moveTo>
                    <a:pt x="28075" y="0"/>
                  </a:moveTo>
                  <a:lnTo>
                    <a:pt x="1" y="50665"/>
                  </a:lnTo>
                  <a:lnTo>
                    <a:pt x="29086" y="66782"/>
                  </a:lnTo>
                  <a:lnTo>
                    <a:pt x="57160" y="16117"/>
                  </a:lnTo>
                  <a:lnTo>
                    <a:pt x="280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" name="Google Shape;4844;p41">
              <a:extLst>
                <a:ext uri="{FF2B5EF4-FFF2-40B4-BE49-F238E27FC236}">
                  <a16:creationId xmlns:a16="http://schemas.microsoft.com/office/drawing/2014/main" id="{580F765E-7243-45E6-97DA-EB328E1A062C}"/>
                </a:ext>
              </a:extLst>
            </p:cNvPr>
            <p:cNvSpPr/>
            <p:nvPr/>
          </p:nvSpPr>
          <p:spPr>
            <a:xfrm>
              <a:off x="1192475" y="2994525"/>
              <a:ext cx="733525" cy="558300"/>
            </a:xfrm>
            <a:custGeom>
              <a:avLst/>
              <a:gdLst/>
              <a:ahLst/>
              <a:cxnLst/>
              <a:rect l="l" t="t" r="r" b="b"/>
              <a:pathLst>
                <a:path w="29341" h="22332" extrusionOk="0">
                  <a:moveTo>
                    <a:pt x="11271" y="1"/>
                  </a:moveTo>
                  <a:lnTo>
                    <a:pt x="0" y="3035"/>
                  </a:lnTo>
                  <a:lnTo>
                    <a:pt x="3398" y="14201"/>
                  </a:lnTo>
                  <a:lnTo>
                    <a:pt x="18070" y="22332"/>
                  </a:lnTo>
                  <a:lnTo>
                    <a:pt x="29340" y="19295"/>
                  </a:lnTo>
                  <a:lnTo>
                    <a:pt x="25940" y="8130"/>
                  </a:lnTo>
                  <a:lnTo>
                    <a:pt x="11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" name="Google Shape;4845;p41">
              <a:extLst>
                <a:ext uri="{FF2B5EF4-FFF2-40B4-BE49-F238E27FC236}">
                  <a16:creationId xmlns:a16="http://schemas.microsoft.com/office/drawing/2014/main" id="{15235461-0F48-45B9-B3EC-67AEA97E4FB3}"/>
                </a:ext>
              </a:extLst>
            </p:cNvPr>
            <p:cNvSpPr/>
            <p:nvPr/>
          </p:nvSpPr>
          <p:spPr>
            <a:xfrm>
              <a:off x="1192475" y="3070375"/>
              <a:ext cx="733525" cy="482450"/>
            </a:xfrm>
            <a:custGeom>
              <a:avLst/>
              <a:gdLst/>
              <a:ahLst/>
              <a:cxnLst/>
              <a:rect l="l" t="t" r="r" b="b"/>
              <a:pathLst>
                <a:path w="29341" h="19298" extrusionOk="0">
                  <a:moveTo>
                    <a:pt x="0" y="1"/>
                  </a:moveTo>
                  <a:lnTo>
                    <a:pt x="3398" y="11167"/>
                  </a:lnTo>
                  <a:lnTo>
                    <a:pt x="18070" y="19298"/>
                  </a:lnTo>
                  <a:lnTo>
                    <a:pt x="29340" y="16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" name="Google Shape;4846;p41">
              <a:extLst>
                <a:ext uri="{FF2B5EF4-FFF2-40B4-BE49-F238E27FC236}">
                  <a16:creationId xmlns:a16="http://schemas.microsoft.com/office/drawing/2014/main" id="{052A12B7-80EB-4AA2-BC47-CDC5ADEFC83F}"/>
                </a:ext>
              </a:extLst>
            </p:cNvPr>
            <p:cNvSpPr/>
            <p:nvPr/>
          </p:nvSpPr>
          <p:spPr>
            <a:xfrm>
              <a:off x="1262375" y="3167950"/>
              <a:ext cx="495325" cy="384875"/>
            </a:xfrm>
            <a:custGeom>
              <a:avLst/>
              <a:gdLst/>
              <a:ahLst/>
              <a:cxnLst/>
              <a:rect l="l" t="t" r="r" b="b"/>
              <a:pathLst>
                <a:path w="19813" h="15395" extrusionOk="0">
                  <a:moveTo>
                    <a:pt x="8670" y="1"/>
                  </a:moveTo>
                  <a:cubicBezTo>
                    <a:pt x="5253" y="1"/>
                    <a:pt x="1935" y="1798"/>
                    <a:pt x="147" y="4991"/>
                  </a:cubicBezTo>
                  <a:cubicBezTo>
                    <a:pt x="92" y="5088"/>
                    <a:pt x="51" y="5186"/>
                    <a:pt x="0" y="5283"/>
                  </a:cubicBezTo>
                  <a:lnTo>
                    <a:pt x="605" y="7264"/>
                  </a:lnTo>
                  <a:lnTo>
                    <a:pt x="15274" y="15395"/>
                  </a:lnTo>
                  <a:lnTo>
                    <a:pt x="16916" y="14952"/>
                  </a:lnTo>
                  <a:cubicBezTo>
                    <a:pt x="17003" y="14814"/>
                    <a:pt x="17096" y="14681"/>
                    <a:pt x="17176" y="14536"/>
                  </a:cubicBezTo>
                  <a:cubicBezTo>
                    <a:pt x="19812" y="9834"/>
                    <a:pt x="18137" y="3885"/>
                    <a:pt x="13434" y="1249"/>
                  </a:cubicBezTo>
                  <a:cubicBezTo>
                    <a:pt x="11925" y="403"/>
                    <a:pt x="10286" y="1"/>
                    <a:pt x="86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" name="Google Shape;4847;p41">
              <a:extLst>
                <a:ext uri="{FF2B5EF4-FFF2-40B4-BE49-F238E27FC236}">
                  <a16:creationId xmlns:a16="http://schemas.microsoft.com/office/drawing/2014/main" id="{0069E4A3-807F-4502-8051-796893163D73}"/>
                </a:ext>
              </a:extLst>
            </p:cNvPr>
            <p:cNvSpPr/>
            <p:nvPr/>
          </p:nvSpPr>
          <p:spPr>
            <a:xfrm>
              <a:off x="632350" y="3395650"/>
              <a:ext cx="1053350" cy="1199850"/>
            </a:xfrm>
            <a:custGeom>
              <a:avLst/>
              <a:gdLst/>
              <a:ahLst/>
              <a:cxnLst/>
              <a:rect l="l" t="t" r="r" b="b"/>
              <a:pathLst>
                <a:path w="42134" h="47994" extrusionOk="0">
                  <a:moveTo>
                    <a:pt x="22021" y="1"/>
                  </a:moveTo>
                  <a:cubicBezTo>
                    <a:pt x="21411" y="1103"/>
                    <a:pt x="20270" y="1723"/>
                    <a:pt x="19094" y="1723"/>
                  </a:cubicBezTo>
                  <a:cubicBezTo>
                    <a:pt x="18575" y="1723"/>
                    <a:pt x="18049" y="1602"/>
                    <a:pt x="17559" y="1349"/>
                  </a:cubicBezTo>
                  <a:lnTo>
                    <a:pt x="1" y="33037"/>
                  </a:lnTo>
                  <a:cubicBezTo>
                    <a:pt x="1552" y="33955"/>
                    <a:pt x="2102" y="35948"/>
                    <a:pt x="1222" y="37534"/>
                  </a:cubicBezTo>
                  <a:cubicBezTo>
                    <a:pt x="1215" y="37547"/>
                    <a:pt x="1208" y="37556"/>
                    <a:pt x="1201" y="37569"/>
                  </a:cubicBezTo>
                  <a:lnTo>
                    <a:pt x="20010" y="47994"/>
                  </a:lnTo>
                  <a:cubicBezTo>
                    <a:pt x="20017" y="47981"/>
                    <a:pt x="20020" y="47971"/>
                    <a:pt x="20028" y="47958"/>
                  </a:cubicBezTo>
                  <a:cubicBezTo>
                    <a:pt x="20638" y="46855"/>
                    <a:pt x="21781" y="46232"/>
                    <a:pt x="22959" y="46232"/>
                  </a:cubicBezTo>
                  <a:cubicBezTo>
                    <a:pt x="23508" y="46232"/>
                    <a:pt x="24064" y="46368"/>
                    <a:pt x="24578" y="46652"/>
                  </a:cubicBezTo>
                  <a:lnTo>
                    <a:pt x="42134" y="14974"/>
                  </a:lnTo>
                  <a:cubicBezTo>
                    <a:pt x="40516" y="14078"/>
                    <a:pt x="39932" y="12040"/>
                    <a:pt x="40828" y="10423"/>
                  </a:cubicBezTo>
                  <a:lnTo>
                    <a:pt x="220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" name="Google Shape;4848;p41">
              <a:extLst>
                <a:ext uri="{FF2B5EF4-FFF2-40B4-BE49-F238E27FC236}">
                  <a16:creationId xmlns:a16="http://schemas.microsoft.com/office/drawing/2014/main" id="{61E520ED-39D0-4A4B-938B-C2E5F3B434B4}"/>
                </a:ext>
              </a:extLst>
            </p:cNvPr>
            <p:cNvSpPr/>
            <p:nvPr/>
          </p:nvSpPr>
          <p:spPr>
            <a:xfrm>
              <a:off x="934925" y="3677375"/>
              <a:ext cx="533675" cy="660600"/>
            </a:xfrm>
            <a:custGeom>
              <a:avLst/>
              <a:gdLst/>
              <a:ahLst/>
              <a:cxnLst/>
              <a:rect l="l" t="t" r="r" b="b"/>
              <a:pathLst>
                <a:path w="21347" h="26424" extrusionOk="0">
                  <a:moveTo>
                    <a:pt x="5254" y="6562"/>
                  </a:moveTo>
                  <a:cubicBezTo>
                    <a:pt x="5276" y="6562"/>
                    <a:pt x="5297" y="6568"/>
                    <a:pt x="5316" y="6578"/>
                  </a:cubicBezTo>
                  <a:cubicBezTo>
                    <a:pt x="5349" y="6597"/>
                    <a:pt x="5370" y="6623"/>
                    <a:pt x="5381" y="6657"/>
                  </a:cubicBezTo>
                  <a:lnTo>
                    <a:pt x="5416" y="6785"/>
                  </a:lnTo>
                  <a:lnTo>
                    <a:pt x="5292" y="6821"/>
                  </a:lnTo>
                  <a:cubicBezTo>
                    <a:pt x="5277" y="6825"/>
                    <a:pt x="5264" y="6828"/>
                    <a:pt x="5251" y="6828"/>
                  </a:cubicBezTo>
                  <a:cubicBezTo>
                    <a:pt x="5230" y="6828"/>
                    <a:pt x="5209" y="6821"/>
                    <a:pt x="5187" y="6809"/>
                  </a:cubicBezTo>
                  <a:cubicBezTo>
                    <a:pt x="5154" y="6792"/>
                    <a:pt x="5135" y="6766"/>
                    <a:pt x="5125" y="6730"/>
                  </a:cubicBezTo>
                  <a:cubicBezTo>
                    <a:pt x="5105" y="6661"/>
                    <a:pt x="5147" y="6585"/>
                    <a:pt x="5214" y="6568"/>
                  </a:cubicBezTo>
                  <a:cubicBezTo>
                    <a:pt x="5228" y="6564"/>
                    <a:pt x="5241" y="6562"/>
                    <a:pt x="5254" y="6562"/>
                  </a:cubicBezTo>
                  <a:close/>
                  <a:moveTo>
                    <a:pt x="17037" y="13093"/>
                  </a:moveTo>
                  <a:cubicBezTo>
                    <a:pt x="17059" y="13093"/>
                    <a:pt x="17080" y="13098"/>
                    <a:pt x="17102" y="13110"/>
                  </a:cubicBezTo>
                  <a:cubicBezTo>
                    <a:pt x="17133" y="13128"/>
                    <a:pt x="17155" y="13155"/>
                    <a:pt x="17163" y="13188"/>
                  </a:cubicBezTo>
                  <a:cubicBezTo>
                    <a:pt x="17173" y="13223"/>
                    <a:pt x="17169" y="13257"/>
                    <a:pt x="17152" y="13289"/>
                  </a:cubicBezTo>
                  <a:cubicBezTo>
                    <a:pt x="17133" y="13322"/>
                    <a:pt x="17107" y="13343"/>
                    <a:pt x="17073" y="13353"/>
                  </a:cubicBezTo>
                  <a:cubicBezTo>
                    <a:pt x="17059" y="13358"/>
                    <a:pt x="17046" y="13360"/>
                    <a:pt x="17034" y="13360"/>
                  </a:cubicBezTo>
                  <a:cubicBezTo>
                    <a:pt x="17012" y="13360"/>
                    <a:pt x="16992" y="13354"/>
                    <a:pt x="16973" y="13343"/>
                  </a:cubicBezTo>
                  <a:cubicBezTo>
                    <a:pt x="16951" y="13323"/>
                    <a:pt x="16919" y="13299"/>
                    <a:pt x="16909" y="13263"/>
                  </a:cubicBezTo>
                  <a:lnTo>
                    <a:pt x="16872" y="13135"/>
                  </a:lnTo>
                  <a:lnTo>
                    <a:pt x="17001" y="13098"/>
                  </a:lnTo>
                  <a:cubicBezTo>
                    <a:pt x="17013" y="13095"/>
                    <a:pt x="17026" y="13093"/>
                    <a:pt x="17037" y="13093"/>
                  </a:cubicBezTo>
                  <a:close/>
                  <a:moveTo>
                    <a:pt x="10682" y="1"/>
                  </a:moveTo>
                  <a:cubicBezTo>
                    <a:pt x="10375" y="1"/>
                    <a:pt x="10065" y="43"/>
                    <a:pt x="9760" y="130"/>
                  </a:cubicBezTo>
                  <a:cubicBezTo>
                    <a:pt x="8911" y="374"/>
                    <a:pt x="8204" y="937"/>
                    <a:pt x="7773" y="1714"/>
                  </a:cubicBezTo>
                  <a:cubicBezTo>
                    <a:pt x="7532" y="2148"/>
                    <a:pt x="7394" y="2618"/>
                    <a:pt x="7363" y="3101"/>
                  </a:cubicBezTo>
                  <a:cubicBezTo>
                    <a:pt x="7334" y="3083"/>
                    <a:pt x="7305" y="3067"/>
                    <a:pt x="7274" y="3051"/>
                  </a:cubicBezTo>
                  <a:cubicBezTo>
                    <a:pt x="6648" y="2703"/>
                    <a:pt x="5958" y="2525"/>
                    <a:pt x="5261" y="2525"/>
                  </a:cubicBezTo>
                  <a:cubicBezTo>
                    <a:pt x="4876" y="2525"/>
                    <a:pt x="4489" y="2579"/>
                    <a:pt x="4109" y="2689"/>
                  </a:cubicBezTo>
                  <a:cubicBezTo>
                    <a:pt x="1903" y="3321"/>
                    <a:pt x="622" y="5631"/>
                    <a:pt x="1254" y="7838"/>
                  </a:cubicBezTo>
                  <a:cubicBezTo>
                    <a:pt x="1560" y="8900"/>
                    <a:pt x="2257" y="9782"/>
                    <a:pt x="3223" y="10322"/>
                  </a:cubicBezTo>
                  <a:cubicBezTo>
                    <a:pt x="3256" y="10339"/>
                    <a:pt x="3282" y="10355"/>
                    <a:pt x="3311" y="10371"/>
                  </a:cubicBezTo>
                  <a:cubicBezTo>
                    <a:pt x="2935" y="10650"/>
                    <a:pt x="2620" y="11008"/>
                    <a:pt x="2386" y="11430"/>
                  </a:cubicBezTo>
                  <a:cubicBezTo>
                    <a:pt x="1957" y="12207"/>
                    <a:pt x="1855" y="13102"/>
                    <a:pt x="2100" y="13954"/>
                  </a:cubicBezTo>
                  <a:cubicBezTo>
                    <a:pt x="2342" y="14801"/>
                    <a:pt x="2900" y="15506"/>
                    <a:pt x="3668" y="15936"/>
                  </a:cubicBezTo>
                  <a:cubicBezTo>
                    <a:pt x="3674" y="15939"/>
                    <a:pt x="3679" y="15940"/>
                    <a:pt x="3682" y="15944"/>
                  </a:cubicBezTo>
                  <a:cubicBezTo>
                    <a:pt x="3911" y="16072"/>
                    <a:pt x="4155" y="16161"/>
                    <a:pt x="4400" y="16231"/>
                  </a:cubicBezTo>
                  <a:cubicBezTo>
                    <a:pt x="4116" y="16468"/>
                    <a:pt x="3866" y="16754"/>
                    <a:pt x="3675" y="17098"/>
                  </a:cubicBezTo>
                  <a:cubicBezTo>
                    <a:pt x="3411" y="17574"/>
                    <a:pt x="3294" y="18101"/>
                    <a:pt x="3302" y="18633"/>
                  </a:cubicBezTo>
                  <a:lnTo>
                    <a:pt x="978" y="20608"/>
                  </a:lnTo>
                  <a:cubicBezTo>
                    <a:pt x="334" y="21154"/>
                    <a:pt x="0" y="21980"/>
                    <a:pt x="85" y="22820"/>
                  </a:cubicBezTo>
                  <a:cubicBezTo>
                    <a:pt x="168" y="23655"/>
                    <a:pt x="652" y="24396"/>
                    <a:pt x="1383" y="24805"/>
                  </a:cubicBezTo>
                  <a:cubicBezTo>
                    <a:pt x="1388" y="24808"/>
                    <a:pt x="1390" y="24809"/>
                    <a:pt x="1395" y="24812"/>
                  </a:cubicBezTo>
                  <a:lnTo>
                    <a:pt x="3724" y="26102"/>
                  </a:lnTo>
                  <a:cubicBezTo>
                    <a:pt x="4111" y="26316"/>
                    <a:pt x="4541" y="26424"/>
                    <a:pt x="4970" y="26424"/>
                  </a:cubicBezTo>
                  <a:cubicBezTo>
                    <a:pt x="5360" y="26424"/>
                    <a:pt x="5750" y="26335"/>
                    <a:pt x="6109" y="26158"/>
                  </a:cubicBezTo>
                  <a:cubicBezTo>
                    <a:pt x="6864" y="25784"/>
                    <a:pt x="7387" y="25063"/>
                    <a:pt x="7509" y="24229"/>
                  </a:cubicBezTo>
                  <a:lnTo>
                    <a:pt x="7952" y="21207"/>
                  </a:lnTo>
                  <a:cubicBezTo>
                    <a:pt x="8396" y="20939"/>
                    <a:pt x="8786" y="20567"/>
                    <a:pt x="9055" y="20081"/>
                  </a:cubicBezTo>
                  <a:cubicBezTo>
                    <a:pt x="9247" y="19734"/>
                    <a:pt x="9365" y="19361"/>
                    <a:pt x="9414" y="18977"/>
                  </a:cubicBezTo>
                  <a:cubicBezTo>
                    <a:pt x="9634" y="19201"/>
                    <a:pt x="9889" y="19394"/>
                    <a:pt x="10179" y="19548"/>
                  </a:cubicBezTo>
                  <a:cubicBezTo>
                    <a:pt x="10678" y="19824"/>
                    <a:pt x="11227" y="19965"/>
                    <a:pt x="11782" y="19965"/>
                  </a:cubicBezTo>
                  <a:cubicBezTo>
                    <a:pt x="12090" y="19965"/>
                    <a:pt x="12400" y="19922"/>
                    <a:pt x="12704" y="19834"/>
                  </a:cubicBezTo>
                  <a:cubicBezTo>
                    <a:pt x="13557" y="19588"/>
                    <a:pt x="14264" y="19026"/>
                    <a:pt x="14694" y="18251"/>
                  </a:cubicBezTo>
                  <a:cubicBezTo>
                    <a:pt x="14926" y="17829"/>
                    <a:pt x="15063" y="17372"/>
                    <a:pt x="15099" y="16906"/>
                  </a:cubicBezTo>
                  <a:cubicBezTo>
                    <a:pt x="15706" y="17226"/>
                    <a:pt x="16368" y="17388"/>
                    <a:pt x="17037" y="17388"/>
                  </a:cubicBezTo>
                  <a:cubicBezTo>
                    <a:pt x="17421" y="17388"/>
                    <a:pt x="17808" y="17334"/>
                    <a:pt x="18188" y="17226"/>
                  </a:cubicBezTo>
                  <a:cubicBezTo>
                    <a:pt x="19254" y="16921"/>
                    <a:pt x="20140" y="16215"/>
                    <a:pt x="20679" y="15242"/>
                  </a:cubicBezTo>
                  <a:cubicBezTo>
                    <a:pt x="21218" y="14269"/>
                    <a:pt x="21347" y="13147"/>
                    <a:pt x="21041" y="12079"/>
                  </a:cubicBezTo>
                  <a:cubicBezTo>
                    <a:pt x="20742" y="11034"/>
                    <a:pt x="20061" y="10163"/>
                    <a:pt x="19118" y="9621"/>
                  </a:cubicBezTo>
                  <a:cubicBezTo>
                    <a:pt x="19509" y="9337"/>
                    <a:pt x="19835" y="8972"/>
                    <a:pt x="20077" y="8536"/>
                  </a:cubicBezTo>
                  <a:cubicBezTo>
                    <a:pt x="20507" y="7761"/>
                    <a:pt x="20609" y="6864"/>
                    <a:pt x="20364" y="6011"/>
                  </a:cubicBezTo>
                  <a:cubicBezTo>
                    <a:pt x="20120" y="5164"/>
                    <a:pt x="19562" y="4461"/>
                    <a:pt x="18796" y="4029"/>
                  </a:cubicBezTo>
                  <a:cubicBezTo>
                    <a:pt x="18790" y="4026"/>
                    <a:pt x="18787" y="4023"/>
                    <a:pt x="18781" y="4020"/>
                  </a:cubicBezTo>
                  <a:cubicBezTo>
                    <a:pt x="18282" y="3743"/>
                    <a:pt x="17733" y="3603"/>
                    <a:pt x="17178" y="3603"/>
                  </a:cubicBezTo>
                  <a:cubicBezTo>
                    <a:pt x="16870" y="3603"/>
                    <a:pt x="16561" y="3646"/>
                    <a:pt x="16257" y="3733"/>
                  </a:cubicBezTo>
                  <a:lnTo>
                    <a:pt x="14401" y="4265"/>
                  </a:lnTo>
                  <a:lnTo>
                    <a:pt x="13870" y="2409"/>
                  </a:lnTo>
                  <a:cubicBezTo>
                    <a:pt x="13627" y="1562"/>
                    <a:pt x="13070" y="858"/>
                    <a:pt x="12302" y="428"/>
                  </a:cubicBezTo>
                  <a:cubicBezTo>
                    <a:pt x="12296" y="424"/>
                    <a:pt x="12293" y="423"/>
                    <a:pt x="12287" y="418"/>
                  </a:cubicBezTo>
                  <a:cubicBezTo>
                    <a:pt x="11788" y="141"/>
                    <a:pt x="11238" y="1"/>
                    <a:pt x="10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" name="Google Shape;4849;p41">
              <a:extLst>
                <a:ext uri="{FF2B5EF4-FFF2-40B4-BE49-F238E27FC236}">
                  <a16:creationId xmlns:a16="http://schemas.microsoft.com/office/drawing/2014/main" id="{D0447DFC-C78C-4390-9F17-EF863C3E0EEB}"/>
                </a:ext>
              </a:extLst>
            </p:cNvPr>
            <p:cNvSpPr/>
            <p:nvPr/>
          </p:nvSpPr>
          <p:spPr>
            <a:xfrm>
              <a:off x="992775" y="3715425"/>
              <a:ext cx="441675" cy="422950"/>
            </a:xfrm>
            <a:custGeom>
              <a:avLst/>
              <a:gdLst/>
              <a:ahLst/>
              <a:cxnLst/>
              <a:rect l="l" t="t" r="r" b="b"/>
              <a:pathLst>
                <a:path w="17667" h="16918" extrusionOk="0">
                  <a:moveTo>
                    <a:pt x="8361" y="994"/>
                  </a:moveTo>
                  <a:cubicBezTo>
                    <a:pt x="8713" y="994"/>
                    <a:pt x="9036" y="1226"/>
                    <a:pt x="9139" y="1582"/>
                  </a:cubicBezTo>
                  <a:lnTo>
                    <a:pt x="10032" y="4698"/>
                  </a:lnTo>
                  <a:lnTo>
                    <a:pt x="8473" y="5147"/>
                  </a:lnTo>
                  <a:lnTo>
                    <a:pt x="7578" y="2031"/>
                  </a:lnTo>
                  <a:cubicBezTo>
                    <a:pt x="7457" y="1599"/>
                    <a:pt x="7706" y="1149"/>
                    <a:pt x="8136" y="1026"/>
                  </a:cubicBezTo>
                  <a:cubicBezTo>
                    <a:pt x="8211" y="1004"/>
                    <a:pt x="8286" y="994"/>
                    <a:pt x="8361" y="994"/>
                  </a:cubicBezTo>
                  <a:close/>
                  <a:moveTo>
                    <a:pt x="2938" y="3518"/>
                  </a:moveTo>
                  <a:cubicBezTo>
                    <a:pt x="3222" y="3518"/>
                    <a:pt x="3498" y="3592"/>
                    <a:pt x="3740" y="3725"/>
                  </a:cubicBezTo>
                  <a:cubicBezTo>
                    <a:pt x="4111" y="3931"/>
                    <a:pt x="4404" y="4277"/>
                    <a:pt x="4528" y="4714"/>
                  </a:cubicBezTo>
                  <a:lnTo>
                    <a:pt x="4980" y="6287"/>
                  </a:lnTo>
                  <a:lnTo>
                    <a:pt x="4970" y="6309"/>
                  </a:lnTo>
                  <a:lnTo>
                    <a:pt x="3395" y="6762"/>
                  </a:lnTo>
                  <a:cubicBezTo>
                    <a:pt x="3243" y="6805"/>
                    <a:pt x="3089" y="6827"/>
                    <a:pt x="2936" y="6827"/>
                  </a:cubicBezTo>
                  <a:cubicBezTo>
                    <a:pt x="2660" y="6827"/>
                    <a:pt x="2387" y="6757"/>
                    <a:pt x="2138" y="6619"/>
                  </a:cubicBezTo>
                  <a:cubicBezTo>
                    <a:pt x="1751" y="6404"/>
                    <a:pt x="1471" y="6052"/>
                    <a:pt x="1349" y="5628"/>
                  </a:cubicBezTo>
                  <a:cubicBezTo>
                    <a:pt x="1099" y="4752"/>
                    <a:pt x="1607" y="3835"/>
                    <a:pt x="2483" y="3582"/>
                  </a:cubicBezTo>
                  <a:cubicBezTo>
                    <a:pt x="2635" y="3538"/>
                    <a:pt x="2787" y="3518"/>
                    <a:pt x="2938" y="3518"/>
                  </a:cubicBezTo>
                  <a:close/>
                  <a:moveTo>
                    <a:pt x="14859" y="4595"/>
                  </a:moveTo>
                  <a:cubicBezTo>
                    <a:pt x="14995" y="4595"/>
                    <a:pt x="15129" y="4629"/>
                    <a:pt x="15249" y="4697"/>
                  </a:cubicBezTo>
                  <a:cubicBezTo>
                    <a:pt x="15440" y="4803"/>
                    <a:pt x="15576" y="4975"/>
                    <a:pt x="15636" y="5182"/>
                  </a:cubicBezTo>
                  <a:cubicBezTo>
                    <a:pt x="15761" y="5612"/>
                    <a:pt x="15510" y="6061"/>
                    <a:pt x="15080" y="6186"/>
                  </a:cubicBezTo>
                  <a:lnTo>
                    <a:pt x="11879" y="7103"/>
                  </a:lnTo>
                  <a:lnTo>
                    <a:pt x="11432" y="5542"/>
                  </a:lnTo>
                  <a:lnTo>
                    <a:pt x="14633" y="4626"/>
                  </a:lnTo>
                  <a:cubicBezTo>
                    <a:pt x="14707" y="4605"/>
                    <a:pt x="14783" y="4595"/>
                    <a:pt x="14859" y="4595"/>
                  </a:cubicBezTo>
                  <a:close/>
                  <a:moveTo>
                    <a:pt x="10425" y="5614"/>
                  </a:moveTo>
                  <a:lnTo>
                    <a:pt x="10921" y="7342"/>
                  </a:lnTo>
                  <a:lnTo>
                    <a:pt x="9192" y="7838"/>
                  </a:lnTo>
                  <a:lnTo>
                    <a:pt x="8696" y="6110"/>
                  </a:lnTo>
                  <a:lnTo>
                    <a:pt x="10425" y="5614"/>
                  </a:lnTo>
                  <a:close/>
                  <a:moveTo>
                    <a:pt x="7746" y="6382"/>
                  </a:moveTo>
                  <a:lnTo>
                    <a:pt x="8243" y="8111"/>
                  </a:lnTo>
                  <a:lnTo>
                    <a:pt x="6513" y="8608"/>
                  </a:lnTo>
                  <a:lnTo>
                    <a:pt x="6023" y="6895"/>
                  </a:lnTo>
                  <a:cubicBezTo>
                    <a:pt x="6025" y="6891"/>
                    <a:pt x="6029" y="6888"/>
                    <a:pt x="6030" y="6884"/>
                  </a:cubicBezTo>
                  <a:cubicBezTo>
                    <a:pt x="6030" y="6881"/>
                    <a:pt x="6032" y="6877"/>
                    <a:pt x="6033" y="6874"/>
                  </a:cubicBezTo>
                  <a:lnTo>
                    <a:pt x="7746" y="6382"/>
                  </a:lnTo>
                  <a:close/>
                  <a:moveTo>
                    <a:pt x="11193" y="8293"/>
                  </a:moveTo>
                  <a:lnTo>
                    <a:pt x="11666" y="9944"/>
                  </a:lnTo>
                  <a:cubicBezTo>
                    <a:pt x="11644" y="9974"/>
                    <a:pt x="11627" y="10008"/>
                    <a:pt x="11613" y="10044"/>
                  </a:cubicBezTo>
                  <a:lnTo>
                    <a:pt x="9960" y="10517"/>
                  </a:lnTo>
                  <a:lnTo>
                    <a:pt x="9464" y="8788"/>
                  </a:lnTo>
                  <a:lnTo>
                    <a:pt x="11193" y="8293"/>
                  </a:lnTo>
                  <a:close/>
                  <a:moveTo>
                    <a:pt x="8516" y="9061"/>
                  </a:moveTo>
                  <a:lnTo>
                    <a:pt x="9012" y="10789"/>
                  </a:lnTo>
                  <a:lnTo>
                    <a:pt x="7283" y="11285"/>
                  </a:lnTo>
                  <a:lnTo>
                    <a:pt x="6786" y="9557"/>
                  </a:lnTo>
                  <a:lnTo>
                    <a:pt x="8516" y="9061"/>
                  </a:lnTo>
                  <a:close/>
                  <a:moveTo>
                    <a:pt x="5844" y="9855"/>
                  </a:moveTo>
                  <a:lnTo>
                    <a:pt x="6291" y="11414"/>
                  </a:lnTo>
                  <a:lnTo>
                    <a:pt x="3200" y="12301"/>
                  </a:lnTo>
                  <a:cubicBezTo>
                    <a:pt x="3125" y="12323"/>
                    <a:pt x="3050" y="12333"/>
                    <a:pt x="2976" y="12333"/>
                  </a:cubicBezTo>
                  <a:cubicBezTo>
                    <a:pt x="2623" y="12333"/>
                    <a:pt x="2298" y="12101"/>
                    <a:pt x="2197" y="11744"/>
                  </a:cubicBezTo>
                  <a:cubicBezTo>
                    <a:pt x="2073" y="11314"/>
                    <a:pt x="2324" y="10864"/>
                    <a:pt x="2754" y="10741"/>
                  </a:cubicBezTo>
                  <a:lnTo>
                    <a:pt x="5844" y="9855"/>
                  </a:lnTo>
                  <a:close/>
                  <a:moveTo>
                    <a:pt x="14722" y="10050"/>
                  </a:moveTo>
                  <a:cubicBezTo>
                    <a:pt x="15442" y="10050"/>
                    <a:pt x="16106" y="10523"/>
                    <a:pt x="16314" y="11248"/>
                  </a:cubicBezTo>
                  <a:cubicBezTo>
                    <a:pt x="16565" y="12124"/>
                    <a:pt x="16057" y="13041"/>
                    <a:pt x="15179" y="13292"/>
                  </a:cubicBezTo>
                  <a:cubicBezTo>
                    <a:pt x="15027" y="13335"/>
                    <a:pt x="14873" y="13357"/>
                    <a:pt x="14720" y="13357"/>
                  </a:cubicBezTo>
                  <a:cubicBezTo>
                    <a:pt x="14444" y="13357"/>
                    <a:pt x="14171" y="13287"/>
                    <a:pt x="13922" y="13148"/>
                  </a:cubicBezTo>
                  <a:cubicBezTo>
                    <a:pt x="13535" y="12936"/>
                    <a:pt x="13255" y="12582"/>
                    <a:pt x="13134" y="12158"/>
                  </a:cubicBezTo>
                  <a:lnTo>
                    <a:pt x="12701" y="10646"/>
                  </a:lnTo>
                  <a:cubicBezTo>
                    <a:pt x="12711" y="10630"/>
                    <a:pt x="12724" y="10616"/>
                    <a:pt x="12732" y="10600"/>
                  </a:cubicBezTo>
                  <a:cubicBezTo>
                    <a:pt x="12741" y="10583"/>
                    <a:pt x="12748" y="10566"/>
                    <a:pt x="12755" y="10547"/>
                  </a:cubicBezTo>
                  <a:lnTo>
                    <a:pt x="14267" y="10114"/>
                  </a:lnTo>
                  <a:cubicBezTo>
                    <a:pt x="14419" y="10071"/>
                    <a:pt x="14572" y="10050"/>
                    <a:pt x="14722" y="10050"/>
                  </a:cubicBezTo>
                  <a:close/>
                  <a:moveTo>
                    <a:pt x="9343" y="11722"/>
                  </a:moveTo>
                  <a:lnTo>
                    <a:pt x="10253" y="14897"/>
                  </a:lnTo>
                  <a:cubicBezTo>
                    <a:pt x="10376" y="15327"/>
                    <a:pt x="10127" y="15777"/>
                    <a:pt x="9695" y="15900"/>
                  </a:cubicBezTo>
                  <a:cubicBezTo>
                    <a:pt x="9621" y="15922"/>
                    <a:pt x="9545" y="15932"/>
                    <a:pt x="9470" y="15932"/>
                  </a:cubicBezTo>
                  <a:cubicBezTo>
                    <a:pt x="9334" y="15932"/>
                    <a:pt x="9200" y="15898"/>
                    <a:pt x="9079" y="15831"/>
                  </a:cubicBezTo>
                  <a:cubicBezTo>
                    <a:pt x="8890" y="15725"/>
                    <a:pt x="8754" y="15553"/>
                    <a:pt x="8692" y="15345"/>
                  </a:cubicBezTo>
                  <a:lnTo>
                    <a:pt x="7782" y="12171"/>
                  </a:lnTo>
                  <a:lnTo>
                    <a:pt x="9343" y="11722"/>
                  </a:lnTo>
                  <a:close/>
                  <a:moveTo>
                    <a:pt x="8363" y="0"/>
                  </a:moveTo>
                  <a:cubicBezTo>
                    <a:pt x="8197" y="0"/>
                    <a:pt x="8030" y="23"/>
                    <a:pt x="7866" y="70"/>
                  </a:cubicBezTo>
                  <a:cubicBezTo>
                    <a:pt x="7403" y="203"/>
                    <a:pt x="7021" y="507"/>
                    <a:pt x="6787" y="929"/>
                  </a:cubicBezTo>
                  <a:cubicBezTo>
                    <a:pt x="6555" y="1350"/>
                    <a:pt x="6499" y="1836"/>
                    <a:pt x="6632" y="2297"/>
                  </a:cubicBezTo>
                  <a:lnTo>
                    <a:pt x="7525" y="5413"/>
                  </a:lnTo>
                  <a:lnTo>
                    <a:pt x="5896" y="5880"/>
                  </a:lnTo>
                  <a:lnTo>
                    <a:pt x="5482" y="4439"/>
                  </a:lnTo>
                  <a:cubicBezTo>
                    <a:pt x="5150" y="3280"/>
                    <a:pt x="4089" y="2524"/>
                    <a:pt x="2941" y="2524"/>
                  </a:cubicBezTo>
                  <a:cubicBezTo>
                    <a:pt x="2700" y="2524"/>
                    <a:pt x="2456" y="2557"/>
                    <a:pt x="2214" y="2627"/>
                  </a:cubicBezTo>
                  <a:cubicBezTo>
                    <a:pt x="813" y="3028"/>
                    <a:pt x="1" y="4496"/>
                    <a:pt x="402" y="5895"/>
                  </a:cubicBezTo>
                  <a:cubicBezTo>
                    <a:pt x="598" y="6574"/>
                    <a:pt x="1044" y="7134"/>
                    <a:pt x="1662" y="7477"/>
                  </a:cubicBezTo>
                  <a:cubicBezTo>
                    <a:pt x="2060" y="7698"/>
                    <a:pt x="2497" y="7809"/>
                    <a:pt x="2940" y="7809"/>
                  </a:cubicBezTo>
                  <a:cubicBezTo>
                    <a:pt x="3185" y="7809"/>
                    <a:pt x="3431" y="7775"/>
                    <a:pt x="3673" y="7706"/>
                  </a:cubicBezTo>
                  <a:lnTo>
                    <a:pt x="5115" y="7292"/>
                  </a:lnTo>
                  <a:lnTo>
                    <a:pt x="5575" y="8897"/>
                  </a:lnTo>
                  <a:lnTo>
                    <a:pt x="2485" y="9785"/>
                  </a:lnTo>
                  <a:cubicBezTo>
                    <a:pt x="2022" y="9916"/>
                    <a:pt x="1639" y="10222"/>
                    <a:pt x="1405" y="10643"/>
                  </a:cubicBezTo>
                  <a:cubicBezTo>
                    <a:pt x="1173" y="11063"/>
                    <a:pt x="1117" y="11549"/>
                    <a:pt x="1251" y="12010"/>
                  </a:cubicBezTo>
                  <a:cubicBezTo>
                    <a:pt x="1382" y="12473"/>
                    <a:pt x="1688" y="12856"/>
                    <a:pt x="2108" y="13090"/>
                  </a:cubicBezTo>
                  <a:cubicBezTo>
                    <a:pt x="2379" y="13239"/>
                    <a:pt x="2678" y="13316"/>
                    <a:pt x="2980" y="13316"/>
                  </a:cubicBezTo>
                  <a:cubicBezTo>
                    <a:pt x="3146" y="13316"/>
                    <a:pt x="3313" y="13293"/>
                    <a:pt x="3476" y="13246"/>
                  </a:cubicBezTo>
                  <a:lnTo>
                    <a:pt x="6704" y="12318"/>
                  </a:lnTo>
                  <a:cubicBezTo>
                    <a:pt x="6705" y="12321"/>
                    <a:pt x="6707" y="12321"/>
                    <a:pt x="6710" y="12323"/>
                  </a:cubicBezTo>
                  <a:cubicBezTo>
                    <a:pt x="6743" y="12340"/>
                    <a:pt x="6779" y="12354"/>
                    <a:pt x="6817" y="12366"/>
                  </a:cubicBezTo>
                  <a:lnTo>
                    <a:pt x="7749" y="15612"/>
                  </a:lnTo>
                  <a:cubicBezTo>
                    <a:pt x="7881" y="16074"/>
                    <a:pt x="8186" y="16458"/>
                    <a:pt x="8606" y="16690"/>
                  </a:cubicBezTo>
                  <a:cubicBezTo>
                    <a:pt x="8877" y="16840"/>
                    <a:pt x="9175" y="16917"/>
                    <a:pt x="9476" y="16917"/>
                  </a:cubicBezTo>
                  <a:cubicBezTo>
                    <a:pt x="9643" y="16917"/>
                    <a:pt x="9810" y="16894"/>
                    <a:pt x="9975" y="16846"/>
                  </a:cubicBezTo>
                  <a:cubicBezTo>
                    <a:pt x="10438" y="16714"/>
                    <a:pt x="10820" y="16409"/>
                    <a:pt x="11054" y="15988"/>
                  </a:cubicBezTo>
                  <a:cubicBezTo>
                    <a:pt x="11286" y="15568"/>
                    <a:pt x="11342" y="15082"/>
                    <a:pt x="11210" y="14619"/>
                  </a:cubicBezTo>
                  <a:lnTo>
                    <a:pt x="10299" y="11444"/>
                  </a:lnTo>
                  <a:lnTo>
                    <a:pt x="11788" y="11019"/>
                  </a:lnTo>
                  <a:lnTo>
                    <a:pt x="12190" y="12426"/>
                  </a:lnTo>
                  <a:cubicBezTo>
                    <a:pt x="12387" y="13105"/>
                    <a:pt x="12833" y="13669"/>
                    <a:pt x="13450" y="14008"/>
                  </a:cubicBezTo>
                  <a:cubicBezTo>
                    <a:pt x="13848" y="14229"/>
                    <a:pt x="14286" y="14341"/>
                    <a:pt x="14728" y="14341"/>
                  </a:cubicBezTo>
                  <a:cubicBezTo>
                    <a:pt x="14973" y="14341"/>
                    <a:pt x="15219" y="14306"/>
                    <a:pt x="15461" y="14238"/>
                  </a:cubicBezTo>
                  <a:cubicBezTo>
                    <a:pt x="16853" y="13841"/>
                    <a:pt x="17667" y="12374"/>
                    <a:pt x="17266" y="10974"/>
                  </a:cubicBezTo>
                  <a:cubicBezTo>
                    <a:pt x="16934" y="9815"/>
                    <a:pt x="15874" y="9060"/>
                    <a:pt x="14725" y="9060"/>
                  </a:cubicBezTo>
                  <a:cubicBezTo>
                    <a:pt x="14484" y="9060"/>
                    <a:pt x="14239" y="9093"/>
                    <a:pt x="13996" y="9163"/>
                  </a:cubicBezTo>
                  <a:lnTo>
                    <a:pt x="12589" y="9565"/>
                  </a:lnTo>
                  <a:lnTo>
                    <a:pt x="12156" y="8052"/>
                  </a:lnTo>
                  <a:lnTo>
                    <a:pt x="15355" y="7134"/>
                  </a:lnTo>
                  <a:cubicBezTo>
                    <a:pt x="15818" y="7003"/>
                    <a:pt x="16201" y="6697"/>
                    <a:pt x="16433" y="6276"/>
                  </a:cubicBezTo>
                  <a:cubicBezTo>
                    <a:pt x="16666" y="5856"/>
                    <a:pt x="16722" y="5370"/>
                    <a:pt x="16589" y="4907"/>
                  </a:cubicBezTo>
                  <a:cubicBezTo>
                    <a:pt x="16457" y="4446"/>
                    <a:pt x="16152" y="4062"/>
                    <a:pt x="15731" y="3829"/>
                  </a:cubicBezTo>
                  <a:cubicBezTo>
                    <a:pt x="15460" y="3679"/>
                    <a:pt x="15163" y="3603"/>
                    <a:pt x="14861" y="3603"/>
                  </a:cubicBezTo>
                  <a:cubicBezTo>
                    <a:pt x="14695" y="3603"/>
                    <a:pt x="14527" y="3626"/>
                    <a:pt x="14362" y="3673"/>
                  </a:cubicBezTo>
                  <a:lnTo>
                    <a:pt x="11077" y="4616"/>
                  </a:lnTo>
                  <a:cubicBezTo>
                    <a:pt x="11063" y="4605"/>
                    <a:pt x="11048" y="4596"/>
                    <a:pt x="11034" y="4585"/>
                  </a:cubicBezTo>
                  <a:lnTo>
                    <a:pt x="10094" y="1306"/>
                  </a:lnTo>
                  <a:cubicBezTo>
                    <a:pt x="9960" y="843"/>
                    <a:pt x="9657" y="460"/>
                    <a:pt x="9235" y="226"/>
                  </a:cubicBezTo>
                  <a:cubicBezTo>
                    <a:pt x="8963" y="77"/>
                    <a:pt x="8665" y="0"/>
                    <a:pt x="8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" name="Google Shape;4850;p41">
              <a:extLst>
                <a:ext uri="{FF2B5EF4-FFF2-40B4-BE49-F238E27FC236}">
                  <a16:creationId xmlns:a16="http://schemas.microsoft.com/office/drawing/2014/main" id="{B21DA6B6-CDCC-481A-A59F-C3AA07B05585}"/>
                </a:ext>
              </a:extLst>
            </p:cNvPr>
            <p:cNvSpPr/>
            <p:nvPr/>
          </p:nvSpPr>
          <p:spPr>
            <a:xfrm>
              <a:off x="622725" y="3387175"/>
              <a:ext cx="1071750" cy="1216475"/>
            </a:xfrm>
            <a:custGeom>
              <a:avLst/>
              <a:gdLst/>
              <a:ahLst/>
              <a:cxnLst/>
              <a:rect l="l" t="t" r="r" b="b"/>
              <a:pathLst>
                <a:path w="42870" h="48659" extrusionOk="0">
                  <a:moveTo>
                    <a:pt x="22528" y="793"/>
                  </a:moveTo>
                  <a:lnTo>
                    <a:pt x="40770" y="10903"/>
                  </a:lnTo>
                  <a:cubicBezTo>
                    <a:pt x="40055" y="12524"/>
                    <a:pt x="40607" y="14440"/>
                    <a:pt x="42069" y="15433"/>
                  </a:cubicBezTo>
                  <a:lnTo>
                    <a:pt x="24825" y="46544"/>
                  </a:lnTo>
                  <a:cubicBezTo>
                    <a:pt x="24351" y="46336"/>
                    <a:pt x="23851" y="46235"/>
                    <a:pt x="23356" y="46235"/>
                  </a:cubicBezTo>
                  <a:cubicBezTo>
                    <a:pt x="22161" y="46235"/>
                    <a:pt x="20994" y="46821"/>
                    <a:pt x="20276" y="47880"/>
                  </a:cubicBezTo>
                  <a:lnTo>
                    <a:pt x="2037" y="37771"/>
                  </a:lnTo>
                  <a:cubicBezTo>
                    <a:pt x="2633" y="36460"/>
                    <a:pt x="2407" y="34968"/>
                    <a:pt x="1522" y="33906"/>
                  </a:cubicBezTo>
                  <a:cubicBezTo>
                    <a:pt x="1326" y="33667"/>
                    <a:pt x="1095" y="33450"/>
                    <a:pt x="833" y="33264"/>
                  </a:cubicBezTo>
                  <a:lnTo>
                    <a:pt x="18091" y="2127"/>
                  </a:lnTo>
                  <a:cubicBezTo>
                    <a:pt x="18549" y="2316"/>
                    <a:pt x="19026" y="2406"/>
                    <a:pt x="19496" y="2406"/>
                  </a:cubicBezTo>
                  <a:cubicBezTo>
                    <a:pt x="20683" y="2406"/>
                    <a:pt x="21828" y="1828"/>
                    <a:pt x="22528" y="793"/>
                  </a:cubicBezTo>
                  <a:close/>
                  <a:moveTo>
                    <a:pt x="22410" y="1"/>
                  </a:moveTo>
                  <a:cubicBezTo>
                    <a:pt x="22291" y="1"/>
                    <a:pt x="22176" y="63"/>
                    <a:pt x="22115" y="175"/>
                  </a:cubicBezTo>
                  <a:cubicBezTo>
                    <a:pt x="21564" y="1168"/>
                    <a:pt x="20549" y="1728"/>
                    <a:pt x="19493" y="1728"/>
                  </a:cubicBezTo>
                  <a:cubicBezTo>
                    <a:pt x="19025" y="1728"/>
                    <a:pt x="18549" y="1618"/>
                    <a:pt x="18102" y="1387"/>
                  </a:cubicBezTo>
                  <a:cubicBezTo>
                    <a:pt x="18052" y="1362"/>
                    <a:pt x="17999" y="1349"/>
                    <a:pt x="17947" y="1349"/>
                  </a:cubicBezTo>
                  <a:cubicBezTo>
                    <a:pt x="17827" y="1349"/>
                    <a:pt x="17711" y="1413"/>
                    <a:pt x="17651" y="1524"/>
                  </a:cubicBezTo>
                  <a:lnTo>
                    <a:pt x="89" y="33208"/>
                  </a:lnTo>
                  <a:cubicBezTo>
                    <a:pt x="0" y="33369"/>
                    <a:pt x="56" y="33569"/>
                    <a:pt x="214" y="33664"/>
                  </a:cubicBezTo>
                  <a:cubicBezTo>
                    <a:pt x="1620" y="34498"/>
                    <a:pt x="2106" y="36275"/>
                    <a:pt x="1293" y="37737"/>
                  </a:cubicBezTo>
                  <a:cubicBezTo>
                    <a:pt x="1247" y="37816"/>
                    <a:pt x="1234" y="37909"/>
                    <a:pt x="1260" y="37998"/>
                  </a:cubicBezTo>
                  <a:cubicBezTo>
                    <a:pt x="1272" y="38044"/>
                    <a:pt x="1296" y="38087"/>
                    <a:pt x="1326" y="38123"/>
                  </a:cubicBezTo>
                  <a:cubicBezTo>
                    <a:pt x="1353" y="38156"/>
                    <a:pt x="1385" y="38181"/>
                    <a:pt x="1422" y="38201"/>
                  </a:cubicBezTo>
                  <a:lnTo>
                    <a:pt x="20233" y="48622"/>
                  </a:lnTo>
                  <a:cubicBezTo>
                    <a:pt x="20277" y="48647"/>
                    <a:pt x="20326" y="48658"/>
                    <a:pt x="20374" y="48658"/>
                  </a:cubicBezTo>
                  <a:cubicBezTo>
                    <a:pt x="20507" y="48658"/>
                    <a:pt x="20645" y="48576"/>
                    <a:pt x="20711" y="48456"/>
                  </a:cubicBezTo>
                  <a:cubicBezTo>
                    <a:pt x="21259" y="47465"/>
                    <a:pt x="22289" y="46906"/>
                    <a:pt x="23348" y="46906"/>
                  </a:cubicBezTo>
                  <a:cubicBezTo>
                    <a:pt x="23842" y="46906"/>
                    <a:pt x="24341" y="47027"/>
                    <a:pt x="24803" y="47282"/>
                  </a:cubicBezTo>
                  <a:cubicBezTo>
                    <a:pt x="24855" y="47312"/>
                    <a:pt x="24911" y="47326"/>
                    <a:pt x="24967" y="47326"/>
                  </a:cubicBezTo>
                  <a:cubicBezTo>
                    <a:pt x="25085" y="47326"/>
                    <a:pt x="25200" y="47263"/>
                    <a:pt x="25261" y="47152"/>
                  </a:cubicBezTo>
                  <a:lnTo>
                    <a:pt x="42817" y="15476"/>
                  </a:lnTo>
                  <a:cubicBezTo>
                    <a:pt x="42860" y="15399"/>
                    <a:pt x="42870" y="15305"/>
                    <a:pt x="42846" y="15220"/>
                  </a:cubicBezTo>
                  <a:cubicBezTo>
                    <a:pt x="42820" y="15134"/>
                    <a:pt x="42762" y="15060"/>
                    <a:pt x="42684" y="15017"/>
                  </a:cubicBezTo>
                  <a:cubicBezTo>
                    <a:pt x="41235" y="14215"/>
                    <a:pt x="40706" y="12376"/>
                    <a:pt x="41510" y="10926"/>
                  </a:cubicBezTo>
                  <a:cubicBezTo>
                    <a:pt x="41601" y="10762"/>
                    <a:pt x="41541" y="10554"/>
                    <a:pt x="41379" y="10467"/>
                  </a:cubicBezTo>
                  <a:lnTo>
                    <a:pt x="22574" y="43"/>
                  </a:lnTo>
                  <a:cubicBezTo>
                    <a:pt x="22522" y="14"/>
                    <a:pt x="22466" y="1"/>
                    <a:pt x="2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" name="Google Shape;4851;p41">
              <a:extLst>
                <a:ext uri="{FF2B5EF4-FFF2-40B4-BE49-F238E27FC236}">
                  <a16:creationId xmlns:a16="http://schemas.microsoft.com/office/drawing/2014/main" id="{A2A94010-8451-46FE-88C2-AFD35B144A5A}"/>
                </a:ext>
              </a:extLst>
            </p:cNvPr>
            <p:cNvSpPr/>
            <p:nvPr/>
          </p:nvSpPr>
          <p:spPr>
            <a:xfrm>
              <a:off x="1049550" y="4103250"/>
              <a:ext cx="88850" cy="77775"/>
            </a:xfrm>
            <a:custGeom>
              <a:avLst/>
              <a:gdLst/>
              <a:ahLst/>
              <a:cxnLst/>
              <a:rect l="l" t="t" r="r" b="b"/>
              <a:pathLst>
                <a:path w="3554" h="3111" extrusionOk="0">
                  <a:moveTo>
                    <a:pt x="1779" y="0"/>
                  </a:moveTo>
                  <a:cubicBezTo>
                    <a:pt x="1233" y="0"/>
                    <a:pt x="703" y="290"/>
                    <a:pt x="419" y="801"/>
                  </a:cubicBezTo>
                  <a:cubicBezTo>
                    <a:pt x="0" y="1552"/>
                    <a:pt x="272" y="2500"/>
                    <a:pt x="1023" y="2915"/>
                  </a:cubicBezTo>
                  <a:cubicBezTo>
                    <a:pt x="1262" y="3048"/>
                    <a:pt x="1521" y="3111"/>
                    <a:pt x="1776" y="3111"/>
                  </a:cubicBezTo>
                  <a:cubicBezTo>
                    <a:pt x="2323" y="3111"/>
                    <a:pt x="2854" y="2822"/>
                    <a:pt x="3137" y="2311"/>
                  </a:cubicBezTo>
                  <a:cubicBezTo>
                    <a:pt x="3553" y="1560"/>
                    <a:pt x="3282" y="614"/>
                    <a:pt x="2533" y="197"/>
                  </a:cubicBezTo>
                  <a:cubicBezTo>
                    <a:pt x="2293" y="63"/>
                    <a:pt x="2034" y="0"/>
                    <a:pt x="1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Google Shape;4852;p41">
              <a:extLst>
                <a:ext uri="{FF2B5EF4-FFF2-40B4-BE49-F238E27FC236}">
                  <a16:creationId xmlns:a16="http://schemas.microsoft.com/office/drawing/2014/main" id="{C64D0765-FBC9-4E2B-B149-40EB2797A5F4}"/>
                </a:ext>
              </a:extLst>
            </p:cNvPr>
            <p:cNvSpPr/>
            <p:nvPr/>
          </p:nvSpPr>
          <p:spPr>
            <a:xfrm>
              <a:off x="962425" y="4134850"/>
              <a:ext cx="142500" cy="172800"/>
            </a:xfrm>
            <a:custGeom>
              <a:avLst/>
              <a:gdLst/>
              <a:ahLst/>
              <a:cxnLst/>
              <a:rect l="l" t="t" r="r" b="b"/>
              <a:pathLst>
                <a:path w="5700" h="6912" extrusionOk="0">
                  <a:moveTo>
                    <a:pt x="5130" y="0"/>
                  </a:moveTo>
                  <a:cubicBezTo>
                    <a:pt x="5016" y="0"/>
                    <a:pt x="4899" y="39"/>
                    <a:pt x="4796" y="125"/>
                  </a:cubicBezTo>
                  <a:lnTo>
                    <a:pt x="279" y="3963"/>
                  </a:lnTo>
                  <a:cubicBezTo>
                    <a:pt x="1" y="4200"/>
                    <a:pt x="44" y="4640"/>
                    <a:pt x="363" y="4817"/>
                  </a:cubicBezTo>
                  <a:lnTo>
                    <a:pt x="4023" y="6845"/>
                  </a:lnTo>
                  <a:cubicBezTo>
                    <a:pt x="4104" y="6891"/>
                    <a:pt x="4191" y="6912"/>
                    <a:pt x="4275" y="6912"/>
                  </a:cubicBezTo>
                  <a:cubicBezTo>
                    <a:pt x="4522" y="6912"/>
                    <a:pt x="4753" y="6734"/>
                    <a:pt x="4792" y="6466"/>
                  </a:cubicBezTo>
                  <a:lnTo>
                    <a:pt x="5649" y="602"/>
                  </a:lnTo>
                  <a:cubicBezTo>
                    <a:pt x="5700" y="257"/>
                    <a:pt x="5425" y="0"/>
                    <a:pt x="5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" name="Google Shape;4853;p41">
              <a:extLst>
                <a:ext uri="{FF2B5EF4-FFF2-40B4-BE49-F238E27FC236}">
                  <a16:creationId xmlns:a16="http://schemas.microsoft.com/office/drawing/2014/main" id="{E720B40F-30EB-4039-BD2E-CE0B44E5ECDD}"/>
                </a:ext>
              </a:extLst>
            </p:cNvPr>
            <p:cNvSpPr/>
            <p:nvPr/>
          </p:nvSpPr>
          <p:spPr>
            <a:xfrm>
              <a:off x="1096200" y="3999675"/>
              <a:ext cx="81250" cy="130425"/>
            </a:xfrm>
            <a:custGeom>
              <a:avLst/>
              <a:gdLst/>
              <a:ahLst/>
              <a:cxnLst/>
              <a:rect l="l" t="t" r="r" b="b"/>
              <a:pathLst>
                <a:path w="3250" h="5217" extrusionOk="0">
                  <a:moveTo>
                    <a:pt x="2902" y="0"/>
                  </a:moveTo>
                  <a:cubicBezTo>
                    <a:pt x="2795" y="0"/>
                    <a:pt x="2690" y="57"/>
                    <a:pt x="2634" y="157"/>
                  </a:cubicBezTo>
                  <a:lnTo>
                    <a:pt x="82" y="4764"/>
                  </a:lnTo>
                  <a:cubicBezTo>
                    <a:pt x="0" y="4910"/>
                    <a:pt x="52" y="5095"/>
                    <a:pt x="198" y="5178"/>
                  </a:cubicBezTo>
                  <a:cubicBezTo>
                    <a:pt x="198" y="5178"/>
                    <a:pt x="198" y="5178"/>
                    <a:pt x="198" y="5178"/>
                  </a:cubicBezTo>
                  <a:lnTo>
                    <a:pt x="198" y="5178"/>
                  </a:lnTo>
                  <a:cubicBezTo>
                    <a:pt x="198" y="5179"/>
                    <a:pt x="199" y="5179"/>
                    <a:pt x="199" y="5179"/>
                  </a:cubicBezTo>
                  <a:cubicBezTo>
                    <a:pt x="199" y="5179"/>
                    <a:pt x="199" y="5179"/>
                    <a:pt x="199" y="5178"/>
                  </a:cubicBezTo>
                  <a:lnTo>
                    <a:pt x="199" y="5178"/>
                  </a:lnTo>
                  <a:cubicBezTo>
                    <a:pt x="246" y="5204"/>
                    <a:pt x="297" y="5216"/>
                    <a:pt x="347" y="5216"/>
                  </a:cubicBezTo>
                  <a:cubicBezTo>
                    <a:pt x="454" y="5216"/>
                    <a:pt x="557" y="5160"/>
                    <a:pt x="612" y="5060"/>
                  </a:cubicBezTo>
                  <a:lnTo>
                    <a:pt x="3168" y="453"/>
                  </a:lnTo>
                  <a:cubicBezTo>
                    <a:pt x="3249" y="306"/>
                    <a:pt x="3198" y="122"/>
                    <a:pt x="3050" y="38"/>
                  </a:cubicBezTo>
                  <a:lnTo>
                    <a:pt x="3049" y="38"/>
                  </a:lnTo>
                  <a:cubicBezTo>
                    <a:pt x="3002" y="13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" name="Google Shape;4854;p41">
              <a:extLst>
                <a:ext uri="{FF2B5EF4-FFF2-40B4-BE49-F238E27FC236}">
                  <a16:creationId xmlns:a16="http://schemas.microsoft.com/office/drawing/2014/main" id="{E3FB8108-F95E-49BC-A96E-2AF03FF84763}"/>
                </a:ext>
              </a:extLst>
            </p:cNvPr>
            <p:cNvSpPr/>
            <p:nvPr/>
          </p:nvSpPr>
          <p:spPr>
            <a:xfrm>
              <a:off x="1267575" y="3236425"/>
              <a:ext cx="420500" cy="368175"/>
            </a:xfrm>
            <a:custGeom>
              <a:avLst/>
              <a:gdLst/>
              <a:ahLst/>
              <a:cxnLst/>
              <a:rect l="l" t="t" r="r" b="b"/>
              <a:pathLst>
                <a:path w="16820" h="14727" extrusionOk="0">
                  <a:moveTo>
                    <a:pt x="7374" y="3750"/>
                  </a:moveTo>
                  <a:lnTo>
                    <a:pt x="12025" y="6328"/>
                  </a:lnTo>
                  <a:lnTo>
                    <a:pt x="9448" y="10979"/>
                  </a:lnTo>
                  <a:lnTo>
                    <a:pt x="4796" y="8401"/>
                  </a:lnTo>
                  <a:lnTo>
                    <a:pt x="7374" y="3750"/>
                  </a:lnTo>
                  <a:close/>
                  <a:moveTo>
                    <a:pt x="8417" y="1"/>
                  </a:moveTo>
                  <a:cubicBezTo>
                    <a:pt x="5827" y="1"/>
                    <a:pt x="3315" y="1369"/>
                    <a:pt x="1971" y="3794"/>
                  </a:cubicBezTo>
                  <a:cubicBezTo>
                    <a:pt x="0" y="7351"/>
                    <a:pt x="1284" y="11832"/>
                    <a:pt x="4842" y="13802"/>
                  </a:cubicBezTo>
                  <a:cubicBezTo>
                    <a:pt x="5972" y="14429"/>
                    <a:pt x="7197" y="14727"/>
                    <a:pt x="8404" y="14727"/>
                  </a:cubicBezTo>
                  <a:cubicBezTo>
                    <a:pt x="10993" y="14727"/>
                    <a:pt x="13505" y="13358"/>
                    <a:pt x="14849" y="10932"/>
                  </a:cubicBezTo>
                  <a:cubicBezTo>
                    <a:pt x="16819" y="7376"/>
                    <a:pt x="15535" y="2896"/>
                    <a:pt x="11979" y="925"/>
                  </a:cubicBezTo>
                  <a:cubicBezTo>
                    <a:pt x="10849" y="298"/>
                    <a:pt x="9624" y="1"/>
                    <a:pt x="8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" name="Google Shape;4855;p41">
              <a:extLst>
                <a:ext uri="{FF2B5EF4-FFF2-40B4-BE49-F238E27FC236}">
                  <a16:creationId xmlns:a16="http://schemas.microsoft.com/office/drawing/2014/main" id="{3E5F6C87-F391-4A17-9D5D-9D43E06C389A}"/>
                </a:ext>
              </a:extLst>
            </p:cNvPr>
            <p:cNvSpPr/>
            <p:nvPr/>
          </p:nvSpPr>
          <p:spPr>
            <a:xfrm>
              <a:off x="1302175" y="3257975"/>
              <a:ext cx="361325" cy="325100"/>
            </a:xfrm>
            <a:custGeom>
              <a:avLst/>
              <a:gdLst/>
              <a:ahLst/>
              <a:cxnLst/>
              <a:rect l="l" t="t" r="r" b="b"/>
              <a:pathLst>
                <a:path w="14453" h="13004" extrusionOk="0">
                  <a:moveTo>
                    <a:pt x="7037" y="676"/>
                  </a:moveTo>
                  <a:cubicBezTo>
                    <a:pt x="7992" y="676"/>
                    <a:pt x="8959" y="910"/>
                    <a:pt x="9851" y="1404"/>
                  </a:cubicBezTo>
                  <a:cubicBezTo>
                    <a:pt x="10501" y="1764"/>
                    <a:pt x="11054" y="2230"/>
                    <a:pt x="11501" y="2770"/>
                  </a:cubicBezTo>
                  <a:cubicBezTo>
                    <a:pt x="12995" y="4565"/>
                    <a:pt x="13320" y="7166"/>
                    <a:pt x="12123" y="9327"/>
                  </a:cubicBezTo>
                  <a:cubicBezTo>
                    <a:pt x="11060" y="11244"/>
                    <a:pt x="9068" y="12328"/>
                    <a:pt x="7016" y="12328"/>
                  </a:cubicBezTo>
                  <a:cubicBezTo>
                    <a:pt x="6061" y="12328"/>
                    <a:pt x="5094" y="12093"/>
                    <a:pt x="4202" y="11599"/>
                  </a:cubicBezTo>
                  <a:cubicBezTo>
                    <a:pt x="1390" y="10040"/>
                    <a:pt x="372" y="6487"/>
                    <a:pt x="1930" y="3676"/>
                  </a:cubicBezTo>
                  <a:cubicBezTo>
                    <a:pt x="2993" y="1759"/>
                    <a:pt x="4986" y="676"/>
                    <a:pt x="7037" y="676"/>
                  </a:cubicBezTo>
                  <a:close/>
                  <a:moveTo>
                    <a:pt x="7037" y="1"/>
                  </a:moveTo>
                  <a:cubicBezTo>
                    <a:pt x="4747" y="1"/>
                    <a:pt x="2524" y="1210"/>
                    <a:pt x="1338" y="3351"/>
                  </a:cubicBezTo>
                  <a:cubicBezTo>
                    <a:pt x="1" y="5763"/>
                    <a:pt x="365" y="8665"/>
                    <a:pt x="2032" y="10669"/>
                  </a:cubicBezTo>
                  <a:cubicBezTo>
                    <a:pt x="2533" y="11269"/>
                    <a:pt x="3150" y="11790"/>
                    <a:pt x="3873" y="12189"/>
                  </a:cubicBezTo>
                  <a:cubicBezTo>
                    <a:pt x="4870" y="12742"/>
                    <a:pt x="5950" y="13004"/>
                    <a:pt x="7016" y="13004"/>
                  </a:cubicBezTo>
                  <a:cubicBezTo>
                    <a:pt x="9306" y="13004"/>
                    <a:pt x="11529" y="11795"/>
                    <a:pt x="12715" y="9654"/>
                  </a:cubicBezTo>
                  <a:cubicBezTo>
                    <a:pt x="14452" y="6518"/>
                    <a:pt x="13313" y="2551"/>
                    <a:pt x="10180" y="815"/>
                  </a:cubicBezTo>
                  <a:cubicBezTo>
                    <a:pt x="9183" y="263"/>
                    <a:pt x="8103" y="1"/>
                    <a:pt x="7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" name="Google Shape;4856;p41">
              <a:extLst>
                <a:ext uri="{FF2B5EF4-FFF2-40B4-BE49-F238E27FC236}">
                  <a16:creationId xmlns:a16="http://schemas.microsoft.com/office/drawing/2014/main" id="{536B3B91-50CC-4D0E-A79F-BBB94722CF90}"/>
                </a:ext>
              </a:extLst>
            </p:cNvPr>
            <p:cNvSpPr/>
            <p:nvPr/>
          </p:nvSpPr>
          <p:spPr>
            <a:xfrm>
              <a:off x="1366275" y="3308975"/>
              <a:ext cx="223075" cy="223075"/>
            </a:xfrm>
            <a:custGeom>
              <a:avLst/>
              <a:gdLst/>
              <a:ahLst/>
              <a:cxnLst/>
              <a:rect l="l" t="t" r="r" b="b"/>
              <a:pathLst>
                <a:path w="8923" h="8923" extrusionOk="0">
                  <a:moveTo>
                    <a:pt x="3426" y="848"/>
                  </a:moveTo>
                  <a:lnTo>
                    <a:pt x="8077" y="3426"/>
                  </a:lnTo>
                  <a:lnTo>
                    <a:pt x="5500" y="8077"/>
                  </a:lnTo>
                  <a:lnTo>
                    <a:pt x="848" y="5499"/>
                  </a:lnTo>
                  <a:lnTo>
                    <a:pt x="3426" y="848"/>
                  </a:lnTo>
                  <a:close/>
                  <a:moveTo>
                    <a:pt x="3183" y="1"/>
                  </a:moveTo>
                  <a:lnTo>
                    <a:pt x="1" y="5741"/>
                  </a:lnTo>
                  <a:lnTo>
                    <a:pt x="5741" y="8923"/>
                  </a:lnTo>
                  <a:lnTo>
                    <a:pt x="8923" y="318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" name="Google Shape;4857;p41">
              <a:extLst>
                <a:ext uri="{FF2B5EF4-FFF2-40B4-BE49-F238E27FC236}">
                  <a16:creationId xmlns:a16="http://schemas.microsoft.com/office/drawing/2014/main" id="{C9C800DD-CFB3-46C3-BA76-3DA69B23976A}"/>
                </a:ext>
              </a:extLst>
            </p:cNvPr>
            <p:cNvSpPr/>
            <p:nvPr/>
          </p:nvSpPr>
          <p:spPr>
            <a:xfrm>
              <a:off x="1286700" y="3360300"/>
              <a:ext cx="381375" cy="244350"/>
            </a:xfrm>
            <a:custGeom>
              <a:avLst/>
              <a:gdLst/>
              <a:ahLst/>
              <a:cxnLst/>
              <a:rect l="l" t="t" r="r" b="b"/>
              <a:pathLst>
                <a:path w="15255" h="9774" extrusionOk="0">
                  <a:moveTo>
                    <a:pt x="14592" y="0"/>
                  </a:moveTo>
                  <a:cubicBezTo>
                    <a:pt x="14485" y="927"/>
                    <a:pt x="14201" y="1848"/>
                    <a:pt x="13722" y="2713"/>
                  </a:cubicBezTo>
                  <a:cubicBezTo>
                    <a:pt x="12378" y="5138"/>
                    <a:pt x="9867" y="6508"/>
                    <a:pt x="7278" y="6508"/>
                  </a:cubicBezTo>
                  <a:cubicBezTo>
                    <a:pt x="6070" y="6508"/>
                    <a:pt x="4845" y="6210"/>
                    <a:pt x="3714" y="5583"/>
                  </a:cubicBezTo>
                  <a:cubicBezTo>
                    <a:pt x="2063" y="4667"/>
                    <a:pt x="909" y="3208"/>
                    <a:pt x="336" y="1554"/>
                  </a:cubicBezTo>
                  <a:lnTo>
                    <a:pt x="336" y="1554"/>
                  </a:lnTo>
                  <a:cubicBezTo>
                    <a:pt x="1" y="4432"/>
                    <a:pt x="1388" y="7358"/>
                    <a:pt x="4078" y="8849"/>
                  </a:cubicBezTo>
                  <a:cubicBezTo>
                    <a:pt x="5209" y="9476"/>
                    <a:pt x="6433" y="9773"/>
                    <a:pt x="7641" y="9773"/>
                  </a:cubicBezTo>
                  <a:cubicBezTo>
                    <a:pt x="10231" y="9773"/>
                    <a:pt x="12742" y="8405"/>
                    <a:pt x="14086" y="5980"/>
                  </a:cubicBezTo>
                  <a:cubicBezTo>
                    <a:pt x="15140" y="4073"/>
                    <a:pt x="15255" y="1906"/>
                    <a:pt x="1459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" name="Google Shape;4858;p41">
              <a:extLst>
                <a:ext uri="{FF2B5EF4-FFF2-40B4-BE49-F238E27FC236}">
                  <a16:creationId xmlns:a16="http://schemas.microsoft.com/office/drawing/2014/main" id="{8DD9A447-01ED-4E30-9C6A-E2D0A608E840}"/>
                </a:ext>
              </a:extLst>
            </p:cNvPr>
            <p:cNvSpPr/>
            <p:nvPr/>
          </p:nvSpPr>
          <p:spPr>
            <a:xfrm>
              <a:off x="569225" y="4267425"/>
              <a:ext cx="70225" cy="70200"/>
            </a:xfrm>
            <a:custGeom>
              <a:avLst/>
              <a:gdLst/>
              <a:ahLst/>
              <a:cxnLst/>
              <a:rect l="l" t="t" r="r" b="b"/>
              <a:pathLst>
                <a:path w="2809" h="2808" extrusionOk="0">
                  <a:moveTo>
                    <a:pt x="2182" y="0"/>
                  </a:moveTo>
                  <a:lnTo>
                    <a:pt x="1" y="625"/>
                  </a:lnTo>
                  <a:lnTo>
                    <a:pt x="625" y="2808"/>
                  </a:lnTo>
                  <a:lnTo>
                    <a:pt x="2808" y="2182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" name="Google Shape;4859;p41">
              <a:extLst>
                <a:ext uri="{FF2B5EF4-FFF2-40B4-BE49-F238E27FC236}">
                  <a16:creationId xmlns:a16="http://schemas.microsoft.com/office/drawing/2014/main" id="{43D741DE-AC5F-4931-9E81-A3BC0241465C}"/>
                </a:ext>
              </a:extLst>
            </p:cNvPr>
            <p:cNvSpPr/>
            <p:nvPr/>
          </p:nvSpPr>
          <p:spPr>
            <a:xfrm>
              <a:off x="584550" y="4282725"/>
              <a:ext cx="39525" cy="39500"/>
            </a:xfrm>
            <a:custGeom>
              <a:avLst/>
              <a:gdLst/>
              <a:ahLst/>
              <a:cxnLst/>
              <a:rect l="l" t="t" r="r" b="b"/>
              <a:pathLst>
                <a:path w="1581" h="1580" extrusionOk="0">
                  <a:moveTo>
                    <a:pt x="1228" y="0"/>
                  </a:moveTo>
                  <a:lnTo>
                    <a:pt x="1" y="353"/>
                  </a:lnTo>
                  <a:lnTo>
                    <a:pt x="352" y="1580"/>
                  </a:lnTo>
                  <a:lnTo>
                    <a:pt x="1580" y="1229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" name="Google Shape;4860;p41">
              <a:extLst>
                <a:ext uri="{FF2B5EF4-FFF2-40B4-BE49-F238E27FC236}">
                  <a16:creationId xmlns:a16="http://schemas.microsoft.com/office/drawing/2014/main" id="{ED015D6F-AE96-4F83-B270-F727F151C012}"/>
                </a:ext>
              </a:extLst>
            </p:cNvPr>
            <p:cNvSpPr/>
            <p:nvPr/>
          </p:nvSpPr>
          <p:spPr>
            <a:xfrm>
              <a:off x="1162225" y="4599775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2" y="1"/>
                  </a:moveTo>
                  <a:lnTo>
                    <a:pt x="1" y="627"/>
                  </a:lnTo>
                  <a:lnTo>
                    <a:pt x="627" y="2809"/>
                  </a:lnTo>
                  <a:lnTo>
                    <a:pt x="2808" y="2184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" name="Google Shape;4861;p41">
              <a:extLst>
                <a:ext uri="{FF2B5EF4-FFF2-40B4-BE49-F238E27FC236}">
                  <a16:creationId xmlns:a16="http://schemas.microsoft.com/office/drawing/2014/main" id="{20DFC167-9946-4F46-9F59-7C100D031FA4}"/>
                </a:ext>
              </a:extLst>
            </p:cNvPr>
            <p:cNvSpPr/>
            <p:nvPr/>
          </p:nvSpPr>
          <p:spPr>
            <a:xfrm>
              <a:off x="1177625" y="4615225"/>
              <a:ext cx="39525" cy="39525"/>
            </a:xfrm>
            <a:custGeom>
              <a:avLst/>
              <a:gdLst/>
              <a:ahLst/>
              <a:cxnLst/>
              <a:rect l="l" t="t" r="r" b="b"/>
              <a:pathLst>
                <a:path w="1581" h="1581" extrusionOk="0">
                  <a:moveTo>
                    <a:pt x="1228" y="1"/>
                  </a:moveTo>
                  <a:lnTo>
                    <a:pt x="1" y="352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" name="Google Shape;4862;p41">
              <a:extLst>
                <a:ext uri="{FF2B5EF4-FFF2-40B4-BE49-F238E27FC236}">
                  <a16:creationId xmlns:a16="http://schemas.microsoft.com/office/drawing/2014/main" id="{4B05FD40-F551-4FEF-BD4E-67B6B0CCA312}"/>
                </a:ext>
              </a:extLst>
            </p:cNvPr>
            <p:cNvSpPr/>
            <p:nvPr/>
          </p:nvSpPr>
          <p:spPr>
            <a:xfrm>
              <a:off x="1088625" y="3340650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4" y="1"/>
                  </a:moveTo>
                  <a:lnTo>
                    <a:pt x="1" y="627"/>
                  </a:lnTo>
                  <a:lnTo>
                    <a:pt x="627" y="2808"/>
                  </a:lnTo>
                  <a:lnTo>
                    <a:pt x="2808" y="2183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" name="Google Shape;4863;p41">
              <a:extLst>
                <a:ext uri="{FF2B5EF4-FFF2-40B4-BE49-F238E27FC236}">
                  <a16:creationId xmlns:a16="http://schemas.microsoft.com/office/drawing/2014/main" id="{2928FF2A-2F89-4178-9FED-219E97249123}"/>
                </a:ext>
              </a:extLst>
            </p:cNvPr>
            <p:cNvSpPr/>
            <p:nvPr/>
          </p:nvSpPr>
          <p:spPr>
            <a:xfrm>
              <a:off x="1104075" y="3356025"/>
              <a:ext cx="39500" cy="39500"/>
            </a:xfrm>
            <a:custGeom>
              <a:avLst/>
              <a:gdLst/>
              <a:ahLst/>
              <a:cxnLst/>
              <a:rect l="l" t="t" r="r" b="b"/>
              <a:pathLst>
                <a:path w="1580" h="1580" extrusionOk="0">
                  <a:moveTo>
                    <a:pt x="1227" y="1"/>
                  </a:moveTo>
                  <a:lnTo>
                    <a:pt x="0" y="353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" name="Google Shape;4864;p41">
              <a:extLst>
                <a:ext uri="{FF2B5EF4-FFF2-40B4-BE49-F238E27FC236}">
                  <a16:creationId xmlns:a16="http://schemas.microsoft.com/office/drawing/2014/main" id="{A2F118CF-6960-4D52-9177-ED749E31927B}"/>
                </a:ext>
              </a:extLst>
            </p:cNvPr>
            <p:cNvSpPr/>
            <p:nvPr/>
          </p:nvSpPr>
          <p:spPr>
            <a:xfrm>
              <a:off x="1681750" y="3673125"/>
              <a:ext cx="70200" cy="70225"/>
            </a:xfrm>
            <a:custGeom>
              <a:avLst/>
              <a:gdLst/>
              <a:ahLst/>
              <a:cxnLst/>
              <a:rect l="l" t="t" r="r" b="b"/>
              <a:pathLst>
                <a:path w="2808" h="2809" extrusionOk="0">
                  <a:moveTo>
                    <a:pt x="2183" y="1"/>
                  </a:moveTo>
                  <a:lnTo>
                    <a:pt x="0" y="626"/>
                  </a:lnTo>
                  <a:lnTo>
                    <a:pt x="626" y="2808"/>
                  </a:lnTo>
                  <a:lnTo>
                    <a:pt x="2808" y="2182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" name="Google Shape;4865;p41">
              <a:extLst>
                <a:ext uri="{FF2B5EF4-FFF2-40B4-BE49-F238E27FC236}">
                  <a16:creationId xmlns:a16="http://schemas.microsoft.com/office/drawing/2014/main" id="{BC541777-A486-419A-951B-C9A7280C49BC}"/>
                </a:ext>
              </a:extLst>
            </p:cNvPr>
            <p:cNvSpPr/>
            <p:nvPr/>
          </p:nvSpPr>
          <p:spPr>
            <a:xfrm>
              <a:off x="1697100" y="36884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1228" y="1"/>
                  </a:moveTo>
                  <a:lnTo>
                    <a:pt x="1" y="353"/>
                  </a:lnTo>
                  <a:lnTo>
                    <a:pt x="352" y="1581"/>
                  </a:lnTo>
                  <a:lnTo>
                    <a:pt x="1580" y="1229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" name="Google Shape;4866;p41">
              <a:extLst>
                <a:ext uri="{FF2B5EF4-FFF2-40B4-BE49-F238E27FC236}">
                  <a16:creationId xmlns:a16="http://schemas.microsoft.com/office/drawing/2014/main" id="{2EC23D65-B12E-4208-8072-2DAF6F0C4C80}"/>
                </a:ext>
              </a:extLst>
            </p:cNvPr>
            <p:cNvSpPr/>
            <p:nvPr/>
          </p:nvSpPr>
          <p:spPr>
            <a:xfrm>
              <a:off x="908550" y="3564750"/>
              <a:ext cx="1660900" cy="1520425"/>
            </a:xfrm>
            <a:custGeom>
              <a:avLst/>
              <a:gdLst/>
              <a:ahLst/>
              <a:cxnLst/>
              <a:rect l="l" t="t" r="r" b="b"/>
              <a:pathLst>
                <a:path w="66436" h="60817" extrusionOk="0">
                  <a:moveTo>
                    <a:pt x="47016" y="0"/>
                  </a:moveTo>
                  <a:lnTo>
                    <a:pt x="0" y="33827"/>
                  </a:lnTo>
                  <a:lnTo>
                    <a:pt x="19419" y="60817"/>
                  </a:lnTo>
                  <a:lnTo>
                    <a:pt x="66435" y="26991"/>
                  </a:lnTo>
                  <a:lnTo>
                    <a:pt x="47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" name="Google Shape;4867;p41">
              <a:extLst>
                <a:ext uri="{FF2B5EF4-FFF2-40B4-BE49-F238E27FC236}">
                  <a16:creationId xmlns:a16="http://schemas.microsoft.com/office/drawing/2014/main" id="{EDEB63C6-3616-4CA9-8683-48D4D7B2BFD9}"/>
                </a:ext>
              </a:extLst>
            </p:cNvPr>
            <p:cNvSpPr/>
            <p:nvPr/>
          </p:nvSpPr>
          <p:spPr>
            <a:xfrm>
              <a:off x="2039450" y="3561900"/>
              <a:ext cx="574425" cy="680750"/>
            </a:xfrm>
            <a:custGeom>
              <a:avLst/>
              <a:gdLst/>
              <a:ahLst/>
              <a:cxnLst/>
              <a:rect l="l" t="t" r="r" b="b"/>
              <a:pathLst>
                <a:path w="22977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22976" y="15682"/>
                  </a:lnTo>
                  <a:lnTo>
                    <a:pt x="13180" y="2066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" name="Google Shape;4868;p41">
              <a:extLst>
                <a:ext uri="{FF2B5EF4-FFF2-40B4-BE49-F238E27FC236}">
                  <a16:creationId xmlns:a16="http://schemas.microsoft.com/office/drawing/2014/main" id="{F2960117-5634-4194-9ADA-28864ECB8783}"/>
                </a:ext>
              </a:extLst>
            </p:cNvPr>
            <p:cNvSpPr/>
            <p:nvPr/>
          </p:nvSpPr>
          <p:spPr>
            <a:xfrm>
              <a:off x="2039450" y="3561900"/>
              <a:ext cx="532100" cy="680750"/>
            </a:xfrm>
            <a:custGeom>
              <a:avLst/>
              <a:gdLst/>
              <a:ahLst/>
              <a:cxnLst/>
              <a:rect l="l" t="t" r="r" b="b"/>
              <a:pathLst>
                <a:path w="21284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" name="Google Shape;4869;p41">
              <a:extLst>
                <a:ext uri="{FF2B5EF4-FFF2-40B4-BE49-F238E27FC236}">
                  <a16:creationId xmlns:a16="http://schemas.microsoft.com/office/drawing/2014/main" id="{E6F825EA-0350-4042-A140-60DAD1CAECAF}"/>
                </a:ext>
              </a:extLst>
            </p:cNvPr>
            <p:cNvSpPr/>
            <p:nvPr/>
          </p:nvSpPr>
          <p:spPr>
            <a:xfrm>
              <a:off x="2039475" y="3749100"/>
              <a:ext cx="432475" cy="449450"/>
            </a:xfrm>
            <a:custGeom>
              <a:avLst/>
              <a:gdLst/>
              <a:ahLst/>
              <a:cxnLst/>
              <a:rect l="l" t="t" r="r" b="b"/>
              <a:pathLst>
                <a:path w="17299" h="17978" extrusionOk="0">
                  <a:moveTo>
                    <a:pt x="6210" y="0"/>
                  </a:moveTo>
                  <a:cubicBezTo>
                    <a:pt x="4252" y="0"/>
                    <a:pt x="2274" y="588"/>
                    <a:pt x="558" y="1810"/>
                  </a:cubicBezTo>
                  <a:cubicBezTo>
                    <a:pt x="468" y="1875"/>
                    <a:pt x="389" y="1946"/>
                    <a:pt x="301" y="2012"/>
                  </a:cubicBezTo>
                  <a:lnTo>
                    <a:pt x="1" y="4062"/>
                  </a:lnTo>
                  <a:lnTo>
                    <a:pt x="9795" y="17676"/>
                  </a:lnTo>
                  <a:lnTo>
                    <a:pt x="11468" y="17977"/>
                  </a:lnTo>
                  <a:cubicBezTo>
                    <a:pt x="11605" y="17890"/>
                    <a:pt x="11746" y="17809"/>
                    <a:pt x="11882" y="17713"/>
                  </a:cubicBezTo>
                  <a:cubicBezTo>
                    <a:pt x="16273" y="14586"/>
                    <a:pt x="17298" y="8491"/>
                    <a:pt x="14171" y="4101"/>
                  </a:cubicBezTo>
                  <a:cubicBezTo>
                    <a:pt x="12266" y="1426"/>
                    <a:pt x="9261" y="0"/>
                    <a:pt x="621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" name="Google Shape;4870;p41">
              <a:extLst>
                <a:ext uri="{FF2B5EF4-FFF2-40B4-BE49-F238E27FC236}">
                  <a16:creationId xmlns:a16="http://schemas.microsoft.com/office/drawing/2014/main" id="{5A753E1A-06F7-4C5D-BE76-92354F37DC6C}"/>
                </a:ext>
              </a:extLst>
            </p:cNvPr>
            <p:cNvSpPr/>
            <p:nvPr/>
          </p:nvSpPr>
          <p:spPr>
            <a:xfrm>
              <a:off x="1062575" y="3834800"/>
              <a:ext cx="1185650" cy="1099125"/>
            </a:xfrm>
            <a:custGeom>
              <a:avLst/>
              <a:gdLst/>
              <a:ahLst/>
              <a:cxnLst/>
              <a:rect l="l" t="t" r="r" b="b"/>
              <a:pathLst>
                <a:path w="47426" h="43965" extrusionOk="0">
                  <a:moveTo>
                    <a:pt x="30256" y="0"/>
                  </a:moveTo>
                  <a:lnTo>
                    <a:pt x="851" y="21158"/>
                  </a:lnTo>
                  <a:cubicBezTo>
                    <a:pt x="1861" y="22653"/>
                    <a:pt x="1510" y="24688"/>
                    <a:pt x="35" y="25748"/>
                  </a:cubicBezTo>
                  <a:cubicBezTo>
                    <a:pt x="24" y="25756"/>
                    <a:pt x="12" y="25763"/>
                    <a:pt x="1" y="25770"/>
                  </a:cubicBezTo>
                  <a:lnTo>
                    <a:pt x="12560" y="43227"/>
                  </a:lnTo>
                  <a:cubicBezTo>
                    <a:pt x="12570" y="43220"/>
                    <a:pt x="12579" y="43211"/>
                    <a:pt x="12590" y="43201"/>
                  </a:cubicBezTo>
                  <a:cubicBezTo>
                    <a:pt x="13182" y="42776"/>
                    <a:pt x="13865" y="42571"/>
                    <a:pt x="14542" y="42571"/>
                  </a:cubicBezTo>
                  <a:cubicBezTo>
                    <a:pt x="15583" y="42571"/>
                    <a:pt x="16609" y="43055"/>
                    <a:pt x="17264" y="43965"/>
                  </a:cubicBezTo>
                  <a:lnTo>
                    <a:pt x="46661" y="22813"/>
                  </a:lnTo>
                  <a:cubicBezTo>
                    <a:pt x="45582" y="21313"/>
                    <a:pt x="45923" y="19220"/>
                    <a:pt x="47425" y="18141"/>
                  </a:cubicBezTo>
                  <a:lnTo>
                    <a:pt x="34869" y="687"/>
                  </a:lnTo>
                  <a:cubicBezTo>
                    <a:pt x="34278" y="1112"/>
                    <a:pt x="33595" y="1316"/>
                    <a:pt x="32920" y="1316"/>
                  </a:cubicBezTo>
                  <a:cubicBezTo>
                    <a:pt x="31909" y="1316"/>
                    <a:pt x="30913" y="859"/>
                    <a:pt x="30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" name="Google Shape;4871;p41">
              <a:extLst>
                <a:ext uri="{FF2B5EF4-FFF2-40B4-BE49-F238E27FC236}">
                  <a16:creationId xmlns:a16="http://schemas.microsoft.com/office/drawing/2014/main" id="{E170A9B0-A229-4DC8-885A-EB9D671E2225}"/>
                </a:ext>
              </a:extLst>
            </p:cNvPr>
            <p:cNvSpPr/>
            <p:nvPr/>
          </p:nvSpPr>
          <p:spPr>
            <a:xfrm>
              <a:off x="1341025" y="4104200"/>
              <a:ext cx="648500" cy="553350"/>
            </a:xfrm>
            <a:custGeom>
              <a:avLst/>
              <a:gdLst/>
              <a:ahLst/>
              <a:cxnLst/>
              <a:rect l="l" t="t" r="r" b="b"/>
              <a:pathLst>
                <a:path w="25940" h="22134" extrusionOk="0">
                  <a:moveTo>
                    <a:pt x="11839" y="4029"/>
                  </a:moveTo>
                  <a:cubicBezTo>
                    <a:pt x="11846" y="4029"/>
                    <a:pt x="11853" y="4030"/>
                    <a:pt x="11860" y="4031"/>
                  </a:cubicBezTo>
                  <a:cubicBezTo>
                    <a:pt x="11899" y="4037"/>
                    <a:pt x="11928" y="4055"/>
                    <a:pt x="11949" y="4086"/>
                  </a:cubicBezTo>
                  <a:cubicBezTo>
                    <a:pt x="11971" y="4116"/>
                    <a:pt x="11979" y="4147"/>
                    <a:pt x="11972" y="4183"/>
                  </a:cubicBezTo>
                  <a:lnTo>
                    <a:pt x="11951" y="4313"/>
                  </a:lnTo>
                  <a:lnTo>
                    <a:pt x="11822" y="4292"/>
                  </a:lnTo>
                  <a:cubicBezTo>
                    <a:pt x="11782" y="4288"/>
                    <a:pt x="11756" y="4270"/>
                    <a:pt x="11731" y="4239"/>
                  </a:cubicBezTo>
                  <a:cubicBezTo>
                    <a:pt x="11710" y="4209"/>
                    <a:pt x="11703" y="4179"/>
                    <a:pt x="11710" y="4140"/>
                  </a:cubicBezTo>
                  <a:cubicBezTo>
                    <a:pt x="11720" y="4076"/>
                    <a:pt x="11779" y="4029"/>
                    <a:pt x="11839" y="4029"/>
                  </a:cubicBezTo>
                  <a:close/>
                  <a:moveTo>
                    <a:pt x="19600" y="14947"/>
                  </a:moveTo>
                  <a:lnTo>
                    <a:pt x="19733" y="14968"/>
                  </a:lnTo>
                  <a:cubicBezTo>
                    <a:pt x="19769" y="14974"/>
                    <a:pt x="19798" y="14994"/>
                    <a:pt x="19819" y="15023"/>
                  </a:cubicBezTo>
                  <a:cubicBezTo>
                    <a:pt x="19841" y="15053"/>
                    <a:pt x="19848" y="15086"/>
                    <a:pt x="19842" y="15121"/>
                  </a:cubicBezTo>
                  <a:cubicBezTo>
                    <a:pt x="19836" y="15157"/>
                    <a:pt x="19819" y="15186"/>
                    <a:pt x="19789" y="15207"/>
                  </a:cubicBezTo>
                  <a:cubicBezTo>
                    <a:pt x="19765" y="15224"/>
                    <a:pt x="19740" y="15233"/>
                    <a:pt x="19713" y="15233"/>
                  </a:cubicBezTo>
                  <a:cubicBezTo>
                    <a:pt x="19705" y="15233"/>
                    <a:pt x="19697" y="15232"/>
                    <a:pt x="19689" y="15230"/>
                  </a:cubicBezTo>
                  <a:cubicBezTo>
                    <a:pt x="19650" y="15225"/>
                    <a:pt x="19624" y="15207"/>
                    <a:pt x="19603" y="15179"/>
                  </a:cubicBezTo>
                  <a:cubicBezTo>
                    <a:pt x="19590" y="15152"/>
                    <a:pt x="19574" y="15116"/>
                    <a:pt x="19578" y="15078"/>
                  </a:cubicBezTo>
                  <a:lnTo>
                    <a:pt x="19600" y="14947"/>
                  </a:lnTo>
                  <a:close/>
                  <a:moveTo>
                    <a:pt x="11845" y="1"/>
                  </a:moveTo>
                  <a:cubicBezTo>
                    <a:pt x="9842" y="1"/>
                    <a:pt x="8069" y="1454"/>
                    <a:pt x="7736" y="3494"/>
                  </a:cubicBezTo>
                  <a:cubicBezTo>
                    <a:pt x="7558" y="4584"/>
                    <a:pt x="7812" y="5679"/>
                    <a:pt x="8454" y="6581"/>
                  </a:cubicBezTo>
                  <a:cubicBezTo>
                    <a:pt x="8475" y="6610"/>
                    <a:pt x="8492" y="6637"/>
                    <a:pt x="8512" y="6663"/>
                  </a:cubicBezTo>
                  <a:cubicBezTo>
                    <a:pt x="8054" y="6754"/>
                    <a:pt x="7617" y="6945"/>
                    <a:pt x="7224" y="7226"/>
                  </a:cubicBezTo>
                  <a:cubicBezTo>
                    <a:pt x="6504" y="7743"/>
                    <a:pt x="6030" y="8511"/>
                    <a:pt x="5888" y="9386"/>
                  </a:cubicBezTo>
                  <a:cubicBezTo>
                    <a:pt x="5745" y="10257"/>
                    <a:pt x="5948" y="11130"/>
                    <a:pt x="6460" y="11848"/>
                  </a:cubicBezTo>
                  <a:cubicBezTo>
                    <a:pt x="6463" y="11854"/>
                    <a:pt x="6467" y="11857"/>
                    <a:pt x="6470" y="11862"/>
                  </a:cubicBezTo>
                  <a:cubicBezTo>
                    <a:pt x="6625" y="12076"/>
                    <a:pt x="6805" y="12259"/>
                    <a:pt x="6999" y="12428"/>
                  </a:cubicBezTo>
                  <a:cubicBezTo>
                    <a:pt x="6641" y="12522"/>
                    <a:pt x="6291" y="12672"/>
                    <a:pt x="5973" y="12901"/>
                  </a:cubicBezTo>
                  <a:cubicBezTo>
                    <a:pt x="5530" y="13220"/>
                    <a:pt x="5199" y="13647"/>
                    <a:pt x="4980" y="14130"/>
                  </a:cubicBezTo>
                  <a:lnTo>
                    <a:pt x="2034" y="14924"/>
                  </a:lnTo>
                  <a:cubicBezTo>
                    <a:pt x="1222" y="15144"/>
                    <a:pt x="565" y="15749"/>
                    <a:pt x="281" y="16543"/>
                  </a:cubicBezTo>
                  <a:cubicBezTo>
                    <a:pt x="0" y="17333"/>
                    <a:pt x="122" y="18212"/>
                    <a:pt x="610" y="18894"/>
                  </a:cubicBezTo>
                  <a:cubicBezTo>
                    <a:pt x="612" y="18898"/>
                    <a:pt x="615" y="18901"/>
                    <a:pt x="617" y="18905"/>
                  </a:cubicBezTo>
                  <a:lnTo>
                    <a:pt x="2172" y="21065"/>
                  </a:lnTo>
                  <a:cubicBezTo>
                    <a:pt x="2655" y="21737"/>
                    <a:pt x="3431" y="22133"/>
                    <a:pt x="4258" y="22133"/>
                  </a:cubicBezTo>
                  <a:cubicBezTo>
                    <a:pt x="4274" y="22133"/>
                    <a:pt x="4290" y="22133"/>
                    <a:pt x="4306" y="22133"/>
                  </a:cubicBezTo>
                  <a:cubicBezTo>
                    <a:pt x="5149" y="22117"/>
                    <a:pt x="5931" y="21689"/>
                    <a:pt x="6397" y="20986"/>
                  </a:cubicBezTo>
                  <a:lnTo>
                    <a:pt x="8087" y="18442"/>
                  </a:lnTo>
                  <a:cubicBezTo>
                    <a:pt x="8604" y="18391"/>
                    <a:pt x="9114" y="18219"/>
                    <a:pt x="9566" y="17895"/>
                  </a:cubicBezTo>
                  <a:cubicBezTo>
                    <a:pt x="9888" y="17663"/>
                    <a:pt x="10153" y="17375"/>
                    <a:pt x="10361" y="17051"/>
                  </a:cubicBezTo>
                  <a:cubicBezTo>
                    <a:pt x="10466" y="17347"/>
                    <a:pt x="10614" y="17631"/>
                    <a:pt x="10811" y="17892"/>
                  </a:cubicBezTo>
                  <a:cubicBezTo>
                    <a:pt x="11329" y="18613"/>
                    <a:pt x="12097" y="19087"/>
                    <a:pt x="12971" y="19231"/>
                  </a:cubicBezTo>
                  <a:cubicBezTo>
                    <a:pt x="13152" y="19260"/>
                    <a:pt x="13334" y="19275"/>
                    <a:pt x="13514" y="19275"/>
                  </a:cubicBezTo>
                  <a:cubicBezTo>
                    <a:pt x="14204" y="19275"/>
                    <a:pt x="14874" y="19059"/>
                    <a:pt x="15446" y="18649"/>
                  </a:cubicBezTo>
                  <a:cubicBezTo>
                    <a:pt x="15836" y="18368"/>
                    <a:pt x="16156" y="18012"/>
                    <a:pt x="16388" y="17605"/>
                  </a:cubicBezTo>
                  <a:cubicBezTo>
                    <a:pt x="17036" y="18470"/>
                    <a:pt x="17976" y="19037"/>
                    <a:pt x="19045" y="19210"/>
                  </a:cubicBezTo>
                  <a:cubicBezTo>
                    <a:pt x="19268" y="19247"/>
                    <a:pt x="19492" y="19264"/>
                    <a:pt x="19714" y="19264"/>
                  </a:cubicBezTo>
                  <a:cubicBezTo>
                    <a:pt x="20578" y="19264"/>
                    <a:pt x="21423" y="18994"/>
                    <a:pt x="22141" y="18477"/>
                  </a:cubicBezTo>
                  <a:cubicBezTo>
                    <a:pt x="23044" y="17826"/>
                    <a:pt x="23640" y="16866"/>
                    <a:pt x="23819" y="15769"/>
                  </a:cubicBezTo>
                  <a:cubicBezTo>
                    <a:pt x="23996" y="14696"/>
                    <a:pt x="23749" y="13619"/>
                    <a:pt x="23130" y="12728"/>
                  </a:cubicBezTo>
                  <a:cubicBezTo>
                    <a:pt x="23603" y="12639"/>
                    <a:pt x="24056" y="12446"/>
                    <a:pt x="24459" y="12158"/>
                  </a:cubicBezTo>
                  <a:cubicBezTo>
                    <a:pt x="25180" y="11640"/>
                    <a:pt x="25654" y="10872"/>
                    <a:pt x="25797" y="9998"/>
                  </a:cubicBezTo>
                  <a:cubicBezTo>
                    <a:pt x="25939" y="9126"/>
                    <a:pt x="25736" y="8253"/>
                    <a:pt x="25225" y="7537"/>
                  </a:cubicBezTo>
                  <a:cubicBezTo>
                    <a:pt x="25223" y="7533"/>
                    <a:pt x="25218" y="7528"/>
                    <a:pt x="25215" y="7522"/>
                  </a:cubicBezTo>
                  <a:cubicBezTo>
                    <a:pt x="24697" y="6803"/>
                    <a:pt x="23928" y="6329"/>
                    <a:pt x="23054" y="6187"/>
                  </a:cubicBezTo>
                  <a:lnTo>
                    <a:pt x="21148" y="5874"/>
                  </a:lnTo>
                  <a:lnTo>
                    <a:pt x="21459" y="3968"/>
                  </a:lnTo>
                  <a:cubicBezTo>
                    <a:pt x="21602" y="3098"/>
                    <a:pt x="21397" y="2225"/>
                    <a:pt x="20887" y="1507"/>
                  </a:cubicBezTo>
                  <a:cubicBezTo>
                    <a:pt x="20883" y="1501"/>
                    <a:pt x="20880" y="1499"/>
                    <a:pt x="20876" y="1493"/>
                  </a:cubicBezTo>
                  <a:cubicBezTo>
                    <a:pt x="20358" y="772"/>
                    <a:pt x="19591" y="298"/>
                    <a:pt x="18716" y="154"/>
                  </a:cubicBezTo>
                  <a:cubicBezTo>
                    <a:pt x="18536" y="125"/>
                    <a:pt x="18355" y="111"/>
                    <a:pt x="18176" y="111"/>
                  </a:cubicBezTo>
                  <a:cubicBezTo>
                    <a:pt x="17486" y="111"/>
                    <a:pt x="16814" y="325"/>
                    <a:pt x="16242" y="736"/>
                  </a:cubicBezTo>
                  <a:cubicBezTo>
                    <a:pt x="15838" y="1027"/>
                    <a:pt x="15512" y="1394"/>
                    <a:pt x="15279" y="1815"/>
                  </a:cubicBezTo>
                  <a:cubicBezTo>
                    <a:pt x="15262" y="1787"/>
                    <a:pt x="15241" y="1759"/>
                    <a:pt x="15221" y="1732"/>
                  </a:cubicBezTo>
                  <a:cubicBezTo>
                    <a:pt x="14572" y="829"/>
                    <a:pt x="13612" y="233"/>
                    <a:pt x="12515" y="55"/>
                  </a:cubicBezTo>
                  <a:cubicBezTo>
                    <a:pt x="12290" y="19"/>
                    <a:pt x="12066" y="1"/>
                    <a:pt x="11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" name="Google Shape;4872;p41">
              <a:extLst>
                <a:ext uri="{FF2B5EF4-FFF2-40B4-BE49-F238E27FC236}">
                  <a16:creationId xmlns:a16="http://schemas.microsoft.com/office/drawing/2014/main" id="{546CD935-D623-4222-894B-4DB56EB587D3}"/>
                </a:ext>
              </a:extLst>
            </p:cNvPr>
            <p:cNvSpPr/>
            <p:nvPr/>
          </p:nvSpPr>
          <p:spPr>
            <a:xfrm>
              <a:off x="1523750" y="4142200"/>
              <a:ext cx="426600" cy="405800"/>
            </a:xfrm>
            <a:custGeom>
              <a:avLst/>
              <a:gdLst/>
              <a:ahLst/>
              <a:cxnLst/>
              <a:rect l="l" t="t" r="r" b="b"/>
              <a:pathLst>
                <a:path w="17064" h="16232" extrusionOk="0">
                  <a:moveTo>
                    <a:pt x="4533" y="988"/>
                  </a:moveTo>
                  <a:cubicBezTo>
                    <a:pt x="4621" y="988"/>
                    <a:pt x="4710" y="995"/>
                    <a:pt x="4799" y="1009"/>
                  </a:cubicBezTo>
                  <a:cubicBezTo>
                    <a:pt x="5249" y="1084"/>
                    <a:pt x="5626" y="1332"/>
                    <a:pt x="5874" y="1676"/>
                  </a:cubicBezTo>
                  <a:cubicBezTo>
                    <a:pt x="6121" y="2021"/>
                    <a:pt x="6238" y="2458"/>
                    <a:pt x="6164" y="2907"/>
                  </a:cubicBezTo>
                  <a:lnTo>
                    <a:pt x="5902" y="4523"/>
                  </a:lnTo>
                  <a:cubicBezTo>
                    <a:pt x="5894" y="4529"/>
                    <a:pt x="5889" y="4532"/>
                    <a:pt x="5882" y="4538"/>
                  </a:cubicBezTo>
                  <a:lnTo>
                    <a:pt x="4268" y="4274"/>
                  </a:lnTo>
                  <a:cubicBezTo>
                    <a:pt x="3832" y="4202"/>
                    <a:pt x="3448" y="3966"/>
                    <a:pt x="3190" y="3608"/>
                  </a:cubicBezTo>
                  <a:cubicBezTo>
                    <a:pt x="2932" y="3249"/>
                    <a:pt x="2830" y="2812"/>
                    <a:pt x="2900" y="2375"/>
                  </a:cubicBezTo>
                  <a:cubicBezTo>
                    <a:pt x="3032" y="1564"/>
                    <a:pt x="3736" y="988"/>
                    <a:pt x="4533" y="988"/>
                  </a:cubicBezTo>
                  <a:close/>
                  <a:moveTo>
                    <a:pt x="10871" y="1100"/>
                  </a:moveTo>
                  <a:cubicBezTo>
                    <a:pt x="10914" y="1100"/>
                    <a:pt x="10957" y="1104"/>
                    <a:pt x="11001" y="1111"/>
                  </a:cubicBezTo>
                  <a:cubicBezTo>
                    <a:pt x="11444" y="1183"/>
                    <a:pt x="11743" y="1600"/>
                    <a:pt x="11672" y="2042"/>
                  </a:cubicBezTo>
                  <a:lnTo>
                    <a:pt x="11150" y="5241"/>
                  </a:lnTo>
                  <a:lnTo>
                    <a:pt x="9549" y="4981"/>
                  </a:lnTo>
                  <a:lnTo>
                    <a:pt x="10069" y="1780"/>
                  </a:lnTo>
                  <a:cubicBezTo>
                    <a:pt x="10134" y="1384"/>
                    <a:pt x="10481" y="1100"/>
                    <a:pt x="10871" y="1100"/>
                  </a:cubicBezTo>
                  <a:close/>
                  <a:moveTo>
                    <a:pt x="6605" y="5501"/>
                  </a:moveTo>
                  <a:lnTo>
                    <a:pt x="8362" y="5787"/>
                  </a:lnTo>
                  <a:lnTo>
                    <a:pt x="8073" y="7563"/>
                  </a:lnTo>
                  <a:lnTo>
                    <a:pt x="6297" y="7272"/>
                  </a:lnTo>
                  <a:lnTo>
                    <a:pt x="6584" y="5515"/>
                  </a:lnTo>
                  <a:lnTo>
                    <a:pt x="6594" y="5509"/>
                  </a:lnTo>
                  <a:cubicBezTo>
                    <a:pt x="6600" y="5507"/>
                    <a:pt x="6601" y="5504"/>
                    <a:pt x="6605" y="5501"/>
                  </a:cubicBezTo>
                  <a:close/>
                  <a:moveTo>
                    <a:pt x="9337" y="5945"/>
                  </a:moveTo>
                  <a:lnTo>
                    <a:pt x="11113" y="6236"/>
                  </a:lnTo>
                  <a:lnTo>
                    <a:pt x="10822" y="8012"/>
                  </a:lnTo>
                  <a:lnTo>
                    <a:pt x="9048" y="7721"/>
                  </a:lnTo>
                  <a:lnTo>
                    <a:pt x="9337" y="5945"/>
                  </a:lnTo>
                  <a:close/>
                  <a:moveTo>
                    <a:pt x="12054" y="6604"/>
                  </a:moveTo>
                  <a:lnTo>
                    <a:pt x="15341" y="7140"/>
                  </a:lnTo>
                  <a:cubicBezTo>
                    <a:pt x="15554" y="7175"/>
                    <a:pt x="15742" y="7291"/>
                    <a:pt x="15870" y="7467"/>
                  </a:cubicBezTo>
                  <a:cubicBezTo>
                    <a:pt x="15996" y="7642"/>
                    <a:pt x="16046" y="7857"/>
                    <a:pt x="16010" y="8072"/>
                  </a:cubicBezTo>
                  <a:cubicBezTo>
                    <a:pt x="15946" y="8470"/>
                    <a:pt x="15600" y="8752"/>
                    <a:pt x="15209" y="8752"/>
                  </a:cubicBezTo>
                  <a:cubicBezTo>
                    <a:pt x="15166" y="8752"/>
                    <a:pt x="15123" y="8749"/>
                    <a:pt x="15079" y="8741"/>
                  </a:cubicBezTo>
                  <a:lnTo>
                    <a:pt x="11794" y="8207"/>
                  </a:lnTo>
                  <a:lnTo>
                    <a:pt x="12054" y="6604"/>
                  </a:lnTo>
                  <a:close/>
                  <a:moveTo>
                    <a:pt x="1856" y="7587"/>
                  </a:moveTo>
                  <a:cubicBezTo>
                    <a:pt x="1899" y="7587"/>
                    <a:pt x="1942" y="7591"/>
                    <a:pt x="1986" y="7598"/>
                  </a:cubicBezTo>
                  <a:lnTo>
                    <a:pt x="5161" y="8115"/>
                  </a:lnTo>
                  <a:lnTo>
                    <a:pt x="4900" y="9717"/>
                  </a:lnTo>
                  <a:lnTo>
                    <a:pt x="1725" y="9199"/>
                  </a:lnTo>
                  <a:cubicBezTo>
                    <a:pt x="1282" y="9127"/>
                    <a:pt x="983" y="8710"/>
                    <a:pt x="1054" y="8267"/>
                  </a:cubicBezTo>
                  <a:cubicBezTo>
                    <a:pt x="1119" y="7871"/>
                    <a:pt x="1466" y="7587"/>
                    <a:pt x="1856" y="7587"/>
                  </a:cubicBezTo>
                  <a:close/>
                  <a:moveTo>
                    <a:pt x="6139" y="8248"/>
                  </a:moveTo>
                  <a:lnTo>
                    <a:pt x="7915" y="8538"/>
                  </a:lnTo>
                  <a:lnTo>
                    <a:pt x="7624" y="10314"/>
                  </a:lnTo>
                  <a:lnTo>
                    <a:pt x="5849" y="10023"/>
                  </a:lnTo>
                  <a:lnTo>
                    <a:pt x="6139" y="8248"/>
                  </a:lnTo>
                  <a:close/>
                  <a:moveTo>
                    <a:pt x="8891" y="8697"/>
                  </a:moveTo>
                  <a:lnTo>
                    <a:pt x="10667" y="8988"/>
                  </a:lnTo>
                  <a:lnTo>
                    <a:pt x="10390" y="10682"/>
                  </a:lnTo>
                  <a:cubicBezTo>
                    <a:pt x="10355" y="10702"/>
                    <a:pt x="10325" y="10724"/>
                    <a:pt x="10296" y="10749"/>
                  </a:cubicBezTo>
                  <a:lnTo>
                    <a:pt x="8600" y="10473"/>
                  </a:lnTo>
                  <a:lnTo>
                    <a:pt x="8891" y="8697"/>
                  </a:lnTo>
                  <a:close/>
                  <a:moveTo>
                    <a:pt x="11114" y="11692"/>
                  </a:moveTo>
                  <a:lnTo>
                    <a:pt x="12668" y="11945"/>
                  </a:lnTo>
                  <a:cubicBezTo>
                    <a:pt x="13567" y="12092"/>
                    <a:pt x="14180" y="12945"/>
                    <a:pt x="14032" y="13844"/>
                  </a:cubicBezTo>
                  <a:cubicBezTo>
                    <a:pt x="13901" y="14655"/>
                    <a:pt x="13198" y="15233"/>
                    <a:pt x="12404" y="15233"/>
                  </a:cubicBezTo>
                  <a:cubicBezTo>
                    <a:pt x="12316" y="15233"/>
                    <a:pt x="12226" y="15226"/>
                    <a:pt x="12136" y="15211"/>
                  </a:cubicBezTo>
                  <a:cubicBezTo>
                    <a:pt x="11700" y="15139"/>
                    <a:pt x="11316" y="14903"/>
                    <a:pt x="11058" y="14545"/>
                  </a:cubicBezTo>
                  <a:cubicBezTo>
                    <a:pt x="10800" y="14186"/>
                    <a:pt x="10699" y="13749"/>
                    <a:pt x="10769" y="13312"/>
                  </a:cubicBezTo>
                  <a:lnTo>
                    <a:pt x="11021" y="11758"/>
                  </a:lnTo>
                  <a:cubicBezTo>
                    <a:pt x="11037" y="11750"/>
                    <a:pt x="11055" y="11741"/>
                    <a:pt x="11071" y="11730"/>
                  </a:cubicBezTo>
                  <a:cubicBezTo>
                    <a:pt x="11087" y="11720"/>
                    <a:pt x="11100" y="11705"/>
                    <a:pt x="11114" y="11692"/>
                  </a:cubicBezTo>
                  <a:close/>
                  <a:moveTo>
                    <a:pt x="5925" y="11039"/>
                  </a:moveTo>
                  <a:lnTo>
                    <a:pt x="7525" y="11301"/>
                  </a:lnTo>
                  <a:lnTo>
                    <a:pt x="6994" y="14559"/>
                  </a:lnTo>
                  <a:cubicBezTo>
                    <a:pt x="6929" y="14957"/>
                    <a:pt x="6583" y="15240"/>
                    <a:pt x="6193" y="15240"/>
                  </a:cubicBezTo>
                  <a:cubicBezTo>
                    <a:pt x="6149" y="15240"/>
                    <a:pt x="6106" y="15237"/>
                    <a:pt x="6062" y="15230"/>
                  </a:cubicBezTo>
                  <a:cubicBezTo>
                    <a:pt x="5849" y="15195"/>
                    <a:pt x="5661" y="15079"/>
                    <a:pt x="5533" y="14901"/>
                  </a:cubicBezTo>
                  <a:cubicBezTo>
                    <a:pt x="5407" y="14727"/>
                    <a:pt x="5357" y="14512"/>
                    <a:pt x="5393" y="14298"/>
                  </a:cubicBezTo>
                  <a:lnTo>
                    <a:pt x="5925" y="11039"/>
                  </a:lnTo>
                  <a:close/>
                  <a:moveTo>
                    <a:pt x="4534" y="0"/>
                  </a:moveTo>
                  <a:cubicBezTo>
                    <a:pt x="3262" y="0"/>
                    <a:pt x="2139" y="923"/>
                    <a:pt x="1927" y="2217"/>
                  </a:cubicBezTo>
                  <a:cubicBezTo>
                    <a:pt x="1813" y="2914"/>
                    <a:pt x="1977" y="3613"/>
                    <a:pt x="2389" y="4187"/>
                  </a:cubicBezTo>
                  <a:cubicBezTo>
                    <a:pt x="2801" y="4760"/>
                    <a:pt x="3412" y="5137"/>
                    <a:pt x="4109" y="5250"/>
                  </a:cubicBezTo>
                  <a:lnTo>
                    <a:pt x="5589" y="5492"/>
                  </a:lnTo>
                  <a:lnTo>
                    <a:pt x="5320" y="7140"/>
                  </a:lnTo>
                  <a:lnTo>
                    <a:pt x="2145" y="6623"/>
                  </a:lnTo>
                  <a:cubicBezTo>
                    <a:pt x="2046" y="6607"/>
                    <a:pt x="1948" y="6599"/>
                    <a:pt x="1850" y="6599"/>
                  </a:cubicBezTo>
                  <a:cubicBezTo>
                    <a:pt x="1476" y="6599"/>
                    <a:pt x="1113" y="6715"/>
                    <a:pt x="804" y="6938"/>
                  </a:cubicBezTo>
                  <a:cubicBezTo>
                    <a:pt x="414" y="7219"/>
                    <a:pt x="156" y="7635"/>
                    <a:pt x="78" y="8109"/>
                  </a:cubicBezTo>
                  <a:cubicBezTo>
                    <a:pt x="1" y="8584"/>
                    <a:pt x="113" y="9061"/>
                    <a:pt x="394" y="9451"/>
                  </a:cubicBezTo>
                  <a:cubicBezTo>
                    <a:pt x="675" y="9842"/>
                    <a:pt x="1090" y="10100"/>
                    <a:pt x="1565" y="10177"/>
                  </a:cubicBezTo>
                  <a:lnTo>
                    <a:pt x="4878" y="10718"/>
                  </a:lnTo>
                  <a:cubicBezTo>
                    <a:pt x="4880" y="10719"/>
                    <a:pt x="4880" y="10722"/>
                    <a:pt x="4881" y="10724"/>
                  </a:cubicBezTo>
                  <a:cubicBezTo>
                    <a:pt x="4904" y="10754"/>
                    <a:pt x="4931" y="10782"/>
                    <a:pt x="4960" y="10808"/>
                  </a:cubicBezTo>
                  <a:lnTo>
                    <a:pt x="4417" y="14140"/>
                  </a:lnTo>
                  <a:cubicBezTo>
                    <a:pt x="4341" y="14615"/>
                    <a:pt x="4451" y="15091"/>
                    <a:pt x="4732" y="15482"/>
                  </a:cubicBezTo>
                  <a:cubicBezTo>
                    <a:pt x="5014" y="15872"/>
                    <a:pt x="5430" y="16130"/>
                    <a:pt x="5904" y="16207"/>
                  </a:cubicBezTo>
                  <a:cubicBezTo>
                    <a:pt x="6003" y="16223"/>
                    <a:pt x="6101" y="16231"/>
                    <a:pt x="6198" y="16231"/>
                  </a:cubicBezTo>
                  <a:cubicBezTo>
                    <a:pt x="6573" y="16231"/>
                    <a:pt x="6937" y="16115"/>
                    <a:pt x="7246" y="15892"/>
                  </a:cubicBezTo>
                  <a:cubicBezTo>
                    <a:pt x="7637" y="15611"/>
                    <a:pt x="7895" y="15195"/>
                    <a:pt x="7971" y="14721"/>
                  </a:cubicBezTo>
                  <a:lnTo>
                    <a:pt x="8504" y="11462"/>
                  </a:lnTo>
                  <a:lnTo>
                    <a:pt x="10032" y="11711"/>
                  </a:lnTo>
                  <a:lnTo>
                    <a:pt x="9796" y="13156"/>
                  </a:lnTo>
                  <a:cubicBezTo>
                    <a:pt x="9682" y="13854"/>
                    <a:pt x="9846" y="14552"/>
                    <a:pt x="10257" y="15125"/>
                  </a:cubicBezTo>
                  <a:cubicBezTo>
                    <a:pt x="10670" y="15698"/>
                    <a:pt x="11281" y="16077"/>
                    <a:pt x="11977" y="16190"/>
                  </a:cubicBezTo>
                  <a:cubicBezTo>
                    <a:pt x="12119" y="16213"/>
                    <a:pt x="12259" y="16224"/>
                    <a:pt x="12399" y="16224"/>
                  </a:cubicBezTo>
                  <a:cubicBezTo>
                    <a:pt x="13672" y="16224"/>
                    <a:pt x="14798" y="15301"/>
                    <a:pt x="15010" y="14004"/>
                  </a:cubicBezTo>
                  <a:cubicBezTo>
                    <a:pt x="15243" y="12567"/>
                    <a:pt x="14266" y="11205"/>
                    <a:pt x="12827" y="10971"/>
                  </a:cubicBezTo>
                  <a:lnTo>
                    <a:pt x="11381" y="10735"/>
                  </a:lnTo>
                  <a:lnTo>
                    <a:pt x="11635" y="9181"/>
                  </a:lnTo>
                  <a:lnTo>
                    <a:pt x="14919" y="9716"/>
                  </a:lnTo>
                  <a:cubicBezTo>
                    <a:pt x="15018" y="9732"/>
                    <a:pt x="15117" y="9740"/>
                    <a:pt x="15215" y="9740"/>
                  </a:cubicBezTo>
                  <a:cubicBezTo>
                    <a:pt x="15589" y="9740"/>
                    <a:pt x="15952" y="9624"/>
                    <a:pt x="16261" y="9401"/>
                  </a:cubicBezTo>
                  <a:cubicBezTo>
                    <a:pt x="16652" y="9120"/>
                    <a:pt x="16910" y="8704"/>
                    <a:pt x="16988" y="8230"/>
                  </a:cubicBezTo>
                  <a:cubicBezTo>
                    <a:pt x="17064" y="7755"/>
                    <a:pt x="16953" y="7278"/>
                    <a:pt x="16672" y="6888"/>
                  </a:cubicBezTo>
                  <a:cubicBezTo>
                    <a:pt x="16390" y="6497"/>
                    <a:pt x="15974" y="6239"/>
                    <a:pt x="15500" y="6162"/>
                  </a:cubicBezTo>
                  <a:lnTo>
                    <a:pt x="12126" y="5613"/>
                  </a:lnTo>
                  <a:cubicBezTo>
                    <a:pt x="12119" y="5595"/>
                    <a:pt x="12109" y="5581"/>
                    <a:pt x="12100" y="5567"/>
                  </a:cubicBezTo>
                  <a:lnTo>
                    <a:pt x="12649" y="2202"/>
                  </a:lnTo>
                  <a:cubicBezTo>
                    <a:pt x="12727" y="1726"/>
                    <a:pt x="12615" y="1250"/>
                    <a:pt x="12334" y="859"/>
                  </a:cubicBezTo>
                  <a:cubicBezTo>
                    <a:pt x="12053" y="469"/>
                    <a:pt x="11637" y="211"/>
                    <a:pt x="11163" y="133"/>
                  </a:cubicBezTo>
                  <a:cubicBezTo>
                    <a:pt x="11065" y="118"/>
                    <a:pt x="10967" y="110"/>
                    <a:pt x="10870" y="110"/>
                  </a:cubicBezTo>
                  <a:cubicBezTo>
                    <a:pt x="10495" y="110"/>
                    <a:pt x="10131" y="226"/>
                    <a:pt x="9820" y="449"/>
                  </a:cubicBezTo>
                  <a:cubicBezTo>
                    <a:pt x="9430" y="731"/>
                    <a:pt x="9172" y="1145"/>
                    <a:pt x="9095" y="1621"/>
                  </a:cubicBezTo>
                  <a:lnTo>
                    <a:pt x="8573" y="4820"/>
                  </a:lnTo>
                  <a:lnTo>
                    <a:pt x="6901" y="4548"/>
                  </a:lnTo>
                  <a:lnTo>
                    <a:pt x="7143" y="3069"/>
                  </a:lnTo>
                  <a:cubicBezTo>
                    <a:pt x="7376" y="1631"/>
                    <a:pt x="6399" y="270"/>
                    <a:pt x="4960" y="34"/>
                  </a:cubicBezTo>
                  <a:cubicBezTo>
                    <a:pt x="4817" y="11"/>
                    <a:pt x="4675" y="0"/>
                    <a:pt x="4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" name="Google Shape;4873;p41">
              <a:extLst>
                <a:ext uri="{FF2B5EF4-FFF2-40B4-BE49-F238E27FC236}">
                  <a16:creationId xmlns:a16="http://schemas.microsoft.com/office/drawing/2014/main" id="{03E846F6-E31F-49EC-AF26-03E2B7AF908A}"/>
                </a:ext>
              </a:extLst>
            </p:cNvPr>
            <p:cNvSpPr/>
            <p:nvPr/>
          </p:nvSpPr>
          <p:spPr>
            <a:xfrm>
              <a:off x="1054025" y="3826350"/>
              <a:ext cx="1203750" cy="1116025"/>
            </a:xfrm>
            <a:custGeom>
              <a:avLst/>
              <a:gdLst/>
              <a:ahLst/>
              <a:cxnLst/>
              <a:rect l="l" t="t" r="r" b="b"/>
              <a:pathLst>
                <a:path w="48150" h="44641" extrusionOk="0">
                  <a:moveTo>
                    <a:pt x="30540" y="798"/>
                  </a:moveTo>
                  <a:cubicBezTo>
                    <a:pt x="31258" y="1586"/>
                    <a:pt x="32248" y="1999"/>
                    <a:pt x="33251" y="1999"/>
                  </a:cubicBezTo>
                  <a:cubicBezTo>
                    <a:pt x="33892" y="1999"/>
                    <a:pt x="34537" y="1831"/>
                    <a:pt x="35122" y="1485"/>
                  </a:cubicBezTo>
                  <a:lnTo>
                    <a:pt x="47303" y="18414"/>
                  </a:lnTo>
                  <a:cubicBezTo>
                    <a:pt x="45966" y="19575"/>
                    <a:pt x="45647" y="21545"/>
                    <a:pt x="46545" y="23065"/>
                  </a:cubicBezTo>
                  <a:lnTo>
                    <a:pt x="17671" y="43840"/>
                  </a:lnTo>
                  <a:cubicBezTo>
                    <a:pt x="16956" y="43018"/>
                    <a:pt x="15937" y="42580"/>
                    <a:pt x="14896" y="42580"/>
                  </a:cubicBezTo>
                  <a:cubicBezTo>
                    <a:pt x="14246" y="42580"/>
                    <a:pt x="13587" y="42751"/>
                    <a:pt x="12988" y="43106"/>
                  </a:cubicBezTo>
                  <a:lnTo>
                    <a:pt x="809" y="26177"/>
                  </a:lnTo>
                  <a:cubicBezTo>
                    <a:pt x="1909" y="25248"/>
                    <a:pt x="2341" y="23800"/>
                    <a:pt x="1995" y="22462"/>
                  </a:cubicBezTo>
                  <a:cubicBezTo>
                    <a:pt x="1918" y="22162"/>
                    <a:pt x="1802" y="21868"/>
                    <a:pt x="1644" y="21588"/>
                  </a:cubicBezTo>
                  <a:lnTo>
                    <a:pt x="30540" y="798"/>
                  </a:lnTo>
                  <a:close/>
                  <a:moveTo>
                    <a:pt x="30598" y="1"/>
                  </a:moveTo>
                  <a:cubicBezTo>
                    <a:pt x="30530" y="1"/>
                    <a:pt x="30461" y="21"/>
                    <a:pt x="30402" y="65"/>
                  </a:cubicBezTo>
                  <a:lnTo>
                    <a:pt x="995" y="21221"/>
                  </a:lnTo>
                  <a:cubicBezTo>
                    <a:pt x="846" y="21327"/>
                    <a:pt x="810" y="21532"/>
                    <a:pt x="913" y="21685"/>
                  </a:cubicBezTo>
                  <a:cubicBezTo>
                    <a:pt x="1828" y="23041"/>
                    <a:pt x="1509" y="24855"/>
                    <a:pt x="151" y="25830"/>
                  </a:cubicBezTo>
                  <a:cubicBezTo>
                    <a:pt x="76" y="25881"/>
                    <a:pt x="26" y="25960"/>
                    <a:pt x="10" y="26051"/>
                  </a:cubicBezTo>
                  <a:cubicBezTo>
                    <a:pt x="0" y="26096"/>
                    <a:pt x="3" y="26145"/>
                    <a:pt x="15" y="26192"/>
                  </a:cubicBezTo>
                  <a:cubicBezTo>
                    <a:pt x="26" y="26233"/>
                    <a:pt x="43" y="26271"/>
                    <a:pt x="68" y="26304"/>
                  </a:cubicBezTo>
                  <a:lnTo>
                    <a:pt x="12626" y="43761"/>
                  </a:lnTo>
                  <a:cubicBezTo>
                    <a:pt x="12686" y="43847"/>
                    <a:pt x="12789" y="43887"/>
                    <a:pt x="12894" y="43887"/>
                  </a:cubicBezTo>
                  <a:cubicBezTo>
                    <a:pt x="12977" y="43887"/>
                    <a:pt x="13062" y="43862"/>
                    <a:pt x="13129" y="43814"/>
                  </a:cubicBezTo>
                  <a:cubicBezTo>
                    <a:pt x="13660" y="43433"/>
                    <a:pt x="14274" y="43249"/>
                    <a:pt x="14883" y="43249"/>
                  </a:cubicBezTo>
                  <a:cubicBezTo>
                    <a:pt x="15820" y="43249"/>
                    <a:pt x="16743" y="43683"/>
                    <a:pt x="17331" y="44499"/>
                  </a:cubicBezTo>
                  <a:cubicBezTo>
                    <a:pt x="17396" y="44592"/>
                    <a:pt x="17499" y="44641"/>
                    <a:pt x="17603" y="44641"/>
                  </a:cubicBezTo>
                  <a:cubicBezTo>
                    <a:pt x="17672" y="44641"/>
                    <a:pt x="17741" y="44620"/>
                    <a:pt x="17801" y="44577"/>
                  </a:cubicBezTo>
                  <a:lnTo>
                    <a:pt x="47201" y="23426"/>
                  </a:lnTo>
                  <a:cubicBezTo>
                    <a:pt x="47274" y="23373"/>
                    <a:pt x="47323" y="23294"/>
                    <a:pt x="47337" y="23206"/>
                  </a:cubicBezTo>
                  <a:cubicBezTo>
                    <a:pt x="47351" y="23115"/>
                    <a:pt x="47331" y="23026"/>
                    <a:pt x="47278" y="22953"/>
                  </a:cubicBezTo>
                  <a:cubicBezTo>
                    <a:pt x="46308" y="21608"/>
                    <a:pt x="46616" y="19721"/>
                    <a:pt x="47963" y="18751"/>
                  </a:cubicBezTo>
                  <a:cubicBezTo>
                    <a:pt x="48117" y="18642"/>
                    <a:pt x="48150" y="18429"/>
                    <a:pt x="48041" y="18281"/>
                  </a:cubicBezTo>
                  <a:lnTo>
                    <a:pt x="35484" y="827"/>
                  </a:lnTo>
                  <a:cubicBezTo>
                    <a:pt x="35419" y="735"/>
                    <a:pt x="35316" y="686"/>
                    <a:pt x="35210" y="686"/>
                  </a:cubicBezTo>
                  <a:cubicBezTo>
                    <a:pt x="35142" y="686"/>
                    <a:pt x="35073" y="707"/>
                    <a:pt x="35013" y="750"/>
                  </a:cubicBezTo>
                  <a:cubicBezTo>
                    <a:pt x="34478" y="1135"/>
                    <a:pt x="33864" y="1321"/>
                    <a:pt x="33255" y="1321"/>
                  </a:cubicBezTo>
                  <a:cubicBezTo>
                    <a:pt x="32352" y="1321"/>
                    <a:pt x="31463" y="911"/>
                    <a:pt x="30868" y="133"/>
                  </a:cubicBezTo>
                  <a:cubicBezTo>
                    <a:pt x="30801" y="47"/>
                    <a:pt x="30700" y="1"/>
                    <a:pt x="30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" name="Google Shape;4874;p41">
              <a:extLst>
                <a:ext uri="{FF2B5EF4-FFF2-40B4-BE49-F238E27FC236}">
                  <a16:creationId xmlns:a16="http://schemas.microsoft.com/office/drawing/2014/main" id="{7657E340-BE91-4F55-81C6-EFB70E36AE63}"/>
                </a:ext>
              </a:extLst>
            </p:cNvPr>
            <p:cNvSpPr/>
            <p:nvPr/>
          </p:nvSpPr>
          <p:spPr>
            <a:xfrm>
              <a:off x="1491075" y="4450175"/>
              <a:ext cx="88225" cy="77775"/>
            </a:xfrm>
            <a:custGeom>
              <a:avLst/>
              <a:gdLst/>
              <a:ahLst/>
              <a:cxnLst/>
              <a:rect l="l" t="t" r="r" b="b"/>
              <a:pathLst>
                <a:path w="3529" h="3111" extrusionOk="0">
                  <a:moveTo>
                    <a:pt x="1763" y="1"/>
                  </a:moveTo>
                  <a:cubicBezTo>
                    <a:pt x="1449" y="1"/>
                    <a:pt x="1132" y="96"/>
                    <a:pt x="856" y="294"/>
                  </a:cubicBezTo>
                  <a:cubicBezTo>
                    <a:pt x="160" y="795"/>
                    <a:pt x="1" y="1765"/>
                    <a:pt x="502" y="2462"/>
                  </a:cubicBezTo>
                  <a:cubicBezTo>
                    <a:pt x="806" y="2885"/>
                    <a:pt x="1283" y="3110"/>
                    <a:pt x="1766" y="3110"/>
                  </a:cubicBezTo>
                  <a:cubicBezTo>
                    <a:pt x="2080" y="3110"/>
                    <a:pt x="2397" y="3015"/>
                    <a:pt x="2672" y="2817"/>
                  </a:cubicBezTo>
                  <a:cubicBezTo>
                    <a:pt x="3369" y="2316"/>
                    <a:pt x="3528" y="1344"/>
                    <a:pt x="3026" y="648"/>
                  </a:cubicBezTo>
                  <a:cubicBezTo>
                    <a:pt x="2722" y="226"/>
                    <a:pt x="2246" y="1"/>
                    <a:pt x="1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" name="Google Shape;4875;p41">
              <a:extLst>
                <a:ext uri="{FF2B5EF4-FFF2-40B4-BE49-F238E27FC236}">
                  <a16:creationId xmlns:a16="http://schemas.microsoft.com/office/drawing/2014/main" id="{306CE9EB-3D5D-4C89-A433-8A74A1A1E421}"/>
                </a:ext>
              </a:extLst>
            </p:cNvPr>
            <p:cNvSpPr/>
            <p:nvPr/>
          </p:nvSpPr>
          <p:spPr>
            <a:xfrm>
              <a:off x="1370825" y="4479825"/>
              <a:ext cx="175825" cy="149550"/>
            </a:xfrm>
            <a:custGeom>
              <a:avLst/>
              <a:gdLst/>
              <a:ahLst/>
              <a:cxnLst/>
              <a:rect l="l" t="t" r="r" b="b"/>
              <a:pathLst>
                <a:path w="7033" h="5982" extrusionOk="0">
                  <a:moveTo>
                    <a:pt x="6363" y="1"/>
                  </a:moveTo>
                  <a:cubicBezTo>
                    <a:pt x="6318" y="1"/>
                    <a:pt x="6272" y="6"/>
                    <a:pt x="6224" y="19"/>
                  </a:cubicBezTo>
                  <a:lnTo>
                    <a:pt x="500" y="1560"/>
                  </a:lnTo>
                  <a:cubicBezTo>
                    <a:pt x="147" y="1654"/>
                    <a:pt x="1" y="2071"/>
                    <a:pt x="212" y="2368"/>
                  </a:cubicBezTo>
                  <a:lnTo>
                    <a:pt x="2655" y="5765"/>
                  </a:lnTo>
                  <a:cubicBezTo>
                    <a:pt x="2760" y="5910"/>
                    <a:pt x="2919" y="5982"/>
                    <a:pt x="3079" y="5982"/>
                  </a:cubicBezTo>
                  <a:cubicBezTo>
                    <a:pt x="3245" y="5982"/>
                    <a:pt x="3411" y="5903"/>
                    <a:pt x="3514" y="5748"/>
                  </a:cubicBezTo>
                  <a:lnTo>
                    <a:pt x="6794" y="810"/>
                  </a:lnTo>
                  <a:cubicBezTo>
                    <a:pt x="7032" y="453"/>
                    <a:pt x="6758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1" name="Google Shape;4876;p41">
              <a:extLst>
                <a:ext uri="{FF2B5EF4-FFF2-40B4-BE49-F238E27FC236}">
                  <a16:creationId xmlns:a16="http://schemas.microsoft.com/office/drawing/2014/main" id="{AFF955EF-3551-4E10-9F41-D1D563DAD023}"/>
                </a:ext>
              </a:extLst>
            </p:cNvPr>
            <p:cNvSpPr/>
            <p:nvPr/>
          </p:nvSpPr>
          <p:spPr>
            <a:xfrm>
              <a:off x="1544800" y="4391425"/>
              <a:ext cx="124075" cy="92125"/>
            </a:xfrm>
            <a:custGeom>
              <a:avLst/>
              <a:gdLst/>
              <a:ahLst/>
              <a:cxnLst/>
              <a:rect l="l" t="t" r="r" b="b"/>
              <a:pathLst>
                <a:path w="4963" h="3685" extrusionOk="0">
                  <a:moveTo>
                    <a:pt x="4618" y="1"/>
                  </a:moveTo>
                  <a:cubicBezTo>
                    <a:pt x="4557" y="1"/>
                    <a:pt x="4494" y="19"/>
                    <a:pt x="4440" y="58"/>
                  </a:cubicBezTo>
                  <a:lnTo>
                    <a:pt x="167" y="3134"/>
                  </a:lnTo>
                  <a:cubicBezTo>
                    <a:pt x="30" y="3231"/>
                    <a:pt x="0" y="3420"/>
                    <a:pt x="96" y="3557"/>
                  </a:cubicBezTo>
                  <a:cubicBezTo>
                    <a:pt x="156" y="3640"/>
                    <a:pt x="250" y="3685"/>
                    <a:pt x="345" y="3685"/>
                  </a:cubicBezTo>
                  <a:cubicBezTo>
                    <a:pt x="406" y="3685"/>
                    <a:pt x="467" y="3666"/>
                    <a:pt x="521" y="3628"/>
                  </a:cubicBezTo>
                  <a:lnTo>
                    <a:pt x="4796" y="552"/>
                  </a:lnTo>
                  <a:cubicBezTo>
                    <a:pt x="4932" y="455"/>
                    <a:pt x="4962" y="266"/>
                    <a:pt x="4866" y="130"/>
                  </a:cubicBezTo>
                  <a:lnTo>
                    <a:pt x="4866" y="127"/>
                  </a:lnTo>
                  <a:cubicBezTo>
                    <a:pt x="4806" y="44"/>
                    <a:pt x="4713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2" name="Google Shape;4877;p41">
              <a:extLst>
                <a:ext uri="{FF2B5EF4-FFF2-40B4-BE49-F238E27FC236}">
                  <a16:creationId xmlns:a16="http://schemas.microsoft.com/office/drawing/2014/main" id="{A14A46DE-5AA9-48B1-BE75-DD99EC1AD3FA}"/>
                </a:ext>
              </a:extLst>
            </p:cNvPr>
            <p:cNvSpPr/>
            <p:nvPr/>
          </p:nvSpPr>
          <p:spPr>
            <a:xfrm>
              <a:off x="1981575" y="3816275"/>
              <a:ext cx="417525" cy="368150"/>
            </a:xfrm>
            <a:custGeom>
              <a:avLst/>
              <a:gdLst/>
              <a:ahLst/>
              <a:cxnLst/>
              <a:rect l="l" t="t" r="r" b="b"/>
              <a:pathLst>
                <a:path w="16701" h="14726" extrusionOk="0">
                  <a:moveTo>
                    <a:pt x="8955" y="3652"/>
                  </a:moveTo>
                  <a:lnTo>
                    <a:pt x="12061" y="7968"/>
                  </a:lnTo>
                  <a:lnTo>
                    <a:pt x="7744" y="11074"/>
                  </a:lnTo>
                  <a:lnTo>
                    <a:pt x="4640" y="6757"/>
                  </a:lnTo>
                  <a:lnTo>
                    <a:pt x="8955" y="3652"/>
                  </a:lnTo>
                  <a:close/>
                  <a:moveTo>
                    <a:pt x="8345" y="0"/>
                  </a:moveTo>
                  <a:cubicBezTo>
                    <a:pt x="6856" y="0"/>
                    <a:pt x="5353" y="451"/>
                    <a:pt x="4051" y="1386"/>
                  </a:cubicBezTo>
                  <a:cubicBezTo>
                    <a:pt x="750" y="3760"/>
                    <a:pt x="0" y="8362"/>
                    <a:pt x="2374" y="11663"/>
                  </a:cubicBezTo>
                  <a:cubicBezTo>
                    <a:pt x="3812" y="13662"/>
                    <a:pt x="6067" y="14725"/>
                    <a:pt x="8356" y="14725"/>
                  </a:cubicBezTo>
                  <a:cubicBezTo>
                    <a:pt x="9845" y="14725"/>
                    <a:pt x="11349" y="14275"/>
                    <a:pt x="12650" y="13340"/>
                  </a:cubicBezTo>
                  <a:cubicBezTo>
                    <a:pt x="15949" y="10963"/>
                    <a:pt x="16700" y="6363"/>
                    <a:pt x="14327" y="3063"/>
                  </a:cubicBezTo>
                  <a:cubicBezTo>
                    <a:pt x="12889" y="1064"/>
                    <a:pt x="10634" y="0"/>
                    <a:pt x="8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3" name="Google Shape;4878;p41">
              <a:extLst>
                <a:ext uri="{FF2B5EF4-FFF2-40B4-BE49-F238E27FC236}">
                  <a16:creationId xmlns:a16="http://schemas.microsoft.com/office/drawing/2014/main" id="{5023445F-FC0D-4E40-B6C2-1FD5C30B8897}"/>
                </a:ext>
              </a:extLst>
            </p:cNvPr>
            <p:cNvSpPr/>
            <p:nvPr/>
          </p:nvSpPr>
          <p:spPr>
            <a:xfrm>
              <a:off x="2016675" y="3837800"/>
              <a:ext cx="358025" cy="325050"/>
            </a:xfrm>
            <a:custGeom>
              <a:avLst/>
              <a:gdLst/>
              <a:ahLst/>
              <a:cxnLst/>
              <a:rect l="l" t="t" r="r" b="b"/>
              <a:pathLst>
                <a:path w="14321" h="13002" extrusionOk="0">
                  <a:moveTo>
                    <a:pt x="6938" y="676"/>
                  </a:moveTo>
                  <a:cubicBezTo>
                    <a:pt x="8751" y="676"/>
                    <a:pt x="10539" y="1517"/>
                    <a:pt x="11676" y="3098"/>
                  </a:cubicBezTo>
                  <a:cubicBezTo>
                    <a:pt x="12109" y="3700"/>
                    <a:pt x="12410" y="4358"/>
                    <a:pt x="12586" y="5036"/>
                  </a:cubicBezTo>
                  <a:cubicBezTo>
                    <a:pt x="13170" y="7297"/>
                    <a:pt x="12355" y="9790"/>
                    <a:pt x="10349" y="11232"/>
                  </a:cubicBezTo>
                  <a:cubicBezTo>
                    <a:pt x="9321" y="11970"/>
                    <a:pt x="8131" y="12326"/>
                    <a:pt x="6952" y="12326"/>
                  </a:cubicBezTo>
                  <a:cubicBezTo>
                    <a:pt x="5139" y="12326"/>
                    <a:pt x="3351" y="11485"/>
                    <a:pt x="2215" y="9904"/>
                  </a:cubicBezTo>
                  <a:cubicBezTo>
                    <a:pt x="339" y="7293"/>
                    <a:pt x="934" y="3648"/>
                    <a:pt x="3543" y="1771"/>
                  </a:cubicBezTo>
                  <a:cubicBezTo>
                    <a:pt x="4570" y="1032"/>
                    <a:pt x="5760" y="676"/>
                    <a:pt x="6938" y="676"/>
                  </a:cubicBezTo>
                  <a:close/>
                  <a:moveTo>
                    <a:pt x="6939" y="0"/>
                  </a:moveTo>
                  <a:cubicBezTo>
                    <a:pt x="5623" y="0"/>
                    <a:pt x="4296" y="397"/>
                    <a:pt x="3150" y="1222"/>
                  </a:cubicBezTo>
                  <a:cubicBezTo>
                    <a:pt x="911" y="2833"/>
                    <a:pt x="1" y="5613"/>
                    <a:pt x="653" y="8136"/>
                  </a:cubicBezTo>
                  <a:cubicBezTo>
                    <a:pt x="848" y="8894"/>
                    <a:pt x="1185" y="9628"/>
                    <a:pt x="1668" y="10299"/>
                  </a:cubicBezTo>
                  <a:cubicBezTo>
                    <a:pt x="2938" y="12063"/>
                    <a:pt x="4933" y="13002"/>
                    <a:pt x="6956" y="13002"/>
                  </a:cubicBezTo>
                  <a:cubicBezTo>
                    <a:pt x="8272" y="13002"/>
                    <a:pt x="9599" y="12605"/>
                    <a:pt x="10746" y="11779"/>
                  </a:cubicBezTo>
                  <a:cubicBezTo>
                    <a:pt x="13657" y="9685"/>
                    <a:pt x="14320" y="5612"/>
                    <a:pt x="12228" y="2704"/>
                  </a:cubicBezTo>
                  <a:cubicBezTo>
                    <a:pt x="10959" y="940"/>
                    <a:pt x="8963" y="0"/>
                    <a:pt x="6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4" name="Google Shape;4879;p41">
              <a:extLst>
                <a:ext uri="{FF2B5EF4-FFF2-40B4-BE49-F238E27FC236}">
                  <a16:creationId xmlns:a16="http://schemas.microsoft.com/office/drawing/2014/main" id="{990914C1-CB0F-4D41-8708-D7CA23FE38E5}"/>
                </a:ext>
              </a:extLst>
            </p:cNvPr>
            <p:cNvSpPr/>
            <p:nvPr/>
          </p:nvSpPr>
          <p:spPr>
            <a:xfrm>
              <a:off x="2075800" y="3885825"/>
              <a:ext cx="229075" cy="229050"/>
            </a:xfrm>
            <a:custGeom>
              <a:avLst/>
              <a:gdLst/>
              <a:ahLst/>
              <a:cxnLst/>
              <a:rect l="l" t="t" r="r" b="b"/>
              <a:pathLst>
                <a:path w="9163" h="9162" extrusionOk="0">
                  <a:moveTo>
                    <a:pt x="5186" y="870"/>
                  </a:moveTo>
                  <a:lnTo>
                    <a:pt x="8292" y="5186"/>
                  </a:lnTo>
                  <a:lnTo>
                    <a:pt x="3975" y="8292"/>
                  </a:lnTo>
                  <a:lnTo>
                    <a:pt x="871" y="3975"/>
                  </a:lnTo>
                  <a:lnTo>
                    <a:pt x="5186" y="870"/>
                  </a:lnTo>
                  <a:close/>
                  <a:moveTo>
                    <a:pt x="5328" y="0"/>
                  </a:moveTo>
                  <a:lnTo>
                    <a:pt x="1" y="3834"/>
                  </a:lnTo>
                  <a:lnTo>
                    <a:pt x="3835" y="9162"/>
                  </a:lnTo>
                  <a:lnTo>
                    <a:pt x="9162" y="5328"/>
                  </a:lnTo>
                  <a:lnTo>
                    <a:pt x="5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5" name="Google Shape;4880;p41">
              <a:extLst>
                <a:ext uri="{FF2B5EF4-FFF2-40B4-BE49-F238E27FC236}">
                  <a16:creationId xmlns:a16="http://schemas.microsoft.com/office/drawing/2014/main" id="{3BAF3E4E-F50C-48DE-9083-9C2C2EB0CCDB}"/>
                </a:ext>
              </a:extLst>
            </p:cNvPr>
            <p:cNvSpPr/>
            <p:nvPr/>
          </p:nvSpPr>
          <p:spPr>
            <a:xfrm>
              <a:off x="1995825" y="3902900"/>
              <a:ext cx="377300" cy="281475"/>
            </a:xfrm>
            <a:custGeom>
              <a:avLst/>
              <a:gdLst/>
              <a:ahLst/>
              <a:cxnLst/>
              <a:rect l="l" t="t" r="r" b="b"/>
              <a:pathLst>
                <a:path w="15092" h="11259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" y="2459"/>
                    <a:pt x="7" y="5699"/>
                    <a:pt x="1802" y="8196"/>
                  </a:cubicBezTo>
                  <a:cubicBezTo>
                    <a:pt x="3240" y="10195"/>
                    <a:pt x="5496" y="11259"/>
                    <a:pt x="7785" y="11259"/>
                  </a:cubicBezTo>
                  <a:cubicBezTo>
                    <a:pt x="9274" y="11259"/>
                    <a:pt x="10777" y="10809"/>
                    <a:pt x="12079" y="9873"/>
                  </a:cubicBezTo>
                  <a:cubicBezTo>
                    <a:pt x="13847" y="8602"/>
                    <a:pt x="14875" y="6691"/>
                    <a:pt x="15091" y="4685"/>
                  </a:cubicBezTo>
                  <a:lnTo>
                    <a:pt x="15091" y="4685"/>
                  </a:lnTo>
                  <a:cubicBezTo>
                    <a:pt x="14598" y="5476"/>
                    <a:pt x="13949" y="6187"/>
                    <a:pt x="13146" y="6764"/>
                  </a:cubicBezTo>
                  <a:cubicBezTo>
                    <a:pt x="11845" y="7701"/>
                    <a:pt x="10342" y="8151"/>
                    <a:pt x="8852" y="8151"/>
                  </a:cubicBezTo>
                  <a:cubicBezTo>
                    <a:pt x="6564" y="8151"/>
                    <a:pt x="4309" y="7088"/>
                    <a:pt x="2870" y="5088"/>
                  </a:cubicBezTo>
                  <a:cubicBezTo>
                    <a:pt x="1767" y="3554"/>
                    <a:pt x="1347" y="174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6" name="Google Shape;4881;p41">
              <a:extLst>
                <a:ext uri="{FF2B5EF4-FFF2-40B4-BE49-F238E27FC236}">
                  <a16:creationId xmlns:a16="http://schemas.microsoft.com/office/drawing/2014/main" id="{D0282EE1-1D53-4C76-9E68-7CADE90E0BBC}"/>
                </a:ext>
              </a:extLst>
            </p:cNvPr>
            <p:cNvSpPr/>
            <p:nvPr/>
          </p:nvSpPr>
          <p:spPr>
            <a:xfrm>
              <a:off x="990950" y="43925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7" name="Google Shape;4882;p41">
              <a:extLst>
                <a:ext uri="{FF2B5EF4-FFF2-40B4-BE49-F238E27FC236}">
                  <a16:creationId xmlns:a16="http://schemas.microsoft.com/office/drawing/2014/main" id="{0C7730CF-1EB9-4A07-B1A3-5B644FB6D0A7}"/>
                </a:ext>
              </a:extLst>
            </p:cNvPr>
            <p:cNvSpPr/>
            <p:nvPr/>
          </p:nvSpPr>
          <p:spPr>
            <a:xfrm>
              <a:off x="1005225" y="440682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5" y="1"/>
                  </a:moveTo>
                  <a:lnTo>
                    <a:pt x="0" y="1261"/>
                  </a:lnTo>
                  <a:lnTo>
                    <a:pt x="1260" y="1467"/>
                  </a:lnTo>
                  <a:lnTo>
                    <a:pt x="1466" y="20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8" name="Google Shape;4883;p41">
              <a:extLst>
                <a:ext uri="{FF2B5EF4-FFF2-40B4-BE49-F238E27FC236}">
                  <a16:creationId xmlns:a16="http://schemas.microsoft.com/office/drawing/2014/main" id="{CE5B0BBC-5657-40B4-A6E7-6DC952D22D87}"/>
                </a:ext>
              </a:extLst>
            </p:cNvPr>
            <p:cNvSpPr/>
            <p:nvPr/>
          </p:nvSpPr>
          <p:spPr>
            <a:xfrm>
              <a:off x="1385300" y="49463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7" y="36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9" name="Google Shape;4884;p41">
              <a:extLst>
                <a:ext uri="{FF2B5EF4-FFF2-40B4-BE49-F238E27FC236}">
                  <a16:creationId xmlns:a16="http://schemas.microsoft.com/office/drawing/2014/main" id="{0C6F0C6E-EDBA-49BF-A05B-475FFF09A69D}"/>
                </a:ext>
              </a:extLst>
            </p:cNvPr>
            <p:cNvSpPr/>
            <p:nvPr/>
          </p:nvSpPr>
          <p:spPr>
            <a:xfrm>
              <a:off x="1399600" y="49606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6" y="0"/>
                  </a:moveTo>
                  <a:lnTo>
                    <a:pt x="1" y="1260"/>
                  </a:lnTo>
                  <a:lnTo>
                    <a:pt x="1261" y="1466"/>
                  </a:lnTo>
                  <a:lnTo>
                    <a:pt x="1467" y="20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0" name="Google Shape;4885;p41">
              <a:extLst>
                <a:ext uri="{FF2B5EF4-FFF2-40B4-BE49-F238E27FC236}">
                  <a16:creationId xmlns:a16="http://schemas.microsoft.com/office/drawing/2014/main" id="{0A90DD03-544A-4BAF-9E65-7C415695C173}"/>
                </a:ext>
              </a:extLst>
            </p:cNvPr>
            <p:cNvSpPr/>
            <p:nvPr/>
          </p:nvSpPr>
          <p:spPr>
            <a:xfrm>
              <a:off x="1856425" y="3776275"/>
              <a:ext cx="65150" cy="65175"/>
            </a:xfrm>
            <a:custGeom>
              <a:avLst/>
              <a:gdLst/>
              <a:ahLst/>
              <a:cxnLst/>
              <a:rect l="l" t="t" r="r" b="b"/>
              <a:pathLst>
                <a:path w="2606" h="2607" extrusionOk="0">
                  <a:moveTo>
                    <a:pt x="366" y="1"/>
                  </a:moveTo>
                  <a:lnTo>
                    <a:pt x="0" y="2241"/>
                  </a:lnTo>
                  <a:lnTo>
                    <a:pt x="2240" y="2607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1" name="Google Shape;4886;p41">
              <a:extLst>
                <a:ext uri="{FF2B5EF4-FFF2-40B4-BE49-F238E27FC236}">
                  <a16:creationId xmlns:a16="http://schemas.microsoft.com/office/drawing/2014/main" id="{6269D1E7-16A2-437F-B569-AB4EB8921E82}"/>
                </a:ext>
              </a:extLst>
            </p:cNvPr>
            <p:cNvSpPr/>
            <p:nvPr/>
          </p:nvSpPr>
          <p:spPr>
            <a:xfrm>
              <a:off x="1870675" y="37905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5" y="0"/>
                  </a:moveTo>
                  <a:lnTo>
                    <a:pt x="1" y="1262"/>
                  </a:lnTo>
                  <a:lnTo>
                    <a:pt x="1260" y="1467"/>
                  </a:lnTo>
                  <a:lnTo>
                    <a:pt x="1467" y="20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2" name="Google Shape;4887;p41">
              <a:extLst>
                <a:ext uri="{FF2B5EF4-FFF2-40B4-BE49-F238E27FC236}">
                  <a16:creationId xmlns:a16="http://schemas.microsoft.com/office/drawing/2014/main" id="{ABC14157-94B1-483C-8D57-36BCEC79D94C}"/>
                </a:ext>
              </a:extLst>
            </p:cNvPr>
            <p:cNvSpPr/>
            <p:nvPr/>
          </p:nvSpPr>
          <p:spPr>
            <a:xfrm>
              <a:off x="2265025" y="434437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6" y="1"/>
                  </a:moveTo>
                  <a:lnTo>
                    <a:pt x="1" y="1261"/>
                  </a:lnTo>
                  <a:lnTo>
                    <a:pt x="1261" y="1467"/>
                  </a:lnTo>
                  <a:lnTo>
                    <a:pt x="1467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53" name="Google Shape;4842;p41">
            <a:extLst>
              <a:ext uri="{FF2B5EF4-FFF2-40B4-BE49-F238E27FC236}">
                <a16:creationId xmlns:a16="http://schemas.microsoft.com/office/drawing/2014/main" id="{284981F6-4D67-44FF-9506-6E8AA5808924}"/>
              </a:ext>
            </a:extLst>
          </p:cNvPr>
          <p:cNvGrpSpPr/>
          <p:nvPr/>
        </p:nvGrpSpPr>
        <p:grpSpPr>
          <a:xfrm rot="19133235">
            <a:off x="-19794" y="2070297"/>
            <a:ext cx="800143" cy="785411"/>
            <a:chOff x="493900" y="2994525"/>
            <a:chExt cx="2119975" cy="2090650"/>
          </a:xfrm>
        </p:grpSpPr>
        <p:sp>
          <p:nvSpPr>
            <p:cNvPr id="54" name="Google Shape;4843;p41">
              <a:extLst>
                <a:ext uri="{FF2B5EF4-FFF2-40B4-BE49-F238E27FC236}">
                  <a16:creationId xmlns:a16="http://schemas.microsoft.com/office/drawing/2014/main" id="{9ABB99F8-FF05-4D2E-AF36-D29A81474DAB}"/>
                </a:ext>
              </a:extLst>
            </p:cNvPr>
            <p:cNvSpPr/>
            <p:nvPr/>
          </p:nvSpPr>
          <p:spPr>
            <a:xfrm>
              <a:off x="493900" y="3072250"/>
              <a:ext cx="1429000" cy="1669550"/>
            </a:xfrm>
            <a:custGeom>
              <a:avLst/>
              <a:gdLst/>
              <a:ahLst/>
              <a:cxnLst/>
              <a:rect l="l" t="t" r="r" b="b"/>
              <a:pathLst>
                <a:path w="57160" h="66782" extrusionOk="0">
                  <a:moveTo>
                    <a:pt x="28075" y="0"/>
                  </a:moveTo>
                  <a:lnTo>
                    <a:pt x="1" y="50665"/>
                  </a:lnTo>
                  <a:lnTo>
                    <a:pt x="29086" y="66782"/>
                  </a:lnTo>
                  <a:lnTo>
                    <a:pt x="57160" y="16117"/>
                  </a:lnTo>
                  <a:lnTo>
                    <a:pt x="280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5" name="Google Shape;4844;p41">
              <a:extLst>
                <a:ext uri="{FF2B5EF4-FFF2-40B4-BE49-F238E27FC236}">
                  <a16:creationId xmlns:a16="http://schemas.microsoft.com/office/drawing/2014/main" id="{64ACA62E-C231-4097-841C-7C4051BD0091}"/>
                </a:ext>
              </a:extLst>
            </p:cNvPr>
            <p:cNvSpPr/>
            <p:nvPr/>
          </p:nvSpPr>
          <p:spPr>
            <a:xfrm>
              <a:off x="1192475" y="2994525"/>
              <a:ext cx="733525" cy="558300"/>
            </a:xfrm>
            <a:custGeom>
              <a:avLst/>
              <a:gdLst/>
              <a:ahLst/>
              <a:cxnLst/>
              <a:rect l="l" t="t" r="r" b="b"/>
              <a:pathLst>
                <a:path w="29341" h="22332" extrusionOk="0">
                  <a:moveTo>
                    <a:pt x="11271" y="1"/>
                  </a:moveTo>
                  <a:lnTo>
                    <a:pt x="0" y="3035"/>
                  </a:lnTo>
                  <a:lnTo>
                    <a:pt x="3398" y="14201"/>
                  </a:lnTo>
                  <a:lnTo>
                    <a:pt x="18070" y="22332"/>
                  </a:lnTo>
                  <a:lnTo>
                    <a:pt x="29340" y="19295"/>
                  </a:lnTo>
                  <a:lnTo>
                    <a:pt x="25940" y="8130"/>
                  </a:lnTo>
                  <a:lnTo>
                    <a:pt x="11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6" name="Google Shape;4845;p41">
              <a:extLst>
                <a:ext uri="{FF2B5EF4-FFF2-40B4-BE49-F238E27FC236}">
                  <a16:creationId xmlns:a16="http://schemas.microsoft.com/office/drawing/2014/main" id="{2A7B6357-B314-4490-BE8F-6ADE1AE59ED3}"/>
                </a:ext>
              </a:extLst>
            </p:cNvPr>
            <p:cNvSpPr/>
            <p:nvPr/>
          </p:nvSpPr>
          <p:spPr>
            <a:xfrm>
              <a:off x="1192475" y="3070375"/>
              <a:ext cx="733525" cy="482450"/>
            </a:xfrm>
            <a:custGeom>
              <a:avLst/>
              <a:gdLst/>
              <a:ahLst/>
              <a:cxnLst/>
              <a:rect l="l" t="t" r="r" b="b"/>
              <a:pathLst>
                <a:path w="29341" h="19298" extrusionOk="0">
                  <a:moveTo>
                    <a:pt x="0" y="1"/>
                  </a:moveTo>
                  <a:lnTo>
                    <a:pt x="3398" y="11167"/>
                  </a:lnTo>
                  <a:lnTo>
                    <a:pt x="18070" y="19298"/>
                  </a:lnTo>
                  <a:lnTo>
                    <a:pt x="29340" y="16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7" name="Google Shape;4846;p41">
              <a:extLst>
                <a:ext uri="{FF2B5EF4-FFF2-40B4-BE49-F238E27FC236}">
                  <a16:creationId xmlns:a16="http://schemas.microsoft.com/office/drawing/2014/main" id="{E9BB1765-718A-4A34-9E80-59B470788487}"/>
                </a:ext>
              </a:extLst>
            </p:cNvPr>
            <p:cNvSpPr/>
            <p:nvPr/>
          </p:nvSpPr>
          <p:spPr>
            <a:xfrm>
              <a:off x="1262375" y="3167950"/>
              <a:ext cx="495325" cy="384875"/>
            </a:xfrm>
            <a:custGeom>
              <a:avLst/>
              <a:gdLst/>
              <a:ahLst/>
              <a:cxnLst/>
              <a:rect l="l" t="t" r="r" b="b"/>
              <a:pathLst>
                <a:path w="19813" h="15395" extrusionOk="0">
                  <a:moveTo>
                    <a:pt x="8670" y="1"/>
                  </a:moveTo>
                  <a:cubicBezTo>
                    <a:pt x="5253" y="1"/>
                    <a:pt x="1935" y="1798"/>
                    <a:pt x="147" y="4991"/>
                  </a:cubicBezTo>
                  <a:cubicBezTo>
                    <a:pt x="92" y="5088"/>
                    <a:pt x="51" y="5186"/>
                    <a:pt x="0" y="5283"/>
                  </a:cubicBezTo>
                  <a:lnTo>
                    <a:pt x="605" y="7264"/>
                  </a:lnTo>
                  <a:lnTo>
                    <a:pt x="15274" y="15395"/>
                  </a:lnTo>
                  <a:lnTo>
                    <a:pt x="16916" y="14952"/>
                  </a:lnTo>
                  <a:cubicBezTo>
                    <a:pt x="17003" y="14814"/>
                    <a:pt x="17096" y="14681"/>
                    <a:pt x="17176" y="14536"/>
                  </a:cubicBezTo>
                  <a:cubicBezTo>
                    <a:pt x="19812" y="9834"/>
                    <a:pt x="18137" y="3885"/>
                    <a:pt x="13434" y="1249"/>
                  </a:cubicBezTo>
                  <a:cubicBezTo>
                    <a:pt x="11925" y="403"/>
                    <a:pt x="10286" y="1"/>
                    <a:pt x="86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8" name="Google Shape;4847;p41">
              <a:extLst>
                <a:ext uri="{FF2B5EF4-FFF2-40B4-BE49-F238E27FC236}">
                  <a16:creationId xmlns:a16="http://schemas.microsoft.com/office/drawing/2014/main" id="{37E5A38F-5884-41F3-A62D-294BF00F773D}"/>
                </a:ext>
              </a:extLst>
            </p:cNvPr>
            <p:cNvSpPr/>
            <p:nvPr/>
          </p:nvSpPr>
          <p:spPr>
            <a:xfrm>
              <a:off x="632350" y="3395650"/>
              <a:ext cx="1053350" cy="1199850"/>
            </a:xfrm>
            <a:custGeom>
              <a:avLst/>
              <a:gdLst/>
              <a:ahLst/>
              <a:cxnLst/>
              <a:rect l="l" t="t" r="r" b="b"/>
              <a:pathLst>
                <a:path w="42134" h="47994" extrusionOk="0">
                  <a:moveTo>
                    <a:pt x="22021" y="1"/>
                  </a:moveTo>
                  <a:cubicBezTo>
                    <a:pt x="21411" y="1103"/>
                    <a:pt x="20270" y="1723"/>
                    <a:pt x="19094" y="1723"/>
                  </a:cubicBezTo>
                  <a:cubicBezTo>
                    <a:pt x="18575" y="1723"/>
                    <a:pt x="18049" y="1602"/>
                    <a:pt x="17559" y="1349"/>
                  </a:cubicBezTo>
                  <a:lnTo>
                    <a:pt x="1" y="33037"/>
                  </a:lnTo>
                  <a:cubicBezTo>
                    <a:pt x="1552" y="33955"/>
                    <a:pt x="2102" y="35948"/>
                    <a:pt x="1222" y="37534"/>
                  </a:cubicBezTo>
                  <a:cubicBezTo>
                    <a:pt x="1215" y="37547"/>
                    <a:pt x="1208" y="37556"/>
                    <a:pt x="1201" y="37569"/>
                  </a:cubicBezTo>
                  <a:lnTo>
                    <a:pt x="20010" y="47994"/>
                  </a:lnTo>
                  <a:cubicBezTo>
                    <a:pt x="20017" y="47981"/>
                    <a:pt x="20020" y="47971"/>
                    <a:pt x="20028" y="47958"/>
                  </a:cubicBezTo>
                  <a:cubicBezTo>
                    <a:pt x="20638" y="46855"/>
                    <a:pt x="21781" y="46232"/>
                    <a:pt x="22959" y="46232"/>
                  </a:cubicBezTo>
                  <a:cubicBezTo>
                    <a:pt x="23508" y="46232"/>
                    <a:pt x="24064" y="46368"/>
                    <a:pt x="24578" y="46652"/>
                  </a:cubicBezTo>
                  <a:lnTo>
                    <a:pt x="42134" y="14974"/>
                  </a:lnTo>
                  <a:cubicBezTo>
                    <a:pt x="40516" y="14078"/>
                    <a:pt x="39932" y="12040"/>
                    <a:pt x="40828" y="10423"/>
                  </a:cubicBezTo>
                  <a:lnTo>
                    <a:pt x="220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9" name="Google Shape;4848;p41">
              <a:extLst>
                <a:ext uri="{FF2B5EF4-FFF2-40B4-BE49-F238E27FC236}">
                  <a16:creationId xmlns:a16="http://schemas.microsoft.com/office/drawing/2014/main" id="{125B9FCE-E38F-4ECF-B192-86E5CB460BC9}"/>
                </a:ext>
              </a:extLst>
            </p:cNvPr>
            <p:cNvSpPr/>
            <p:nvPr/>
          </p:nvSpPr>
          <p:spPr>
            <a:xfrm>
              <a:off x="934925" y="3677375"/>
              <a:ext cx="533675" cy="660600"/>
            </a:xfrm>
            <a:custGeom>
              <a:avLst/>
              <a:gdLst/>
              <a:ahLst/>
              <a:cxnLst/>
              <a:rect l="l" t="t" r="r" b="b"/>
              <a:pathLst>
                <a:path w="21347" h="26424" extrusionOk="0">
                  <a:moveTo>
                    <a:pt x="5254" y="6562"/>
                  </a:moveTo>
                  <a:cubicBezTo>
                    <a:pt x="5276" y="6562"/>
                    <a:pt x="5297" y="6568"/>
                    <a:pt x="5316" y="6578"/>
                  </a:cubicBezTo>
                  <a:cubicBezTo>
                    <a:pt x="5349" y="6597"/>
                    <a:pt x="5370" y="6623"/>
                    <a:pt x="5381" y="6657"/>
                  </a:cubicBezTo>
                  <a:lnTo>
                    <a:pt x="5416" y="6785"/>
                  </a:lnTo>
                  <a:lnTo>
                    <a:pt x="5292" y="6821"/>
                  </a:lnTo>
                  <a:cubicBezTo>
                    <a:pt x="5277" y="6825"/>
                    <a:pt x="5264" y="6828"/>
                    <a:pt x="5251" y="6828"/>
                  </a:cubicBezTo>
                  <a:cubicBezTo>
                    <a:pt x="5230" y="6828"/>
                    <a:pt x="5209" y="6821"/>
                    <a:pt x="5187" y="6809"/>
                  </a:cubicBezTo>
                  <a:cubicBezTo>
                    <a:pt x="5154" y="6792"/>
                    <a:pt x="5135" y="6766"/>
                    <a:pt x="5125" y="6730"/>
                  </a:cubicBezTo>
                  <a:cubicBezTo>
                    <a:pt x="5105" y="6661"/>
                    <a:pt x="5147" y="6585"/>
                    <a:pt x="5214" y="6568"/>
                  </a:cubicBezTo>
                  <a:cubicBezTo>
                    <a:pt x="5228" y="6564"/>
                    <a:pt x="5241" y="6562"/>
                    <a:pt x="5254" y="6562"/>
                  </a:cubicBezTo>
                  <a:close/>
                  <a:moveTo>
                    <a:pt x="17037" y="13093"/>
                  </a:moveTo>
                  <a:cubicBezTo>
                    <a:pt x="17059" y="13093"/>
                    <a:pt x="17080" y="13098"/>
                    <a:pt x="17102" y="13110"/>
                  </a:cubicBezTo>
                  <a:cubicBezTo>
                    <a:pt x="17133" y="13128"/>
                    <a:pt x="17155" y="13155"/>
                    <a:pt x="17163" y="13188"/>
                  </a:cubicBezTo>
                  <a:cubicBezTo>
                    <a:pt x="17173" y="13223"/>
                    <a:pt x="17169" y="13257"/>
                    <a:pt x="17152" y="13289"/>
                  </a:cubicBezTo>
                  <a:cubicBezTo>
                    <a:pt x="17133" y="13322"/>
                    <a:pt x="17107" y="13343"/>
                    <a:pt x="17073" y="13353"/>
                  </a:cubicBezTo>
                  <a:cubicBezTo>
                    <a:pt x="17059" y="13358"/>
                    <a:pt x="17046" y="13360"/>
                    <a:pt x="17034" y="13360"/>
                  </a:cubicBezTo>
                  <a:cubicBezTo>
                    <a:pt x="17012" y="13360"/>
                    <a:pt x="16992" y="13354"/>
                    <a:pt x="16973" y="13343"/>
                  </a:cubicBezTo>
                  <a:cubicBezTo>
                    <a:pt x="16951" y="13323"/>
                    <a:pt x="16919" y="13299"/>
                    <a:pt x="16909" y="13263"/>
                  </a:cubicBezTo>
                  <a:lnTo>
                    <a:pt x="16872" y="13135"/>
                  </a:lnTo>
                  <a:lnTo>
                    <a:pt x="17001" y="13098"/>
                  </a:lnTo>
                  <a:cubicBezTo>
                    <a:pt x="17013" y="13095"/>
                    <a:pt x="17026" y="13093"/>
                    <a:pt x="17037" y="13093"/>
                  </a:cubicBezTo>
                  <a:close/>
                  <a:moveTo>
                    <a:pt x="10682" y="1"/>
                  </a:moveTo>
                  <a:cubicBezTo>
                    <a:pt x="10375" y="1"/>
                    <a:pt x="10065" y="43"/>
                    <a:pt x="9760" y="130"/>
                  </a:cubicBezTo>
                  <a:cubicBezTo>
                    <a:pt x="8911" y="374"/>
                    <a:pt x="8204" y="937"/>
                    <a:pt x="7773" y="1714"/>
                  </a:cubicBezTo>
                  <a:cubicBezTo>
                    <a:pt x="7532" y="2148"/>
                    <a:pt x="7394" y="2618"/>
                    <a:pt x="7363" y="3101"/>
                  </a:cubicBezTo>
                  <a:cubicBezTo>
                    <a:pt x="7334" y="3083"/>
                    <a:pt x="7305" y="3067"/>
                    <a:pt x="7274" y="3051"/>
                  </a:cubicBezTo>
                  <a:cubicBezTo>
                    <a:pt x="6648" y="2703"/>
                    <a:pt x="5958" y="2525"/>
                    <a:pt x="5261" y="2525"/>
                  </a:cubicBezTo>
                  <a:cubicBezTo>
                    <a:pt x="4876" y="2525"/>
                    <a:pt x="4489" y="2579"/>
                    <a:pt x="4109" y="2689"/>
                  </a:cubicBezTo>
                  <a:cubicBezTo>
                    <a:pt x="1903" y="3321"/>
                    <a:pt x="622" y="5631"/>
                    <a:pt x="1254" y="7838"/>
                  </a:cubicBezTo>
                  <a:cubicBezTo>
                    <a:pt x="1560" y="8900"/>
                    <a:pt x="2257" y="9782"/>
                    <a:pt x="3223" y="10322"/>
                  </a:cubicBezTo>
                  <a:cubicBezTo>
                    <a:pt x="3256" y="10339"/>
                    <a:pt x="3282" y="10355"/>
                    <a:pt x="3311" y="10371"/>
                  </a:cubicBezTo>
                  <a:cubicBezTo>
                    <a:pt x="2935" y="10650"/>
                    <a:pt x="2620" y="11008"/>
                    <a:pt x="2386" y="11430"/>
                  </a:cubicBezTo>
                  <a:cubicBezTo>
                    <a:pt x="1957" y="12207"/>
                    <a:pt x="1855" y="13102"/>
                    <a:pt x="2100" y="13954"/>
                  </a:cubicBezTo>
                  <a:cubicBezTo>
                    <a:pt x="2342" y="14801"/>
                    <a:pt x="2900" y="15506"/>
                    <a:pt x="3668" y="15936"/>
                  </a:cubicBezTo>
                  <a:cubicBezTo>
                    <a:pt x="3674" y="15939"/>
                    <a:pt x="3679" y="15940"/>
                    <a:pt x="3682" y="15944"/>
                  </a:cubicBezTo>
                  <a:cubicBezTo>
                    <a:pt x="3911" y="16072"/>
                    <a:pt x="4155" y="16161"/>
                    <a:pt x="4400" y="16231"/>
                  </a:cubicBezTo>
                  <a:cubicBezTo>
                    <a:pt x="4116" y="16468"/>
                    <a:pt x="3866" y="16754"/>
                    <a:pt x="3675" y="17098"/>
                  </a:cubicBezTo>
                  <a:cubicBezTo>
                    <a:pt x="3411" y="17574"/>
                    <a:pt x="3294" y="18101"/>
                    <a:pt x="3302" y="18633"/>
                  </a:cubicBezTo>
                  <a:lnTo>
                    <a:pt x="978" y="20608"/>
                  </a:lnTo>
                  <a:cubicBezTo>
                    <a:pt x="334" y="21154"/>
                    <a:pt x="0" y="21980"/>
                    <a:pt x="85" y="22820"/>
                  </a:cubicBezTo>
                  <a:cubicBezTo>
                    <a:pt x="168" y="23655"/>
                    <a:pt x="652" y="24396"/>
                    <a:pt x="1383" y="24805"/>
                  </a:cubicBezTo>
                  <a:cubicBezTo>
                    <a:pt x="1388" y="24808"/>
                    <a:pt x="1390" y="24809"/>
                    <a:pt x="1395" y="24812"/>
                  </a:cubicBezTo>
                  <a:lnTo>
                    <a:pt x="3724" y="26102"/>
                  </a:lnTo>
                  <a:cubicBezTo>
                    <a:pt x="4111" y="26316"/>
                    <a:pt x="4541" y="26424"/>
                    <a:pt x="4970" y="26424"/>
                  </a:cubicBezTo>
                  <a:cubicBezTo>
                    <a:pt x="5360" y="26424"/>
                    <a:pt x="5750" y="26335"/>
                    <a:pt x="6109" y="26158"/>
                  </a:cubicBezTo>
                  <a:cubicBezTo>
                    <a:pt x="6864" y="25784"/>
                    <a:pt x="7387" y="25063"/>
                    <a:pt x="7509" y="24229"/>
                  </a:cubicBezTo>
                  <a:lnTo>
                    <a:pt x="7952" y="21207"/>
                  </a:lnTo>
                  <a:cubicBezTo>
                    <a:pt x="8396" y="20939"/>
                    <a:pt x="8786" y="20567"/>
                    <a:pt x="9055" y="20081"/>
                  </a:cubicBezTo>
                  <a:cubicBezTo>
                    <a:pt x="9247" y="19734"/>
                    <a:pt x="9365" y="19361"/>
                    <a:pt x="9414" y="18977"/>
                  </a:cubicBezTo>
                  <a:cubicBezTo>
                    <a:pt x="9634" y="19201"/>
                    <a:pt x="9889" y="19394"/>
                    <a:pt x="10179" y="19548"/>
                  </a:cubicBezTo>
                  <a:cubicBezTo>
                    <a:pt x="10678" y="19824"/>
                    <a:pt x="11227" y="19965"/>
                    <a:pt x="11782" y="19965"/>
                  </a:cubicBezTo>
                  <a:cubicBezTo>
                    <a:pt x="12090" y="19965"/>
                    <a:pt x="12400" y="19922"/>
                    <a:pt x="12704" y="19834"/>
                  </a:cubicBezTo>
                  <a:cubicBezTo>
                    <a:pt x="13557" y="19588"/>
                    <a:pt x="14264" y="19026"/>
                    <a:pt x="14694" y="18251"/>
                  </a:cubicBezTo>
                  <a:cubicBezTo>
                    <a:pt x="14926" y="17829"/>
                    <a:pt x="15063" y="17372"/>
                    <a:pt x="15099" y="16906"/>
                  </a:cubicBezTo>
                  <a:cubicBezTo>
                    <a:pt x="15706" y="17226"/>
                    <a:pt x="16368" y="17388"/>
                    <a:pt x="17037" y="17388"/>
                  </a:cubicBezTo>
                  <a:cubicBezTo>
                    <a:pt x="17421" y="17388"/>
                    <a:pt x="17808" y="17334"/>
                    <a:pt x="18188" y="17226"/>
                  </a:cubicBezTo>
                  <a:cubicBezTo>
                    <a:pt x="19254" y="16921"/>
                    <a:pt x="20140" y="16215"/>
                    <a:pt x="20679" y="15242"/>
                  </a:cubicBezTo>
                  <a:cubicBezTo>
                    <a:pt x="21218" y="14269"/>
                    <a:pt x="21347" y="13147"/>
                    <a:pt x="21041" y="12079"/>
                  </a:cubicBezTo>
                  <a:cubicBezTo>
                    <a:pt x="20742" y="11034"/>
                    <a:pt x="20061" y="10163"/>
                    <a:pt x="19118" y="9621"/>
                  </a:cubicBezTo>
                  <a:cubicBezTo>
                    <a:pt x="19509" y="9337"/>
                    <a:pt x="19835" y="8972"/>
                    <a:pt x="20077" y="8536"/>
                  </a:cubicBezTo>
                  <a:cubicBezTo>
                    <a:pt x="20507" y="7761"/>
                    <a:pt x="20609" y="6864"/>
                    <a:pt x="20364" y="6011"/>
                  </a:cubicBezTo>
                  <a:cubicBezTo>
                    <a:pt x="20120" y="5164"/>
                    <a:pt x="19562" y="4461"/>
                    <a:pt x="18796" y="4029"/>
                  </a:cubicBezTo>
                  <a:cubicBezTo>
                    <a:pt x="18790" y="4026"/>
                    <a:pt x="18787" y="4023"/>
                    <a:pt x="18781" y="4020"/>
                  </a:cubicBezTo>
                  <a:cubicBezTo>
                    <a:pt x="18282" y="3743"/>
                    <a:pt x="17733" y="3603"/>
                    <a:pt x="17178" y="3603"/>
                  </a:cubicBezTo>
                  <a:cubicBezTo>
                    <a:pt x="16870" y="3603"/>
                    <a:pt x="16561" y="3646"/>
                    <a:pt x="16257" y="3733"/>
                  </a:cubicBezTo>
                  <a:lnTo>
                    <a:pt x="14401" y="4265"/>
                  </a:lnTo>
                  <a:lnTo>
                    <a:pt x="13870" y="2409"/>
                  </a:lnTo>
                  <a:cubicBezTo>
                    <a:pt x="13627" y="1562"/>
                    <a:pt x="13070" y="858"/>
                    <a:pt x="12302" y="428"/>
                  </a:cubicBezTo>
                  <a:cubicBezTo>
                    <a:pt x="12296" y="424"/>
                    <a:pt x="12293" y="423"/>
                    <a:pt x="12287" y="418"/>
                  </a:cubicBezTo>
                  <a:cubicBezTo>
                    <a:pt x="11788" y="141"/>
                    <a:pt x="11238" y="1"/>
                    <a:pt x="10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0" name="Google Shape;4849;p41">
              <a:extLst>
                <a:ext uri="{FF2B5EF4-FFF2-40B4-BE49-F238E27FC236}">
                  <a16:creationId xmlns:a16="http://schemas.microsoft.com/office/drawing/2014/main" id="{1148F782-51DE-4CB6-A790-3268AA9CB8AD}"/>
                </a:ext>
              </a:extLst>
            </p:cNvPr>
            <p:cNvSpPr/>
            <p:nvPr/>
          </p:nvSpPr>
          <p:spPr>
            <a:xfrm>
              <a:off x="992775" y="3715425"/>
              <a:ext cx="441675" cy="422950"/>
            </a:xfrm>
            <a:custGeom>
              <a:avLst/>
              <a:gdLst/>
              <a:ahLst/>
              <a:cxnLst/>
              <a:rect l="l" t="t" r="r" b="b"/>
              <a:pathLst>
                <a:path w="17667" h="16918" extrusionOk="0">
                  <a:moveTo>
                    <a:pt x="8361" y="994"/>
                  </a:moveTo>
                  <a:cubicBezTo>
                    <a:pt x="8713" y="994"/>
                    <a:pt x="9036" y="1226"/>
                    <a:pt x="9139" y="1582"/>
                  </a:cubicBezTo>
                  <a:lnTo>
                    <a:pt x="10032" y="4698"/>
                  </a:lnTo>
                  <a:lnTo>
                    <a:pt x="8473" y="5147"/>
                  </a:lnTo>
                  <a:lnTo>
                    <a:pt x="7578" y="2031"/>
                  </a:lnTo>
                  <a:cubicBezTo>
                    <a:pt x="7457" y="1599"/>
                    <a:pt x="7706" y="1149"/>
                    <a:pt x="8136" y="1026"/>
                  </a:cubicBezTo>
                  <a:cubicBezTo>
                    <a:pt x="8211" y="1004"/>
                    <a:pt x="8286" y="994"/>
                    <a:pt x="8361" y="994"/>
                  </a:cubicBezTo>
                  <a:close/>
                  <a:moveTo>
                    <a:pt x="2938" y="3518"/>
                  </a:moveTo>
                  <a:cubicBezTo>
                    <a:pt x="3222" y="3518"/>
                    <a:pt x="3498" y="3592"/>
                    <a:pt x="3740" y="3725"/>
                  </a:cubicBezTo>
                  <a:cubicBezTo>
                    <a:pt x="4111" y="3931"/>
                    <a:pt x="4404" y="4277"/>
                    <a:pt x="4528" y="4714"/>
                  </a:cubicBezTo>
                  <a:lnTo>
                    <a:pt x="4980" y="6287"/>
                  </a:lnTo>
                  <a:lnTo>
                    <a:pt x="4970" y="6309"/>
                  </a:lnTo>
                  <a:lnTo>
                    <a:pt x="3395" y="6762"/>
                  </a:lnTo>
                  <a:cubicBezTo>
                    <a:pt x="3243" y="6805"/>
                    <a:pt x="3089" y="6827"/>
                    <a:pt x="2936" y="6827"/>
                  </a:cubicBezTo>
                  <a:cubicBezTo>
                    <a:pt x="2660" y="6827"/>
                    <a:pt x="2387" y="6757"/>
                    <a:pt x="2138" y="6619"/>
                  </a:cubicBezTo>
                  <a:cubicBezTo>
                    <a:pt x="1751" y="6404"/>
                    <a:pt x="1471" y="6052"/>
                    <a:pt x="1349" y="5628"/>
                  </a:cubicBezTo>
                  <a:cubicBezTo>
                    <a:pt x="1099" y="4752"/>
                    <a:pt x="1607" y="3835"/>
                    <a:pt x="2483" y="3582"/>
                  </a:cubicBezTo>
                  <a:cubicBezTo>
                    <a:pt x="2635" y="3538"/>
                    <a:pt x="2787" y="3518"/>
                    <a:pt x="2938" y="3518"/>
                  </a:cubicBezTo>
                  <a:close/>
                  <a:moveTo>
                    <a:pt x="14859" y="4595"/>
                  </a:moveTo>
                  <a:cubicBezTo>
                    <a:pt x="14995" y="4595"/>
                    <a:pt x="15129" y="4629"/>
                    <a:pt x="15249" y="4697"/>
                  </a:cubicBezTo>
                  <a:cubicBezTo>
                    <a:pt x="15440" y="4803"/>
                    <a:pt x="15576" y="4975"/>
                    <a:pt x="15636" y="5182"/>
                  </a:cubicBezTo>
                  <a:cubicBezTo>
                    <a:pt x="15761" y="5612"/>
                    <a:pt x="15510" y="6061"/>
                    <a:pt x="15080" y="6186"/>
                  </a:cubicBezTo>
                  <a:lnTo>
                    <a:pt x="11879" y="7103"/>
                  </a:lnTo>
                  <a:lnTo>
                    <a:pt x="11432" y="5542"/>
                  </a:lnTo>
                  <a:lnTo>
                    <a:pt x="14633" y="4626"/>
                  </a:lnTo>
                  <a:cubicBezTo>
                    <a:pt x="14707" y="4605"/>
                    <a:pt x="14783" y="4595"/>
                    <a:pt x="14859" y="4595"/>
                  </a:cubicBezTo>
                  <a:close/>
                  <a:moveTo>
                    <a:pt x="10425" y="5614"/>
                  </a:moveTo>
                  <a:lnTo>
                    <a:pt x="10921" y="7342"/>
                  </a:lnTo>
                  <a:lnTo>
                    <a:pt x="9192" y="7838"/>
                  </a:lnTo>
                  <a:lnTo>
                    <a:pt x="8696" y="6110"/>
                  </a:lnTo>
                  <a:lnTo>
                    <a:pt x="10425" y="5614"/>
                  </a:lnTo>
                  <a:close/>
                  <a:moveTo>
                    <a:pt x="7746" y="6382"/>
                  </a:moveTo>
                  <a:lnTo>
                    <a:pt x="8243" y="8111"/>
                  </a:lnTo>
                  <a:lnTo>
                    <a:pt x="6513" y="8608"/>
                  </a:lnTo>
                  <a:lnTo>
                    <a:pt x="6023" y="6895"/>
                  </a:lnTo>
                  <a:cubicBezTo>
                    <a:pt x="6025" y="6891"/>
                    <a:pt x="6029" y="6888"/>
                    <a:pt x="6030" y="6884"/>
                  </a:cubicBezTo>
                  <a:cubicBezTo>
                    <a:pt x="6030" y="6881"/>
                    <a:pt x="6032" y="6877"/>
                    <a:pt x="6033" y="6874"/>
                  </a:cubicBezTo>
                  <a:lnTo>
                    <a:pt x="7746" y="6382"/>
                  </a:lnTo>
                  <a:close/>
                  <a:moveTo>
                    <a:pt x="11193" y="8293"/>
                  </a:moveTo>
                  <a:lnTo>
                    <a:pt x="11666" y="9944"/>
                  </a:lnTo>
                  <a:cubicBezTo>
                    <a:pt x="11644" y="9974"/>
                    <a:pt x="11627" y="10008"/>
                    <a:pt x="11613" y="10044"/>
                  </a:cubicBezTo>
                  <a:lnTo>
                    <a:pt x="9960" y="10517"/>
                  </a:lnTo>
                  <a:lnTo>
                    <a:pt x="9464" y="8788"/>
                  </a:lnTo>
                  <a:lnTo>
                    <a:pt x="11193" y="8293"/>
                  </a:lnTo>
                  <a:close/>
                  <a:moveTo>
                    <a:pt x="8516" y="9061"/>
                  </a:moveTo>
                  <a:lnTo>
                    <a:pt x="9012" y="10789"/>
                  </a:lnTo>
                  <a:lnTo>
                    <a:pt x="7283" y="11285"/>
                  </a:lnTo>
                  <a:lnTo>
                    <a:pt x="6786" y="9557"/>
                  </a:lnTo>
                  <a:lnTo>
                    <a:pt x="8516" y="9061"/>
                  </a:lnTo>
                  <a:close/>
                  <a:moveTo>
                    <a:pt x="5844" y="9855"/>
                  </a:moveTo>
                  <a:lnTo>
                    <a:pt x="6291" y="11414"/>
                  </a:lnTo>
                  <a:lnTo>
                    <a:pt x="3200" y="12301"/>
                  </a:lnTo>
                  <a:cubicBezTo>
                    <a:pt x="3125" y="12323"/>
                    <a:pt x="3050" y="12333"/>
                    <a:pt x="2976" y="12333"/>
                  </a:cubicBezTo>
                  <a:cubicBezTo>
                    <a:pt x="2623" y="12333"/>
                    <a:pt x="2298" y="12101"/>
                    <a:pt x="2197" y="11744"/>
                  </a:cubicBezTo>
                  <a:cubicBezTo>
                    <a:pt x="2073" y="11314"/>
                    <a:pt x="2324" y="10864"/>
                    <a:pt x="2754" y="10741"/>
                  </a:cubicBezTo>
                  <a:lnTo>
                    <a:pt x="5844" y="9855"/>
                  </a:lnTo>
                  <a:close/>
                  <a:moveTo>
                    <a:pt x="14722" y="10050"/>
                  </a:moveTo>
                  <a:cubicBezTo>
                    <a:pt x="15442" y="10050"/>
                    <a:pt x="16106" y="10523"/>
                    <a:pt x="16314" y="11248"/>
                  </a:cubicBezTo>
                  <a:cubicBezTo>
                    <a:pt x="16565" y="12124"/>
                    <a:pt x="16057" y="13041"/>
                    <a:pt x="15179" y="13292"/>
                  </a:cubicBezTo>
                  <a:cubicBezTo>
                    <a:pt x="15027" y="13335"/>
                    <a:pt x="14873" y="13357"/>
                    <a:pt x="14720" y="13357"/>
                  </a:cubicBezTo>
                  <a:cubicBezTo>
                    <a:pt x="14444" y="13357"/>
                    <a:pt x="14171" y="13287"/>
                    <a:pt x="13922" y="13148"/>
                  </a:cubicBezTo>
                  <a:cubicBezTo>
                    <a:pt x="13535" y="12936"/>
                    <a:pt x="13255" y="12582"/>
                    <a:pt x="13134" y="12158"/>
                  </a:cubicBezTo>
                  <a:lnTo>
                    <a:pt x="12701" y="10646"/>
                  </a:lnTo>
                  <a:cubicBezTo>
                    <a:pt x="12711" y="10630"/>
                    <a:pt x="12724" y="10616"/>
                    <a:pt x="12732" y="10600"/>
                  </a:cubicBezTo>
                  <a:cubicBezTo>
                    <a:pt x="12741" y="10583"/>
                    <a:pt x="12748" y="10566"/>
                    <a:pt x="12755" y="10547"/>
                  </a:cubicBezTo>
                  <a:lnTo>
                    <a:pt x="14267" y="10114"/>
                  </a:lnTo>
                  <a:cubicBezTo>
                    <a:pt x="14419" y="10071"/>
                    <a:pt x="14572" y="10050"/>
                    <a:pt x="14722" y="10050"/>
                  </a:cubicBezTo>
                  <a:close/>
                  <a:moveTo>
                    <a:pt x="9343" y="11722"/>
                  </a:moveTo>
                  <a:lnTo>
                    <a:pt x="10253" y="14897"/>
                  </a:lnTo>
                  <a:cubicBezTo>
                    <a:pt x="10376" y="15327"/>
                    <a:pt x="10127" y="15777"/>
                    <a:pt x="9695" y="15900"/>
                  </a:cubicBezTo>
                  <a:cubicBezTo>
                    <a:pt x="9621" y="15922"/>
                    <a:pt x="9545" y="15932"/>
                    <a:pt x="9470" y="15932"/>
                  </a:cubicBezTo>
                  <a:cubicBezTo>
                    <a:pt x="9334" y="15932"/>
                    <a:pt x="9200" y="15898"/>
                    <a:pt x="9079" y="15831"/>
                  </a:cubicBezTo>
                  <a:cubicBezTo>
                    <a:pt x="8890" y="15725"/>
                    <a:pt x="8754" y="15553"/>
                    <a:pt x="8692" y="15345"/>
                  </a:cubicBezTo>
                  <a:lnTo>
                    <a:pt x="7782" y="12171"/>
                  </a:lnTo>
                  <a:lnTo>
                    <a:pt x="9343" y="11722"/>
                  </a:lnTo>
                  <a:close/>
                  <a:moveTo>
                    <a:pt x="8363" y="0"/>
                  </a:moveTo>
                  <a:cubicBezTo>
                    <a:pt x="8197" y="0"/>
                    <a:pt x="8030" y="23"/>
                    <a:pt x="7866" y="70"/>
                  </a:cubicBezTo>
                  <a:cubicBezTo>
                    <a:pt x="7403" y="203"/>
                    <a:pt x="7021" y="507"/>
                    <a:pt x="6787" y="929"/>
                  </a:cubicBezTo>
                  <a:cubicBezTo>
                    <a:pt x="6555" y="1350"/>
                    <a:pt x="6499" y="1836"/>
                    <a:pt x="6632" y="2297"/>
                  </a:cubicBezTo>
                  <a:lnTo>
                    <a:pt x="7525" y="5413"/>
                  </a:lnTo>
                  <a:lnTo>
                    <a:pt x="5896" y="5880"/>
                  </a:lnTo>
                  <a:lnTo>
                    <a:pt x="5482" y="4439"/>
                  </a:lnTo>
                  <a:cubicBezTo>
                    <a:pt x="5150" y="3280"/>
                    <a:pt x="4089" y="2524"/>
                    <a:pt x="2941" y="2524"/>
                  </a:cubicBezTo>
                  <a:cubicBezTo>
                    <a:pt x="2700" y="2524"/>
                    <a:pt x="2456" y="2557"/>
                    <a:pt x="2214" y="2627"/>
                  </a:cubicBezTo>
                  <a:cubicBezTo>
                    <a:pt x="813" y="3028"/>
                    <a:pt x="1" y="4496"/>
                    <a:pt x="402" y="5895"/>
                  </a:cubicBezTo>
                  <a:cubicBezTo>
                    <a:pt x="598" y="6574"/>
                    <a:pt x="1044" y="7134"/>
                    <a:pt x="1662" y="7477"/>
                  </a:cubicBezTo>
                  <a:cubicBezTo>
                    <a:pt x="2060" y="7698"/>
                    <a:pt x="2497" y="7809"/>
                    <a:pt x="2940" y="7809"/>
                  </a:cubicBezTo>
                  <a:cubicBezTo>
                    <a:pt x="3185" y="7809"/>
                    <a:pt x="3431" y="7775"/>
                    <a:pt x="3673" y="7706"/>
                  </a:cubicBezTo>
                  <a:lnTo>
                    <a:pt x="5115" y="7292"/>
                  </a:lnTo>
                  <a:lnTo>
                    <a:pt x="5575" y="8897"/>
                  </a:lnTo>
                  <a:lnTo>
                    <a:pt x="2485" y="9785"/>
                  </a:lnTo>
                  <a:cubicBezTo>
                    <a:pt x="2022" y="9916"/>
                    <a:pt x="1639" y="10222"/>
                    <a:pt x="1405" y="10643"/>
                  </a:cubicBezTo>
                  <a:cubicBezTo>
                    <a:pt x="1173" y="11063"/>
                    <a:pt x="1117" y="11549"/>
                    <a:pt x="1251" y="12010"/>
                  </a:cubicBezTo>
                  <a:cubicBezTo>
                    <a:pt x="1382" y="12473"/>
                    <a:pt x="1688" y="12856"/>
                    <a:pt x="2108" y="13090"/>
                  </a:cubicBezTo>
                  <a:cubicBezTo>
                    <a:pt x="2379" y="13239"/>
                    <a:pt x="2678" y="13316"/>
                    <a:pt x="2980" y="13316"/>
                  </a:cubicBezTo>
                  <a:cubicBezTo>
                    <a:pt x="3146" y="13316"/>
                    <a:pt x="3313" y="13293"/>
                    <a:pt x="3476" y="13246"/>
                  </a:cubicBezTo>
                  <a:lnTo>
                    <a:pt x="6704" y="12318"/>
                  </a:lnTo>
                  <a:cubicBezTo>
                    <a:pt x="6705" y="12321"/>
                    <a:pt x="6707" y="12321"/>
                    <a:pt x="6710" y="12323"/>
                  </a:cubicBezTo>
                  <a:cubicBezTo>
                    <a:pt x="6743" y="12340"/>
                    <a:pt x="6779" y="12354"/>
                    <a:pt x="6817" y="12366"/>
                  </a:cubicBezTo>
                  <a:lnTo>
                    <a:pt x="7749" y="15612"/>
                  </a:lnTo>
                  <a:cubicBezTo>
                    <a:pt x="7881" y="16074"/>
                    <a:pt x="8186" y="16458"/>
                    <a:pt x="8606" y="16690"/>
                  </a:cubicBezTo>
                  <a:cubicBezTo>
                    <a:pt x="8877" y="16840"/>
                    <a:pt x="9175" y="16917"/>
                    <a:pt x="9476" y="16917"/>
                  </a:cubicBezTo>
                  <a:cubicBezTo>
                    <a:pt x="9643" y="16917"/>
                    <a:pt x="9810" y="16894"/>
                    <a:pt x="9975" y="16846"/>
                  </a:cubicBezTo>
                  <a:cubicBezTo>
                    <a:pt x="10438" y="16714"/>
                    <a:pt x="10820" y="16409"/>
                    <a:pt x="11054" y="15988"/>
                  </a:cubicBezTo>
                  <a:cubicBezTo>
                    <a:pt x="11286" y="15568"/>
                    <a:pt x="11342" y="15082"/>
                    <a:pt x="11210" y="14619"/>
                  </a:cubicBezTo>
                  <a:lnTo>
                    <a:pt x="10299" y="11444"/>
                  </a:lnTo>
                  <a:lnTo>
                    <a:pt x="11788" y="11019"/>
                  </a:lnTo>
                  <a:lnTo>
                    <a:pt x="12190" y="12426"/>
                  </a:lnTo>
                  <a:cubicBezTo>
                    <a:pt x="12387" y="13105"/>
                    <a:pt x="12833" y="13669"/>
                    <a:pt x="13450" y="14008"/>
                  </a:cubicBezTo>
                  <a:cubicBezTo>
                    <a:pt x="13848" y="14229"/>
                    <a:pt x="14286" y="14341"/>
                    <a:pt x="14728" y="14341"/>
                  </a:cubicBezTo>
                  <a:cubicBezTo>
                    <a:pt x="14973" y="14341"/>
                    <a:pt x="15219" y="14306"/>
                    <a:pt x="15461" y="14238"/>
                  </a:cubicBezTo>
                  <a:cubicBezTo>
                    <a:pt x="16853" y="13841"/>
                    <a:pt x="17667" y="12374"/>
                    <a:pt x="17266" y="10974"/>
                  </a:cubicBezTo>
                  <a:cubicBezTo>
                    <a:pt x="16934" y="9815"/>
                    <a:pt x="15874" y="9060"/>
                    <a:pt x="14725" y="9060"/>
                  </a:cubicBezTo>
                  <a:cubicBezTo>
                    <a:pt x="14484" y="9060"/>
                    <a:pt x="14239" y="9093"/>
                    <a:pt x="13996" y="9163"/>
                  </a:cubicBezTo>
                  <a:lnTo>
                    <a:pt x="12589" y="9565"/>
                  </a:lnTo>
                  <a:lnTo>
                    <a:pt x="12156" y="8052"/>
                  </a:lnTo>
                  <a:lnTo>
                    <a:pt x="15355" y="7134"/>
                  </a:lnTo>
                  <a:cubicBezTo>
                    <a:pt x="15818" y="7003"/>
                    <a:pt x="16201" y="6697"/>
                    <a:pt x="16433" y="6276"/>
                  </a:cubicBezTo>
                  <a:cubicBezTo>
                    <a:pt x="16666" y="5856"/>
                    <a:pt x="16722" y="5370"/>
                    <a:pt x="16589" y="4907"/>
                  </a:cubicBezTo>
                  <a:cubicBezTo>
                    <a:pt x="16457" y="4446"/>
                    <a:pt x="16152" y="4062"/>
                    <a:pt x="15731" y="3829"/>
                  </a:cubicBezTo>
                  <a:cubicBezTo>
                    <a:pt x="15460" y="3679"/>
                    <a:pt x="15163" y="3603"/>
                    <a:pt x="14861" y="3603"/>
                  </a:cubicBezTo>
                  <a:cubicBezTo>
                    <a:pt x="14695" y="3603"/>
                    <a:pt x="14527" y="3626"/>
                    <a:pt x="14362" y="3673"/>
                  </a:cubicBezTo>
                  <a:lnTo>
                    <a:pt x="11077" y="4616"/>
                  </a:lnTo>
                  <a:cubicBezTo>
                    <a:pt x="11063" y="4605"/>
                    <a:pt x="11048" y="4596"/>
                    <a:pt x="11034" y="4585"/>
                  </a:cubicBezTo>
                  <a:lnTo>
                    <a:pt x="10094" y="1306"/>
                  </a:lnTo>
                  <a:cubicBezTo>
                    <a:pt x="9960" y="843"/>
                    <a:pt x="9657" y="460"/>
                    <a:pt x="9235" y="226"/>
                  </a:cubicBezTo>
                  <a:cubicBezTo>
                    <a:pt x="8963" y="77"/>
                    <a:pt x="8665" y="0"/>
                    <a:pt x="8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1" name="Google Shape;4850;p41">
              <a:extLst>
                <a:ext uri="{FF2B5EF4-FFF2-40B4-BE49-F238E27FC236}">
                  <a16:creationId xmlns:a16="http://schemas.microsoft.com/office/drawing/2014/main" id="{6382D8AE-8992-4CC9-8258-DF2D73AAEF76}"/>
                </a:ext>
              </a:extLst>
            </p:cNvPr>
            <p:cNvSpPr/>
            <p:nvPr/>
          </p:nvSpPr>
          <p:spPr>
            <a:xfrm>
              <a:off x="622725" y="3387175"/>
              <a:ext cx="1071750" cy="1216475"/>
            </a:xfrm>
            <a:custGeom>
              <a:avLst/>
              <a:gdLst/>
              <a:ahLst/>
              <a:cxnLst/>
              <a:rect l="l" t="t" r="r" b="b"/>
              <a:pathLst>
                <a:path w="42870" h="48659" extrusionOk="0">
                  <a:moveTo>
                    <a:pt x="22528" y="793"/>
                  </a:moveTo>
                  <a:lnTo>
                    <a:pt x="40770" y="10903"/>
                  </a:lnTo>
                  <a:cubicBezTo>
                    <a:pt x="40055" y="12524"/>
                    <a:pt x="40607" y="14440"/>
                    <a:pt x="42069" y="15433"/>
                  </a:cubicBezTo>
                  <a:lnTo>
                    <a:pt x="24825" y="46544"/>
                  </a:lnTo>
                  <a:cubicBezTo>
                    <a:pt x="24351" y="46336"/>
                    <a:pt x="23851" y="46235"/>
                    <a:pt x="23356" y="46235"/>
                  </a:cubicBezTo>
                  <a:cubicBezTo>
                    <a:pt x="22161" y="46235"/>
                    <a:pt x="20994" y="46821"/>
                    <a:pt x="20276" y="47880"/>
                  </a:cubicBezTo>
                  <a:lnTo>
                    <a:pt x="2037" y="37771"/>
                  </a:lnTo>
                  <a:cubicBezTo>
                    <a:pt x="2633" y="36460"/>
                    <a:pt x="2407" y="34968"/>
                    <a:pt x="1522" y="33906"/>
                  </a:cubicBezTo>
                  <a:cubicBezTo>
                    <a:pt x="1326" y="33667"/>
                    <a:pt x="1095" y="33450"/>
                    <a:pt x="833" y="33264"/>
                  </a:cubicBezTo>
                  <a:lnTo>
                    <a:pt x="18091" y="2127"/>
                  </a:lnTo>
                  <a:cubicBezTo>
                    <a:pt x="18549" y="2316"/>
                    <a:pt x="19026" y="2406"/>
                    <a:pt x="19496" y="2406"/>
                  </a:cubicBezTo>
                  <a:cubicBezTo>
                    <a:pt x="20683" y="2406"/>
                    <a:pt x="21828" y="1828"/>
                    <a:pt x="22528" y="793"/>
                  </a:cubicBezTo>
                  <a:close/>
                  <a:moveTo>
                    <a:pt x="22410" y="1"/>
                  </a:moveTo>
                  <a:cubicBezTo>
                    <a:pt x="22291" y="1"/>
                    <a:pt x="22176" y="63"/>
                    <a:pt x="22115" y="175"/>
                  </a:cubicBezTo>
                  <a:cubicBezTo>
                    <a:pt x="21564" y="1168"/>
                    <a:pt x="20549" y="1728"/>
                    <a:pt x="19493" y="1728"/>
                  </a:cubicBezTo>
                  <a:cubicBezTo>
                    <a:pt x="19025" y="1728"/>
                    <a:pt x="18549" y="1618"/>
                    <a:pt x="18102" y="1387"/>
                  </a:cubicBezTo>
                  <a:cubicBezTo>
                    <a:pt x="18052" y="1362"/>
                    <a:pt x="17999" y="1349"/>
                    <a:pt x="17947" y="1349"/>
                  </a:cubicBezTo>
                  <a:cubicBezTo>
                    <a:pt x="17827" y="1349"/>
                    <a:pt x="17711" y="1413"/>
                    <a:pt x="17651" y="1524"/>
                  </a:cubicBezTo>
                  <a:lnTo>
                    <a:pt x="89" y="33208"/>
                  </a:lnTo>
                  <a:cubicBezTo>
                    <a:pt x="0" y="33369"/>
                    <a:pt x="56" y="33569"/>
                    <a:pt x="214" y="33664"/>
                  </a:cubicBezTo>
                  <a:cubicBezTo>
                    <a:pt x="1620" y="34498"/>
                    <a:pt x="2106" y="36275"/>
                    <a:pt x="1293" y="37737"/>
                  </a:cubicBezTo>
                  <a:cubicBezTo>
                    <a:pt x="1247" y="37816"/>
                    <a:pt x="1234" y="37909"/>
                    <a:pt x="1260" y="37998"/>
                  </a:cubicBezTo>
                  <a:cubicBezTo>
                    <a:pt x="1272" y="38044"/>
                    <a:pt x="1296" y="38087"/>
                    <a:pt x="1326" y="38123"/>
                  </a:cubicBezTo>
                  <a:cubicBezTo>
                    <a:pt x="1353" y="38156"/>
                    <a:pt x="1385" y="38181"/>
                    <a:pt x="1422" y="38201"/>
                  </a:cubicBezTo>
                  <a:lnTo>
                    <a:pt x="20233" y="48622"/>
                  </a:lnTo>
                  <a:cubicBezTo>
                    <a:pt x="20277" y="48647"/>
                    <a:pt x="20326" y="48658"/>
                    <a:pt x="20374" y="48658"/>
                  </a:cubicBezTo>
                  <a:cubicBezTo>
                    <a:pt x="20507" y="48658"/>
                    <a:pt x="20645" y="48576"/>
                    <a:pt x="20711" y="48456"/>
                  </a:cubicBezTo>
                  <a:cubicBezTo>
                    <a:pt x="21259" y="47465"/>
                    <a:pt x="22289" y="46906"/>
                    <a:pt x="23348" y="46906"/>
                  </a:cubicBezTo>
                  <a:cubicBezTo>
                    <a:pt x="23842" y="46906"/>
                    <a:pt x="24341" y="47027"/>
                    <a:pt x="24803" y="47282"/>
                  </a:cubicBezTo>
                  <a:cubicBezTo>
                    <a:pt x="24855" y="47312"/>
                    <a:pt x="24911" y="47326"/>
                    <a:pt x="24967" y="47326"/>
                  </a:cubicBezTo>
                  <a:cubicBezTo>
                    <a:pt x="25085" y="47326"/>
                    <a:pt x="25200" y="47263"/>
                    <a:pt x="25261" y="47152"/>
                  </a:cubicBezTo>
                  <a:lnTo>
                    <a:pt x="42817" y="15476"/>
                  </a:lnTo>
                  <a:cubicBezTo>
                    <a:pt x="42860" y="15399"/>
                    <a:pt x="42870" y="15305"/>
                    <a:pt x="42846" y="15220"/>
                  </a:cubicBezTo>
                  <a:cubicBezTo>
                    <a:pt x="42820" y="15134"/>
                    <a:pt x="42762" y="15060"/>
                    <a:pt x="42684" y="15017"/>
                  </a:cubicBezTo>
                  <a:cubicBezTo>
                    <a:pt x="41235" y="14215"/>
                    <a:pt x="40706" y="12376"/>
                    <a:pt x="41510" y="10926"/>
                  </a:cubicBezTo>
                  <a:cubicBezTo>
                    <a:pt x="41601" y="10762"/>
                    <a:pt x="41541" y="10554"/>
                    <a:pt x="41379" y="10467"/>
                  </a:cubicBezTo>
                  <a:lnTo>
                    <a:pt x="22574" y="43"/>
                  </a:lnTo>
                  <a:cubicBezTo>
                    <a:pt x="22522" y="14"/>
                    <a:pt x="22466" y="1"/>
                    <a:pt x="2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2" name="Google Shape;4851;p41">
              <a:extLst>
                <a:ext uri="{FF2B5EF4-FFF2-40B4-BE49-F238E27FC236}">
                  <a16:creationId xmlns:a16="http://schemas.microsoft.com/office/drawing/2014/main" id="{280F5B99-AFF6-4D16-A603-35DD0170F75F}"/>
                </a:ext>
              </a:extLst>
            </p:cNvPr>
            <p:cNvSpPr/>
            <p:nvPr/>
          </p:nvSpPr>
          <p:spPr>
            <a:xfrm>
              <a:off x="1049550" y="4103250"/>
              <a:ext cx="88850" cy="77775"/>
            </a:xfrm>
            <a:custGeom>
              <a:avLst/>
              <a:gdLst/>
              <a:ahLst/>
              <a:cxnLst/>
              <a:rect l="l" t="t" r="r" b="b"/>
              <a:pathLst>
                <a:path w="3554" h="3111" extrusionOk="0">
                  <a:moveTo>
                    <a:pt x="1779" y="0"/>
                  </a:moveTo>
                  <a:cubicBezTo>
                    <a:pt x="1233" y="0"/>
                    <a:pt x="703" y="290"/>
                    <a:pt x="419" y="801"/>
                  </a:cubicBezTo>
                  <a:cubicBezTo>
                    <a:pt x="0" y="1552"/>
                    <a:pt x="272" y="2500"/>
                    <a:pt x="1023" y="2915"/>
                  </a:cubicBezTo>
                  <a:cubicBezTo>
                    <a:pt x="1262" y="3048"/>
                    <a:pt x="1521" y="3111"/>
                    <a:pt x="1776" y="3111"/>
                  </a:cubicBezTo>
                  <a:cubicBezTo>
                    <a:pt x="2323" y="3111"/>
                    <a:pt x="2854" y="2822"/>
                    <a:pt x="3137" y="2311"/>
                  </a:cubicBezTo>
                  <a:cubicBezTo>
                    <a:pt x="3553" y="1560"/>
                    <a:pt x="3282" y="614"/>
                    <a:pt x="2533" y="197"/>
                  </a:cubicBezTo>
                  <a:cubicBezTo>
                    <a:pt x="2293" y="63"/>
                    <a:pt x="2034" y="0"/>
                    <a:pt x="1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3" name="Google Shape;4852;p41">
              <a:extLst>
                <a:ext uri="{FF2B5EF4-FFF2-40B4-BE49-F238E27FC236}">
                  <a16:creationId xmlns:a16="http://schemas.microsoft.com/office/drawing/2014/main" id="{089DBF2A-760A-4229-ADC4-1DD6E1409C5B}"/>
                </a:ext>
              </a:extLst>
            </p:cNvPr>
            <p:cNvSpPr/>
            <p:nvPr/>
          </p:nvSpPr>
          <p:spPr>
            <a:xfrm>
              <a:off x="962425" y="4134850"/>
              <a:ext cx="142500" cy="172800"/>
            </a:xfrm>
            <a:custGeom>
              <a:avLst/>
              <a:gdLst/>
              <a:ahLst/>
              <a:cxnLst/>
              <a:rect l="l" t="t" r="r" b="b"/>
              <a:pathLst>
                <a:path w="5700" h="6912" extrusionOk="0">
                  <a:moveTo>
                    <a:pt x="5130" y="0"/>
                  </a:moveTo>
                  <a:cubicBezTo>
                    <a:pt x="5016" y="0"/>
                    <a:pt x="4899" y="39"/>
                    <a:pt x="4796" y="125"/>
                  </a:cubicBezTo>
                  <a:lnTo>
                    <a:pt x="279" y="3963"/>
                  </a:lnTo>
                  <a:cubicBezTo>
                    <a:pt x="1" y="4200"/>
                    <a:pt x="44" y="4640"/>
                    <a:pt x="363" y="4817"/>
                  </a:cubicBezTo>
                  <a:lnTo>
                    <a:pt x="4023" y="6845"/>
                  </a:lnTo>
                  <a:cubicBezTo>
                    <a:pt x="4104" y="6891"/>
                    <a:pt x="4191" y="6912"/>
                    <a:pt x="4275" y="6912"/>
                  </a:cubicBezTo>
                  <a:cubicBezTo>
                    <a:pt x="4522" y="6912"/>
                    <a:pt x="4753" y="6734"/>
                    <a:pt x="4792" y="6466"/>
                  </a:cubicBezTo>
                  <a:lnTo>
                    <a:pt x="5649" y="602"/>
                  </a:lnTo>
                  <a:cubicBezTo>
                    <a:pt x="5700" y="257"/>
                    <a:pt x="5425" y="0"/>
                    <a:pt x="5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4" name="Google Shape;4853;p41">
              <a:extLst>
                <a:ext uri="{FF2B5EF4-FFF2-40B4-BE49-F238E27FC236}">
                  <a16:creationId xmlns:a16="http://schemas.microsoft.com/office/drawing/2014/main" id="{4147D341-E20E-4296-BA10-D965FB4C12D3}"/>
                </a:ext>
              </a:extLst>
            </p:cNvPr>
            <p:cNvSpPr/>
            <p:nvPr/>
          </p:nvSpPr>
          <p:spPr>
            <a:xfrm>
              <a:off x="1096200" y="3999675"/>
              <a:ext cx="81250" cy="130425"/>
            </a:xfrm>
            <a:custGeom>
              <a:avLst/>
              <a:gdLst/>
              <a:ahLst/>
              <a:cxnLst/>
              <a:rect l="l" t="t" r="r" b="b"/>
              <a:pathLst>
                <a:path w="3250" h="5217" extrusionOk="0">
                  <a:moveTo>
                    <a:pt x="2902" y="0"/>
                  </a:moveTo>
                  <a:cubicBezTo>
                    <a:pt x="2795" y="0"/>
                    <a:pt x="2690" y="57"/>
                    <a:pt x="2634" y="157"/>
                  </a:cubicBezTo>
                  <a:lnTo>
                    <a:pt x="82" y="4764"/>
                  </a:lnTo>
                  <a:cubicBezTo>
                    <a:pt x="0" y="4910"/>
                    <a:pt x="52" y="5095"/>
                    <a:pt x="198" y="5178"/>
                  </a:cubicBezTo>
                  <a:cubicBezTo>
                    <a:pt x="198" y="5178"/>
                    <a:pt x="198" y="5178"/>
                    <a:pt x="198" y="5178"/>
                  </a:cubicBezTo>
                  <a:lnTo>
                    <a:pt x="198" y="5178"/>
                  </a:lnTo>
                  <a:cubicBezTo>
                    <a:pt x="198" y="5179"/>
                    <a:pt x="199" y="5179"/>
                    <a:pt x="199" y="5179"/>
                  </a:cubicBezTo>
                  <a:cubicBezTo>
                    <a:pt x="199" y="5179"/>
                    <a:pt x="199" y="5179"/>
                    <a:pt x="199" y="5178"/>
                  </a:cubicBezTo>
                  <a:lnTo>
                    <a:pt x="199" y="5178"/>
                  </a:lnTo>
                  <a:cubicBezTo>
                    <a:pt x="246" y="5204"/>
                    <a:pt x="297" y="5216"/>
                    <a:pt x="347" y="5216"/>
                  </a:cubicBezTo>
                  <a:cubicBezTo>
                    <a:pt x="454" y="5216"/>
                    <a:pt x="557" y="5160"/>
                    <a:pt x="612" y="5060"/>
                  </a:cubicBezTo>
                  <a:lnTo>
                    <a:pt x="3168" y="453"/>
                  </a:lnTo>
                  <a:cubicBezTo>
                    <a:pt x="3249" y="306"/>
                    <a:pt x="3198" y="122"/>
                    <a:pt x="3050" y="38"/>
                  </a:cubicBezTo>
                  <a:lnTo>
                    <a:pt x="3049" y="38"/>
                  </a:lnTo>
                  <a:cubicBezTo>
                    <a:pt x="3002" y="13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5" name="Google Shape;4854;p41">
              <a:extLst>
                <a:ext uri="{FF2B5EF4-FFF2-40B4-BE49-F238E27FC236}">
                  <a16:creationId xmlns:a16="http://schemas.microsoft.com/office/drawing/2014/main" id="{519E4940-9D7D-4AFE-8FFF-232DB9F7C42D}"/>
                </a:ext>
              </a:extLst>
            </p:cNvPr>
            <p:cNvSpPr/>
            <p:nvPr/>
          </p:nvSpPr>
          <p:spPr>
            <a:xfrm>
              <a:off x="1267575" y="3236425"/>
              <a:ext cx="420500" cy="368175"/>
            </a:xfrm>
            <a:custGeom>
              <a:avLst/>
              <a:gdLst/>
              <a:ahLst/>
              <a:cxnLst/>
              <a:rect l="l" t="t" r="r" b="b"/>
              <a:pathLst>
                <a:path w="16820" h="14727" extrusionOk="0">
                  <a:moveTo>
                    <a:pt x="7374" y="3750"/>
                  </a:moveTo>
                  <a:lnTo>
                    <a:pt x="12025" y="6328"/>
                  </a:lnTo>
                  <a:lnTo>
                    <a:pt x="9448" y="10979"/>
                  </a:lnTo>
                  <a:lnTo>
                    <a:pt x="4796" y="8401"/>
                  </a:lnTo>
                  <a:lnTo>
                    <a:pt x="7374" y="3750"/>
                  </a:lnTo>
                  <a:close/>
                  <a:moveTo>
                    <a:pt x="8417" y="1"/>
                  </a:moveTo>
                  <a:cubicBezTo>
                    <a:pt x="5827" y="1"/>
                    <a:pt x="3315" y="1369"/>
                    <a:pt x="1971" y="3794"/>
                  </a:cubicBezTo>
                  <a:cubicBezTo>
                    <a:pt x="0" y="7351"/>
                    <a:pt x="1284" y="11832"/>
                    <a:pt x="4842" y="13802"/>
                  </a:cubicBezTo>
                  <a:cubicBezTo>
                    <a:pt x="5972" y="14429"/>
                    <a:pt x="7197" y="14727"/>
                    <a:pt x="8404" y="14727"/>
                  </a:cubicBezTo>
                  <a:cubicBezTo>
                    <a:pt x="10993" y="14727"/>
                    <a:pt x="13505" y="13358"/>
                    <a:pt x="14849" y="10932"/>
                  </a:cubicBezTo>
                  <a:cubicBezTo>
                    <a:pt x="16819" y="7376"/>
                    <a:pt x="15535" y="2896"/>
                    <a:pt x="11979" y="925"/>
                  </a:cubicBezTo>
                  <a:cubicBezTo>
                    <a:pt x="10849" y="298"/>
                    <a:pt x="9624" y="1"/>
                    <a:pt x="8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6" name="Google Shape;4855;p41">
              <a:extLst>
                <a:ext uri="{FF2B5EF4-FFF2-40B4-BE49-F238E27FC236}">
                  <a16:creationId xmlns:a16="http://schemas.microsoft.com/office/drawing/2014/main" id="{3B612864-0AB6-4A96-A3B2-7EE6F18283B9}"/>
                </a:ext>
              </a:extLst>
            </p:cNvPr>
            <p:cNvSpPr/>
            <p:nvPr/>
          </p:nvSpPr>
          <p:spPr>
            <a:xfrm>
              <a:off x="1302175" y="3257975"/>
              <a:ext cx="361325" cy="325100"/>
            </a:xfrm>
            <a:custGeom>
              <a:avLst/>
              <a:gdLst/>
              <a:ahLst/>
              <a:cxnLst/>
              <a:rect l="l" t="t" r="r" b="b"/>
              <a:pathLst>
                <a:path w="14453" h="13004" extrusionOk="0">
                  <a:moveTo>
                    <a:pt x="7037" y="676"/>
                  </a:moveTo>
                  <a:cubicBezTo>
                    <a:pt x="7992" y="676"/>
                    <a:pt x="8959" y="910"/>
                    <a:pt x="9851" y="1404"/>
                  </a:cubicBezTo>
                  <a:cubicBezTo>
                    <a:pt x="10501" y="1764"/>
                    <a:pt x="11054" y="2230"/>
                    <a:pt x="11501" y="2770"/>
                  </a:cubicBezTo>
                  <a:cubicBezTo>
                    <a:pt x="12995" y="4565"/>
                    <a:pt x="13320" y="7166"/>
                    <a:pt x="12123" y="9327"/>
                  </a:cubicBezTo>
                  <a:cubicBezTo>
                    <a:pt x="11060" y="11244"/>
                    <a:pt x="9068" y="12328"/>
                    <a:pt x="7016" y="12328"/>
                  </a:cubicBezTo>
                  <a:cubicBezTo>
                    <a:pt x="6061" y="12328"/>
                    <a:pt x="5094" y="12093"/>
                    <a:pt x="4202" y="11599"/>
                  </a:cubicBezTo>
                  <a:cubicBezTo>
                    <a:pt x="1390" y="10040"/>
                    <a:pt x="372" y="6487"/>
                    <a:pt x="1930" y="3676"/>
                  </a:cubicBezTo>
                  <a:cubicBezTo>
                    <a:pt x="2993" y="1759"/>
                    <a:pt x="4986" y="676"/>
                    <a:pt x="7037" y="676"/>
                  </a:cubicBezTo>
                  <a:close/>
                  <a:moveTo>
                    <a:pt x="7037" y="1"/>
                  </a:moveTo>
                  <a:cubicBezTo>
                    <a:pt x="4747" y="1"/>
                    <a:pt x="2524" y="1210"/>
                    <a:pt x="1338" y="3351"/>
                  </a:cubicBezTo>
                  <a:cubicBezTo>
                    <a:pt x="1" y="5763"/>
                    <a:pt x="365" y="8665"/>
                    <a:pt x="2032" y="10669"/>
                  </a:cubicBezTo>
                  <a:cubicBezTo>
                    <a:pt x="2533" y="11269"/>
                    <a:pt x="3150" y="11790"/>
                    <a:pt x="3873" y="12189"/>
                  </a:cubicBezTo>
                  <a:cubicBezTo>
                    <a:pt x="4870" y="12742"/>
                    <a:pt x="5950" y="13004"/>
                    <a:pt x="7016" y="13004"/>
                  </a:cubicBezTo>
                  <a:cubicBezTo>
                    <a:pt x="9306" y="13004"/>
                    <a:pt x="11529" y="11795"/>
                    <a:pt x="12715" y="9654"/>
                  </a:cubicBezTo>
                  <a:cubicBezTo>
                    <a:pt x="14452" y="6518"/>
                    <a:pt x="13313" y="2551"/>
                    <a:pt x="10180" y="815"/>
                  </a:cubicBezTo>
                  <a:cubicBezTo>
                    <a:pt x="9183" y="263"/>
                    <a:pt x="8103" y="1"/>
                    <a:pt x="7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7" name="Google Shape;4856;p41">
              <a:extLst>
                <a:ext uri="{FF2B5EF4-FFF2-40B4-BE49-F238E27FC236}">
                  <a16:creationId xmlns:a16="http://schemas.microsoft.com/office/drawing/2014/main" id="{54ADFBCA-F628-4439-8E1E-EAB4B1401C63}"/>
                </a:ext>
              </a:extLst>
            </p:cNvPr>
            <p:cNvSpPr/>
            <p:nvPr/>
          </p:nvSpPr>
          <p:spPr>
            <a:xfrm>
              <a:off x="1366275" y="3308975"/>
              <a:ext cx="223075" cy="223075"/>
            </a:xfrm>
            <a:custGeom>
              <a:avLst/>
              <a:gdLst/>
              <a:ahLst/>
              <a:cxnLst/>
              <a:rect l="l" t="t" r="r" b="b"/>
              <a:pathLst>
                <a:path w="8923" h="8923" extrusionOk="0">
                  <a:moveTo>
                    <a:pt x="3426" y="848"/>
                  </a:moveTo>
                  <a:lnTo>
                    <a:pt x="8077" y="3426"/>
                  </a:lnTo>
                  <a:lnTo>
                    <a:pt x="5500" y="8077"/>
                  </a:lnTo>
                  <a:lnTo>
                    <a:pt x="848" y="5499"/>
                  </a:lnTo>
                  <a:lnTo>
                    <a:pt x="3426" y="848"/>
                  </a:lnTo>
                  <a:close/>
                  <a:moveTo>
                    <a:pt x="3183" y="1"/>
                  </a:moveTo>
                  <a:lnTo>
                    <a:pt x="1" y="5741"/>
                  </a:lnTo>
                  <a:lnTo>
                    <a:pt x="5741" y="8923"/>
                  </a:lnTo>
                  <a:lnTo>
                    <a:pt x="8923" y="318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8" name="Google Shape;4857;p41">
              <a:extLst>
                <a:ext uri="{FF2B5EF4-FFF2-40B4-BE49-F238E27FC236}">
                  <a16:creationId xmlns:a16="http://schemas.microsoft.com/office/drawing/2014/main" id="{B2D099AD-026C-490A-9B8E-6C1FDC842CCB}"/>
                </a:ext>
              </a:extLst>
            </p:cNvPr>
            <p:cNvSpPr/>
            <p:nvPr/>
          </p:nvSpPr>
          <p:spPr>
            <a:xfrm>
              <a:off x="1286700" y="3360300"/>
              <a:ext cx="381375" cy="244350"/>
            </a:xfrm>
            <a:custGeom>
              <a:avLst/>
              <a:gdLst/>
              <a:ahLst/>
              <a:cxnLst/>
              <a:rect l="l" t="t" r="r" b="b"/>
              <a:pathLst>
                <a:path w="15255" h="9774" extrusionOk="0">
                  <a:moveTo>
                    <a:pt x="14592" y="0"/>
                  </a:moveTo>
                  <a:cubicBezTo>
                    <a:pt x="14485" y="927"/>
                    <a:pt x="14201" y="1848"/>
                    <a:pt x="13722" y="2713"/>
                  </a:cubicBezTo>
                  <a:cubicBezTo>
                    <a:pt x="12378" y="5138"/>
                    <a:pt x="9867" y="6508"/>
                    <a:pt x="7278" y="6508"/>
                  </a:cubicBezTo>
                  <a:cubicBezTo>
                    <a:pt x="6070" y="6508"/>
                    <a:pt x="4845" y="6210"/>
                    <a:pt x="3714" y="5583"/>
                  </a:cubicBezTo>
                  <a:cubicBezTo>
                    <a:pt x="2063" y="4667"/>
                    <a:pt x="909" y="3208"/>
                    <a:pt x="336" y="1554"/>
                  </a:cubicBezTo>
                  <a:lnTo>
                    <a:pt x="336" y="1554"/>
                  </a:lnTo>
                  <a:cubicBezTo>
                    <a:pt x="1" y="4432"/>
                    <a:pt x="1388" y="7358"/>
                    <a:pt x="4078" y="8849"/>
                  </a:cubicBezTo>
                  <a:cubicBezTo>
                    <a:pt x="5209" y="9476"/>
                    <a:pt x="6433" y="9773"/>
                    <a:pt x="7641" y="9773"/>
                  </a:cubicBezTo>
                  <a:cubicBezTo>
                    <a:pt x="10231" y="9773"/>
                    <a:pt x="12742" y="8405"/>
                    <a:pt x="14086" y="5980"/>
                  </a:cubicBezTo>
                  <a:cubicBezTo>
                    <a:pt x="15140" y="4073"/>
                    <a:pt x="15255" y="1906"/>
                    <a:pt x="1459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9" name="Google Shape;4858;p41">
              <a:extLst>
                <a:ext uri="{FF2B5EF4-FFF2-40B4-BE49-F238E27FC236}">
                  <a16:creationId xmlns:a16="http://schemas.microsoft.com/office/drawing/2014/main" id="{5BE60724-3324-4C12-8E37-A2897A8CC431}"/>
                </a:ext>
              </a:extLst>
            </p:cNvPr>
            <p:cNvSpPr/>
            <p:nvPr/>
          </p:nvSpPr>
          <p:spPr>
            <a:xfrm>
              <a:off x="569225" y="4267425"/>
              <a:ext cx="70225" cy="70200"/>
            </a:xfrm>
            <a:custGeom>
              <a:avLst/>
              <a:gdLst/>
              <a:ahLst/>
              <a:cxnLst/>
              <a:rect l="l" t="t" r="r" b="b"/>
              <a:pathLst>
                <a:path w="2809" h="2808" extrusionOk="0">
                  <a:moveTo>
                    <a:pt x="2182" y="0"/>
                  </a:moveTo>
                  <a:lnTo>
                    <a:pt x="1" y="625"/>
                  </a:lnTo>
                  <a:lnTo>
                    <a:pt x="625" y="2808"/>
                  </a:lnTo>
                  <a:lnTo>
                    <a:pt x="2808" y="2182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0" name="Google Shape;4859;p41">
              <a:extLst>
                <a:ext uri="{FF2B5EF4-FFF2-40B4-BE49-F238E27FC236}">
                  <a16:creationId xmlns:a16="http://schemas.microsoft.com/office/drawing/2014/main" id="{35B1DBBE-C13C-4D61-95ED-862A373ECE9A}"/>
                </a:ext>
              </a:extLst>
            </p:cNvPr>
            <p:cNvSpPr/>
            <p:nvPr/>
          </p:nvSpPr>
          <p:spPr>
            <a:xfrm>
              <a:off x="584550" y="4282725"/>
              <a:ext cx="39525" cy="39500"/>
            </a:xfrm>
            <a:custGeom>
              <a:avLst/>
              <a:gdLst/>
              <a:ahLst/>
              <a:cxnLst/>
              <a:rect l="l" t="t" r="r" b="b"/>
              <a:pathLst>
                <a:path w="1581" h="1580" extrusionOk="0">
                  <a:moveTo>
                    <a:pt x="1228" y="0"/>
                  </a:moveTo>
                  <a:lnTo>
                    <a:pt x="1" y="353"/>
                  </a:lnTo>
                  <a:lnTo>
                    <a:pt x="352" y="1580"/>
                  </a:lnTo>
                  <a:lnTo>
                    <a:pt x="1580" y="1229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1" name="Google Shape;4860;p41">
              <a:extLst>
                <a:ext uri="{FF2B5EF4-FFF2-40B4-BE49-F238E27FC236}">
                  <a16:creationId xmlns:a16="http://schemas.microsoft.com/office/drawing/2014/main" id="{449150DA-1B59-4AFC-BB1E-74FFA652BEB5}"/>
                </a:ext>
              </a:extLst>
            </p:cNvPr>
            <p:cNvSpPr/>
            <p:nvPr/>
          </p:nvSpPr>
          <p:spPr>
            <a:xfrm>
              <a:off x="1162225" y="4599775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2" y="1"/>
                  </a:moveTo>
                  <a:lnTo>
                    <a:pt x="1" y="627"/>
                  </a:lnTo>
                  <a:lnTo>
                    <a:pt x="627" y="2809"/>
                  </a:lnTo>
                  <a:lnTo>
                    <a:pt x="2808" y="2184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2" name="Google Shape;4861;p41">
              <a:extLst>
                <a:ext uri="{FF2B5EF4-FFF2-40B4-BE49-F238E27FC236}">
                  <a16:creationId xmlns:a16="http://schemas.microsoft.com/office/drawing/2014/main" id="{B8C35F31-E4A0-45BE-87D1-5F7F8B3078F8}"/>
                </a:ext>
              </a:extLst>
            </p:cNvPr>
            <p:cNvSpPr/>
            <p:nvPr/>
          </p:nvSpPr>
          <p:spPr>
            <a:xfrm>
              <a:off x="1177625" y="4615225"/>
              <a:ext cx="39525" cy="39525"/>
            </a:xfrm>
            <a:custGeom>
              <a:avLst/>
              <a:gdLst/>
              <a:ahLst/>
              <a:cxnLst/>
              <a:rect l="l" t="t" r="r" b="b"/>
              <a:pathLst>
                <a:path w="1581" h="1581" extrusionOk="0">
                  <a:moveTo>
                    <a:pt x="1228" y="1"/>
                  </a:moveTo>
                  <a:lnTo>
                    <a:pt x="1" y="352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3" name="Google Shape;4862;p41">
              <a:extLst>
                <a:ext uri="{FF2B5EF4-FFF2-40B4-BE49-F238E27FC236}">
                  <a16:creationId xmlns:a16="http://schemas.microsoft.com/office/drawing/2014/main" id="{D9EDD492-35C5-44B2-A02E-DCC74ACBB3A2}"/>
                </a:ext>
              </a:extLst>
            </p:cNvPr>
            <p:cNvSpPr/>
            <p:nvPr/>
          </p:nvSpPr>
          <p:spPr>
            <a:xfrm>
              <a:off x="1088625" y="3340650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4" y="1"/>
                  </a:moveTo>
                  <a:lnTo>
                    <a:pt x="1" y="627"/>
                  </a:lnTo>
                  <a:lnTo>
                    <a:pt x="627" y="2808"/>
                  </a:lnTo>
                  <a:lnTo>
                    <a:pt x="2808" y="2183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4" name="Google Shape;4863;p41">
              <a:extLst>
                <a:ext uri="{FF2B5EF4-FFF2-40B4-BE49-F238E27FC236}">
                  <a16:creationId xmlns:a16="http://schemas.microsoft.com/office/drawing/2014/main" id="{64EC007C-5A75-4496-A872-E49086E26F54}"/>
                </a:ext>
              </a:extLst>
            </p:cNvPr>
            <p:cNvSpPr/>
            <p:nvPr/>
          </p:nvSpPr>
          <p:spPr>
            <a:xfrm>
              <a:off x="1104075" y="3356025"/>
              <a:ext cx="39500" cy="39500"/>
            </a:xfrm>
            <a:custGeom>
              <a:avLst/>
              <a:gdLst/>
              <a:ahLst/>
              <a:cxnLst/>
              <a:rect l="l" t="t" r="r" b="b"/>
              <a:pathLst>
                <a:path w="1580" h="1580" extrusionOk="0">
                  <a:moveTo>
                    <a:pt x="1227" y="1"/>
                  </a:moveTo>
                  <a:lnTo>
                    <a:pt x="0" y="353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5" name="Google Shape;4864;p41">
              <a:extLst>
                <a:ext uri="{FF2B5EF4-FFF2-40B4-BE49-F238E27FC236}">
                  <a16:creationId xmlns:a16="http://schemas.microsoft.com/office/drawing/2014/main" id="{EB8812D4-9CCA-4CC9-AFEE-A805AB8318CF}"/>
                </a:ext>
              </a:extLst>
            </p:cNvPr>
            <p:cNvSpPr/>
            <p:nvPr/>
          </p:nvSpPr>
          <p:spPr>
            <a:xfrm>
              <a:off x="1681750" y="3673125"/>
              <a:ext cx="70200" cy="70225"/>
            </a:xfrm>
            <a:custGeom>
              <a:avLst/>
              <a:gdLst/>
              <a:ahLst/>
              <a:cxnLst/>
              <a:rect l="l" t="t" r="r" b="b"/>
              <a:pathLst>
                <a:path w="2808" h="2809" extrusionOk="0">
                  <a:moveTo>
                    <a:pt x="2183" y="1"/>
                  </a:moveTo>
                  <a:lnTo>
                    <a:pt x="0" y="626"/>
                  </a:lnTo>
                  <a:lnTo>
                    <a:pt x="626" y="2808"/>
                  </a:lnTo>
                  <a:lnTo>
                    <a:pt x="2808" y="2182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6" name="Google Shape;4865;p41">
              <a:extLst>
                <a:ext uri="{FF2B5EF4-FFF2-40B4-BE49-F238E27FC236}">
                  <a16:creationId xmlns:a16="http://schemas.microsoft.com/office/drawing/2014/main" id="{B109214C-84F6-451C-8E5D-4330F2354304}"/>
                </a:ext>
              </a:extLst>
            </p:cNvPr>
            <p:cNvSpPr/>
            <p:nvPr/>
          </p:nvSpPr>
          <p:spPr>
            <a:xfrm>
              <a:off x="1697100" y="36884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1228" y="1"/>
                  </a:moveTo>
                  <a:lnTo>
                    <a:pt x="1" y="353"/>
                  </a:lnTo>
                  <a:lnTo>
                    <a:pt x="352" y="1581"/>
                  </a:lnTo>
                  <a:lnTo>
                    <a:pt x="1580" y="1229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7" name="Google Shape;4866;p41">
              <a:extLst>
                <a:ext uri="{FF2B5EF4-FFF2-40B4-BE49-F238E27FC236}">
                  <a16:creationId xmlns:a16="http://schemas.microsoft.com/office/drawing/2014/main" id="{2762696F-FE2A-435C-B38B-A1502D16F7D4}"/>
                </a:ext>
              </a:extLst>
            </p:cNvPr>
            <p:cNvSpPr/>
            <p:nvPr/>
          </p:nvSpPr>
          <p:spPr>
            <a:xfrm>
              <a:off x="908550" y="3564750"/>
              <a:ext cx="1660900" cy="1520425"/>
            </a:xfrm>
            <a:custGeom>
              <a:avLst/>
              <a:gdLst/>
              <a:ahLst/>
              <a:cxnLst/>
              <a:rect l="l" t="t" r="r" b="b"/>
              <a:pathLst>
                <a:path w="66436" h="60817" extrusionOk="0">
                  <a:moveTo>
                    <a:pt x="47016" y="0"/>
                  </a:moveTo>
                  <a:lnTo>
                    <a:pt x="0" y="33827"/>
                  </a:lnTo>
                  <a:lnTo>
                    <a:pt x="19419" y="60817"/>
                  </a:lnTo>
                  <a:lnTo>
                    <a:pt x="66435" y="26991"/>
                  </a:lnTo>
                  <a:lnTo>
                    <a:pt x="47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8" name="Google Shape;4867;p41">
              <a:extLst>
                <a:ext uri="{FF2B5EF4-FFF2-40B4-BE49-F238E27FC236}">
                  <a16:creationId xmlns:a16="http://schemas.microsoft.com/office/drawing/2014/main" id="{A490AB45-96A7-4B8C-9C8C-B95EEAD5EB54}"/>
                </a:ext>
              </a:extLst>
            </p:cNvPr>
            <p:cNvSpPr/>
            <p:nvPr/>
          </p:nvSpPr>
          <p:spPr>
            <a:xfrm>
              <a:off x="2039450" y="3561900"/>
              <a:ext cx="574425" cy="680750"/>
            </a:xfrm>
            <a:custGeom>
              <a:avLst/>
              <a:gdLst/>
              <a:ahLst/>
              <a:cxnLst/>
              <a:rect l="l" t="t" r="r" b="b"/>
              <a:pathLst>
                <a:path w="22977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22976" y="15682"/>
                  </a:lnTo>
                  <a:lnTo>
                    <a:pt x="13180" y="2066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9" name="Google Shape;4868;p41">
              <a:extLst>
                <a:ext uri="{FF2B5EF4-FFF2-40B4-BE49-F238E27FC236}">
                  <a16:creationId xmlns:a16="http://schemas.microsoft.com/office/drawing/2014/main" id="{BD23425D-97FC-4C66-B64D-1A995EA3824F}"/>
                </a:ext>
              </a:extLst>
            </p:cNvPr>
            <p:cNvSpPr/>
            <p:nvPr/>
          </p:nvSpPr>
          <p:spPr>
            <a:xfrm>
              <a:off x="2039450" y="3561900"/>
              <a:ext cx="532100" cy="680750"/>
            </a:xfrm>
            <a:custGeom>
              <a:avLst/>
              <a:gdLst/>
              <a:ahLst/>
              <a:cxnLst/>
              <a:rect l="l" t="t" r="r" b="b"/>
              <a:pathLst>
                <a:path w="21284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0" name="Google Shape;4869;p41">
              <a:extLst>
                <a:ext uri="{FF2B5EF4-FFF2-40B4-BE49-F238E27FC236}">
                  <a16:creationId xmlns:a16="http://schemas.microsoft.com/office/drawing/2014/main" id="{907D3898-F612-4764-9CA8-4B3CF75F3351}"/>
                </a:ext>
              </a:extLst>
            </p:cNvPr>
            <p:cNvSpPr/>
            <p:nvPr/>
          </p:nvSpPr>
          <p:spPr>
            <a:xfrm>
              <a:off x="2039475" y="3749100"/>
              <a:ext cx="432475" cy="449450"/>
            </a:xfrm>
            <a:custGeom>
              <a:avLst/>
              <a:gdLst/>
              <a:ahLst/>
              <a:cxnLst/>
              <a:rect l="l" t="t" r="r" b="b"/>
              <a:pathLst>
                <a:path w="17299" h="17978" extrusionOk="0">
                  <a:moveTo>
                    <a:pt x="6210" y="0"/>
                  </a:moveTo>
                  <a:cubicBezTo>
                    <a:pt x="4252" y="0"/>
                    <a:pt x="2274" y="588"/>
                    <a:pt x="558" y="1810"/>
                  </a:cubicBezTo>
                  <a:cubicBezTo>
                    <a:pt x="468" y="1875"/>
                    <a:pt x="389" y="1946"/>
                    <a:pt x="301" y="2012"/>
                  </a:cubicBezTo>
                  <a:lnTo>
                    <a:pt x="1" y="4062"/>
                  </a:lnTo>
                  <a:lnTo>
                    <a:pt x="9795" y="17676"/>
                  </a:lnTo>
                  <a:lnTo>
                    <a:pt x="11468" y="17977"/>
                  </a:lnTo>
                  <a:cubicBezTo>
                    <a:pt x="11605" y="17890"/>
                    <a:pt x="11746" y="17809"/>
                    <a:pt x="11882" y="17713"/>
                  </a:cubicBezTo>
                  <a:cubicBezTo>
                    <a:pt x="16273" y="14586"/>
                    <a:pt x="17298" y="8491"/>
                    <a:pt x="14171" y="4101"/>
                  </a:cubicBezTo>
                  <a:cubicBezTo>
                    <a:pt x="12266" y="1426"/>
                    <a:pt x="9261" y="0"/>
                    <a:pt x="621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1" name="Google Shape;4870;p41">
              <a:extLst>
                <a:ext uri="{FF2B5EF4-FFF2-40B4-BE49-F238E27FC236}">
                  <a16:creationId xmlns:a16="http://schemas.microsoft.com/office/drawing/2014/main" id="{77D9012D-2EB1-4C2F-96E2-44E363E5BCBD}"/>
                </a:ext>
              </a:extLst>
            </p:cNvPr>
            <p:cNvSpPr/>
            <p:nvPr/>
          </p:nvSpPr>
          <p:spPr>
            <a:xfrm>
              <a:off x="1062575" y="3834800"/>
              <a:ext cx="1185650" cy="1099125"/>
            </a:xfrm>
            <a:custGeom>
              <a:avLst/>
              <a:gdLst/>
              <a:ahLst/>
              <a:cxnLst/>
              <a:rect l="l" t="t" r="r" b="b"/>
              <a:pathLst>
                <a:path w="47426" h="43965" extrusionOk="0">
                  <a:moveTo>
                    <a:pt x="30256" y="0"/>
                  </a:moveTo>
                  <a:lnTo>
                    <a:pt x="851" y="21158"/>
                  </a:lnTo>
                  <a:cubicBezTo>
                    <a:pt x="1861" y="22653"/>
                    <a:pt x="1510" y="24688"/>
                    <a:pt x="35" y="25748"/>
                  </a:cubicBezTo>
                  <a:cubicBezTo>
                    <a:pt x="24" y="25756"/>
                    <a:pt x="12" y="25763"/>
                    <a:pt x="1" y="25770"/>
                  </a:cubicBezTo>
                  <a:lnTo>
                    <a:pt x="12560" y="43227"/>
                  </a:lnTo>
                  <a:cubicBezTo>
                    <a:pt x="12570" y="43220"/>
                    <a:pt x="12579" y="43211"/>
                    <a:pt x="12590" y="43201"/>
                  </a:cubicBezTo>
                  <a:cubicBezTo>
                    <a:pt x="13182" y="42776"/>
                    <a:pt x="13865" y="42571"/>
                    <a:pt x="14542" y="42571"/>
                  </a:cubicBezTo>
                  <a:cubicBezTo>
                    <a:pt x="15583" y="42571"/>
                    <a:pt x="16609" y="43055"/>
                    <a:pt x="17264" y="43965"/>
                  </a:cubicBezTo>
                  <a:lnTo>
                    <a:pt x="46661" y="22813"/>
                  </a:lnTo>
                  <a:cubicBezTo>
                    <a:pt x="45582" y="21313"/>
                    <a:pt x="45923" y="19220"/>
                    <a:pt x="47425" y="18141"/>
                  </a:cubicBezTo>
                  <a:lnTo>
                    <a:pt x="34869" y="687"/>
                  </a:lnTo>
                  <a:cubicBezTo>
                    <a:pt x="34278" y="1112"/>
                    <a:pt x="33595" y="1316"/>
                    <a:pt x="32920" y="1316"/>
                  </a:cubicBezTo>
                  <a:cubicBezTo>
                    <a:pt x="31909" y="1316"/>
                    <a:pt x="30913" y="859"/>
                    <a:pt x="30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" name="Google Shape;4871;p41">
              <a:extLst>
                <a:ext uri="{FF2B5EF4-FFF2-40B4-BE49-F238E27FC236}">
                  <a16:creationId xmlns:a16="http://schemas.microsoft.com/office/drawing/2014/main" id="{68F55DD6-EC23-4E4C-9EAC-603DAF6BA379}"/>
                </a:ext>
              </a:extLst>
            </p:cNvPr>
            <p:cNvSpPr/>
            <p:nvPr/>
          </p:nvSpPr>
          <p:spPr>
            <a:xfrm>
              <a:off x="1341025" y="4104200"/>
              <a:ext cx="648500" cy="553350"/>
            </a:xfrm>
            <a:custGeom>
              <a:avLst/>
              <a:gdLst/>
              <a:ahLst/>
              <a:cxnLst/>
              <a:rect l="l" t="t" r="r" b="b"/>
              <a:pathLst>
                <a:path w="25940" h="22134" extrusionOk="0">
                  <a:moveTo>
                    <a:pt x="11839" y="4029"/>
                  </a:moveTo>
                  <a:cubicBezTo>
                    <a:pt x="11846" y="4029"/>
                    <a:pt x="11853" y="4030"/>
                    <a:pt x="11860" y="4031"/>
                  </a:cubicBezTo>
                  <a:cubicBezTo>
                    <a:pt x="11899" y="4037"/>
                    <a:pt x="11928" y="4055"/>
                    <a:pt x="11949" y="4086"/>
                  </a:cubicBezTo>
                  <a:cubicBezTo>
                    <a:pt x="11971" y="4116"/>
                    <a:pt x="11979" y="4147"/>
                    <a:pt x="11972" y="4183"/>
                  </a:cubicBezTo>
                  <a:lnTo>
                    <a:pt x="11951" y="4313"/>
                  </a:lnTo>
                  <a:lnTo>
                    <a:pt x="11822" y="4292"/>
                  </a:lnTo>
                  <a:cubicBezTo>
                    <a:pt x="11782" y="4288"/>
                    <a:pt x="11756" y="4270"/>
                    <a:pt x="11731" y="4239"/>
                  </a:cubicBezTo>
                  <a:cubicBezTo>
                    <a:pt x="11710" y="4209"/>
                    <a:pt x="11703" y="4179"/>
                    <a:pt x="11710" y="4140"/>
                  </a:cubicBezTo>
                  <a:cubicBezTo>
                    <a:pt x="11720" y="4076"/>
                    <a:pt x="11779" y="4029"/>
                    <a:pt x="11839" y="4029"/>
                  </a:cubicBezTo>
                  <a:close/>
                  <a:moveTo>
                    <a:pt x="19600" y="14947"/>
                  </a:moveTo>
                  <a:lnTo>
                    <a:pt x="19733" y="14968"/>
                  </a:lnTo>
                  <a:cubicBezTo>
                    <a:pt x="19769" y="14974"/>
                    <a:pt x="19798" y="14994"/>
                    <a:pt x="19819" y="15023"/>
                  </a:cubicBezTo>
                  <a:cubicBezTo>
                    <a:pt x="19841" y="15053"/>
                    <a:pt x="19848" y="15086"/>
                    <a:pt x="19842" y="15121"/>
                  </a:cubicBezTo>
                  <a:cubicBezTo>
                    <a:pt x="19836" y="15157"/>
                    <a:pt x="19819" y="15186"/>
                    <a:pt x="19789" y="15207"/>
                  </a:cubicBezTo>
                  <a:cubicBezTo>
                    <a:pt x="19765" y="15224"/>
                    <a:pt x="19740" y="15233"/>
                    <a:pt x="19713" y="15233"/>
                  </a:cubicBezTo>
                  <a:cubicBezTo>
                    <a:pt x="19705" y="15233"/>
                    <a:pt x="19697" y="15232"/>
                    <a:pt x="19689" y="15230"/>
                  </a:cubicBezTo>
                  <a:cubicBezTo>
                    <a:pt x="19650" y="15225"/>
                    <a:pt x="19624" y="15207"/>
                    <a:pt x="19603" y="15179"/>
                  </a:cubicBezTo>
                  <a:cubicBezTo>
                    <a:pt x="19590" y="15152"/>
                    <a:pt x="19574" y="15116"/>
                    <a:pt x="19578" y="15078"/>
                  </a:cubicBezTo>
                  <a:lnTo>
                    <a:pt x="19600" y="14947"/>
                  </a:lnTo>
                  <a:close/>
                  <a:moveTo>
                    <a:pt x="11845" y="1"/>
                  </a:moveTo>
                  <a:cubicBezTo>
                    <a:pt x="9842" y="1"/>
                    <a:pt x="8069" y="1454"/>
                    <a:pt x="7736" y="3494"/>
                  </a:cubicBezTo>
                  <a:cubicBezTo>
                    <a:pt x="7558" y="4584"/>
                    <a:pt x="7812" y="5679"/>
                    <a:pt x="8454" y="6581"/>
                  </a:cubicBezTo>
                  <a:cubicBezTo>
                    <a:pt x="8475" y="6610"/>
                    <a:pt x="8492" y="6637"/>
                    <a:pt x="8512" y="6663"/>
                  </a:cubicBezTo>
                  <a:cubicBezTo>
                    <a:pt x="8054" y="6754"/>
                    <a:pt x="7617" y="6945"/>
                    <a:pt x="7224" y="7226"/>
                  </a:cubicBezTo>
                  <a:cubicBezTo>
                    <a:pt x="6504" y="7743"/>
                    <a:pt x="6030" y="8511"/>
                    <a:pt x="5888" y="9386"/>
                  </a:cubicBezTo>
                  <a:cubicBezTo>
                    <a:pt x="5745" y="10257"/>
                    <a:pt x="5948" y="11130"/>
                    <a:pt x="6460" y="11848"/>
                  </a:cubicBezTo>
                  <a:cubicBezTo>
                    <a:pt x="6463" y="11854"/>
                    <a:pt x="6467" y="11857"/>
                    <a:pt x="6470" y="11862"/>
                  </a:cubicBezTo>
                  <a:cubicBezTo>
                    <a:pt x="6625" y="12076"/>
                    <a:pt x="6805" y="12259"/>
                    <a:pt x="6999" y="12428"/>
                  </a:cubicBezTo>
                  <a:cubicBezTo>
                    <a:pt x="6641" y="12522"/>
                    <a:pt x="6291" y="12672"/>
                    <a:pt x="5973" y="12901"/>
                  </a:cubicBezTo>
                  <a:cubicBezTo>
                    <a:pt x="5530" y="13220"/>
                    <a:pt x="5199" y="13647"/>
                    <a:pt x="4980" y="14130"/>
                  </a:cubicBezTo>
                  <a:lnTo>
                    <a:pt x="2034" y="14924"/>
                  </a:lnTo>
                  <a:cubicBezTo>
                    <a:pt x="1222" y="15144"/>
                    <a:pt x="565" y="15749"/>
                    <a:pt x="281" y="16543"/>
                  </a:cubicBezTo>
                  <a:cubicBezTo>
                    <a:pt x="0" y="17333"/>
                    <a:pt x="122" y="18212"/>
                    <a:pt x="610" y="18894"/>
                  </a:cubicBezTo>
                  <a:cubicBezTo>
                    <a:pt x="612" y="18898"/>
                    <a:pt x="615" y="18901"/>
                    <a:pt x="617" y="18905"/>
                  </a:cubicBezTo>
                  <a:lnTo>
                    <a:pt x="2172" y="21065"/>
                  </a:lnTo>
                  <a:cubicBezTo>
                    <a:pt x="2655" y="21737"/>
                    <a:pt x="3431" y="22133"/>
                    <a:pt x="4258" y="22133"/>
                  </a:cubicBezTo>
                  <a:cubicBezTo>
                    <a:pt x="4274" y="22133"/>
                    <a:pt x="4290" y="22133"/>
                    <a:pt x="4306" y="22133"/>
                  </a:cubicBezTo>
                  <a:cubicBezTo>
                    <a:pt x="5149" y="22117"/>
                    <a:pt x="5931" y="21689"/>
                    <a:pt x="6397" y="20986"/>
                  </a:cubicBezTo>
                  <a:lnTo>
                    <a:pt x="8087" y="18442"/>
                  </a:lnTo>
                  <a:cubicBezTo>
                    <a:pt x="8604" y="18391"/>
                    <a:pt x="9114" y="18219"/>
                    <a:pt x="9566" y="17895"/>
                  </a:cubicBezTo>
                  <a:cubicBezTo>
                    <a:pt x="9888" y="17663"/>
                    <a:pt x="10153" y="17375"/>
                    <a:pt x="10361" y="17051"/>
                  </a:cubicBezTo>
                  <a:cubicBezTo>
                    <a:pt x="10466" y="17347"/>
                    <a:pt x="10614" y="17631"/>
                    <a:pt x="10811" y="17892"/>
                  </a:cubicBezTo>
                  <a:cubicBezTo>
                    <a:pt x="11329" y="18613"/>
                    <a:pt x="12097" y="19087"/>
                    <a:pt x="12971" y="19231"/>
                  </a:cubicBezTo>
                  <a:cubicBezTo>
                    <a:pt x="13152" y="19260"/>
                    <a:pt x="13334" y="19275"/>
                    <a:pt x="13514" y="19275"/>
                  </a:cubicBezTo>
                  <a:cubicBezTo>
                    <a:pt x="14204" y="19275"/>
                    <a:pt x="14874" y="19059"/>
                    <a:pt x="15446" y="18649"/>
                  </a:cubicBezTo>
                  <a:cubicBezTo>
                    <a:pt x="15836" y="18368"/>
                    <a:pt x="16156" y="18012"/>
                    <a:pt x="16388" y="17605"/>
                  </a:cubicBezTo>
                  <a:cubicBezTo>
                    <a:pt x="17036" y="18470"/>
                    <a:pt x="17976" y="19037"/>
                    <a:pt x="19045" y="19210"/>
                  </a:cubicBezTo>
                  <a:cubicBezTo>
                    <a:pt x="19268" y="19247"/>
                    <a:pt x="19492" y="19264"/>
                    <a:pt x="19714" y="19264"/>
                  </a:cubicBezTo>
                  <a:cubicBezTo>
                    <a:pt x="20578" y="19264"/>
                    <a:pt x="21423" y="18994"/>
                    <a:pt x="22141" y="18477"/>
                  </a:cubicBezTo>
                  <a:cubicBezTo>
                    <a:pt x="23044" y="17826"/>
                    <a:pt x="23640" y="16866"/>
                    <a:pt x="23819" y="15769"/>
                  </a:cubicBezTo>
                  <a:cubicBezTo>
                    <a:pt x="23996" y="14696"/>
                    <a:pt x="23749" y="13619"/>
                    <a:pt x="23130" y="12728"/>
                  </a:cubicBezTo>
                  <a:cubicBezTo>
                    <a:pt x="23603" y="12639"/>
                    <a:pt x="24056" y="12446"/>
                    <a:pt x="24459" y="12158"/>
                  </a:cubicBezTo>
                  <a:cubicBezTo>
                    <a:pt x="25180" y="11640"/>
                    <a:pt x="25654" y="10872"/>
                    <a:pt x="25797" y="9998"/>
                  </a:cubicBezTo>
                  <a:cubicBezTo>
                    <a:pt x="25939" y="9126"/>
                    <a:pt x="25736" y="8253"/>
                    <a:pt x="25225" y="7537"/>
                  </a:cubicBezTo>
                  <a:cubicBezTo>
                    <a:pt x="25223" y="7533"/>
                    <a:pt x="25218" y="7528"/>
                    <a:pt x="25215" y="7522"/>
                  </a:cubicBezTo>
                  <a:cubicBezTo>
                    <a:pt x="24697" y="6803"/>
                    <a:pt x="23928" y="6329"/>
                    <a:pt x="23054" y="6187"/>
                  </a:cubicBezTo>
                  <a:lnTo>
                    <a:pt x="21148" y="5874"/>
                  </a:lnTo>
                  <a:lnTo>
                    <a:pt x="21459" y="3968"/>
                  </a:lnTo>
                  <a:cubicBezTo>
                    <a:pt x="21602" y="3098"/>
                    <a:pt x="21397" y="2225"/>
                    <a:pt x="20887" y="1507"/>
                  </a:cubicBezTo>
                  <a:cubicBezTo>
                    <a:pt x="20883" y="1501"/>
                    <a:pt x="20880" y="1499"/>
                    <a:pt x="20876" y="1493"/>
                  </a:cubicBezTo>
                  <a:cubicBezTo>
                    <a:pt x="20358" y="772"/>
                    <a:pt x="19591" y="298"/>
                    <a:pt x="18716" y="154"/>
                  </a:cubicBezTo>
                  <a:cubicBezTo>
                    <a:pt x="18536" y="125"/>
                    <a:pt x="18355" y="111"/>
                    <a:pt x="18176" y="111"/>
                  </a:cubicBezTo>
                  <a:cubicBezTo>
                    <a:pt x="17486" y="111"/>
                    <a:pt x="16814" y="325"/>
                    <a:pt x="16242" y="736"/>
                  </a:cubicBezTo>
                  <a:cubicBezTo>
                    <a:pt x="15838" y="1027"/>
                    <a:pt x="15512" y="1394"/>
                    <a:pt x="15279" y="1815"/>
                  </a:cubicBezTo>
                  <a:cubicBezTo>
                    <a:pt x="15262" y="1787"/>
                    <a:pt x="15241" y="1759"/>
                    <a:pt x="15221" y="1732"/>
                  </a:cubicBezTo>
                  <a:cubicBezTo>
                    <a:pt x="14572" y="829"/>
                    <a:pt x="13612" y="233"/>
                    <a:pt x="12515" y="55"/>
                  </a:cubicBezTo>
                  <a:cubicBezTo>
                    <a:pt x="12290" y="19"/>
                    <a:pt x="12066" y="1"/>
                    <a:pt x="11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" name="Google Shape;4872;p41">
              <a:extLst>
                <a:ext uri="{FF2B5EF4-FFF2-40B4-BE49-F238E27FC236}">
                  <a16:creationId xmlns:a16="http://schemas.microsoft.com/office/drawing/2014/main" id="{DCC610DF-065B-4504-A05E-DF18E82FFB32}"/>
                </a:ext>
              </a:extLst>
            </p:cNvPr>
            <p:cNvSpPr/>
            <p:nvPr/>
          </p:nvSpPr>
          <p:spPr>
            <a:xfrm>
              <a:off x="1523750" y="4142200"/>
              <a:ext cx="426600" cy="405800"/>
            </a:xfrm>
            <a:custGeom>
              <a:avLst/>
              <a:gdLst/>
              <a:ahLst/>
              <a:cxnLst/>
              <a:rect l="l" t="t" r="r" b="b"/>
              <a:pathLst>
                <a:path w="17064" h="16232" extrusionOk="0">
                  <a:moveTo>
                    <a:pt x="4533" y="988"/>
                  </a:moveTo>
                  <a:cubicBezTo>
                    <a:pt x="4621" y="988"/>
                    <a:pt x="4710" y="995"/>
                    <a:pt x="4799" y="1009"/>
                  </a:cubicBezTo>
                  <a:cubicBezTo>
                    <a:pt x="5249" y="1084"/>
                    <a:pt x="5626" y="1332"/>
                    <a:pt x="5874" y="1676"/>
                  </a:cubicBezTo>
                  <a:cubicBezTo>
                    <a:pt x="6121" y="2021"/>
                    <a:pt x="6238" y="2458"/>
                    <a:pt x="6164" y="2907"/>
                  </a:cubicBezTo>
                  <a:lnTo>
                    <a:pt x="5902" y="4523"/>
                  </a:lnTo>
                  <a:cubicBezTo>
                    <a:pt x="5894" y="4529"/>
                    <a:pt x="5889" y="4532"/>
                    <a:pt x="5882" y="4538"/>
                  </a:cubicBezTo>
                  <a:lnTo>
                    <a:pt x="4268" y="4274"/>
                  </a:lnTo>
                  <a:cubicBezTo>
                    <a:pt x="3832" y="4202"/>
                    <a:pt x="3448" y="3966"/>
                    <a:pt x="3190" y="3608"/>
                  </a:cubicBezTo>
                  <a:cubicBezTo>
                    <a:pt x="2932" y="3249"/>
                    <a:pt x="2830" y="2812"/>
                    <a:pt x="2900" y="2375"/>
                  </a:cubicBezTo>
                  <a:cubicBezTo>
                    <a:pt x="3032" y="1564"/>
                    <a:pt x="3736" y="988"/>
                    <a:pt x="4533" y="988"/>
                  </a:cubicBezTo>
                  <a:close/>
                  <a:moveTo>
                    <a:pt x="10871" y="1100"/>
                  </a:moveTo>
                  <a:cubicBezTo>
                    <a:pt x="10914" y="1100"/>
                    <a:pt x="10957" y="1104"/>
                    <a:pt x="11001" y="1111"/>
                  </a:cubicBezTo>
                  <a:cubicBezTo>
                    <a:pt x="11444" y="1183"/>
                    <a:pt x="11743" y="1600"/>
                    <a:pt x="11672" y="2042"/>
                  </a:cubicBezTo>
                  <a:lnTo>
                    <a:pt x="11150" y="5241"/>
                  </a:lnTo>
                  <a:lnTo>
                    <a:pt x="9549" y="4981"/>
                  </a:lnTo>
                  <a:lnTo>
                    <a:pt x="10069" y="1780"/>
                  </a:lnTo>
                  <a:cubicBezTo>
                    <a:pt x="10134" y="1384"/>
                    <a:pt x="10481" y="1100"/>
                    <a:pt x="10871" y="1100"/>
                  </a:cubicBezTo>
                  <a:close/>
                  <a:moveTo>
                    <a:pt x="6605" y="5501"/>
                  </a:moveTo>
                  <a:lnTo>
                    <a:pt x="8362" y="5787"/>
                  </a:lnTo>
                  <a:lnTo>
                    <a:pt x="8073" y="7563"/>
                  </a:lnTo>
                  <a:lnTo>
                    <a:pt x="6297" y="7272"/>
                  </a:lnTo>
                  <a:lnTo>
                    <a:pt x="6584" y="5515"/>
                  </a:lnTo>
                  <a:lnTo>
                    <a:pt x="6594" y="5509"/>
                  </a:lnTo>
                  <a:cubicBezTo>
                    <a:pt x="6600" y="5507"/>
                    <a:pt x="6601" y="5504"/>
                    <a:pt x="6605" y="5501"/>
                  </a:cubicBezTo>
                  <a:close/>
                  <a:moveTo>
                    <a:pt x="9337" y="5945"/>
                  </a:moveTo>
                  <a:lnTo>
                    <a:pt x="11113" y="6236"/>
                  </a:lnTo>
                  <a:lnTo>
                    <a:pt x="10822" y="8012"/>
                  </a:lnTo>
                  <a:lnTo>
                    <a:pt x="9048" y="7721"/>
                  </a:lnTo>
                  <a:lnTo>
                    <a:pt x="9337" y="5945"/>
                  </a:lnTo>
                  <a:close/>
                  <a:moveTo>
                    <a:pt x="12054" y="6604"/>
                  </a:moveTo>
                  <a:lnTo>
                    <a:pt x="15341" y="7140"/>
                  </a:lnTo>
                  <a:cubicBezTo>
                    <a:pt x="15554" y="7175"/>
                    <a:pt x="15742" y="7291"/>
                    <a:pt x="15870" y="7467"/>
                  </a:cubicBezTo>
                  <a:cubicBezTo>
                    <a:pt x="15996" y="7642"/>
                    <a:pt x="16046" y="7857"/>
                    <a:pt x="16010" y="8072"/>
                  </a:cubicBezTo>
                  <a:cubicBezTo>
                    <a:pt x="15946" y="8470"/>
                    <a:pt x="15600" y="8752"/>
                    <a:pt x="15209" y="8752"/>
                  </a:cubicBezTo>
                  <a:cubicBezTo>
                    <a:pt x="15166" y="8752"/>
                    <a:pt x="15123" y="8749"/>
                    <a:pt x="15079" y="8741"/>
                  </a:cubicBezTo>
                  <a:lnTo>
                    <a:pt x="11794" y="8207"/>
                  </a:lnTo>
                  <a:lnTo>
                    <a:pt x="12054" y="6604"/>
                  </a:lnTo>
                  <a:close/>
                  <a:moveTo>
                    <a:pt x="1856" y="7587"/>
                  </a:moveTo>
                  <a:cubicBezTo>
                    <a:pt x="1899" y="7587"/>
                    <a:pt x="1942" y="7591"/>
                    <a:pt x="1986" y="7598"/>
                  </a:cubicBezTo>
                  <a:lnTo>
                    <a:pt x="5161" y="8115"/>
                  </a:lnTo>
                  <a:lnTo>
                    <a:pt x="4900" y="9717"/>
                  </a:lnTo>
                  <a:lnTo>
                    <a:pt x="1725" y="9199"/>
                  </a:lnTo>
                  <a:cubicBezTo>
                    <a:pt x="1282" y="9127"/>
                    <a:pt x="983" y="8710"/>
                    <a:pt x="1054" y="8267"/>
                  </a:cubicBezTo>
                  <a:cubicBezTo>
                    <a:pt x="1119" y="7871"/>
                    <a:pt x="1466" y="7587"/>
                    <a:pt x="1856" y="7587"/>
                  </a:cubicBezTo>
                  <a:close/>
                  <a:moveTo>
                    <a:pt x="6139" y="8248"/>
                  </a:moveTo>
                  <a:lnTo>
                    <a:pt x="7915" y="8538"/>
                  </a:lnTo>
                  <a:lnTo>
                    <a:pt x="7624" y="10314"/>
                  </a:lnTo>
                  <a:lnTo>
                    <a:pt x="5849" y="10023"/>
                  </a:lnTo>
                  <a:lnTo>
                    <a:pt x="6139" y="8248"/>
                  </a:lnTo>
                  <a:close/>
                  <a:moveTo>
                    <a:pt x="8891" y="8697"/>
                  </a:moveTo>
                  <a:lnTo>
                    <a:pt x="10667" y="8988"/>
                  </a:lnTo>
                  <a:lnTo>
                    <a:pt x="10390" y="10682"/>
                  </a:lnTo>
                  <a:cubicBezTo>
                    <a:pt x="10355" y="10702"/>
                    <a:pt x="10325" y="10724"/>
                    <a:pt x="10296" y="10749"/>
                  </a:cubicBezTo>
                  <a:lnTo>
                    <a:pt x="8600" y="10473"/>
                  </a:lnTo>
                  <a:lnTo>
                    <a:pt x="8891" y="8697"/>
                  </a:lnTo>
                  <a:close/>
                  <a:moveTo>
                    <a:pt x="11114" y="11692"/>
                  </a:moveTo>
                  <a:lnTo>
                    <a:pt x="12668" y="11945"/>
                  </a:lnTo>
                  <a:cubicBezTo>
                    <a:pt x="13567" y="12092"/>
                    <a:pt x="14180" y="12945"/>
                    <a:pt x="14032" y="13844"/>
                  </a:cubicBezTo>
                  <a:cubicBezTo>
                    <a:pt x="13901" y="14655"/>
                    <a:pt x="13198" y="15233"/>
                    <a:pt x="12404" y="15233"/>
                  </a:cubicBezTo>
                  <a:cubicBezTo>
                    <a:pt x="12316" y="15233"/>
                    <a:pt x="12226" y="15226"/>
                    <a:pt x="12136" y="15211"/>
                  </a:cubicBezTo>
                  <a:cubicBezTo>
                    <a:pt x="11700" y="15139"/>
                    <a:pt x="11316" y="14903"/>
                    <a:pt x="11058" y="14545"/>
                  </a:cubicBezTo>
                  <a:cubicBezTo>
                    <a:pt x="10800" y="14186"/>
                    <a:pt x="10699" y="13749"/>
                    <a:pt x="10769" y="13312"/>
                  </a:cubicBezTo>
                  <a:lnTo>
                    <a:pt x="11021" y="11758"/>
                  </a:lnTo>
                  <a:cubicBezTo>
                    <a:pt x="11037" y="11750"/>
                    <a:pt x="11055" y="11741"/>
                    <a:pt x="11071" y="11730"/>
                  </a:cubicBezTo>
                  <a:cubicBezTo>
                    <a:pt x="11087" y="11720"/>
                    <a:pt x="11100" y="11705"/>
                    <a:pt x="11114" y="11692"/>
                  </a:cubicBezTo>
                  <a:close/>
                  <a:moveTo>
                    <a:pt x="5925" y="11039"/>
                  </a:moveTo>
                  <a:lnTo>
                    <a:pt x="7525" y="11301"/>
                  </a:lnTo>
                  <a:lnTo>
                    <a:pt x="6994" y="14559"/>
                  </a:lnTo>
                  <a:cubicBezTo>
                    <a:pt x="6929" y="14957"/>
                    <a:pt x="6583" y="15240"/>
                    <a:pt x="6193" y="15240"/>
                  </a:cubicBezTo>
                  <a:cubicBezTo>
                    <a:pt x="6149" y="15240"/>
                    <a:pt x="6106" y="15237"/>
                    <a:pt x="6062" y="15230"/>
                  </a:cubicBezTo>
                  <a:cubicBezTo>
                    <a:pt x="5849" y="15195"/>
                    <a:pt x="5661" y="15079"/>
                    <a:pt x="5533" y="14901"/>
                  </a:cubicBezTo>
                  <a:cubicBezTo>
                    <a:pt x="5407" y="14727"/>
                    <a:pt x="5357" y="14512"/>
                    <a:pt x="5393" y="14298"/>
                  </a:cubicBezTo>
                  <a:lnTo>
                    <a:pt x="5925" y="11039"/>
                  </a:lnTo>
                  <a:close/>
                  <a:moveTo>
                    <a:pt x="4534" y="0"/>
                  </a:moveTo>
                  <a:cubicBezTo>
                    <a:pt x="3262" y="0"/>
                    <a:pt x="2139" y="923"/>
                    <a:pt x="1927" y="2217"/>
                  </a:cubicBezTo>
                  <a:cubicBezTo>
                    <a:pt x="1813" y="2914"/>
                    <a:pt x="1977" y="3613"/>
                    <a:pt x="2389" y="4187"/>
                  </a:cubicBezTo>
                  <a:cubicBezTo>
                    <a:pt x="2801" y="4760"/>
                    <a:pt x="3412" y="5137"/>
                    <a:pt x="4109" y="5250"/>
                  </a:cubicBezTo>
                  <a:lnTo>
                    <a:pt x="5589" y="5492"/>
                  </a:lnTo>
                  <a:lnTo>
                    <a:pt x="5320" y="7140"/>
                  </a:lnTo>
                  <a:lnTo>
                    <a:pt x="2145" y="6623"/>
                  </a:lnTo>
                  <a:cubicBezTo>
                    <a:pt x="2046" y="6607"/>
                    <a:pt x="1948" y="6599"/>
                    <a:pt x="1850" y="6599"/>
                  </a:cubicBezTo>
                  <a:cubicBezTo>
                    <a:pt x="1476" y="6599"/>
                    <a:pt x="1113" y="6715"/>
                    <a:pt x="804" y="6938"/>
                  </a:cubicBezTo>
                  <a:cubicBezTo>
                    <a:pt x="414" y="7219"/>
                    <a:pt x="156" y="7635"/>
                    <a:pt x="78" y="8109"/>
                  </a:cubicBezTo>
                  <a:cubicBezTo>
                    <a:pt x="1" y="8584"/>
                    <a:pt x="113" y="9061"/>
                    <a:pt x="394" y="9451"/>
                  </a:cubicBezTo>
                  <a:cubicBezTo>
                    <a:pt x="675" y="9842"/>
                    <a:pt x="1090" y="10100"/>
                    <a:pt x="1565" y="10177"/>
                  </a:cubicBezTo>
                  <a:lnTo>
                    <a:pt x="4878" y="10718"/>
                  </a:lnTo>
                  <a:cubicBezTo>
                    <a:pt x="4880" y="10719"/>
                    <a:pt x="4880" y="10722"/>
                    <a:pt x="4881" y="10724"/>
                  </a:cubicBezTo>
                  <a:cubicBezTo>
                    <a:pt x="4904" y="10754"/>
                    <a:pt x="4931" y="10782"/>
                    <a:pt x="4960" y="10808"/>
                  </a:cubicBezTo>
                  <a:lnTo>
                    <a:pt x="4417" y="14140"/>
                  </a:lnTo>
                  <a:cubicBezTo>
                    <a:pt x="4341" y="14615"/>
                    <a:pt x="4451" y="15091"/>
                    <a:pt x="4732" y="15482"/>
                  </a:cubicBezTo>
                  <a:cubicBezTo>
                    <a:pt x="5014" y="15872"/>
                    <a:pt x="5430" y="16130"/>
                    <a:pt x="5904" y="16207"/>
                  </a:cubicBezTo>
                  <a:cubicBezTo>
                    <a:pt x="6003" y="16223"/>
                    <a:pt x="6101" y="16231"/>
                    <a:pt x="6198" y="16231"/>
                  </a:cubicBezTo>
                  <a:cubicBezTo>
                    <a:pt x="6573" y="16231"/>
                    <a:pt x="6937" y="16115"/>
                    <a:pt x="7246" y="15892"/>
                  </a:cubicBezTo>
                  <a:cubicBezTo>
                    <a:pt x="7637" y="15611"/>
                    <a:pt x="7895" y="15195"/>
                    <a:pt x="7971" y="14721"/>
                  </a:cubicBezTo>
                  <a:lnTo>
                    <a:pt x="8504" y="11462"/>
                  </a:lnTo>
                  <a:lnTo>
                    <a:pt x="10032" y="11711"/>
                  </a:lnTo>
                  <a:lnTo>
                    <a:pt x="9796" y="13156"/>
                  </a:lnTo>
                  <a:cubicBezTo>
                    <a:pt x="9682" y="13854"/>
                    <a:pt x="9846" y="14552"/>
                    <a:pt x="10257" y="15125"/>
                  </a:cubicBezTo>
                  <a:cubicBezTo>
                    <a:pt x="10670" y="15698"/>
                    <a:pt x="11281" y="16077"/>
                    <a:pt x="11977" y="16190"/>
                  </a:cubicBezTo>
                  <a:cubicBezTo>
                    <a:pt x="12119" y="16213"/>
                    <a:pt x="12259" y="16224"/>
                    <a:pt x="12399" y="16224"/>
                  </a:cubicBezTo>
                  <a:cubicBezTo>
                    <a:pt x="13672" y="16224"/>
                    <a:pt x="14798" y="15301"/>
                    <a:pt x="15010" y="14004"/>
                  </a:cubicBezTo>
                  <a:cubicBezTo>
                    <a:pt x="15243" y="12567"/>
                    <a:pt x="14266" y="11205"/>
                    <a:pt x="12827" y="10971"/>
                  </a:cubicBezTo>
                  <a:lnTo>
                    <a:pt x="11381" y="10735"/>
                  </a:lnTo>
                  <a:lnTo>
                    <a:pt x="11635" y="9181"/>
                  </a:lnTo>
                  <a:lnTo>
                    <a:pt x="14919" y="9716"/>
                  </a:lnTo>
                  <a:cubicBezTo>
                    <a:pt x="15018" y="9732"/>
                    <a:pt x="15117" y="9740"/>
                    <a:pt x="15215" y="9740"/>
                  </a:cubicBezTo>
                  <a:cubicBezTo>
                    <a:pt x="15589" y="9740"/>
                    <a:pt x="15952" y="9624"/>
                    <a:pt x="16261" y="9401"/>
                  </a:cubicBezTo>
                  <a:cubicBezTo>
                    <a:pt x="16652" y="9120"/>
                    <a:pt x="16910" y="8704"/>
                    <a:pt x="16988" y="8230"/>
                  </a:cubicBezTo>
                  <a:cubicBezTo>
                    <a:pt x="17064" y="7755"/>
                    <a:pt x="16953" y="7278"/>
                    <a:pt x="16672" y="6888"/>
                  </a:cubicBezTo>
                  <a:cubicBezTo>
                    <a:pt x="16390" y="6497"/>
                    <a:pt x="15974" y="6239"/>
                    <a:pt x="15500" y="6162"/>
                  </a:cubicBezTo>
                  <a:lnTo>
                    <a:pt x="12126" y="5613"/>
                  </a:lnTo>
                  <a:cubicBezTo>
                    <a:pt x="12119" y="5595"/>
                    <a:pt x="12109" y="5581"/>
                    <a:pt x="12100" y="5567"/>
                  </a:cubicBezTo>
                  <a:lnTo>
                    <a:pt x="12649" y="2202"/>
                  </a:lnTo>
                  <a:cubicBezTo>
                    <a:pt x="12727" y="1726"/>
                    <a:pt x="12615" y="1250"/>
                    <a:pt x="12334" y="859"/>
                  </a:cubicBezTo>
                  <a:cubicBezTo>
                    <a:pt x="12053" y="469"/>
                    <a:pt x="11637" y="211"/>
                    <a:pt x="11163" y="133"/>
                  </a:cubicBezTo>
                  <a:cubicBezTo>
                    <a:pt x="11065" y="118"/>
                    <a:pt x="10967" y="110"/>
                    <a:pt x="10870" y="110"/>
                  </a:cubicBezTo>
                  <a:cubicBezTo>
                    <a:pt x="10495" y="110"/>
                    <a:pt x="10131" y="226"/>
                    <a:pt x="9820" y="449"/>
                  </a:cubicBezTo>
                  <a:cubicBezTo>
                    <a:pt x="9430" y="731"/>
                    <a:pt x="9172" y="1145"/>
                    <a:pt x="9095" y="1621"/>
                  </a:cubicBezTo>
                  <a:lnTo>
                    <a:pt x="8573" y="4820"/>
                  </a:lnTo>
                  <a:lnTo>
                    <a:pt x="6901" y="4548"/>
                  </a:lnTo>
                  <a:lnTo>
                    <a:pt x="7143" y="3069"/>
                  </a:lnTo>
                  <a:cubicBezTo>
                    <a:pt x="7376" y="1631"/>
                    <a:pt x="6399" y="270"/>
                    <a:pt x="4960" y="34"/>
                  </a:cubicBezTo>
                  <a:cubicBezTo>
                    <a:pt x="4817" y="11"/>
                    <a:pt x="4675" y="0"/>
                    <a:pt x="4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" name="Google Shape;4873;p41">
              <a:extLst>
                <a:ext uri="{FF2B5EF4-FFF2-40B4-BE49-F238E27FC236}">
                  <a16:creationId xmlns:a16="http://schemas.microsoft.com/office/drawing/2014/main" id="{8F4E0A39-FA29-478B-A171-05CFC4900089}"/>
                </a:ext>
              </a:extLst>
            </p:cNvPr>
            <p:cNvSpPr/>
            <p:nvPr/>
          </p:nvSpPr>
          <p:spPr>
            <a:xfrm>
              <a:off x="1054025" y="3826350"/>
              <a:ext cx="1203750" cy="1116025"/>
            </a:xfrm>
            <a:custGeom>
              <a:avLst/>
              <a:gdLst/>
              <a:ahLst/>
              <a:cxnLst/>
              <a:rect l="l" t="t" r="r" b="b"/>
              <a:pathLst>
                <a:path w="48150" h="44641" extrusionOk="0">
                  <a:moveTo>
                    <a:pt x="30540" y="798"/>
                  </a:moveTo>
                  <a:cubicBezTo>
                    <a:pt x="31258" y="1586"/>
                    <a:pt x="32248" y="1999"/>
                    <a:pt x="33251" y="1999"/>
                  </a:cubicBezTo>
                  <a:cubicBezTo>
                    <a:pt x="33892" y="1999"/>
                    <a:pt x="34537" y="1831"/>
                    <a:pt x="35122" y="1485"/>
                  </a:cubicBezTo>
                  <a:lnTo>
                    <a:pt x="47303" y="18414"/>
                  </a:lnTo>
                  <a:cubicBezTo>
                    <a:pt x="45966" y="19575"/>
                    <a:pt x="45647" y="21545"/>
                    <a:pt x="46545" y="23065"/>
                  </a:cubicBezTo>
                  <a:lnTo>
                    <a:pt x="17671" y="43840"/>
                  </a:lnTo>
                  <a:cubicBezTo>
                    <a:pt x="16956" y="43018"/>
                    <a:pt x="15937" y="42580"/>
                    <a:pt x="14896" y="42580"/>
                  </a:cubicBezTo>
                  <a:cubicBezTo>
                    <a:pt x="14246" y="42580"/>
                    <a:pt x="13587" y="42751"/>
                    <a:pt x="12988" y="43106"/>
                  </a:cubicBezTo>
                  <a:lnTo>
                    <a:pt x="809" y="26177"/>
                  </a:lnTo>
                  <a:cubicBezTo>
                    <a:pt x="1909" y="25248"/>
                    <a:pt x="2341" y="23800"/>
                    <a:pt x="1995" y="22462"/>
                  </a:cubicBezTo>
                  <a:cubicBezTo>
                    <a:pt x="1918" y="22162"/>
                    <a:pt x="1802" y="21868"/>
                    <a:pt x="1644" y="21588"/>
                  </a:cubicBezTo>
                  <a:lnTo>
                    <a:pt x="30540" y="798"/>
                  </a:lnTo>
                  <a:close/>
                  <a:moveTo>
                    <a:pt x="30598" y="1"/>
                  </a:moveTo>
                  <a:cubicBezTo>
                    <a:pt x="30530" y="1"/>
                    <a:pt x="30461" y="21"/>
                    <a:pt x="30402" y="65"/>
                  </a:cubicBezTo>
                  <a:lnTo>
                    <a:pt x="995" y="21221"/>
                  </a:lnTo>
                  <a:cubicBezTo>
                    <a:pt x="846" y="21327"/>
                    <a:pt x="810" y="21532"/>
                    <a:pt x="913" y="21685"/>
                  </a:cubicBezTo>
                  <a:cubicBezTo>
                    <a:pt x="1828" y="23041"/>
                    <a:pt x="1509" y="24855"/>
                    <a:pt x="151" y="25830"/>
                  </a:cubicBezTo>
                  <a:cubicBezTo>
                    <a:pt x="76" y="25881"/>
                    <a:pt x="26" y="25960"/>
                    <a:pt x="10" y="26051"/>
                  </a:cubicBezTo>
                  <a:cubicBezTo>
                    <a:pt x="0" y="26096"/>
                    <a:pt x="3" y="26145"/>
                    <a:pt x="15" y="26192"/>
                  </a:cubicBezTo>
                  <a:cubicBezTo>
                    <a:pt x="26" y="26233"/>
                    <a:pt x="43" y="26271"/>
                    <a:pt x="68" y="26304"/>
                  </a:cubicBezTo>
                  <a:lnTo>
                    <a:pt x="12626" y="43761"/>
                  </a:lnTo>
                  <a:cubicBezTo>
                    <a:pt x="12686" y="43847"/>
                    <a:pt x="12789" y="43887"/>
                    <a:pt x="12894" y="43887"/>
                  </a:cubicBezTo>
                  <a:cubicBezTo>
                    <a:pt x="12977" y="43887"/>
                    <a:pt x="13062" y="43862"/>
                    <a:pt x="13129" y="43814"/>
                  </a:cubicBezTo>
                  <a:cubicBezTo>
                    <a:pt x="13660" y="43433"/>
                    <a:pt x="14274" y="43249"/>
                    <a:pt x="14883" y="43249"/>
                  </a:cubicBezTo>
                  <a:cubicBezTo>
                    <a:pt x="15820" y="43249"/>
                    <a:pt x="16743" y="43683"/>
                    <a:pt x="17331" y="44499"/>
                  </a:cubicBezTo>
                  <a:cubicBezTo>
                    <a:pt x="17396" y="44592"/>
                    <a:pt x="17499" y="44641"/>
                    <a:pt x="17603" y="44641"/>
                  </a:cubicBezTo>
                  <a:cubicBezTo>
                    <a:pt x="17672" y="44641"/>
                    <a:pt x="17741" y="44620"/>
                    <a:pt x="17801" y="44577"/>
                  </a:cubicBezTo>
                  <a:lnTo>
                    <a:pt x="47201" y="23426"/>
                  </a:lnTo>
                  <a:cubicBezTo>
                    <a:pt x="47274" y="23373"/>
                    <a:pt x="47323" y="23294"/>
                    <a:pt x="47337" y="23206"/>
                  </a:cubicBezTo>
                  <a:cubicBezTo>
                    <a:pt x="47351" y="23115"/>
                    <a:pt x="47331" y="23026"/>
                    <a:pt x="47278" y="22953"/>
                  </a:cubicBezTo>
                  <a:cubicBezTo>
                    <a:pt x="46308" y="21608"/>
                    <a:pt x="46616" y="19721"/>
                    <a:pt x="47963" y="18751"/>
                  </a:cubicBezTo>
                  <a:cubicBezTo>
                    <a:pt x="48117" y="18642"/>
                    <a:pt x="48150" y="18429"/>
                    <a:pt x="48041" y="18281"/>
                  </a:cubicBezTo>
                  <a:lnTo>
                    <a:pt x="35484" y="827"/>
                  </a:lnTo>
                  <a:cubicBezTo>
                    <a:pt x="35419" y="735"/>
                    <a:pt x="35316" y="686"/>
                    <a:pt x="35210" y="686"/>
                  </a:cubicBezTo>
                  <a:cubicBezTo>
                    <a:pt x="35142" y="686"/>
                    <a:pt x="35073" y="707"/>
                    <a:pt x="35013" y="750"/>
                  </a:cubicBezTo>
                  <a:cubicBezTo>
                    <a:pt x="34478" y="1135"/>
                    <a:pt x="33864" y="1321"/>
                    <a:pt x="33255" y="1321"/>
                  </a:cubicBezTo>
                  <a:cubicBezTo>
                    <a:pt x="32352" y="1321"/>
                    <a:pt x="31463" y="911"/>
                    <a:pt x="30868" y="133"/>
                  </a:cubicBezTo>
                  <a:cubicBezTo>
                    <a:pt x="30801" y="47"/>
                    <a:pt x="30700" y="1"/>
                    <a:pt x="30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" name="Google Shape;4874;p41">
              <a:extLst>
                <a:ext uri="{FF2B5EF4-FFF2-40B4-BE49-F238E27FC236}">
                  <a16:creationId xmlns:a16="http://schemas.microsoft.com/office/drawing/2014/main" id="{2E673667-7931-4188-80E5-70DF0A8B7004}"/>
                </a:ext>
              </a:extLst>
            </p:cNvPr>
            <p:cNvSpPr/>
            <p:nvPr/>
          </p:nvSpPr>
          <p:spPr>
            <a:xfrm>
              <a:off x="1491075" y="4450175"/>
              <a:ext cx="88225" cy="77775"/>
            </a:xfrm>
            <a:custGeom>
              <a:avLst/>
              <a:gdLst/>
              <a:ahLst/>
              <a:cxnLst/>
              <a:rect l="l" t="t" r="r" b="b"/>
              <a:pathLst>
                <a:path w="3529" h="3111" extrusionOk="0">
                  <a:moveTo>
                    <a:pt x="1763" y="1"/>
                  </a:moveTo>
                  <a:cubicBezTo>
                    <a:pt x="1449" y="1"/>
                    <a:pt x="1132" y="96"/>
                    <a:pt x="856" y="294"/>
                  </a:cubicBezTo>
                  <a:cubicBezTo>
                    <a:pt x="160" y="795"/>
                    <a:pt x="1" y="1765"/>
                    <a:pt x="502" y="2462"/>
                  </a:cubicBezTo>
                  <a:cubicBezTo>
                    <a:pt x="806" y="2885"/>
                    <a:pt x="1283" y="3110"/>
                    <a:pt x="1766" y="3110"/>
                  </a:cubicBezTo>
                  <a:cubicBezTo>
                    <a:pt x="2080" y="3110"/>
                    <a:pt x="2397" y="3015"/>
                    <a:pt x="2672" y="2817"/>
                  </a:cubicBezTo>
                  <a:cubicBezTo>
                    <a:pt x="3369" y="2316"/>
                    <a:pt x="3528" y="1344"/>
                    <a:pt x="3026" y="648"/>
                  </a:cubicBezTo>
                  <a:cubicBezTo>
                    <a:pt x="2722" y="226"/>
                    <a:pt x="2246" y="1"/>
                    <a:pt x="1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" name="Google Shape;4875;p41">
              <a:extLst>
                <a:ext uri="{FF2B5EF4-FFF2-40B4-BE49-F238E27FC236}">
                  <a16:creationId xmlns:a16="http://schemas.microsoft.com/office/drawing/2014/main" id="{2B286AEA-044F-44B3-B7DC-5FD70EC5C10B}"/>
                </a:ext>
              </a:extLst>
            </p:cNvPr>
            <p:cNvSpPr/>
            <p:nvPr/>
          </p:nvSpPr>
          <p:spPr>
            <a:xfrm>
              <a:off x="1370825" y="4479825"/>
              <a:ext cx="175825" cy="149550"/>
            </a:xfrm>
            <a:custGeom>
              <a:avLst/>
              <a:gdLst/>
              <a:ahLst/>
              <a:cxnLst/>
              <a:rect l="l" t="t" r="r" b="b"/>
              <a:pathLst>
                <a:path w="7033" h="5982" extrusionOk="0">
                  <a:moveTo>
                    <a:pt x="6363" y="1"/>
                  </a:moveTo>
                  <a:cubicBezTo>
                    <a:pt x="6318" y="1"/>
                    <a:pt x="6272" y="6"/>
                    <a:pt x="6224" y="19"/>
                  </a:cubicBezTo>
                  <a:lnTo>
                    <a:pt x="500" y="1560"/>
                  </a:lnTo>
                  <a:cubicBezTo>
                    <a:pt x="147" y="1654"/>
                    <a:pt x="1" y="2071"/>
                    <a:pt x="212" y="2368"/>
                  </a:cubicBezTo>
                  <a:lnTo>
                    <a:pt x="2655" y="5765"/>
                  </a:lnTo>
                  <a:cubicBezTo>
                    <a:pt x="2760" y="5910"/>
                    <a:pt x="2919" y="5982"/>
                    <a:pt x="3079" y="5982"/>
                  </a:cubicBezTo>
                  <a:cubicBezTo>
                    <a:pt x="3245" y="5982"/>
                    <a:pt x="3411" y="5903"/>
                    <a:pt x="3514" y="5748"/>
                  </a:cubicBezTo>
                  <a:lnTo>
                    <a:pt x="6794" y="810"/>
                  </a:lnTo>
                  <a:cubicBezTo>
                    <a:pt x="7032" y="453"/>
                    <a:pt x="6758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" name="Google Shape;4876;p41">
              <a:extLst>
                <a:ext uri="{FF2B5EF4-FFF2-40B4-BE49-F238E27FC236}">
                  <a16:creationId xmlns:a16="http://schemas.microsoft.com/office/drawing/2014/main" id="{52B6A785-1AC3-4A8D-B9B1-C54624748120}"/>
                </a:ext>
              </a:extLst>
            </p:cNvPr>
            <p:cNvSpPr/>
            <p:nvPr/>
          </p:nvSpPr>
          <p:spPr>
            <a:xfrm>
              <a:off x="1544800" y="4391425"/>
              <a:ext cx="124075" cy="92125"/>
            </a:xfrm>
            <a:custGeom>
              <a:avLst/>
              <a:gdLst/>
              <a:ahLst/>
              <a:cxnLst/>
              <a:rect l="l" t="t" r="r" b="b"/>
              <a:pathLst>
                <a:path w="4963" h="3685" extrusionOk="0">
                  <a:moveTo>
                    <a:pt x="4618" y="1"/>
                  </a:moveTo>
                  <a:cubicBezTo>
                    <a:pt x="4557" y="1"/>
                    <a:pt x="4494" y="19"/>
                    <a:pt x="4440" y="58"/>
                  </a:cubicBezTo>
                  <a:lnTo>
                    <a:pt x="167" y="3134"/>
                  </a:lnTo>
                  <a:cubicBezTo>
                    <a:pt x="30" y="3231"/>
                    <a:pt x="0" y="3420"/>
                    <a:pt x="96" y="3557"/>
                  </a:cubicBezTo>
                  <a:cubicBezTo>
                    <a:pt x="156" y="3640"/>
                    <a:pt x="250" y="3685"/>
                    <a:pt x="345" y="3685"/>
                  </a:cubicBezTo>
                  <a:cubicBezTo>
                    <a:pt x="406" y="3685"/>
                    <a:pt x="467" y="3666"/>
                    <a:pt x="521" y="3628"/>
                  </a:cubicBezTo>
                  <a:lnTo>
                    <a:pt x="4796" y="552"/>
                  </a:lnTo>
                  <a:cubicBezTo>
                    <a:pt x="4932" y="455"/>
                    <a:pt x="4962" y="266"/>
                    <a:pt x="4866" y="130"/>
                  </a:cubicBezTo>
                  <a:lnTo>
                    <a:pt x="4866" y="127"/>
                  </a:lnTo>
                  <a:cubicBezTo>
                    <a:pt x="4806" y="44"/>
                    <a:pt x="4713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" name="Google Shape;4877;p41">
              <a:extLst>
                <a:ext uri="{FF2B5EF4-FFF2-40B4-BE49-F238E27FC236}">
                  <a16:creationId xmlns:a16="http://schemas.microsoft.com/office/drawing/2014/main" id="{6D53E8D5-C301-42E4-9ACB-8C8DB04EAAA7}"/>
                </a:ext>
              </a:extLst>
            </p:cNvPr>
            <p:cNvSpPr/>
            <p:nvPr/>
          </p:nvSpPr>
          <p:spPr>
            <a:xfrm>
              <a:off x="1981575" y="3816275"/>
              <a:ext cx="417525" cy="368150"/>
            </a:xfrm>
            <a:custGeom>
              <a:avLst/>
              <a:gdLst/>
              <a:ahLst/>
              <a:cxnLst/>
              <a:rect l="l" t="t" r="r" b="b"/>
              <a:pathLst>
                <a:path w="16701" h="14726" extrusionOk="0">
                  <a:moveTo>
                    <a:pt x="8955" y="3652"/>
                  </a:moveTo>
                  <a:lnTo>
                    <a:pt x="12061" y="7968"/>
                  </a:lnTo>
                  <a:lnTo>
                    <a:pt x="7744" y="11074"/>
                  </a:lnTo>
                  <a:lnTo>
                    <a:pt x="4640" y="6757"/>
                  </a:lnTo>
                  <a:lnTo>
                    <a:pt x="8955" y="3652"/>
                  </a:lnTo>
                  <a:close/>
                  <a:moveTo>
                    <a:pt x="8345" y="0"/>
                  </a:moveTo>
                  <a:cubicBezTo>
                    <a:pt x="6856" y="0"/>
                    <a:pt x="5353" y="451"/>
                    <a:pt x="4051" y="1386"/>
                  </a:cubicBezTo>
                  <a:cubicBezTo>
                    <a:pt x="750" y="3760"/>
                    <a:pt x="0" y="8362"/>
                    <a:pt x="2374" y="11663"/>
                  </a:cubicBezTo>
                  <a:cubicBezTo>
                    <a:pt x="3812" y="13662"/>
                    <a:pt x="6067" y="14725"/>
                    <a:pt x="8356" y="14725"/>
                  </a:cubicBezTo>
                  <a:cubicBezTo>
                    <a:pt x="9845" y="14725"/>
                    <a:pt x="11349" y="14275"/>
                    <a:pt x="12650" y="13340"/>
                  </a:cubicBezTo>
                  <a:cubicBezTo>
                    <a:pt x="15949" y="10963"/>
                    <a:pt x="16700" y="6363"/>
                    <a:pt x="14327" y="3063"/>
                  </a:cubicBezTo>
                  <a:cubicBezTo>
                    <a:pt x="12889" y="1064"/>
                    <a:pt x="10634" y="0"/>
                    <a:pt x="8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" name="Google Shape;4878;p41">
              <a:extLst>
                <a:ext uri="{FF2B5EF4-FFF2-40B4-BE49-F238E27FC236}">
                  <a16:creationId xmlns:a16="http://schemas.microsoft.com/office/drawing/2014/main" id="{F71CA814-1154-4D53-BD22-C05E4C9A56D1}"/>
                </a:ext>
              </a:extLst>
            </p:cNvPr>
            <p:cNvSpPr/>
            <p:nvPr/>
          </p:nvSpPr>
          <p:spPr>
            <a:xfrm>
              <a:off x="2016675" y="3837800"/>
              <a:ext cx="358025" cy="325050"/>
            </a:xfrm>
            <a:custGeom>
              <a:avLst/>
              <a:gdLst/>
              <a:ahLst/>
              <a:cxnLst/>
              <a:rect l="l" t="t" r="r" b="b"/>
              <a:pathLst>
                <a:path w="14321" h="13002" extrusionOk="0">
                  <a:moveTo>
                    <a:pt x="6938" y="676"/>
                  </a:moveTo>
                  <a:cubicBezTo>
                    <a:pt x="8751" y="676"/>
                    <a:pt x="10539" y="1517"/>
                    <a:pt x="11676" y="3098"/>
                  </a:cubicBezTo>
                  <a:cubicBezTo>
                    <a:pt x="12109" y="3700"/>
                    <a:pt x="12410" y="4358"/>
                    <a:pt x="12586" y="5036"/>
                  </a:cubicBezTo>
                  <a:cubicBezTo>
                    <a:pt x="13170" y="7297"/>
                    <a:pt x="12355" y="9790"/>
                    <a:pt x="10349" y="11232"/>
                  </a:cubicBezTo>
                  <a:cubicBezTo>
                    <a:pt x="9321" y="11970"/>
                    <a:pt x="8131" y="12326"/>
                    <a:pt x="6952" y="12326"/>
                  </a:cubicBezTo>
                  <a:cubicBezTo>
                    <a:pt x="5139" y="12326"/>
                    <a:pt x="3351" y="11485"/>
                    <a:pt x="2215" y="9904"/>
                  </a:cubicBezTo>
                  <a:cubicBezTo>
                    <a:pt x="339" y="7293"/>
                    <a:pt x="934" y="3648"/>
                    <a:pt x="3543" y="1771"/>
                  </a:cubicBezTo>
                  <a:cubicBezTo>
                    <a:pt x="4570" y="1032"/>
                    <a:pt x="5760" y="676"/>
                    <a:pt x="6938" y="676"/>
                  </a:cubicBezTo>
                  <a:close/>
                  <a:moveTo>
                    <a:pt x="6939" y="0"/>
                  </a:moveTo>
                  <a:cubicBezTo>
                    <a:pt x="5623" y="0"/>
                    <a:pt x="4296" y="397"/>
                    <a:pt x="3150" y="1222"/>
                  </a:cubicBezTo>
                  <a:cubicBezTo>
                    <a:pt x="911" y="2833"/>
                    <a:pt x="1" y="5613"/>
                    <a:pt x="653" y="8136"/>
                  </a:cubicBezTo>
                  <a:cubicBezTo>
                    <a:pt x="848" y="8894"/>
                    <a:pt x="1185" y="9628"/>
                    <a:pt x="1668" y="10299"/>
                  </a:cubicBezTo>
                  <a:cubicBezTo>
                    <a:pt x="2938" y="12063"/>
                    <a:pt x="4933" y="13002"/>
                    <a:pt x="6956" y="13002"/>
                  </a:cubicBezTo>
                  <a:cubicBezTo>
                    <a:pt x="8272" y="13002"/>
                    <a:pt x="9599" y="12605"/>
                    <a:pt x="10746" y="11779"/>
                  </a:cubicBezTo>
                  <a:cubicBezTo>
                    <a:pt x="13657" y="9685"/>
                    <a:pt x="14320" y="5612"/>
                    <a:pt x="12228" y="2704"/>
                  </a:cubicBezTo>
                  <a:cubicBezTo>
                    <a:pt x="10959" y="940"/>
                    <a:pt x="8963" y="0"/>
                    <a:pt x="6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" name="Google Shape;4879;p41">
              <a:extLst>
                <a:ext uri="{FF2B5EF4-FFF2-40B4-BE49-F238E27FC236}">
                  <a16:creationId xmlns:a16="http://schemas.microsoft.com/office/drawing/2014/main" id="{6B5D7ECB-F47A-401D-9640-0D66BF5B5511}"/>
                </a:ext>
              </a:extLst>
            </p:cNvPr>
            <p:cNvSpPr/>
            <p:nvPr/>
          </p:nvSpPr>
          <p:spPr>
            <a:xfrm>
              <a:off x="2075800" y="3885825"/>
              <a:ext cx="229075" cy="229050"/>
            </a:xfrm>
            <a:custGeom>
              <a:avLst/>
              <a:gdLst/>
              <a:ahLst/>
              <a:cxnLst/>
              <a:rect l="l" t="t" r="r" b="b"/>
              <a:pathLst>
                <a:path w="9163" h="9162" extrusionOk="0">
                  <a:moveTo>
                    <a:pt x="5186" y="870"/>
                  </a:moveTo>
                  <a:lnTo>
                    <a:pt x="8292" y="5186"/>
                  </a:lnTo>
                  <a:lnTo>
                    <a:pt x="3975" y="8292"/>
                  </a:lnTo>
                  <a:lnTo>
                    <a:pt x="871" y="3975"/>
                  </a:lnTo>
                  <a:lnTo>
                    <a:pt x="5186" y="870"/>
                  </a:lnTo>
                  <a:close/>
                  <a:moveTo>
                    <a:pt x="5328" y="0"/>
                  </a:moveTo>
                  <a:lnTo>
                    <a:pt x="1" y="3834"/>
                  </a:lnTo>
                  <a:lnTo>
                    <a:pt x="3835" y="9162"/>
                  </a:lnTo>
                  <a:lnTo>
                    <a:pt x="9162" y="5328"/>
                  </a:lnTo>
                  <a:lnTo>
                    <a:pt x="5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" name="Google Shape;4880;p41">
              <a:extLst>
                <a:ext uri="{FF2B5EF4-FFF2-40B4-BE49-F238E27FC236}">
                  <a16:creationId xmlns:a16="http://schemas.microsoft.com/office/drawing/2014/main" id="{E489571F-0713-4281-B30B-32AE1F53B882}"/>
                </a:ext>
              </a:extLst>
            </p:cNvPr>
            <p:cNvSpPr/>
            <p:nvPr/>
          </p:nvSpPr>
          <p:spPr>
            <a:xfrm>
              <a:off x="1995825" y="3902900"/>
              <a:ext cx="377300" cy="281475"/>
            </a:xfrm>
            <a:custGeom>
              <a:avLst/>
              <a:gdLst/>
              <a:ahLst/>
              <a:cxnLst/>
              <a:rect l="l" t="t" r="r" b="b"/>
              <a:pathLst>
                <a:path w="15092" h="11259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" y="2459"/>
                    <a:pt x="7" y="5699"/>
                    <a:pt x="1802" y="8196"/>
                  </a:cubicBezTo>
                  <a:cubicBezTo>
                    <a:pt x="3240" y="10195"/>
                    <a:pt x="5496" y="11259"/>
                    <a:pt x="7785" y="11259"/>
                  </a:cubicBezTo>
                  <a:cubicBezTo>
                    <a:pt x="9274" y="11259"/>
                    <a:pt x="10777" y="10809"/>
                    <a:pt x="12079" y="9873"/>
                  </a:cubicBezTo>
                  <a:cubicBezTo>
                    <a:pt x="13847" y="8602"/>
                    <a:pt x="14875" y="6691"/>
                    <a:pt x="15091" y="4685"/>
                  </a:cubicBezTo>
                  <a:lnTo>
                    <a:pt x="15091" y="4685"/>
                  </a:lnTo>
                  <a:cubicBezTo>
                    <a:pt x="14598" y="5476"/>
                    <a:pt x="13949" y="6187"/>
                    <a:pt x="13146" y="6764"/>
                  </a:cubicBezTo>
                  <a:cubicBezTo>
                    <a:pt x="11845" y="7701"/>
                    <a:pt x="10342" y="8151"/>
                    <a:pt x="8852" y="8151"/>
                  </a:cubicBezTo>
                  <a:cubicBezTo>
                    <a:pt x="6564" y="8151"/>
                    <a:pt x="4309" y="7088"/>
                    <a:pt x="2870" y="5088"/>
                  </a:cubicBezTo>
                  <a:cubicBezTo>
                    <a:pt x="1767" y="3554"/>
                    <a:pt x="1347" y="174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" name="Google Shape;4881;p41">
              <a:extLst>
                <a:ext uri="{FF2B5EF4-FFF2-40B4-BE49-F238E27FC236}">
                  <a16:creationId xmlns:a16="http://schemas.microsoft.com/office/drawing/2014/main" id="{DC6455B6-FCFA-4400-BE55-7218B0893352}"/>
                </a:ext>
              </a:extLst>
            </p:cNvPr>
            <p:cNvSpPr/>
            <p:nvPr/>
          </p:nvSpPr>
          <p:spPr>
            <a:xfrm>
              <a:off x="990950" y="43925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" name="Google Shape;4882;p41">
              <a:extLst>
                <a:ext uri="{FF2B5EF4-FFF2-40B4-BE49-F238E27FC236}">
                  <a16:creationId xmlns:a16="http://schemas.microsoft.com/office/drawing/2014/main" id="{6A21D75A-A809-4656-9721-D7D42B38AD00}"/>
                </a:ext>
              </a:extLst>
            </p:cNvPr>
            <p:cNvSpPr/>
            <p:nvPr/>
          </p:nvSpPr>
          <p:spPr>
            <a:xfrm>
              <a:off x="1005225" y="440682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5" y="1"/>
                  </a:moveTo>
                  <a:lnTo>
                    <a:pt x="0" y="1261"/>
                  </a:lnTo>
                  <a:lnTo>
                    <a:pt x="1260" y="1467"/>
                  </a:lnTo>
                  <a:lnTo>
                    <a:pt x="1466" y="20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" name="Google Shape;4883;p41">
              <a:extLst>
                <a:ext uri="{FF2B5EF4-FFF2-40B4-BE49-F238E27FC236}">
                  <a16:creationId xmlns:a16="http://schemas.microsoft.com/office/drawing/2014/main" id="{A625D053-ACF4-43AF-8A74-1BA3D744B824}"/>
                </a:ext>
              </a:extLst>
            </p:cNvPr>
            <p:cNvSpPr/>
            <p:nvPr/>
          </p:nvSpPr>
          <p:spPr>
            <a:xfrm>
              <a:off x="1385300" y="49463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7" y="36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" name="Google Shape;4884;p41">
              <a:extLst>
                <a:ext uri="{FF2B5EF4-FFF2-40B4-BE49-F238E27FC236}">
                  <a16:creationId xmlns:a16="http://schemas.microsoft.com/office/drawing/2014/main" id="{748E6B02-DF21-4A36-8005-45D950C3DC33}"/>
                </a:ext>
              </a:extLst>
            </p:cNvPr>
            <p:cNvSpPr/>
            <p:nvPr/>
          </p:nvSpPr>
          <p:spPr>
            <a:xfrm>
              <a:off x="1399600" y="49606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6" y="0"/>
                  </a:moveTo>
                  <a:lnTo>
                    <a:pt x="1" y="1260"/>
                  </a:lnTo>
                  <a:lnTo>
                    <a:pt x="1261" y="1466"/>
                  </a:lnTo>
                  <a:lnTo>
                    <a:pt x="1467" y="20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" name="Google Shape;4885;p41">
              <a:extLst>
                <a:ext uri="{FF2B5EF4-FFF2-40B4-BE49-F238E27FC236}">
                  <a16:creationId xmlns:a16="http://schemas.microsoft.com/office/drawing/2014/main" id="{1ED4DDF9-D594-4AE4-AF9F-F950EA6C4D0D}"/>
                </a:ext>
              </a:extLst>
            </p:cNvPr>
            <p:cNvSpPr/>
            <p:nvPr/>
          </p:nvSpPr>
          <p:spPr>
            <a:xfrm>
              <a:off x="1856425" y="3776275"/>
              <a:ext cx="65150" cy="65175"/>
            </a:xfrm>
            <a:custGeom>
              <a:avLst/>
              <a:gdLst/>
              <a:ahLst/>
              <a:cxnLst/>
              <a:rect l="l" t="t" r="r" b="b"/>
              <a:pathLst>
                <a:path w="2606" h="2607" extrusionOk="0">
                  <a:moveTo>
                    <a:pt x="366" y="1"/>
                  </a:moveTo>
                  <a:lnTo>
                    <a:pt x="0" y="2241"/>
                  </a:lnTo>
                  <a:lnTo>
                    <a:pt x="2240" y="2607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" name="Google Shape;4886;p41">
              <a:extLst>
                <a:ext uri="{FF2B5EF4-FFF2-40B4-BE49-F238E27FC236}">
                  <a16:creationId xmlns:a16="http://schemas.microsoft.com/office/drawing/2014/main" id="{C8ED2BFE-3304-4887-B880-8B21EEF99A85}"/>
                </a:ext>
              </a:extLst>
            </p:cNvPr>
            <p:cNvSpPr/>
            <p:nvPr/>
          </p:nvSpPr>
          <p:spPr>
            <a:xfrm>
              <a:off x="1870675" y="37905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5" y="0"/>
                  </a:moveTo>
                  <a:lnTo>
                    <a:pt x="1" y="1262"/>
                  </a:lnTo>
                  <a:lnTo>
                    <a:pt x="1260" y="1467"/>
                  </a:lnTo>
                  <a:lnTo>
                    <a:pt x="1467" y="20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" name="Google Shape;4887;p41">
              <a:extLst>
                <a:ext uri="{FF2B5EF4-FFF2-40B4-BE49-F238E27FC236}">
                  <a16:creationId xmlns:a16="http://schemas.microsoft.com/office/drawing/2014/main" id="{991617DC-9545-4048-9AFF-396E19A2A9E7}"/>
                </a:ext>
              </a:extLst>
            </p:cNvPr>
            <p:cNvSpPr/>
            <p:nvPr/>
          </p:nvSpPr>
          <p:spPr>
            <a:xfrm>
              <a:off x="2265025" y="434437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6" y="1"/>
                  </a:moveTo>
                  <a:lnTo>
                    <a:pt x="1" y="1261"/>
                  </a:lnTo>
                  <a:lnTo>
                    <a:pt x="1261" y="1467"/>
                  </a:lnTo>
                  <a:lnTo>
                    <a:pt x="1467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99" name="Google Shape;4842;p41">
            <a:extLst>
              <a:ext uri="{FF2B5EF4-FFF2-40B4-BE49-F238E27FC236}">
                <a16:creationId xmlns:a16="http://schemas.microsoft.com/office/drawing/2014/main" id="{87BCA873-0F11-46B7-AC0F-DD66180CCBA5}"/>
              </a:ext>
            </a:extLst>
          </p:cNvPr>
          <p:cNvGrpSpPr/>
          <p:nvPr/>
        </p:nvGrpSpPr>
        <p:grpSpPr>
          <a:xfrm rot="19133235">
            <a:off x="-40716" y="3987260"/>
            <a:ext cx="800143" cy="785411"/>
            <a:chOff x="493900" y="2994525"/>
            <a:chExt cx="2119975" cy="2090650"/>
          </a:xfrm>
        </p:grpSpPr>
        <p:sp>
          <p:nvSpPr>
            <p:cNvPr id="100" name="Google Shape;4843;p41">
              <a:extLst>
                <a:ext uri="{FF2B5EF4-FFF2-40B4-BE49-F238E27FC236}">
                  <a16:creationId xmlns:a16="http://schemas.microsoft.com/office/drawing/2014/main" id="{B5B84166-6551-4F45-A6DA-09D5A694C3B4}"/>
                </a:ext>
              </a:extLst>
            </p:cNvPr>
            <p:cNvSpPr/>
            <p:nvPr/>
          </p:nvSpPr>
          <p:spPr>
            <a:xfrm>
              <a:off x="493900" y="3072250"/>
              <a:ext cx="1429000" cy="1669550"/>
            </a:xfrm>
            <a:custGeom>
              <a:avLst/>
              <a:gdLst/>
              <a:ahLst/>
              <a:cxnLst/>
              <a:rect l="l" t="t" r="r" b="b"/>
              <a:pathLst>
                <a:path w="57160" h="66782" extrusionOk="0">
                  <a:moveTo>
                    <a:pt x="28075" y="0"/>
                  </a:moveTo>
                  <a:lnTo>
                    <a:pt x="1" y="50665"/>
                  </a:lnTo>
                  <a:lnTo>
                    <a:pt x="29086" y="66782"/>
                  </a:lnTo>
                  <a:lnTo>
                    <a:pt x="57160" y="16117"/>
                  </a:lnTo>
                  <a:lnTo>
                    <a:pt x="280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" name="Google Shape;4844;p41">
              <a:extLst>
                <a:ext uri="{FF2B5EF4-FFF2-40B4-BE49-F238E27FC236}">
                  <a16:creationId xmlns:a16="http://schemas.microsoft.com/office/drawing/2014/main" id="{D349D753-C4B8-4F37-B4C4-7ECC49F699FF}"/>
                </a:ext>
              </a:extLst>
            </p:cNvPr>
            <p:cNvSpPr/>
            <p:nvPr/>
          </p:nvSpPr>
          <p:spPr>
            <a:xfrm>
              <a:off x="1192475" y="2994525"/>
              <a:ext cx="733525" cy="558300"/>
            </a:xfrm>
            <a:custGeom>
              <a:avLst/>
              <a:gdLst/>
              <a:ahLst/>
              <a:cxnLst/>
              <a:rect l="l" t="t" r="r" b="b"/>
              <a:pathLst>
                <a:path w="29341" h="22332" extrusionOk="0">
                  <a:moveTo>
                    <a:pt x="11271" y="1"/>
                  </a:moveTo>
                  <a:lnTo>
                    <a:pt x="0" y="3035"/>
                  </a:lnTo>
                  <a:lnTo>
                    <a:pt x="3398" y="14201"/>
                  </a:lnTo>
                  <a:lnTo>
                    <a:pt x="18070" y="22332"/>
                  </a:lnTo>
                  <a:lnTo>
                    <a:pt x="29340" y="19295"/>
                  </a:lnTo>
                  <a:lnTo>
                    <a:pt x="25940" y="8130"/>
                  </a:lnTo>
                  <a:lnTo>
                    <a:pt x="11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" name="Google Shape;4845;p41">
              <a:extLst>
                <a:ext uri="{FF2B5EF4-FFF2-40B4-BE49-F238E27FC236}">
                  <a16:creationId xmlns:a16="http://schemas.microsoft.com/office/drawing/2014/main" id="{F659EE97-6311-498B-8495-AEEF717FC6AB}"/>
                </a:ext>
              </a:extLst>
            </p:cNvPr>
            <p:cNvSpPr/>
            <p:nvPr/>
          </p:nvSpPr>
          <p:spPr>
            <a:xfrm>
              <a:off x="1192475" y="3070375"/>
              <a:ext cx="733525" cy="482450"/>
            </a:xfrm>
            <a:custGeom>
              <a:avLst/>
              <a:gdLst/>
              <a:ahLst/>
              <a:cxnLst/>
              <a:rect l="l" t="t" r="r" b="b"/>
              <a:pathLst>
                <a:path w="29341" h="19298" extrusionOk="0">
                  <a:moveTo>
                    <a:pt x="0" y="1"/>
                  </a:moveTo>
                  <a:lnTo>
                    <a:pt x="3398" y="11167"/>
                  </a:lnTo>
                  <a:lnTo>
                    <a:pt x="18070" y="19298"/>
                  </a:lnTo>
                  <a:lnTo>
                    <a:pt x="29340" y="16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" name="Google Shape;4846;p41">
              <a:extLst>
                <a:ext uri="{FF2B5EF4-FFF2-40B4-BE49-F238E27FC236}">
                  <a16:creationId xmlns:a16="http://schemas.microsoft.com/office/drawing/2014/main" id="{BE0ED92C-6ADB-4C9A-A062-4BBE7C3F48C1}"/>
                </a:ext>
              </a:extLst>
            </p:cNvPr>
            <p:cNvSpPr/>
            <p:nvPr/>
          </p:nvSpPr>
          <p:spPr>
            <a:xfrm>
              <a:off x="1262375" y="3167950"/>
              <a:ext cx="495325" cy="384875"/>
            </a:xfrm>
            <a:custGeom>
              <a:avLst/>
              <a:gdLst/>
              <a:ahLst/>
              <a:cxnLst/>
              <a:rect l="l" t="t" r="r" b="b"/>
              <a:pathLst>
                <a:path w="19813" h="15395" extrusionOk="0">
                  <a:moveTo>
                    <a:pt x="8670" y="1"/>
                  </a:moveTo>
                  <a:cubicBezTo>
                    <a:pt x="5253" y="1"/>
                    <a:pt x="1935" y="1798"/>
                    <a:pt x="147" y="4991"/>
                  </a:cubicBezTo>
                  <a:cubicBezTo>
                    <a:pt x="92" y="5088"/>
                    <a:pt x="51" y="5186"/>
                    <a:pt x="0" y="5283"/>
                  </a:cubicBezTo>
                  <a:lnTo>
                    <a:pt x="605" y="7264"/>
                  </a:lnTo>
                  <a:lnTo>
                    <a:pt x="15274" y="15395"/>
                  </a:lnTo>
                  <a:lnTo>
                    <a:pt x="16916" y="14952"/>
                  </a:lnTo>
                  <a:cubicBezTo>
                    <a:pt x="17003" y="14814"/>
                    <a:pt x="17096" y="14681"/>
                    <a:pt x="17176" y="14536"/>
                  </a:cubicBezTo>
                  <a:cubicBezTo>
                    <a:pt x="19812" y="9834"/>
                    <a:pt x="18137" y="3885"/>
                    <a:pt x="13434" y="1249"/>
                  </a:cubicBezTo>
                  <a:cubicBezTo>
                    <a:pt x="11925" y="403"/>
                    <a:pt x="10286" y="1"/>
                    <a:pt x="86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4" name="Google Shape;4847;p41">
              <a:extLst>
                <a:ext uri="{FF2B5EF4-FFF2-40B4-BE49-F238E27FC236}">
                  <a16:creationId xmlns:a16="http://schemas.microsoft.com/office/drawing/2014/main" id="{E6572F7F-5BFD-4E6D-8386-1CF5D9779821}"/>
                </a:ext>
              </a:extLst>
            </p:cNvPr>
            <p:cNvSpPr/>
            <p:nvPr/>
          </p:nvSpPr>
          <p:spPr>
            <a:xfrm>
              <a:off x="632350" y="3395650"/>
              <a:ext cx="1053350" cy="1199850"/>
            </a:xfrm>
            <a:custGeom>
              <a:avLst/>
              <a:gdLst/>
              <a:ahLst/>
              <a:cxnLst/>
              <a:rect l="l" t="t" r="r" b="b"/>
              <a:pathLst>
                <a:path w="42134" h="47994" extrusionOk="0">
                  <a:moveTo>
                    <a:pt x="22021" y="1"/>
                  </a:moveTo>
                  <a:cubicBezTo>
                    <a:pt x="21411" y="1103"/>
                    <a:pt x="20270" y="1723"/>
                    <a:pt x="19094" y="1723"/>
                  </a:cubicBezTo>
                  <a:cubicBezTo>
                    <a:pt x="18575" y="1723"/>
                    <a:pt x="18049" y="1602"/>
                    <a:pt x="17559" y="1349"/>
                  </a:cubicBezTo>
                  <a:lnTo>
                    <a:pt x="1" y="33037"/>
                  </a:lnTo>
                  <a:cubicBezTo>
                    <a:pt x="1552" y="33955"/>
                    <a:pt x="2102" y="35948"/>
                    <a:pt x="1222" y="37534"/>
                  </a:cubicBezTo>
                  <a:cubicBezTo>
                    <a:pt x="1215" y="37547"/>
                    <a:pt x="1208" y="37556"/>
                    <a:pt x="1201" y="37569"/>
                  </a:cubicBezTo>
                  <a:lnTo>
                    <a:pt x="20010" y="47994"/>
                  </a:lnTo>
                  <a:cubicBezTo>
                    <a:pt x="20017" y="47981"/>
                    <a:pt x="20020" y="47971"/>
                    <a:pt x="20028" y="47958"/>
                  </a:cubicBezTo>
                  <a:cubicBezTo>
                    <a:pt x="20638" y="46855"/>
                    <a:pt x="21781" y="46232"/>
                    <a:pt x="22959" y="46232"/>
                  </a:cubicBezTo>
                  <a:cubicBezTo>
                    <a:pt x="23508" y="46232"/>
                    <a:pt x="24064" y="46368"/>
                    <a:pt x="24578" y="46652"/>
                  </a:cubicBezTo>
                  <a:lnTo>
                    <a:pt x="42134" y="14974"/>
                  </a:lnTo>
                  <a:cubicBezTo>
                    <a:pt x="40516" y="14078"/>
                    <a:pt x="39932" y="12040"/>
                    <a:pt x="40828" y="10423"/>
                  </a:cubicBezTo>
                  <a:lnTo>
                    <a:pt x="220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5" name="Google Shape;4848;p41">
              <a:extLst>
                <a:ext uri="{FF2B5EF4-FFF2-40B4-BE49-F238E27FC236}">
                  <a16:creationId xmlns:a16="http://schemas.microsoft.com/office/drawing/2014/main" id="{5B865395-3123-4C62-B642-97996F3CD7E1}"/>
                </a:ext>
              </a:extLst>
            </p:cNvPr>
            <p:cNvSpPr/>
            <p:nvPr/>
          </p:nvSpPr>
          <p:spPr>
            <a:xfrm>
              <a:off x="934925" y="3677375"/>
              <a:ext cx="533675" cy="660600"/>
            </a:xfrm>
            <a:custGeom>
              <a:avLst/>
              <a:gdLst/>
              <a:ahLst/>
              <a:cxnLst/>
              <a:rect l="l" t="t" r="r" b="b"/>
              <a:pathLst>
                <a:path w="21347" h="26424" extrusionOk="0">
                  <a:moveTo>
                    <a:pt x="5254" y="6562"/>
                  </a:moveTo>
                  <a:cubicBezTo>
                    <a:pt x="5276" y="6562"/>
                    <a:pt x="5297" y="6568"/>
                    <a:pt x="5316" y="6578"/>
                  </a:cubicBezTo>
                  <a:cubicBezTo>
                    <a:pt x="5349" y="6597"/>
                    <a:pt x="5370" y="6623"/>
                    <a:pt x="5381" y="6657"/>
                  </a:cubicBezTo>
                  <a:lnTo>
                    <a:pt x="5416" y="6785"/>
                  </a:lnTo>
                  <a:lnTo>
                    <a:pt x="5292" y="6821"/>
                  </a:lnTo>
                  <a:cubicBezTo>
                    <a:pt x="5277" y="6825"/>
                    <a:pt x="5264" y="6828"/>
                    <a:pt x="5251" y="6828"/>
                  </a:cubicBezTo>
                  <a:cubicBezTo>
                    <a:pt x="5230" y="6828"/>
                    <a:pt x="5209" y="6821"/>
                    <a:pt x="5187" y="6809"/>
                  </a:cubicBezTo>
                  <a:cubicBezTo>
                    <a:pt x="5154" y="6792"/>
                    <a:pt x="5135" y="6766"/>
                    <a:pt x="5125" y="6730"/>
                  </a:cubicBezTo>
                  <a:cubicBezTo>
                    <a:pt x="5105" y="6661"/>
                    <a:pt x="5147" y="6585"/>
                    <a:pt x="5214" y="6568"/>
                  </a:cubicBezTo>
                  <a:cubicBezTo>
                    <a:pt x="5228" y="6564"/>
                    <a:pt x="5241" y="6562"/>
                    <a:pt x="5254" y="6562"/>
                  </a:cubicBezTo>
                  <a:close/>
                  <a:moveTo>
                    <a:pt x="17037" y="13093"/>
                  </a:moveTo>
                  <a:cubicBezTo>
                    <a:pt x="17059" y="13093"/>
                    <a:pt x="17080" y="13098"/>
                    <a:pt x="17102" y="13110"/>
                  </a:cubicBezTo>
                  <a:cubicBezTo>
                    <a:pt x="17133" y="13128"/>
                    <a:pt x="17155" y="13155"/>
                    <a:pt x="17163" y="13188"/>
                  </a:cubicBezTo>
                  <a:cubicBezTo>
                    <a:pt x="17173" y="13223"/>
                    <a:pt x="17169" y="13257"/>
                    <a:pt x="17152" y="13289"/>
                  </a:cubicBezTo>
                  <a:cubicBezTo>
                    <a:pt x="17133" y="13322"/>
                    <a:pt x="17107" y="13343"/>
                    <a:pt x="17073" y="13353"/>
                  </a:cubicBezTo>
                  <a:cubicBezTo>
                    <a:pt x="17059" y="13358"/>
                    <a:pt x="17046" y="13360"/>
                    <a:pt x="17034" y="13360"/>
                  </a:cubicBezTo>
                  <a:cubicBezTo>
                    <a:pt x="17012" y="13360"/>
                    <a:pt x="16992" y="13354"/>
                    <a:pt x="16973" y="13343"/>
                  </a:cubicBezTo>
                  <a:cubicBezTo>
                    <a:pt x="16951" y="13323"/>
                    <a:pt x="16919" y="13299"/>
                    <a:pt x="16909" y="13263"/>
                  </a:cubicBezTo>
                  <a:lnTo>
                    <a:pt x="16872" y="13135"/>
                  </a:lnTo>
                  <a:lnTo>
                    <a:pt x="17001" y="13098"/>
                  </a:lnTo>
                  <a:cubicBezTo>
                    <a:pt x="17013" y="13095"/>
                    <a:pt x="17026" y="13093"/>
                    <a:pt x="17037" y="13093"/>
                  </a:cubicBezTo>
                  <a:close/>
                  <a:moveTo>
                    <a:pt x="10682" y="1"/>
                  </a:moveTo>
                  <a:cubicBezTo>
                    <a:pt x="10375" y="1"/>
                    <a:pt x="10065" y="43"/>
                    <a:pt x="9760" y="130"/>
                  </a:cubicBezTo>
                  <a:cubicBezTo>
                    <a:pt x="8911" y="374"/>
                    <a:pt x="8204" y="937"/>
                    <a:pt x="7773" y="1714"/>
                  </a:cubicBezTo>
                  <a:cubicBezTo>
                    <a:pt x="7532" y="2148"/>
                    <a:pt x="7394" y="2618"/>
                    <a:pt x="7363" y="3101"/>
                  </a:cubicBezTo>
                  <a:cubicBezTo>
                    <a:pt x="7334" y="3083"/>
                    <a:pt x="7305" y="3067"/>
                    <a:pt x="7274" y="3051"/>
                  </a:cubicBezTo>
                  <a:cubicBezTo>
                    <a:pt x="6648" y="2703"/>
                    <a:pt x="5958" y="2525"/>
                    <a:pt x="5261" y="2525"/>
                  </a:cubicBezTo>
                  <a:cubicBezTo>
                    <a:pt x="4876" y="2525"/>
                    <a:pt x="4489" y="2579"/>
                    <a:pt x="4109" y="2689"/>
                  </a:cubicBezTo>
                  <a:cubicBezTo>
                    <a:pt x="1903" y="3321"/>
                    <a:pt x="622" y="5631"/>
                    <a:pt x="1254" y="7838"/>
                  </a:cubicBezTo>
                  <a:cubicBezTo>
                    <a:pt x="1560" y="8900"/>
                    <a:pt x="2257" y="9782"/>
                    <a:pt x="3223" y="10322"/>
                  </a:cubicBezTo>
                  <a:cubicBezTo>
                    <a:pt x="3256" y="10339"/>
                    <a:pt x="3282" y="10355"/>
                    <a:pt x="3311" y="10371"/>
                  </a:cubicBezTo>
                  <a:cubicBezTo>
                    <a:pt x="2935" y="10650"/>
                    <a:pt x="2620" y="11008"/>
                    <a:pt x="2386" y="11430"/>
                  </a:cubicBezTo>
                  <a:cubicBezTo>
                    <a:pt x="1957" y="12207"/>
                    <a:pt x="1855" y="13102"/>
                    <a:pt x="2100" y="13954"/>
                  </a:cubicBezTo>
                  <a:cubicBezTo>
                    <a:pt x="2342" y="14801"/>
                    <a:pt x="2900" y="15506"/>
                    <a:pt x="3668" y="15936"/>
                  </a:cubicBezTo>
                  <a:cubicBezTo>
                    <a:pt x="3674" y="15939"/>
                    <a:pt x="3679" y="15940"/>
                    <a:pt x="3682" y="15944"/>
                  </a:cubicBezTo>
                  <a:cubicBezTo>
                    <a:pt x="3911" y="16072"/>
                    <a:pt x="4155" y="16161"/>
                    <a:pt x="4400" y="16231"/>
                  </a:cubicBezTo>
                  <a:cubicBezTo>
                    <a:pt x="4116" y="16468"/>
                    <a:pt x="3866" y="16754"/>
                    <a:pt x="3675" y="17098"/>
                  </a:cubicBezTo>
                  <a:cubicBezTo>
                    <a:pt x="3411" y="17574"/>
                    <a:pt x="3294" y="18101"/>
                    <a:pt x="3302" y="18633"/>
                  </a:cubicBezTo>
                  <a:lnTo>
                    <a:pt x="978" y="20608"/>
                  </a:lnTo>
                  <a:cubicBezTo>
                    <a:pt x="334" y="21154"/>
                    <a:pt x="0" y="21980"/>
                    <a:pt x="85" y="22820"/>
                  </a:cubicBezTo>
                  <a:cubicBezTo>
                    <a:pt x="168" y="23655"/>
                    <a:pt x="652" y="24396"/>
                    <a:pt x="1383" y="24805"/>
                  </a:cubicBezTo>
                  <a:cubicBezTo>
                    <a:pt x="1388" y="24808"/>
                    <a:pt x="1390" y="24809"/>
                    <a:pt x="1395" y="24812"/>
                  </a:cubicBezTo>
                  <a:lnTo>
                    <a:pt x="3724" y="26102"/>
                  </a:lnTo>
                  <a:cubicBezTo>
                    <a:pt x="4111" y="26316"/>
                    <a:pt x="4541" y="26424"/>
                    <a:pt x="4970" y="26424"/>
                  </a:cubicBezTo>
                  <a:cubicBezTo>
                    <a:pt x="5360" y="26424"/>
                    <a:pt x="5750" y="26335"/>
                    <a:pt x="6109" y="26158"/>
                  </a:cubicBezTo>
                  <a:cubicBezTo>
                    <a:pt x="6864" y="25784"/>
                    <a:pt x="7387" y="25063"/>
                    <a:pt x="7509" y="24229"/>
                  </a:cubicBezTo>
                  <a:lnTo>
                    <a:pt x="7952" y="21207"/>
                  </a:lnTo>
                  <a:cubicBezTo>
                    <a:pt x="8396" y="20939"/>
                    <a:pt x="8786" y="20567"/>
                    <a:pt x="9055" y="20081"/>
                  </a:cubicBezTo>
                  <a:cubicBezTo>
                    <a:pt x="9247" y="19734"/>
                    <a:pt x="9365" y="19361"/>
                    <a:pt x="9414" y="18977"/>
                  </a:cubicBezTo>
                  <a:cubicBezTo>
                    <a:pt x="9634" y="19201"/>
                    <a:pt x="9889" y="19394"/>
                    <a:pt x="10179" y="19548"/>
                  </a:cubicBezTo>
                  <a:cubicBezTo>
                    <a:pt x="10678" y="19824"/>
                    <a:pt x="11227" y="19965"/>
                    <a:pt x="11782" y="19965"/>
                  </a:cubicBezTo>
                  <a:cubicBezTo>
                    <a:pt x="12090" y="19965"/>
                    <a:pt x="12400" y="19922"/>
                    <a:pt x="12704" y="19834"/>
                  </a:cubicBezTo>
                  <a:cubicBezTo>
                    <a:pt x="13557" y="19588"/>
                    <a:pt x="14264" y="19026"/>
                    <a:pt x="14694" y="18251"/>
                  </a:cubicBezTo>
                  <a:cubicBezTo>
                    <a:pt x="14926" y="17829"/>
                    <a:pt x="15063" y="17372"/>
                    <a:pt x="15099" y="16906"/>
                  </a:cubicBezTo>
                  <a:cubicBezTo>
                    <a:pt x="15706" y="17226"/>
                    <a:pt x="16368" y="17388"/>
                    <a:pt x="17037" y="17388"/>
                  </a:cubicBezTo>
                  <a:cubicBezTo>
                    <a:pt x="17421" y="17388"/>
                    <a:pt x="17808" y="17334"/>
                    <a:pt x="18188" y="17226"/>
                  </a:cubicBezTo>
                  <a:cubicBezTo>
                    <a:pt x="19254" y="16921"/>
                    <a:pt x="20140" y="16215"/>
                    <a:pt x="20679" y="15242"/>
                  </a:cubicBezTo>
                  <a:cubicBezTo>
                    <a:pt x="21218" y="14269"/>
                    <a:pt x="21347" y="13147"/>
                    <a:pt x="21041" y="12079"/>
                  </a:cubicBezTo>
                  <a:cubicBezTo>
                    <a:pt x="20742" y="11034"/>
                    <a:pt x="20061" y="10163"/>
                    <a:pt x="19118" y="9621"/>
                  </a:cubicBezTo>
                  <a:cubicBezTo>
                    <a:pt x="19509" y="9337"/>
                    <a:pt x="19835" y="8972"/>
                    <a:pt x="20077" y="8536"/>
                  </a:cubicBezTo>
                  <a:cubicBezTo>
                    <a:pt x="20507" y="7761"/>
                    <a:pt x="20609" y="6864"/>
                    <a:pt x="20364" y="6011"/>
                  </a:cubicBezTo>
                  <a:cubicBezTo>
                    <a:pt x="20120" y="5164"/>
                    <a:pt x="19562" y="4461"/>
                    <a:pt x="18796" y="4029"/>
                  </a:cubicBezTo>
                  <a:cubicBezTo>
                    <a:pt x="18790" y="4026"/>
                    <a:pt x="18787" y="4023"/>
                    <a:pt x="18781" y="4020"/>
                  </a:cubicBezTo>
                  <a:cubicBezTo>
                    <a:pt x="18282" y="3743"/>
                    <a:pt x="17733" y="3603"/>
                    <a:pt x="17178" y="3603"/>
                  </a:cubicBezTo>
                  <a:cubicBezTo>
                    <a:pt x="16870" y="3603"/>
                    <a:pt x="16561" y="3646"/>
                    <a:pt x="16257" y="3733"/>
                  </a:cubicBezTo>
                  <a:lnTo>
                    <a:pt x="14401" y="4265"/>
                  </a:lnTo>
                  <a:lnTo>
                    <a:pt x="13870" y="2409"/>
                  </a:lnTo>
                  <a:cubicBezTo>
                    <a:pt x="13627" y="1562"/>
                    <a:pt x="13070" y="858"/>
                    <a:pt x="12302" y="428"/>
                  </a:cubicBezTo>
                  <a:cubicBezTo>
                    <a:pt x="12296" y="424"/>
                    <a:pt x="12293" y="423"/>
                    <a:pt x="12287" y="418"/>
                  </a:cubicBezTo>
                  <a:cubicBezTo>
                    <a:pt x="11788" y="141"/>
                    <a:pt x="11238" y="1"/>
                    <a:pt x="10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" name="Google Shape;4849;p41">
              <a:extLst>
                <a:ext uri="{FF2B5EF4-FFF2-40B4-BE49-F238E27FC236}">
                  <a16:creationId xmlns:a16="http://schemas.microsoft.com/office/drawing/2014/main" id="{D9E19629-6A86-49EB-96FD-DA965B05EF8B}"/>
                </a:ext>
              </a:extLst>
            </p:cNvPr>
            <p:cNvSpPr/>
            <p:nvPr/>
          </p:nvSpPr>
          <p:spPr>
            <a:xfrm>
              <a:off x="992775" y="3715425"/>
              <a:ext cx="441675" cy="422950"/>
            </a:xfrm>
            <a:custGeom>
              <a:avLst/>
              <a:gdLst/>
              <a:ahLst/>
              <a:cxnLst/>
              <a:rect l="l" t="t" r="r" b="b"/>
              <a:pathLst>
                <a:path w="17667" h="16918" extrusionOk="0">
                  <a:moveTo>
                    <a:pt x="8361" y="994"/>
                  </a:moveTo>
                  <a:cubicBezTo>
                    <a:pt x="8713" y="994"/>
                    <a:pt x="9036" y="1226"/>
                    <a:pt x="9139" y="1582"/>
                  </a:cubicBezTo>
                  <a:lnTo>
                    <a:pt x="10032" y="4698"/>
                  </a:lnTo>
                  <a:lnTo>
                    <a:pt x="8473" y="5147"/>
                  </a:lnTo>
                  <a:lnTo>
                    <a:pt x="7578" y="2031"/>
                  </a:lnTo>
                  <a:cubicBezTo>
                    <a:pt x="7457" y="1599"/>
                    <a:pt x="7706" y="1149"/>
                    <a:pt x="8136" y="1026"/>
                  </a:cubicBezTo>
                  <a:cubicBezTo>
                    <a:pt x="8211" y="1004"/>
                    <a:pt x="8286" y="994"/>
                    <a:pt x="8361" y="994"/>
                  </a:cubicBezTo>
                  <a:close/>
                  <a:moveTo>
                    <a:pt x="2938" y="3518"/>
                  </a:moveTo>
                  <a:cubicBezTo>
                    <a:pt x="3222" y="3518"/>
                    <a:pt x="3498" y="3592"/>
                    <a:pt x="3740" y="3725"/>
                  </a:cubicBezTo>
                  <a:cubicBezTo>
                    <a:pt x="4111" y="3931"/>
                    <a:pt x="4404" y="4277"/>
                    <a:pt x="4528" y="4714"/>
                  </a:cubicBezTo>
                  <a:lnTo>
                    <a:pt x="4980" y="6287"/>
                  </a:lnTo>
                  <a:lnTo>
                    <a:pt x="4970" y="6309"/>
                  </a:lnTo>
                  <a:lnTo>
                    <a:pt x="3395" y="6762"/>
                  </a:lnTo>
                  <a:cubicBezTo>
                    <a:pt x="3243" y="6805"/>
                    <a:pt x="3089" y="6827"/>
                    <a:pt x="2936" y="6827"/>
                  </a:cubicBezTo>
                  <a:cubicBezTo>
                    <a:pt x="2660" y="6827"/>
                    <a:pt x="2387" y="6757"/>
                    <a:pt x="2138" y="6619"/>
                  </a:cubicBezTo>
                  <a:cubicBezTo>
                    <a:pt x="1751" y="6404"/>
                    <a:pt x="1471" y="6052"/>
                    <a:pt x="1349" y="5628"/>
                  </a:cubicBezTo>
                  <a:cubicBezTo>
                    <a:pt x="1099" y="4752"/>
                    <a:pt x="1607" y="3835"/>
                    <a:pt x="2483" y="3582"/>
                  </a:cubicBezTo>
                  <a:cubicBezTo>
                    <a:pt x="2635" y="3538"/>
                    <a:pt x="2787" y="3518"/>
                    <a:pt x="2938" y="3518"/>
                  </a:cubicBezTo>
                  <a:close/>
                  <a:moveTo>
                    <a:pt x="14859" y="4595"/>
                  </a:moveTo>
                  <a:cubicBezTo>
                    <a:pt x="14995" y="4595"/>
                    <a:pt x="15129" y="4629"/>
                    <a:pt x="15249" y="4697"/>
                  </a:cubicBezTo>
                  <a:cubicBezTo>
                    <a:pt x="15440" y="4803"/>
                    <a:pt x="15576" y="4975"/>
                    <a:pt x="15636" y="5182"/>
                  </a:cubicBezTo>
                  <a:cubicBezTo>
                    <a:pt x="15761" y="5612"/>
                    <a:pt x="15510" y="6061"/>
                    <a:pt x="15080" y="6186"/>
                  </a:cubicBezTo>
                  <a:lnTo>
                    <a:pt x="11879" y="7103"/>
                  </a:lnTo>
                  <a:lnTo>
                    <a:pt x="11432" y="5542"/>
                  </a:lnTo>
                  <a:lnTo>
                    <a:pt x="14633" y="4626"/>
                  </a:lnTo>
                  <a:cubicBezTo>
                    <a:pt x="14707" y="4605"/>
                    <a:pt x="14783" y="4595"/>
                    <a:pt x="14859" y="4595"/>
                  </a:cubicBezTo>
                  <a:close/>
                  <a:moveTo>
                    <a:pt x="10425" y="5614"/>
                  </a:moveTo>
                  <a:lnTo>
                    <a:pt x="10921" y="7342"/>
                  </a:lnTo>
                  <a:lnTo>
                    <a:pt x="9192" y="7838"/>
                  </a:lnTo>
                  <a:lnTo>
                    <a:pt x="8696" y="6110"/>
                  </a:lnTo>
                  <a:lnTo>
                    <a:pt x="10425" y="5614"/>
                  </a:lnTo>
                  <a:close/>
                  <a:moveTo>
                    <a:pt x="7746" y="6382"/>
                  </a:moveTo>
                  <a:lnTo>
                    <a:pt x="8243" y="8111"/>
                  </a:lnTo>
                  <a:lnTo>
                    <a:pt x="6513" y="8608"/>
                  </a:lnTo>
                  <a:lnTo>
                    <a:pt x="6023" y="6895"/>
                  </a:lnTo>
                  <a:cubicBezTo>
                    <a:pt x="6025" y="6891"/>
                    <a:pt x="6029" y="6888"/>
                    <a:pt x="6030" y="6884"/>
                  </a:cubicBezTo>
                  <a:cubicBezTo>
                    <a:pt x="6030" y="6881"/>
                    <a:pt x="6032" y="6877"/>
                    <a:pt x="6033" y="6874"/>
                  </a:cubicBezTo>
                  <a:lnTo>
                    <a:pt x="7746" y="6382"/>
                  </a:lnTo>
                  <a:close/>
                  <a:moveTo>
                    <a:pt x="11193" y="8293"/>
                  </a:moveTo>
                  <a:lnTo>
                    <a:pt x="11666" y="9944"/>
                  </a:lnTo>
                  <a:cubicBezTo>
                    <a:pt x="11644" y="9974"/>
                    <a:pt x="11627" y="10008"/>
                    <a:pt x="11613" y="10044"/>
                  </a:cubicBezTo>
                  <a:lnTo>
                    <a:pt x="9960" y="10517"/>
                  </a:lnTo>
                  <a:lnTo>
                    <a:pt x="9464" y="8788"/>
                  </a:lnTo>
                  <a:lnTo>
                    <a:pt x="11193" y="8293"/>
                  </a:lnTo>
                  <a:close/>
                  <a:moveTo>
                    <a:pt x="8516" y="9061"/>
                  </a:moveTo>
                  <a:lnTo>
                    <a:pt x="9012" y="10789"/>
                  </a:lnTo>
                  <a:lnTo>
                    <a:pt x="7283" y="11285"/>
                  </a:lnTo>
                  <a:lnTo>
                    <a:pt x="6786" y="9557"/>
                  </a:lnTo>
                  <a:lnTo>
                    <a:pt x="8516" y="9061"/>
                  </a:lnTo>
                  <a:close/>
                  <a:moveTo>
                    <a:pt x="5844" y="9855"/>
                  </a:moveTo>
                  <a:lnTo>
                    <a:pt x="6291" y="11414"/>
                  </a:lnTo>
                  <a:lnTo>
                    <a:pt x="3200" y="12301"/>
                  </a:lnTo>
                  <a:cubicBezTo>
                    <a:pt x="3125" y="12323"/>
                    <a:pt x="3050" y="12333"/>
                    <a:pt x="2976" y="12333"/>
                  </a:cubicBezTo>
                  <a:cubicBezTo>
                    <a:pt x="2623" y="12333"/>
                    <a:pt x="2298" y="12101"/>
                    <a:pt x="2197" y="11744"/>
                  </a:cubicBezTo>
                  <a:cubicBezTo>
                    <a:pt x="2073" y="11314"/>
                    <a:pt x="2324" y="10864"/>
                    <a:pt x="2754" y="10741"/>
                  </a:cubicBezTo>
                  <a:lnTo>
                    <a:pt x="5844" y="9855"/>
                  </a:lnTo>
                  <a:close/>
                  <a:moveTo>
                    <a:pt x="14722" y="10050"/>
                  </a:moveTo>
                  <a:cubicBezTo>
                    <a:pt x="15442" y="10050"/>
                    <a:pt x="16106" y="10523"/>
                    <a:pt x="16314" y="11248"/>
                  </a:cubicBezTo>
                  <a:cubicBezTo>
                    <a:pt x="16565" y="12124"/>
                    <a:pt x="16057" y="13041"/>
                    <a:pt x="15179" y="13292"/>
                  </a:cubicBezTo>
                  <a:cubicBezTo>
                    <a:pt x="15027" y="13335"/>
                    <a:pt x="14873" y="13357"/>
                    <a:pt x="14720" y="13357"/>
                  </a:cubicBezTo>
                  <a:cubicBezTo>
                    <a:pt x="14444" y="13357"/>
                    <a:pt x="14171" y="13287"/>
                    <a:pt x="13922" y="13148"/>
                  </a:cubicBezTo>
                  <a:cubicBezTo>
                    <a:pt x="13535" y="12936"/>
                    <a:pt x="13255" y="12582"/>
                    <a:pt x="13134" y="12158"/>
                  </a:cubicBezTo>
                  <a:lnTo>
                    <a:pt x="12701" y="10646"/>
                  </a:lnTo>
                  <a:cubicBezTo>
                    <a:pt x="12711" y="10630"/>
                    <a:pt x="12724" y="10616"/>
                    <a:pt x="12732" y="10600"/>
                  </a:cubicBezTo>
                  <a:cubicBezTo>
                    <a:pt x="12741" y="10583"/>
                    <a:pt x="12748" y="10566"/>
                    <a:pt x="12755" y="10547"/>
                  </a:cubicBezTo>
                  <a:lnTo>
                    <a:pt x="14267" y="10114"/>
                  </a:lnTo>
                  <a:cubicBezTo>
                    <a:pt x="14419" y="10071"/>
                    <a:pt x="14572" y="10050"/>
                    <a:pt x="14722" y="10050"/>
                  </a:cubicBezTo>
                  <a:close/>
                  <a:moveTo>
                    <a:pt x="9343" y="11722"/>
                  </a:moveTo>
                  <a:lnTo>
                    <a:pt x="10253" y="14897"/>
                  </a:lnTo>
                  <a:cubicBezTo>
                    <a:pt x="10376" y="15327"/>
                    <a:pt x="10127" y="15777"/>
                    <a:pt x="9695" y="15900"/>
                  </a:cubicBezTo>
                  <a:cubicBezTo>
                    <a:pt x="9621" y="15922"/>
                    <a:pt x="9545" y="15932"/>
                    <a:pt x="9470" y="15932"/>
                  </a:cubicBezTo>
                  <a:cubicBezTo>
                    <a:pt x="9334" y="15932"/>
                    <a:pt x="9200" y="15898"/>
                    <a:pt x="9079" y="15831"/>
                  </a:cubicBezTo>
                  <a:cubicBezTo>
                    <a:pt x="8890" y="15725"/>
                    <a:pt x="8754" y="15553"/>
                    <a:pt x="8692" y="15345"/>
                  </a:cubicBezTo>
                  <a:lnTo>
                    <a:pt x="7782" y="12171"/>
                  </a:lnTo>
                  <a:lnTo>
                    <a:pt x="9343" y="11722"/>
                  </a:lnTo>
                  <a:close/>
                  <a:moveTo>
                    <a:pt x="8363" y="0"/>
                  </a:moveTo>
                  <a:cubicBezTo>
                    <a:pt x="8197" y="0"/>
                    <a:pt x="8030" y="23"/>
                    <a:pt x="7866" y="70"/>
                  </a:cubicBezTo>
                  <a:cubicBezTo>
                    <a:pt x="7403" y="203"/>
                    <a:pt x="7021" y="507"/>
                    <a:pt x="6787" y="929"/>
                  </a:cubicBezTo>
                  <a:cubicBezTo>
                    <a:pt x="6555" y="1350"/>
                    <a:pt x="6499" y="1836"/>
                    <a:pt x="6632" y="2297"/>
                  </a:cubicBezTo>
                  <a:lnTo>
                    <a:pt x="7525" y="5413"/>
                  </a:lnTo>
                  <a:lnTo>
                    <a:pt x="5896" y="5880"/>
                  </a:lnTo>
                  <a:lnTo>
                    <a:pt x="5482" y="4439"/>
                  </a:lnTo>
                  <a:cubicBezTo>
                    <a:pt x="5150" y="3280"/>
                    <a:pt x="4089" y="2524"/>
                    <a:pt x="2941" y="2524"/>
                  </a:cubicBezTo>
                  <a:cubicBezTo>
                    <a:pt x="2700" y="2524"/>
                    <a:pt x="2456" y="2557"/>
                    <a:pt x="2214" y="2627"/>
                  </a:cubicBezTo>
                  <a:cubicBezTo>
                    <a:pt x="813" y="3028"/>
                    <a:pt x="1" y="4496"/>
                    <a:pt x="402" y="5895"/>
                  </a:cubicBezTo>
                  <a:cubicBezTo>
                    <a:pt x="598" y="6574"/>
                    <a:pt x="1044" y="7134"/>
                    <a:pt x="1662" y="7477"/>
                  </a:cubicBezTo>
                  <a:cubicBezTo>
                    <a:pt x="2060" y="7698"/>
                    <a:pt x="2497" y="7809"/>
                    <a:pt x="2940" y="7809"/>
                  </a:cubicBezTo>
                  <a:cubicBezTo>
                    <a:pt x="3185" y="7809"/>
                    <a:pt x="3431" y="7775"/>
                    <a:pt x="3673" y="7706"/>
                  </a:cubicBezTo>
                  <a:lnTo>
                    <a:pt x="5115" y="7292"/>
                  </a:lnTo>
                  <a:lnTo>
                    <a:pt x="5575" y="8897"/>
                  </a:lnTo>
                  <a:lnTo>
                    <a:pt x="2485" y="9785"/>
                  </a:lnTo>
                  <a:cubicBezTo>
                    <a:pt x="2022" y="9916"/>
                    <a:pt x="1639" y="10222"/>
                    <a:pt x="1405" y="10643"/>
                  </a:cubicBezTo>
                  <a:cubicBezTo>
                    <a:pt x="1173" y="11063"/>
                    <a:pt x="1117" y="11549"/>
                    <a:pt x="1251" y="12010"/>
                  </a:cubicBezTo>
                  <a:cubicBezTo>
                    <a:pt x="1382" y="12473"/>
                    <a:pt x="1688" y="12856"/>
                    <a:pt x="2108" y="13090"/>
                  </a:cubicBezTo>
                  <a:cubicBezTo>
                    <a:pt x="2379" y="13239"/>
                    <a:pt x="2678" y="13316"/>
                    <a:pt x="2980" y="13316"/>
                  </a:cubicBezTo>
                  <a:cubicBezTo>
                    <a:pt x="3146" y="13316"/>
                    <a:pt x="3313" y="13293"/>
                    <a:pt x="3476" y="13246"/>
                  </a:cubicBezTo>
                  <a:lnTo>
                    <a:pt x="6704" y="12318"/>
                  </a:lnTo>
                  <a:cubicBezTo>
                    <a:pt x="6705" y="12321"/>
                    <a:pt x="6707" y="12321"/>
                    <a:pt x="6710" y="12323"/>
                  </a:cubicBezTo>
                  <a:cubicBezTo>
                    <a:pt x="6743" y="12340"/>
                    <a:pt x="6779" y="12354"/>
                    <a:pt x="6817" y="12366"/>
                  </a:cubicBezTo>
                  <a:lnTo>
                    <a:pt x="7749" y="15612"/>
                  </a:lnTo>
                  <a:cubicBezTo>
                    <a:pt x="7881" y="16074"/>
                    <a:pt x="8186" y="16458"/>
                    <a:pt x="8606" y="16690"/>
                  </a:cubicBezTo>
                  <a:cubicBezTo>
                    <a:pt x="8877" y="16840"/>
                    <a:pt x="9175" y="16917"/>
                    <a:pt x="9476" y="16917"/>
                  </a:cubicBezTo>
                  <a:cubicBezTo>
                    <a:pt x="9643" y="16917"/>
                    <a:pt x="9810" y="16894"/>
                    <a:pt x="9975" y="16846"/>
                  </a:cubicBezTo>
                  <a:cubicBezTo>
                    <a:pt x="10438" y="16714"/>
                    <a:pt x="10820" y="16409"/>
                    <a:pt x="11054" y="15988"/>
                  </a:cubicBezTo>
                  <a:cubicBezTo>
                    <a:pt x="11286" y="15568"/>
                    <a:pt x="11342" y="15082"/>
                    <a:pt x="11210" y="14619"/>
                  </a:cubicBezTo>
                  <a:lnTo>
                    <a:pt x="10299" y="11444"/>
                  </a:lnTo>
                  <a:lnTo>
                    <a:pt x="11788" y="11019"/>
                  </a:lnTo>
                  <a:lnTo>
                    <a:pt x="12190" y="12426"/>
                  </a:lnTo>
                  <a:cubicBezTo>
                    <a:pt x="12387" y="13105"/>
                    <a:pt x="12833" y="13669"/>
                    <a:pt x="13450" y="14008"/>
                  </a:cubicBezTo>
                  <a:cubicBezTo>
                    <a:pt x="13848" y="14229"/>
                    <a:pt x="14286" y="14341"/>
                    <a:pt x="14728" y="14341"/>
                  </a:cubicBezTo>
                  <a:cubicBezTo>
                    <a:pt x="14973" y="14341"/>
                    <a:pt x="15219" y="14306"/>
                    <a:pt x="15461" y="14238"/>
                  </a:cubicBezTo>
                  <a:cubicBezTo>
                    <a:pt x="16853" y="13841"/>
                    <a:pt x="17667" y="12374"/>
                    <a:pt x="17266" y="10974"/>
                  </a:cubicBezTo>
                  <a:cubicBezTo>
                    <a:pt x="16934" y="9815"/>
                    <a:pt x="15874" y="9060"/>
                    <a:pt x="14725" y="9060"/>
                  </a:cubicBezTo>
                  <a:cubicBezTo>
                    <a:pt x="14484" y="9060"/>
                    <a:pt x="14239" y="9093"/>
                    <a:pt x="13996" y="9163"/>
                  </a:cubicBezTo>
                  <a:lnTo>
                    <a:pt x="12589" y="9565"/>
                  </a:lnTo>
                  <a:lnTo>
                    <a:pt x="12156" y="8052"/>
                  </a:lnTo>
                  <a:lnTo>
                    <a:pt x="15355" y="7134"/>
                  </a:lnTo>
                  <a:cubicBezTo>
                    <a:pt x="15818" y="7003"/>
                    <a:pt x="16201" y="6697"/>
                    <a:pt x="16433" y="6276"/>
                  </a:cubicBezTo>
                  <a:cubicBezTo>
                    <a:pt x="16666" y="5856"/>
                    <a:pt x="16722" y="5370"/>
                    <a:pt x="16589" y="4907"/>
                  </a:cubicBezTo>
                  <a:cubicBezTo>
                    <a:pt x="16457" y="4446"/>
                    <a:pt x="16152" y="4062"/>
                    <a:pt x="15731" y="3829"/>
                  </a:cubicBezTo>
                  <a:cubicBezTo>
                    <a:pt x="15460" y="3679"/>
                    <a:pt x="15163" y="3603"/>
                    <a:pt x="14861" y="3603"/>
                  </a:cubicBezTo>
                  <a:cubicBezTo>
                    <a:pt x="14695" y="3603"/>
                    <a:pt x="14527" y="3626"/>
                    <a:pt x="14362" y="3673"/>
                  </a:cubicBezTo>
                  <a:lnTo>
                    <a:pt x="11077" y="4616"/>
                  </a:lnTo>
                  <a:cubicBezTo>
                    <a:pt x="11063" y="4605"/>
                    <a:pt x="11048" y="4596"/>
                    <a:pt x="11034" y="4585"/>
                  </a:cubicBezTo>
                  <a:lnTo>
                    <a:pt x="10094" y="1306"/>
                  </a:lnTo>
                  <a:cubicBezTo>
                    <a:pt x="9960" y="843"/>
                    <a:pt x="9657" y="460"/>
                    <a:pt x="9235" y="226"/>
                  </a:cubicBezTo>
                  <a:cubicBezTo>
                    <a:pt x="8963" y="77"/>
                    <a:pt x="8665" y="0"/>
                    <a:pt x="8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" name="Google Shape;4850;p41">
              <a:extLst>
                <a:ext uri="{FF2B5EF4-FFF2-40B4-BE49-F238E27FC236}">
                  <a16:creationId xmlns:a16="http://schemas.microsoft.com/office/drawing/2014/main" id="{B4F4D14D-3C77-4B3A-B06D-316B412837F8}"/>
                </a:ext>
              </a:extLst>
            </p:cNvPr>
            <p:cNvSpPr/>
            <p:nvPr/>
          </p:nvSpPr>
          <p:spPr>
            <a:xfrm>
              <a:off x="622725" y="3387175"/>
              <a:ext cx="1071750" cy="1216475"/>
            </a:xfrm>
            <a:custGeom>
              <a:avLst/>
              <a:gdLst/>
              <a:ahLst/>
              <a:cxnLst/>
              <a:rect l="l" t="t" r="r" b="b"/>
              <a:pathLst>
                <a:path w="42870" h="48659" extrusionOk="0">
                  <a:moveTo>
                    <a:pt x="22528" y="793"/>
                  </a:moveTo>
                  <a:lnTo>
                    <a:pt x="40770" y="10903"/>
                  </a:lnTo>
                  <a:cubicBezTo>
                    <a:pt x="40055" y="12524"/>
                    <a:pt x="40607" y="14440"/>
                    <a:pt x="42069" y="15433"/>
                  </a:cubicBezTo>
                  <a:lnTo>
                    <a:pt x="24825" y="46544"/>
                  </a:lnTo>
                  <a:cubicBezTo>
                    <a:pt x="24351" y="46336"/>
                    <a:pt x="23851" y="46235"/>
                    <a:pt x="23356" y="46235"/>
                  </a:cubicBezTo>
                  <a:cubicBezTo>
                    <a:pt x="22161" y="46235"/>
                    <a:pt x="20994" y="46821"/>
                    <a:pt x="20276" y="47880"/>
                  </a:cubicBezTo>
                  <a:lnTo>
                    <a:pt x="2037" y="37771"/>
                  </a:lnTo>
                  <a:cubicBezTo>
                    <a:pt x="2633" y="36460"/>
                    <a:pt x="2407" y="34968"/>
                    <a:pt x="1522" y="33906"/>
                  </a:cubicBezTo>
                  <a:cubicBezTo>
                    <a:pt x="1326" y="33667"/>
                    <a:pt x="1095" y="33450"/>
                    <a:pt x="833" y="33264"/>
                  </a:cubicBezTo>
                  <a:lnTo>
                    <a:pt x="18091" y="2127"/>
                  </a:lnTo>
                  <a:cubicBezTo>
                    <a:pt x="18549" y="2316"/>
                    <a:pt x="19026" y="2406"/>
                    <a:pt x="19496" y="2406"/>
                  </a:cubicBezTo>
                  <a:cubicBezTo>
                    <a:pt x="20683" y="2406"/>
                    <a:pt x="21828" y="1828"/>
                    <a:pt x="22528" y="793"/>
                  </a:cubicBezTo>
                  <a:close/>
                  <a:moveTo>
                    <a:pt x="22410" y="1"/>
                  </a:moveTo>
                  <a:cubicBezTo>
                    <a:pt x="22291" y="1"/>
                    <a:pt x="22176" y="63"/>
                    <a:pt x="22115" y="175"/>
                  </a:cubicBezTo>
                  <a:cubicBezTo>
                    <a:pt x="21564" y="1168"/>
                    <a:pt x="20549" y="1728"/>
                    <a:pt x="19493" y="1728"/>
                  </a:cubicBezTo>
                  <a:cubicBezTo>
                    <a:pt x="19025" y="1728"/>
                    <a:pt x="18549" y="1618"/>
                    <a:pt x="18102" y="1387"/>
                  </a:cubicBezTo>
                  <a:cubicBezTo>
                    <a:pt x="18052" y="1362"/>
                    <a:pt x="17999" y="1349"/>
                    <a:pt x="17947" y="1349"/>
                  </a:cubicBezTo>
                  <a:cubicBezTo>
                    <a:pt x="17827" y="1349"/>
                    <a:pt x="17711" y="1413"/>
                    <a:pt x="17651" y="1524"/>
                  </a:cubicBezTo>
                  <a:lnTo>
                    <a:pt x="89" y="33208"/>
                  </a:lnTo>
                  <a:cubicBezTo>
                    <a:pt x="0" y="33369"/>
                    <a:pt x="56" y="33569"/>
                    <a:pt x="214" y="33664"/>
                  </a:cubicBezTo>
                  <a:cubicBezTo>
                    <a:pt x="1620" y="34498"/>
                    <a:pt x="2106" y="36275"/>
                    <a:pt x="1293" y="37737"/>
                  </a:cubicBezTo>
                  <a:cubicBezTo>
                    <a:pt x="1247" y="37816"/>
                    <a:pt x="1234" y="37909"/>
                    <a:pt x="1260" y="37998"/>
                  </a:cubicBezTo>
                  <a:cubicBezTo>
                    <a:pt x="1272" y="38044"/>
                    <a:pt x="1296" y="38087"/>
                    <a:pt x="1326" y="38123"/>
                  </a:cubicBezTo>
                  <a:cubicBezTo>
                    <a:pt x="1353" y="38156"/>
                    <a:pt x="1385" y="38181"/>
                    <a:pt x="1422" y="38201"/>
                  </a:cubicBezTo>
                  <a:lnTo>
                    <a:pt x="20233" y="48622"/>
                  </a:lnTo>
                  <a:cubicBezTo>
                    <a:pt x="20277" y="48647"/>
                    <a:pt x="20326" y="48658"/>
                    <a:pt x="20374" y="48658"/>
                  </a:cubicBezTo>
                  <a:cubicBezTo>
                    <a:pt x="20507" y="48658"/>
                    <a:pt x="20645" y="48576"/>
                    <a:pt x="20711" y="48456"/>
                  </a:cubicBezTo>
                  <a:cubicBezTo>
                    <a:pt x="21259" y="47465"/>
                    <a:pt x="22289" y="46906"/>
                    <a:pt x="23348" y="46906"/>
                  </a:cubicBezTo>
                  <a:cubicBezTo>
                    <a:pt x="23842" y="46906"/>
                    <a:pt x="24341" y="47027"/>
                    <a:pt x="24803" y="47282"/>
                  </a:cubicBezTo>
                  <a:cubicBezTo>
                    <a:pt x="24855" y="47312"/>
                    <a:pt x="24911" y="47326"/>
                    <a:pt x="24967" y="47326"/>
                  </a:cubicBezTo>
                  <a:cubicBezTo>
                    <a:pt x="25085" y="47326"/>
                    <a:pt x="25200" y="47263"/>
                    <a:pt x="25261" y="47152"/>
                  </a:cubicBezTo>
                  <a:lnTo>
                    <a:pt x="42817" y="15476"/>
                  </a:lnTo>
                  <a:cubicBezTo>
                    <a:pt x="42860" y="15399"/>
                    <a:pt x="42870" y="15305"/>
                    <a:pt x="42846" y="15220"/>
                  </a:cubicBezTo>
                  <a:cubicBezTo>
                    <a:pt x="42820" y="15134"/>
                    <a:pt x="42762" y="15060"/>
                    <a:pt x="42684" y="15017"/>
                  </a:cubicBezTo>
                  <a:cubicBezTo>
                    <a:pt x="41235" y="14215"/>
                    <a:pt x="40706" y="12376"/>
                    <a:pt x="41510" y="10926"/>
                  </a:cubicBezTo>
                  <a:cubicBezTo>
                    <a:pt x="41601" y="10762"/>
                    <a:pt x="41541" y="10554"/>
                    <a:pt x="41379" y="10467"/>
                  </a:cubicBezTo>
                  <a:lnTo>
                    <a:pt x="22574" y="43"/>
                  </a:lnTo>
                  <a:cubicBezTo>
                    <a:pt x="22522" y="14"/>
                    <a:pt x="22466" y="1"/>
                    <a:pt x="2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" name="Google Shape;4851;p41">
              <a:extLst>
                <a:ext uri="{FF2B5EF4-FFF2-40B4-BE49-F238E27FC236}">
                  <a16:creationId xmlns:a16="http://schemas.microsoft.com/office/drawing/2014/main" id="{1F6D7A04-74E1-4662-AB73-9C53ADA33ECF}"/>
                </a:ext>
              </a:extLst>
            </p:cNvPr>
            <p:cNvSpPr/>
            <p:nvPr/>
          </p:nvSpPr>
          <p:spPr>
            <a:xfrm>
              <a:off x="1049550" y="4103250"/>
              <a:ext cx="88850" cy="77775"/>
            </a:xfrm>
            <a:custGeom>
              <a:avLst/>
              <a:gdLst/>
              <a:ahLst/>
              <a:cxnLst/>
              <a:rect l="l" t="t" r="r" b="b"/>
              <a:pathLst>
                <a:path w="3554" h="3111" extrusionOk="0">
                  <a:moveTo>
                    <a:pt x="1779" y="0"/>
                  </a:moveTo>
                  <a:cubicBezTo>
                    <a:pt x="1233" y="0"/>
                    <a:pt x="703" y="290"/>
                    <a:pt x="419" y="801"/>
                  </a:cubicBezTo>
                  <a:cubicBezTo>
                    <a:pt x="0" y="1552"/>
                    <a:pt x="272" y="2500"/>
                    <a:pt x="1023" y="2915"/>
                  </a:cubicBezTo>
                  <a:cubicBezTo>
                    <a:pt x="1262" y="3048"/>
                    <a:pt x="1521" y="3111"/>
                    <a:pt x="1776" y="3111"/>
                  </a:cubicBezTo>
                  <a:cubicBezTo>
                    <a:pt x="2323" y="3111"/>
                    <a:pt x="2854" y="2822"/>
                    <a:pt x="3137" y="2311"/>
                  </a:cubicBezTo>
                  <a:cubicBezTo>
                    <a:pt x="3553" y="1560"/>
                    <a:pt x="3282" y="614"/>
                    <a:pt x="2533" y="197"/>
                  </a:cubicBezTo>
                  <a:cubicBezTo>
                    <a:pt x="2293" y="63"/>
                    <a:pt x="2034" y="0"/>
                    <a:pt x="1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" name="Google Shape;4852;p41">
              <a:extLst>
                <a:ext uri="{FF2B5EF4-FFF2-40B4-BE49-F238E27FC236}">
                  <a16:creationId xmlns:a16="http://schemas.microsoft.com/office/drawing/2014/main" id="{3137F69B-2BB0-4FB9-BA35-B93CD220A662}"/>
                </a:ext>
              </a:extLst>
            </p:cNvPr>
            <p:cNvSpPr/>
            <p:nvPr/>
          </p:nvSpPr>
          <p:spPr>
            <a:xfrm>
              <a:off x="962425" y="4134850"/>
              <a:ext cx="142500" cy="172800"/>
            </a:xfrm>
            <a:custGeom>
              <a:avLst/>
              <a:gdLst/>
              <a:ahLst/>
              <a:cxnLst/>
              <a:rect l="l" t="t" r="r" b="b"/>
              <a:pathLst>
                <a:path w="5700" h="6912" extrusionOk="0">
                  <a:moveTo>
                    <a:pt x="5130" y="0"/>
                  </a:moveTo>
                  <a:cubicBezTo>
                    <a:pt x="5016" y="0"/>
                    <a:pt x="4899" y="39"/>
                    <a:pt x="4796" y="125"/>
                  </a:cubicBezTo>
                  <a:lnTo>
                    <a:pt x="279" y="3963"/>
                  </a:lnTo>
                  <a:cubicBezTo>
                    <a:pt x="1" y="4200"/>
                    <a:pt x="44" y="4640"/>
                    <a:pt x="363" y="4817"/>
                  </a:cubicBezTo>
                  <a:lnTo>
                    <a:pt x="4023" y="6845"/>
                  </a:lnTo>
                  <a:cubicBezTo>
                    <a:pt x="4104" y="6891"/>
                    <a:pt x="4191" y="6912"/>
                    <a:pt x="4275" y="6912"/>
                  </a:cubicBezTo>
                  <a:cubicBezTo>
                    <a:pt x="4522" y="6912"/>
                    <a:pt x="4753" y="6734"/>
                    <a:pt x="4792" y="6466"/>
                  </a:cubicBezTo>
                  <a:lnTo>
                    <a:pt x="5649" y="602"/>
                  </a:lnTo>
                  <a:cubicBezTo>
                    <a:pt x="5700" y="257"/>
                    <a:pt x="5425" y="0"/>
                    <a:pt x="5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" name="Google Shape;4853;p41">
              <a:extLst>
                <a:ext uri="{FF2B5EF4-FFF2-40B4-BE49-F238E27FC236}">
                  <a16:creationId xmlns:a16="http://schemas.microsoft.com/office/drawing/2014/main" id="{EE7A9C1F-962A-4F28-909F-23A13B8AB1C3}"/>
                </a:ext>
              </a:extLst>
            </p:cNvPr>
            <p:cNvSpPr/>
            <p:nvPr/>
          </p:nvSpPr>
          <p:spPr>
            <a:xfrm>
              <a:off x="1096200" y="3999675"/>
              <a:ext cx="81250" cy="130425"/>
            </a:xfrm>
            <a:custGeom>
              <a:avLst/>
              <a:gdLst/>
              <a:ahLst/>
              <a:cxnLst/>
              <a:rect l="l" t="t" r="r" b="b"/>
              <a:pathLst>
                <a:path w="3250" h="5217" extrusionOk="0">
                  <a:moveTo>
                    <a:pt x="2902" y="0"/>
                  </a:moveTo>
                  <a:cubicBezTo>
                    <a:pt x="2795" y="0"/>
                    <a:pt x="2690" y="57"/>
                    <a:pt x="2634" y="157"/>
                  </a:cubicBezTo>
                  <a:lnTo>
                    <a:pt x="82" y="4764"/>
                  </a:lnTo>
                  <a:cubicBezTo>
                    <a:pt x="0" y="4910"/>
                    <a:pt x="52" y="5095"/>
                    <a:pt x="198" y="5178"/>
                  </a:cubicBezTo>
                  <a:cubicBezTo>
                    <a:pt x="198" y="5178"/>
                    <a:pt x="198" y="5178"/>
                    <a:pt x="198" y="5178"/>
                  </a:cubicBezTo>
                  <a:lnTo>
                    <a:pt x="198" y="5178"/>
                  </a:lnTo>
                  <a:cubicBezTo>
                    <a:pt x="198" y="5179"/>
                    <a:pt x="199" y="5179"/>
                    <a:pt x="199" y="5179"/>
                  </a:cubicBezTo>
                  <a:cubicBezTo>
                    <a:pt x="199" y="5179"/>
                    <a:pt x="199" y="5179"/>
                    <a:pt x="199" y="5178"/>
                  </a:cubicBezTo>
                  <a:lnTo>
                    <a:pt x="199" y="5178"/>
                  </a:lnTo>
                  <a:cubicBezTo>
                    <a:pt x="246" y="5204"/>
                    <a:pt x="297" y="5216"/>
                    <a:pt x="347" y="5216"/>
                  </a:cubicBezTo>
                  <a:cubicBezTo>
                    <a:pt x="454" y="5216"/>
                    <a:pt x="557" y="5160"/>
                    <a:pt x="612" y="5060"/>
                  </a:cubicBezTo>
                  <a:lnTo>
                    <a:pt x="3168" y="453"/>
                  </a:lnTo>
                  <a:cubicBezTo>
                    <a:pt x="3249" y="306"/>
                    <a:pt x="3198" y="122"/>
                    <a:pt x="3050" y="38"/>
                  </a:cubicBezTo>
                  <a:lnTo>
                    <a:pt x="3049" y="38"/>
                  </a:lnTo>
                  <a:cubicBezTo>
                    <a:pt x="3002" y="13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" name="Google Shape;4854;p41">
              <a:extLst>
                <a:ext uri="{FF2B5EF4-FFF2-40B4-BE49-F238E27FC236}">
                  <a16:creationId xmlns:a16="http://schemas.microsoft.com/office/drawing/2014/main" id="{D2BC37A5-AD67-4A18-9007-458DEC71289E}"/>
                </a:ext>
              </a:extLst>
            </p:cNvPr>
            <p:cNvSpPr/>
            <p:nvPr/>
          </p:nvSpPr>
          <p:spPr>
            <a:xfrm>
              <a:off x="1267575" y="3236425"/>
              <a:ext cx="420500" cy="368175"/>
            </a:xfrm>
            <a:custGeom>
              <a:avLst/>
              <a:gdLst/>
              <a:ahLst/>
              <a:cxnLst/>
              <a:rect l="l" t="t" r="r" b="b"/>
              <a:pathLst>
                <a:path w="16820" h="14727" extrusionOk="0">
                  <a:moveTo>
                    <a:pt x="7374" y="3750"/>
                  </a:moveTo>
                  <a:lnTo>
                    <a:pt x="12025" y="6328"/>
                  </a:lnTo>
                  <a:lnTo>
                    <a:pt x="9448" y="10979"/>
                  </a:lnTo>
                  <a:lnTo>
                    <a:pt x="4796" y="8401"/>
                  </a:lnTo>
                  <a:lnTo>
                    <a:pt x="7374" y="3750"/>
                  </a:lnTo>
                  <a:close/>
                  <a:moveTo>
                    <a:pt x="8417" y="1"/>
                  </a:moveTo>
                  <a:cubicBezTo>
                    <a:pt x="5827" y="1"/>
                    <a:pt x="3315" y="1369"/>
                    <a:pt x="1971" y="3794"/>
                  </a:cubicBezTo>
                  <a:cubicBezTo>
                    <a:pt x="0" y="7351"/>
                    <a:pt x="1284" y="11832"/>
                    <a:pt x="4842" y="13802"/>
                  </a:cubicBezTo>
                  <a:cubicBezTo>
                    <a:pt x="5972" y="14429"/>
                    <a:pt x="7197" y="14727"/>
                    <a:pt x="8404" y="14727"/>
                  </a:cubicBezTo>
                  <a:cubicBezTo>
                    <a:pt x="10993" y="14727"/>
                    <a:pt x="13505" y="13358"/>
                    <a:pt x="14849" y="10932"/>
                  </a:cubicBezTo>
                  <a:cubicBezTo>
                    <a:pt x="16819" y="7376"/>
                    <a:pt x="15535" y="2896"/>
                    <a:pt x="11979" y="925"/>
                  </a:cubicBezTo>
                  <a:cubicBezTo>
                    <a:pt x="10849" y="298"/>
                    <a:pt x="9624" y="1"/>
                    <a:pt x="8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" name="Google Shape;4855;p41">
              <a:extLst>
                <a:ext uri="{FF2B5EF4-FFF2-40B4-BE49-F238E27FC236}">
                  <a16:creationId xmlns:a16="http://schemas.microsoft.com/office/drawing/2014/main" id="{AB0953C9-4675-4606-AFED-ED606918DCF0}"/>
                </a:ext>
              </a:extLst>
            </p:cNvPr>
            <p:cNvSpPr/>
            <p:nvPr/>
          </p:nvSpPr>
          <p:spPr>
            <a:xfrm>
              <a:off x="1302175" y="3257975"/>
              <a:ext cx="361325" cy="325100"/>
            </a:xfrm>
            <a:custGeom>
              <a:avLst/>
              <a:gdLst/>
              <a:ahLst/>
              <a:cxnLst/>
              <a:rect l="l" t="t" r="r" b="b"/>
              <a:pathLst>
                <a:path w="14453" h="13004" extrusionOk="0">
                  <a:moveTo>
                    <a:pt x="7037" y="676"/>
                  </a:moveTo>
                  <a:cubicBezTo>
                    <a:pt x="7992" y="676"/>
                    <a:pt x="8959" y="910"/>
                    <a:pt x="9851" y="1404"/>
                  </a:cubicBezTo>
                  <a:cubicBezTo>
                    <a:pt x="10501" y="1764"/>
                    <a:pt x="11054" y="2230"/>
                    <a:pt x="11501" y="2770"/>
                  </a:cubicBezTo>
                  <a:cubicBezTo>
                    <a:pt x="12995" y="4565"/>
                    <a:pt x="13320" y="7166"/>
                    <a:pt x="12123" y="9327"/>
                  </a:cubicBezTo>
                  <a:cubicBezTo>
                    <a:pt x="11060" y="11244"/>
                    <a:pt x="9068" y="12328"/>
                    <a:pt x="7016" y="12328"/>
                  </a:cubicBezTo>
                  <a:cubicBezTo>
                    <a:pt x="6061" y="12328"/>
                    <a:pt x="5094" y="12093"/>
                    <a:pt x="4202" y="11599"/>
                  </a:cubicBezTo>
                  <a:cubicBezTo>
                    <a:pt x="1390" y="10040"/>
                    <a:pt x="372" y="6487"/>
                    <a:pt x="1930" y="3676"/>
                  </a:cubicBezTo>
                  <a:cubicBezTo>
                    <a:pt x="2993" y="1759"/>
                    <a:pt x="4986" y="676"/>
                    <a:pt x="7037" y="676"/>
                  </a:cubicBezTo>
                  <a:close/>
                  <a:moveTo>
                    <a:pt x="7037" y="1"/>
                  </a:moveTo>
                  <a:cubicBezTo>
                    <a:pt x="4747" y="1"/>
                    <a:pt x="2524" y="1210"/>
                    <a:pt x="1338" y="3351"/>
                  </a:cubicBezTo>
                  <a:cubicBezTo>
                    <a:pt x="1" y="5763"/>
                    <a:pt x="365" y="8665"/>
                    <a:pt x="2032" y="10669"/>
                  </a:cubicBezTo>
                  <a:cubicBezTo>
                    <a:pt x="2533" y="11269"/>
                    <a:pt x="3150" y="11790"/>
                    <a:pt x="3873" y="12189"/>
                  </a:cubicBezTo>
                  <a:cubicBezTo>
                    <a:pt x="4870" y="12742"/>
                    <a:pt x="5950" y="13004"/>
                    <a:pt x="7016" y="13004"/>
                  </a:cubicBezTo>
                  <a:cubicBezTo>
                    <a:pt x="9306" y="13004"/>
                    <a:pt x="11529" y="11795"/>
                    <a:pt x="12715" y="9654"/>
                  </a:cubicBezTo>
                  <a:cubicBezTo>
                    <a:pt x="14452" y="6518"/>
                    <a:pt x="13313" y="2551"/>
                    <a:pt x="10180" y="815"/>
                  </a:cubicBezTo>
                  <a:cubicBezTo>
                    <a:pt x="9183" y="263"/>
                    <a:pt x="8103" y="1"/>
                    <a:pt x="7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" name="Google Shape;4856;p41">
              <a:extLst>
                <a:ext uri="{FF2B5EF4-FFF2-40B4-BE49-F238E27FC236}">
                  <a16:creationId xmlns:a16="http://schemas.microsoft.com/office/drawing/2014/main" id="{CC9C28C9-ADAA-4145-A33A-AA44B9111C4A}"/>
                </a:ext>
              </a:extLst>
            </p:cNvPr>
            <p:cNvSpPr/>
            <p:nvPr/>
          </p:nvSpPr>
          <p:spPr>
            <a:xfrm>
              <a:off x="1366275" y="3308975"/>
              <a:ext cx="223075" cy="223075"/>
            </a:xfrm>
            <a:custGeom>
              <a:avLst/>
              <a:gdLst/>
              <a:ahLst/>
              <a:cxnLst/>
              <a:rect l="l" t="t" r="r" b="b"/>
              <a:pathLst>
                <a:path w="8923" h="8923" extrusionOk="0">
                  <a:moveTo>
                    <a:pt x="3426" y="848"/>
                  </a:moveTo>
                  <a:lnTo>
                    <a:pt x="8077" y="3426"/>
                  </a:lnTo>
                  <a:lnTo>
                    <a:pt x="5500" y="8077"/>
                  </a:lnTo>
                  <a:lnTo>
                    <a:pt x="848" y="5499"/>
                  </a:lnTo>
                  <a:lnTo>
                    <a:pt x="3426" y="848"/>
                  </a:lnTo>
                  <a:close/>
                  <a:moveTo>
                    <a:pt x="3183" y="1"/>
                  </a:moveTo>
                  <a:lnTo>
                    <a:pt x="1" y="5741"/>
                  </a:lnTo>
                  <a:lnTo>
                    <a:pt x="5741" y="8923"/>
                  </a:lnTo>
                  <a:lnTo>
                    <a:pt x="8923" y="318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" name="Google Shape;4857;p41">
              <a:extLst>
                <a:ext uri="{FF2B5EF4-FFF2-40B4-BE49-F238E27FC236}">
                  <a16:creationId xmlns:a16="http://schemas.microsoft.com/office/drawing/2014/main" id="{3255DE76-CDB1-45EF-8C77-D0D35516AC82}"/>
                </a:ext>
              </a:extLst>
            </p:cNvPr>
            <p:cNvSpPr/>
            <p:nvPr/>
          </p:nvSpPr>
          <p:spPr>
            <a:xfrm>
              <a:off x="1286700" y="3360300"/>
              <a:ext cx="381375" cy="244350"/>
            </a:xfrm>
            <a:custGeom>
              <a:avLst/>
              <a:gdLst/>
              <a:ahLst/>
              <a:cxnLst/>
              <a:rect l="l" t="t" r="r" b="b"/>
              <a:pathLst>
                <a:path w="15255" h="9774" extrusionOk="0">
                  <a:moveTo>
                    <a:pt x="14592" y="0"/>
                  </a:moveTo>
                  <a:cubicBezTo>
                    <a:pt x="14485" y="927"/>
                    <a:pt x="14201" y="1848"/>
                    <a:pt x="13722" y="2713"/>
                  </a:cubicBezTo>
                  <a:cubicBezTo>
                    <a:pt x="12378" y="5138"/>
                    <a:pt x="9867" y="6508"/>
                    <a:pt x="7278" y="6508"/>
                  </a:cubicBezTo>
                  <a:cubicBezTo>
                    <a:pt x="6070" y="6508"/>
                    <a:pt x="4845" y="6210"/>
                    <a:pt x="3714" y="5583"/>
                  </a:cubicBezTo>
                  <a:cubicBezTo>
                    <a:pt x="2063" y="4667"/>
                    <a:pt x="909" y="3208"/>
                    <a:pt x="336" y="1554"/>
                  </a:cubicBezTo>
                  <a:lnTo>
                    <a:pt x="336" y="1554"/>
                  </a:lnTo>
                  <a:cubicBezTo>
                    <a:pt x="1" y="4432"/>
                    <a:pt x="1388" y="7358"/>
                    <a:pt x="4078" y="8849"/>
                  </a:cubicBezTo>
                  <a:cubicBezTo>
                    <a:pt x="5209" y="9476"/>
                    <a:pt x="6433" y="9773"/>
                    <a:pt x="7641" y="9773"/>
                  </a:cubicBezTo>
                  <a:cubicBezTo>
                    <a:pt x="10231" y="9773"/>
                    <a:pt x="12742" y="8405"/>
                    <a:pt x="14086" y="5980"/>
                  </a:cubicBezTo>
                  <a:cubicBezTo>
                    <a:pt x="15140" y="4073"/>
                    <a:pt x="15255" y="1906"/>
                    <a:pt x="1459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" name="Google Shape;4858;p41">
              <a:extLst>
                <a:ext uri="{FF2B5EF4-FFF2-40B4-BE49-F238E27FC236}">
                  <a16:creationId xmlns:a16="http://schemas.microsoft.com/office/drawing/2014/main" id="{3E710B96-DEEE-45E2-AAAD-34E75B424CB7}"/>
                </a:ext>
              </a:extLst>
            </p:cNvPr>
            <p:cNvSpPr/>
            <p:nvPr/>
          </p:nvSpPr>
          <p:spPr>
            <a:xfrm>
              <a:off x="569225" y="4267425"/>
              <a:ext cx="70225" cy="70200"/>
            </a:xfrm>
            <a:custGeom>
              <a:avLst/>
              <a:gdLst/>
              <a:ahLst/>
              <a:cxnLst/>
              <a:rect l="l" t="t" r="r" b="b"/>
              <a:pathLst>
                <a:path w="2809" h="2808" extrusionOk="0">
                  <a:moveTo>
                    <a:pt x="2182" y="0"/>
                  </a:moveTo>
                  <a:lnTo>
                    <a:pt x="1" y="625"/>
                  </a:lnTo>
                  <a:lnTo>
                    <a:pt x="625" y="2808"/>
                  </a:lnTo>
                  <a:lnTo>
                    <a:pt x="2808" y="2182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" name="Google Shape;4859;p41">
              <a:extLst>
                <a:ext uri="{FF2B5EF4-FFF2-40B4-BE49-F238E27FC236}">
                  <a16:creationId xmlns:a16="http://schemas.microsoft.com/office/drawing/2014/main" id="{C8F983DD-1D39-47A2-980F-A2C548B50414}"/>
                </a:ext>
              </a:extLst>
            </p:cNvPr>
            <p:cNvSpPr/>
            <p:nvPr/>
          </p:nvSpPr>
          <p:spPr>
            <a:xfrm>
              <a:off x="584550" y="4282725"/>
              <a:ext cx="39525" cy="39500"/>
            </a:xfrm>
            <a:custGeom>
              <a:avLst/>
              <a:gdLst/>
              <a:ahLst/>
              <a:cxnLst/>
              <a:rect l="l" t="t" r="r" b="b"/>
              <a:pathLst>
                <a:path w="1581" h="1580" extrusionOk="0">
                  <a:moveTo>
                    <a:pt x="1228" y="0"/>
                  </a:moveTo>
                  <a:lnTo>
                    <a:pt x="1" y="353"/>
                  </a:lnTo>
                  <a:lnTo>
                    <a:pt x="352" y="1580"/>
                  </a:lnTo>
                  <a:lnTo>
                    <a:pt x="1580" y="1229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" name="Google Shape;4860;p41">
              <a:extLst>
                <a:ext uri="{FF2B5EF4-FFF2-40B4-BE49-F238E27FC236}">
                  <a16:creationId xmlns:a16="http://schemas.microsoft.com/office/drawing/2014/main" id="{60A4F2E1-513D-4069-9CDB-A74B638CA4A4}"/>
                </a:ext>
              </a:extLst>
            </p:cNvPr>
            <p:cNvSpPr/>
            <p:nvPr/>
          </p:nvSpPr>
          <p:spPr>
            <a:xfrm>
              <a:off x="1162225" y="4599775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2" y="1"/>
                  </a:moveTo>
                  <a:lnTo>
                    <a:pt x="1" y="627"/>
                  </a:lnTo>
                  <a:lnTo>
                    <a:pt x="627" y="2809"/>
                  </a:lnTo>
                  <a:lnTo>
                    <a:pt x="2808" y="2184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" name="Google Shape;4861;p41">
              <a:extLst>
                <a:ext uri="{FF2B5EF4-FFF2-40B4-BE49-F238E27FC236}">
                  <a16:creationId xmlns:a16="http://schemas.microsoft.com/office/drawing/2014/main" id="{45C31FC2-E18C-4340-86AE-E43ED1014CEE}"/>
                </a:ext>
              </a:extLst>
            </p:cNvPr>
            <p:cNvSpPr/>
            <p:nvPr/>
          </p:nvSpPr>
          <p:spPr>
            <a:xfrm>
              <a:off x="1177625" y="4615225"/>
              <a:ext cx="39525" cy="39525"/>
            </a:xfrm>
            <a:custGeom>
              <a:avLst/>
              <a:gdLst/>
              <a:ahLst/>
              <a:cxnLst/>
              <a:rect l="l" t="t" r="r" b="b"/>
              <a:pathLst>
                <a:path w="1581" h="1581" extrusionOk="0">
                  <a:moveTo>
                    <a:pt x="1228" y="1"/>
                  </a:moveTo>
                  <a:lnTo>
                    <a:pt x="1" y="352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" name="Google Shape;4862;p41">
              <a:extLst>
                <a:ext uri="{FF2B5EF4-FFF2-40B4-BE49-F238E27FC236}">
                  <a16:creationId xmlns:a16="http://schemas.microsoft.com/office/drawing/2014/main" id="{336EE885-CF43-45F3-A36C-D1EE7112B58B}"/>
                </a:ext>
              </a:extLst>
            </p:cNvPr>
            <p:cNvSpPr/>
            <p:nvPr/>
          </p:nvSpPr>
          <p:spPr>
            <a:xfrm>
              <a:off x="1088625" y="3340650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4" y="1"/>
                  </a:moveTo>
                  <a:lnTo>
                    <a:pt x="1" y="627"/>
                  </a:lnTo>
                  <a:lnTo>
                    <a:pt x="627" y="2808"/>
                  </a:lnTo>
                  <a:lnTo>
                    <a:pt x="2808" y="2183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" name="Google Shape;4863;p41">
              <a:extLst>
                <a:ext uri="{FF2B5EF4-FFF2-40B4-BE49-F238E27FC236}">
                  <a16:creationId xmlns:a16="http://schemas.microsoft.com/office/drawing/2014/main" id="{267C884D-B1E3-4A54-9D8B-C3A54A4AD679}"/>
                </a:ext>
              </a:extLst>
            </p:cNvPr>
            <p:cNvSpPr/>
            <p:nvPr/>
          </p:nvSpPr>
          <p:spPr>
            <a:xfrm>
              <a:off x="1104075" y="3356025"/>
              <a:ext cx="39500" cy="39500"/>
            </a:xfrm>
            <a:custGeom>
              <a:avLst/>
              <a:gdLst/>
              <a:ahLst/>
              <a:cxnLst/>
              <a:rect l="l" t="t" r="r" b="b"/>
              <a:pathLst>
                <a:path w="1580" h="1580" extrusionOk="0">
                  <a:moveTo>
                    <a:pt x="1227" y="1"/>
                  </a:moveTo>
                  <a:lnTo>
                    <a:pt x="0" y="353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" name="Google Shape;4864;p41">
              <a:extLst>
                <a:ext uri="{FF2B5EF4-FFF2-40B4-BE49-F238E27FC236}">
                  <a16:creationId xmlns:a16="http://schemas.microsoft.com/office/drawing/2014/main" id="{863E44F7-F2A9-4F6F-B56D-AA1CAD74A236}"/>
                </a:ext>
              </a:extLst>
            </p:cNvPr>
            <p:cNvSpPr/>
            <p:nvPr/>
          </p:nvSpPr>
          <p:spPr>
            <a:xfrm>
              <a:off x="1681750" y="3673125"/>
              <a:ext cx="70200" cy="70225"/>
            </a:xfrm>
            <a:custGeom>
              <a:avLst/>
              <a:gdLst/>
              <a:ahLst/>
              <a:cxnLst/>
              <a:rect l="l" t="t" r="r" b="b"/>
              <a:pathLst>
                <a:path w="2808" h="2809" extrusionOk="0">
                  <a:moveTo>
                    <a:pt x="2183" y="1"/>
                  </a:moveTo>
                  <a:lnTo>
                    <a:pt x="0" y="626"/>
                  </a:lnTo>
                  <a:lnTo>
                    <a:pt x="626" y="2808"/>
                  </a:lnTo>
                  <a:lnTo>
                    <a:pt x="2808" y="2182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" name="Google Shape;4865;p41">
              <a:extLst>
                <a:ext uri="{FF2B5EF4-FFF2-40B4-BE49-F238E27FC236}">
                  <a16:creationId xmlns:a16="http://schemas.microsoft.com/office/drawing/2014/main" id="{1757F3E1-D11C-4709-B0A5-222C350B6B75}"/>
                </a:ext>
              </a:extLst>
            </p:cNvPr>
            <p:cNvSpPr/>
            <p:nvPr/>
          </p:nvSpPr>
          <p:spPr>
            <a:xfrm>
              <a:off x="1697100" y="36884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1228" y="1"/>
                  </a:moveTo>
                  <a:lnTo>
                    <a:pt x="1" y="353"/>
                  </a:lnTo>
                  <a:lnTo>
                    <a:pt x="352" y="1581"/>
                  </a:lnTo>
                  <a:lnTo>
                    <a:pt x="1580" y="1229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" name="Google Shape;4866;p41">
              <a:extLst>
                <a:ext uri="{FF2B5EF4-FFF2-40B4-BE49-F238E27FC236}">
                  <a16:creationId xmlns:a16="http://schemas.microsoft.com/office/drawing/2014/main" id="{D6E3EEF1-D9E0-417F-8D07-91966A5E7839}"/>
                </a:ext>
              </a:extLst>
            </p:cNvPr>
            <p:cNvSpPr/>
            <p:nvPr/>
          </p:nvSpPr>
          <p:spPr>
            <a:xfrm>
              <a:off x="908550" y="3564750"/>
              <a:ext cx="1660900" cy="1520425"/>
            </a:xfrm>
            <a:custGeom>
              <a:avLst/>
              <a:gdLst/>
              <a:ahLst/>
              <a:cxnLst/>
              <a:rect l="l" t="t" r="r" b="b"/>
              <a:pathLst>
                <a:path w="66436" h="60817" extrusionOk="0">
                  <a:moveTo>
                    <a:pt x="47016" y="0"/>
                  </a:moveTo>
                  <a:lnTo>
                    <a:pt x="0" y="33827"/>
                  </a:lnTo>
                  <a:lnTo>
                    <a:pt x="19419" y="60817"/>
                  </a:lnTo>
                  <a:lnTo>
                    <a:pt x="66435" y="26991"/>
                  </a:lnTo>
                  <a:lnTo>
                    <a:pt x="47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" name="Google Shape;4867;p41">
              <a:extLst>
                <a:ext uri="{FF2B5EF4-FFF2-40B4-BE49-F238E27FC236}">
                  <a16:creationId xmlns:a16="http://schemas.microsoft.com/office/drawing/2014/main" id="{35EEFA09-57FF-4671-85D3-56A6F0867F59}"/>
                </a:ext>
              </a:extLst>
            </p:cNvPr>
            <p:cNvSpPr/>
            <p:nvPr/>
          </p:nvSpPr>
          <p:spPr>
            <a:xfrm>
              <a:off x="2039450" y="3561900"/>
              <a:ext cx="574425" cy="680750"/>
            </a:xfrm>
            <a:custGeom>
              <a:avLst/>
              <a:gdLst/>
              <a:ahLst/>
              <a:cxnLst/>
              <a:rect l="l" t="t" r="r" b="b"/>
              <a:pathLst>
                <a:path w="22977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22976" y="15682"/>
                  </a:lnTo>
                  <a:lnTo>
                    <a:pt x="13180" y="2066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" name="Google Shape;4868;p41">
              <a:extLst>
                <a:ext uri="{FF2B5EF4-FFF2-40B4-BE49-F238E27FC236}">
                  <a16:creationId xmlns:a16="http://schemas.microsoft.com/office/drawing/2014/main" id="{F8D03B20-CD66-47BF-A0EA-9F0FF02C1C1B}"/>
                </a:ext>
              </a:extLst>
            </p:cNvPr>
            <p:cNvSpPr/>
            <p:nvPr/>
          </p:nvSpPr>
          <p:spPr>
            <a:xfrm>
              <a:off x="2039450" y="3561900"/>
              <a:ext cx="532100" cy="680750"/>
            </a:xfrm>
            <a:custGeom>
              <a:avLst/>
              <a:gdLst/>
              <a:ahLst/>
              <a:cxnLst/>
              <a:rect l="l" t="t" r="r" b="b"/>
              <a:pathLst>
                <a:path w="21284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6" name="Google Shape;4869;p41">
              <a:extLst>
                <a:ext uri="{FF2B5EF4-FFF2-40B4-BE49-F238E27FC236}">
                  <a16:creationId xmlns:a16="http://schemas.microsoft.com/office/drawing/2014/main" id="{F3282CC6-E578-45BB-9439-974EC571AD44}"/>
                </a:ext>
              </a:extLst>
            </p:cNvPr>
            <p:cNvSpPr/>
            <p:nvPr/>
          </p:nvSpPr>
          <p:spPr>
            <a:xfrm>
              <a:off x="2039475" y="3749100"/>
              <a:ext cx="432475" cy="449450"/>
            </a:xfrm>
            <a:custGeom>
              <a:avLst/>
              <a:gdLst/>
              <a:ahLst/>
              <a:cxnLst/>
              <a:rect l="l" t="t" r="r" b="b"/>
              <a:pathLst>
                <a:path w="17299" h="17978" extrusionOk="0">
                  <a:moveTo>
                    <a:pt x="6210" y="0"/>
                  </a:moveTo>
                  <a:cubicBezTo>
                    <a:pt x="4252" y="0"/>
                    <a:pt x="2274" y="588"/>
                    <a:pt x="558" y="1810"/>
                  </a:cubicBezTo>
                  <a:cubicBezTo>
                    <a:pt x="468" y="1875"/>
                    <a:pt x="389" y="1946"/>
                    <a:pt x="301" y="2012"/>
                  </a:cubicBezTo>
                  <a:lnTo>
                    <a:pt x="1" y="4062"/>
                  </a:lnTo>
                  <a:lnTo>
                    <a:pt x="9795" y="17676"/>
                  </a:lnTo>
                  <a:lnTo>
                    <a:pt x="11468" y="17977"/>
                  </a:lnTo>
                  <a:cubicBezTo>
                    <a:pt x="11605" y="17890"/>
                    <a:pt x="11746" y="17809"/>
                    <a:pt x="11882" y="17713"/>
                  </a:cubicBezTo>
                  <a:cubicBezTo>
                    <a:pt x="16273" y="14586"/>
                    <a:pt x="17298" y="8491"/>
                    <a:pt x="14171" y="4101"/>
                  </a:cubicBezTo>
                  <a:cubicBezTo>
                    <a:pt x="12266" y="1426"/>
                    <a:pt x="9261" y="0"/>
                    <a:pt x="621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7" name="Google Shape;4870;p41">
              <a:extLst>
                <a:ext uri="{FF2B5EF4-FFF2-40B4-BE49-F238E27FC236}">
                  <a16:creationId xmlns:a16="http://schemas.microsoft.com/office/drawing/2014/main" id="{6C1A3746-BFB9-454D-A23E-005303A08CAA}"/>
                </a:ext>
              </a:extLst>
            </p:cNvPr>
            <p:cNvSpPr/>
            <p:nvPr/>
          </p:nvSpPr>
          <p:spPr>
            <a:xfrm>
              <a:off x="1062575" y="3834800"/>
              <a:ext cx="1185650" cy="1099125"/>
            </a:xfrm>
            <a:custGeom>
              <a:avLst/>
              <a:gdLst/>
              <a:ahLst/>
              <a:cxnLst/>
              <a:rect l="l" t="t" r="r" b="b"/>
              <a:pathLst>
                <a:path w="47426" h="43965" extrusionOk="0">
                  <a:moveTo>
                    <a:pt x="30256" y="0"/>
                  </a:moveTo>
                  <a:lnTo>
                    <a:pt x="851" y="21158"/>
                  </a:lnTo>
                  <a:cubicBezTo>
                    <a:pt x="1861" y="22653"/>
                    <a:pt x="1510" y="24688"/>
                    <a:pt x="35" y="25748"/>
                  </a:cubicBezTo>
                  <a:cubicBezTo>
                    <a:pt x="24" y="25756"/>
                    <a:pt x="12" y="25763"/>
                    <a:pt x="1" y="25770"/>
                  </a:cubicBezTo>
                  <a:lnTo>
                    <a:pt x="12560" y="43227"/>
                  </a:lnTo>
                  <a:cubicBezTo>
                    <a:pt x="12570" y="43220"/>
                    <a:pt x="12579" y="43211"/>
                    <a:pt x="12590" y="43201"/>
                  </a:cubicBezTo>
                  <a:cubicBezTo>
                    <a:pt x="13182" y="42776"/>
                    <a:pt x="13865" y="42571"/>
                    <a:pt x="14542" y="42571"/>
                  </a:cubicBezTo>
                  <a:cubicBezTo>
                    <a:pt x="15583" y="42571"/>
                    <a:pt x="16609" y="43055"/>
                    <a:pt x="17264" y="43965"/>
                  </a:cubicBezTo>
                  <a:lnTo>
                    <a:pt x="46661" y="22813"/>
                  </a:lnTo>
                  <a:cubicBezTo>
                    <a:pt x="45582" y="21313"/>
                    <a:pt x="45923" y="19220"/>
                    <a:pt x="47425" y="18141"/>
                  </a:cubicBezTo>
                  <a:lnTo>
                    <a:pt x="34869" y="687"/>
                  </a:lnTo>
                  <a:cubicBezTo>
                    <a:pt x="34278" y="1112"/>
                    <a:pt x="33595" y="1316"/>
                    <a:pt x="32920" y="1316"/>
                  </a:cubicBezTo>
                  <a:cubicBezTo>
                    <a:pt x="31909" y="1316"/>
                    <a:pt x="30913" y="859"/>
                    <a:pt x="30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8" name="Google Shape;4871;p41">
              <a:extLst>
                <a:ext uri="{FF2B5EF4-FFF2-40B4-BE49-F238E27FC236}">
                  <a16:creationId xmlns:a16="http://schemas.microsoft.com/office/drawing/2014/main" id="{A65E45B7-0075-4124-B2D0-38106554F44F}"/>
                </a:ext>
              </a:extLst>
            </p:cNvPr>
            <p:cNvSpPr/>
            <p:nvPr/>
          </p:nvSpPr>
          <p:spPr>
            <a:xfrm>
              <a:off x="1341025" y="4104200"/>
              <a:ext cx="648500" cy="553350"/>
            </a:xfrm>
            <a:custGeom>
              <a:avLst/>
              <a:gdLst/>
              <a:ahLst/>
              <a:cxnLst/>
              <a:rect l="l" t="t" r="r" b="b"/>
              <a:pathLst>
                <a:path w="25940" h="22134" extrusionOk="0">
                  <a:moveTo>
                    <a:pt x="11839" y="4029"/>
                  </a:moveTo>
                  <a:cubicBezTo>
                    <a:pt x="11846" y="4029"/>
                    <a:pt x="11853" y="4030"/>
                    <a:pt x="11860" y="4031"/>
                  </a:cubicBezTo>
                  <a:cubicBezTo>
                    <a:pt x="11899" y="4037"/>
                    <a:pt x="11928" y="4055"/>
                    <a:pt x="11949" y="4086"/>
                  </a:cubicBezTo>
                  <a:cubicBezTo>
                    <a:pt x="11971" y="4116"/>
                    <a:pt x="11979" y="4147"/>
                    <a:pt x="11972" y="4183"/>
                  </a:cubicBezTo>
                  <a:lnTo>
                    <a:pt x="11951" y="4313"/>
                  </a:lnTo>
                  <a:lnTo>
                    <a:pt x="11822" y="4292"/>
                  </a:lnTo>
                  <a:cubicBezTo>
                    <a:pt x="11782" y="4288"/>
                    <a:pt x="11756" y="4270"/>
                    <a:pt x="11731" y="4239"/>
                  </a:cubicBezTo>
                  <a:cubicBezTo>
                    <a:pt x="11710" y="4209"/>
                    <a:pt x="11703" y="4179"/>
                    <a:pt x="11710" y="4140"/>
                  </a:cubicBezTo>
                  <a:cubicBezTo>
                    <a:pt x="11720" y="4076"/>
                    <a:pt x="11779" y="4029"/>
                    <a:pt x="11839" y="4029"/>
                  </a:cubicBezTo>
                  <a:close/>
                  <a:moveTo>
                    <a:pt x="19600" y="14947"/>
                  </a:moveTo>
                  <a:lnTo>
                    <a:pt x="19733" y="14968"/>
                  </a:lnTo>
                  <a:cubicBezTo>
                    <a:pt x="19769" y="14974"/>
                    <a:pt x="19798" y="14994"/>
                    <a:pt x="19819" y="15023"/>
                  </a:cubicBezTo>
                  <a:cubicBezTo>
                    <a:pt x="19841" y="15053"/>
                    <a:pt x="19848" y="15086"/>
                    <a:pt x="19842" y="15121"/>
                  </a:cubicBezTo>
                  <a:cubicBezTo>
                    <a:pt x="19836" y="15157"/>
                    <a:pt x="19819" y="15186"/>
                    <a:pt x="19789" y="15207"/>
                  </a:cubicBezTo>
                  <a:cubicBezTo>
                    <a:pt x="19765" y="15224"/>
                    <a:pt x="19740" y="15233"/>
                    <a:pt x="19713" y="15233"/>
                  </a:cubicBezTo>
                  <a:cubicBezTo>
                    <a:pt x="19705" y="15233"/>
                    <a:pt x="19697" y="15232"/>
                    <a:pt x="19689" y="15230"/>
                  </a:cubicBezTo>
                  <a:cubicBezTo>
                    <a:pt x="19650" y="15225"/>
                    <a:pt x="19624" y="15207"/>
                    <a:pt x="19603" y="15179"/>
                  </a:cubicBezTo>
                  <a:cubicBezTo>
                    <a:pt x="19590" y="15152"/>
                    <a:pt x="19574" y="15116"/>
                    <a:pt x="19578" y="15078"/>
                  </a:cubicBezTo>
                  <a:lnTo>
                    <a:pt x="19600" y="14947"/>
                  </a:lnTo>
                  <a:close/>
                  <a:moveTo>
                    <a:pt x="11845" y="1"/>
                  </a:moveTo>
                  <a:cubicBezTo>
                    <a:pt x="9842" y="1"/>
                    <a:pt x="8069" y="1454"/>
                    <a:pt x="7736" y="3494"/>
                  </a:cubicBezTo>
                  <a:cubicBezTo>
                    <a:pt x="7558" y="4584"/>
                    <a:pt x="7812" y="5679"/>
                    <a:pt x="8454" y="6581"/>
                  </a:cubicBezTo>
                  <a:cubicBezTo>
                    <a:pt x="8475" y="6610"/>
                    <a:pt x="8492" y="6637"/>
                    <a:pt x="8512" y="6663"/>
                  </a:cubicBezTo>
                  <a:cubicBezTo>
                    <a:pt x="8054" y="6754"/>
                    <a:pt x="7617" y="6945"/>
                    <a:pt x="7224" y="7226"/>
                  </a:cubicBezTo>
                  <a:cubicBezTo>
                    <a:pt x="6504" y="7743"/>
                    <a:pt x="6030" y="8511"/>
                    <a:pt x="5888" y="9386"/>
                  </a:cubicBezTo>
                  <a:cubicBezTo>
                    <a:pt x="5745" y="10257"/>
                    <a:pt x="5948" y="11130"/>
                    <a:pt x="6460" y="11848"/>
                  </a:cubicBezTo>
                  <a:cubicBezTo>
                    <a:pt x="6463" y="11854"/>
                    <a:pt x="6467" y="11857"/>
                    <a:pt x="6470" y="11862"/>
                  </a:cubicBezTo>
                  <a:cubicBezTo>
                    <a:pt x="6625" y="12076"/>
                    <a:pt x="6805" y="12259"/>
                    <a:pt x="6999" y="12428"/>
                  </a:cubicBezTo>
                  <a:cubicBezTo>
                    <a:pt x="6641" y="12522"/>
                    <a:pt x="6291" y="12672"/>
                    <a:pt x="5973" y="12901"/>
                  </a:cubicBezTo>
                  <a:cubicBezTo>
                    <a:pt x="5530" y="13220"/>
                    <a:pt x="5199" y="13647"/>
                    <a:pt x="4980" y="14130"/>
                  </a:cubicBezTo>
                  <a:lnTo>
                    <a:pt x="2034" y="14924"/>
                  </a:lnTo>
                  <a:cubicBezTo>
                    <a:pt x="1222" y="15144"/>
                    <a:pt x="565" y="15749"/>
                    <a:pt x="281" y="16543"/>
                  </a:cubicBezTo>
                  <a:cubicBezTo>
                    <a:pt x="0" y="17333"/>
                    <a:pt x="122" y="18212"/>
                    <a:pt x="610" y="18894"/>
                  </a:cubicBezTo>
                  <a:cubicBezTo>
                    <a:pt x="612" y="18898"/>
                    <a:pt x="615" y="18901"/>
                    <a:pt x="617" y="18905"/>
                  </a:cubicBezTo>
                  <a:lnTo>
                    <a:pt x="2172" y="21065"/>
                  </a:lnTo>
                  <a:cubicBezTo>
                    <a:pt x="2655" y="21737"/>
                    <a:pt x="3431" y="22133"/>
                    <a:pt x="4258" y="22133"/>
                  </a:cubicBezTo>
                  <a:cubicBezTo>
                    <a:pt x="4274" y="22133"/>
                    <a:pt x="4290" y="22133"/>
                    <a:pt x="4306" y="22133"/>
                  </a:cubicBezTo>
                  <a:cubicBezTo>
                    <a:pt x="5149" y="22117"/>
                    <a:pt x="5931" y="21689"/>
                    <a:pt x="6397" y="20986"/>
                  </a:cubicBezTo>
                  <a:lnTo>
                    <a:pt x="8087" y="18442"/>
                  </a:lnTo>
                  <a:cubicBezTo>
                    <a:pt x="8604" y="18391"/>
                    <a:pt x="9114" y="18219"/>
                    <a:pt x="9566" y="17895"/>
                  </a:cubicBezTo>
                  <a:cubicBezTo>
                    <a:pt x="9888" y="17663"/>
                    <a:pt x="10153" y="17375"/>
                    <a:pt x="10361" y="17051"/>
                  </a:cubicBezTo>
                  <a:cubicBezTo>
                    <a:pt x="10466" y="17347"/>
                    <a:pt x="10614" y="17631"/>
                    <a:pt x="10811" y="17892"/>
                  </a:cubicBezTo>
                  <a:cubicBezTo>
                    <a:pt x="11329" y="18613"/>
                    <a:pt x="12097" y="19087"/>
                    <a:pt x="12971" y="19231"/>
                  </a:cubicBezTo>
                  <a:cubicBezTo>
                    <a:pt x="13152" y="19260"/>
                    <a:pt x="13334" y="19275"/>
                    <a:pt x="13514" y="19275"/>
                  </a:cubicBezTo>
                  <a:cubicBezTo>
                    <a:pt x="14204" y="19275"/>
                    <a:pt x="14874" y="19059"/>
                    <a:pt x="15446" y="18649"/>
                  </a:cubicBezTo>
                  <a:cubicBezTo>
                    <a:pt x="15836" y="18368"/>
                    <a:pt x="16156" y="18012"/>
                    <a:pt x="16388" y="17605"/>
                  </a:cubicBezTo>
                  <a:cubicBezTo>
                    <a:pt x="17036" y="18470"/>
                    <a:pt x="17976" y="19037"/>
                    <a:pt x="19045" y="19210"/>
                  </a:cubicBezTo>
                  <a:cubicBezTo>
                    <a:pt x="19268" y="19247"/>
                    <a:pt x="19492" y="19264"/>
                    <a:pt x="19714" y="19264"/>
                  </a:cubicBezTo>
                  <a:cubicBezTo>
                    <a:pt x="20578" y="19264"/>
                    <a:pt x="21423" y="18994"/>
                    <a:pt x="22141" y="18477"/>
                  </a:cubicBezTo>
                  <a:cubicBezTo>
                    <a:pt x="23044" y="17826"/>
                    <a:pt x="23640" y="16866"/>
                    <a:pt x="23819" y="15769"/>
                  </a:cubicBezTo>
                  <a:cubicBezTo>
                    <a:pt x="23996" y="14696"/>
                    <a:pt x="23749" y="13619"/>
                    <a:pt x="23130" y="12728"/>
                  </a:cubicBezTo>
                  <a:cubicBezTo>
                    <a:pt x="23603" y="12639"/>
                    <a:pt x="24056" y="12446"/>
                    <a:pt x="24459" y="12158"/>
                  </a:cubicBezTo>
                  <a:cubicBezTo>
                    <a:pt x="25180" y="11640"/>
                    <a:pt x="25654" y="10872"/>
                    <a:pt x="25797" y="9998"/>
                  </a:cubicBezTo>
                  <a:cubicBezTo>
                    <a:pt x="25939" y="9126"/>
                    <a:pt x="25736" y="8253"/>
                    <a:pt x="25225" y="7537"/>
                  </a:cubicBezTo>
                  <a:cubicBezTo>
                    <a:pt x="25223" y="7533"/>
                    <a:pt x="25218" y="7528"/>
                    <a:pt x="25215" y="7522"/>
                  </a:cubicBezTo>
                  <a:cubicBezTo>
                    <a:pt x="24697" y="6803"/>
                    <a:pt x="23928" y="6329"/>
                    <a:pt x="23054" y="6187"/>
                  </a:cubicBezTo>
                  <a:lnTo>
                    <a:pt x="21148" y="5874"/>
                  </a:lnTo>
                  <a:lnTo>
                    <a:pt x="21459" y="3968"/>
                  </a:lnTo>
                  <a:cubicBezTo>
                    <a:pt x="21602" y="3098"/>
                    <a:pt x="21397" y="2225"/>
                    <a:pt x="20887" y="1507"/>
                  </a:cubicBezTo>
                  <a:cubicBezTo>
                    <a:pt x="20883" y="1501"/>
                    <a:pt x="20880" y="1499"/>
                    <a:pt x="20876" y="1493"/>
                  </a:cubicBezTo>
                  <a:cubicBezTo>
                    <a:pt x="20358" y="772"/>
                    <a:pt x="19591" y="298"/>
                    <a:pt x="18716" y="154"/>
                  </a:cubicBezTo>
                  <a:cubicBezTo>
                    <a:pt x="18536" y="125"/>
                    <a:pt x="18355" y="111"/>
                    <a:pt x="18176" y="111"/>
                  </a:cubicBezTo>
                  <a:cubicBezTo>
                    <a:pt x="17486" y="111"/>
                    <a:pt x="16814" y="325"/>
                    <a:pt x="16242" y="736"/>
                  </a:cubicBezTo>
                  <a:cubicBezTo>
                    <a:pt x="15838" y="1027"/>
                    <a:pt x="15512" y="1394"/>
                    <a:pt x="15279" y="1815"/>
                  </a:cubicBezTo>
                  <a:cubicBezTo>
                    <a:pt x="15262" y="1787"/>
                    <a:pt x="15241" y="1759"/>
                    <a:pt x="15221" y="1732"/>
                  </a:cubicBezTo>
                  <a:cubicBezTo>
                    <a:pt x="14572" y="829"/>
                    <a:pt x="13612" y="233"/>
                    <a:pt x="12515" y="55"/>
                  </a:cubicBezTo>
                  <a:cubicBezTo>
                    <a:pt x="12290" y="19"/>
                    <a:pt x="12066" y="1"/>
                    <a:pt x="11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9" name="Google Shape;4872;p41">
              <a:extLst>
                <a:ext uri="{FF2B5EF4-FFF2-40B4-BE49-F238E27FC236}">
                  <a16:creationId xmlns:a16="http://schemas.microsoft.com/office/drawing/2014/main" id="{C82419F9-D9E1-4A63-800F-AB98EF06D0BD}"/>
                </a:ext>
              </a:extLst>
            </p:cNvPr>
            <p:cNvSpPr/>
            <p:nvPr/>
          </p:nvSpPr>
          <p:spPr>
            <a:xfrm>
              <a:off x="1523750" y="4142200"/>
              <a:ext cx="426600" cy="405800"/>
            </a:xfrm>
            <a:custGeom>
              <a:avLst/>
              <a:gdLst/>
              <a:ahLst/>
              <a:cxnLst/>
              <a:rect l="l" t="t" r="r" b="b"/>
              <a:pathLst>
                <a:path w="17064" h="16232" extrusionOk="0">
                  <a:moveTo>
                    <a:pt x="4533" y="988"/>
                  </a:moveTo>
                  <a:cubicBezTo>
                    <a:pt x="4621" y="988"/>
                    <a:pt x="4710" y="995"/>
                    <a:pt x="4799" y="1009"/>
                  </a:cubicBezTo>
                  <a:cubicBezTo>
                    <a:pt x="5249" y="1084"/>
                    <a:pt x="5626" y="1332"/>
                    <a:pt x="5874" y="1676"/>
                  </a:cubicBezTo>
                  <a:cubicBezTo>
                    <a:pt x="6121" y="2021"/>
                    <a:pt x="6238" y="2458"/>
                    <a:pt x="6164" y="2907"/>
                  </a:cubicBezTo>
                  <a:lnTo>
                    <a:pt x="5902" y="4523"/>
                  </a:lnTo>
                  <a:cubicBezTo>
                    <a:pt x="5894" y="4529"/>
                    <a:pt x="5889" y="4532"/>
                    <a:pt x="5882" y="4538"/>
                  </a:cubicBezTo>
                  <a:lnTo>
                    <a:pt x="4268" y="4274"/>
                  </a:lnTo>
                  <a:cubicBezTo>
                    <a:pt x="3832" y="4202"/>
                    <a:pt x="3448" y="3966"/>
                    <a:pt x="3190" y="3608"/>
                  </a:cubicBezTo>
                  <a:cubicBezTo>
                    <a:pt x="2932" y="3249"/>
                    <a:pt x="2830" y="2812"/>
                    <a:pt x="2900" y="2375"/>
                  </a:cubicBezTo>
                  <a:cubicBezTo>
                    <a:pt x="3032" y="1564"/>
                    <a:pt x="3736" y="988"/>
                    <a:pt x="4533" y="988"/>
                  </a:cubicBezTo>
                  <a:close/>
                  <a:moveTo>
                    <a:pt x="10871" y="1100"/>
                  </a:moveTo>
                  <a:cubicBezTo>
                    <a:pt x="10914" y="1100"/>
                    <a:pt x="10957" y="1104"/>
                    <a:pt x="11001" y="1111"/>
                  </a:cubicBezTo>
                  <a:cubicBezTo>
                    <a:pt x="11444" y="1183"/>
                    <a:pt x="11743" y="1600"/>
                    <a:pt x="11672" y="2042"/>
                  </a:cubicBezTo>
                  <a:lnTo>
                    <a:pt x="11150" y="5241"/>
                  </a:lnTo>
                  <a:lnTo>
                    <a:pt x="9549" y="4981"/>
                  </a:lnTo>
                  <a:lnTo>
                    <a:pt x="10069" y="1780"/>
                  </a:lnTo>
                  <a:cubicBezTo>
                    <a:pt x="10134" y="1384"/>
                    <a:pt x="10481" y="1100"/>
                    <a:pt x="10871" y="1100"/>
                  </a:cubicBezTo>
                  <a:close/>
                  <a:moveTo>
                    <a:pt x="6605" y="5501"/>
                  </a:moveTo>
                  <a:lnTo>
                    <a:pt x="8362" y="5787"/>
                  </a:lnTo>
                  <a:lnTo>
                    <a:pt x="8073" y="7563"/>
                  </a:lnTo>
                  <a:lnTo>
                    <a:pt x="6297" y="7272"/>
                  </a:lnTo>
                  <a:lnTo>
                    <a:pt x="6584" y="5515"/>
                  </a:lnTo>
                  <a:lnTo>
                    <a:pt x="6594" y="5509"/>
                  </a:lnTo>
                  <a:cubicBezTo>
                    <a:pt x="6600" y="5507"/>
                    <a:pt x="6601" y="5504"/>
                    <a:pt x="6605" y="5501"/>
                  </a:cubicBezTo>
                  <a:close/>
                  <a:moveTo>
                    <a:pt x="9337" y="5945"/>
                  </a:moveTo>
                  <a:lnTo>
                    <a:pt x="11113" y="6236"/>
                  </a:lnTo>
                  <a:lnTo>
                    <a:pt x="10822" y="8012"/>
                  </a:lnTo>
                  <a:lnTo>
                    <a:pt x="9048" y="7721"/>
                  </a:lnTo>
                  <a:lnTo>
                    <a:pt x="9337" y="5945"/>
                  </a:lnTo>
                  <a:close/>
                  <a:moveTo>
                    <a:pt x="12054" y="6604"/>
                  </a:moveTo>
                  <a:lnTo>
                    <a:pt x="15341" y="7140"/>
                  </a:lnTo>
                  <a:cubicBezTo>
                    <a:pt x="15554" y="7175"/>
                    <a:pt x="15742" y="7291"/>
                    <a:pt x="15870" y="7467"/>
                  </a:cubicBezTo>
                  <a:cubicBezTo>
                    <a:pt x="15996" y="7642"/>
                    <a:pt x="16046" y="7857"/>
                    <a:pt x="16010" y="8072"/>
                  </a:cubicBezTo>
                  <a:cubicBezTo>
                    <a:pt x="15946" y="8470"/>
                    <a:pt x="15600" y="8752"/>
                    <a:pt x="15209" y="8752"/>
                  </a:cubicBezTo>
                  <a:cubicBezTo>
                    <a:pt x="15166" y="8752"/>
                    <a:pt x="15123" y="8749"/>
                    <a:pt x="15079" y="8741"/>
                  </a:cubicBezTo>
                  <a:lnTo>
                    <a:pt x="11794" y="8207"/>
                  </a:lnTo>
                  <a:lnTo>
                    <a:pt x="12054" y="6604"/>
                  </a:lnTo>
                  <a:close/>
                  <a:moveTo>
                    <a:pt x="1856" y="7587"/>
                  </a:moveTo>
                  <a:cubicBezTo>
                    <a:pt x="1899" y="7587"/>
                    <a:pt x="1942" y="7591"/>
                    <a:pt x="1986" y="7598"/>
                  </a:cubicBezTo>
                  <a:lnTo>
                    <a:pt x="5161" y="8115"/>
                  </a:lnTo>
                  <a:lnTo>
                    <a:pt x="4900" y="9717"/>
                  </a:lnTo>
                  <a:lnTo>
                    <a:pt x="1725" y="9199"/>
                  </a:lnTo>
                  <a:cubicBezTo>
                    <a:pt x="1282" y="9127"/>
                    <a:pt x="983" y="8710"/>
                    <a:pt x="1054" y="8267"/>
                  </a:cubicBezTo>
                  <a:cubicBezTo>
                    <a:pt x="1119" y="7871"/>
                    <a:pt x="1466" y="7587"/>
                    <a:pt x="1856" y="7587"/>
                  </a:cubicBezTo>
                  <a:close/>
                  <a:moveTo>
                    <a:pt x="6139" y="8248"/>
                  </a:moveTo>
                  <a:lnTo>
                    <a:pt x="7915" y="8538"/>
                  </a:lnTo>
                  <a:lnTo>
                    <a:pt x="7624" y="10314"/>
                  </a:lnTo>
                  <a:lnTo>
                    <a:pt x="5849" y="10023"/>
                  </a:lnTo>
                  <a:lnTo>
                    <a:pt x="6139" y="8248"/>
                  </a:lnTo>
                  <a:close/>
                  <a:moveTo>
                    <a:pt x="8891" y="8697"/>
                  </a:moveTo>
                  <a:lnTo>
                    <a:pt x="10667" y="8988"/>
                  </a:lnTo>
                  <a:lnTo>
                    <a:pt x="10390" y="10682"/>
                  </a:lnTo>
                  <a:cubicBezTo>
                    <a:pt x="10355" y="10702"/>
                    <a:pt x="10325" y="10724"/>
                    <a:pt x="10296" y="10749"/>
                  </a:cubicBezTo>
                  <a:lnTo>
                    <a:pt x="8600" y="10473"/>
                  </a:lnTo>
                  <a:lnTo>
                    <a:pt x="8891" y="8697"/>
                  </a:lnTo>
                  <a:close/>
                  <a:moveTo>
                    <a:pt x="11114" y="11692"/>
                  </a:moveTo>
                  <a:lnTo>
                    <a:pt x="12668" y="11945"/>
                  </a:lnTo>
                  <a:cubicBezTo>
                    <a:pt x="13567" y="12092"/>
                    <a:pt x="14180" y="12945"/>
                    <a:pt x="14032" y="13844"/>
                  </a:cubicBezTo>
                  <a:cubicBezTo>
                    <a:pt x="13901" y="14655"/>
                    <a:pt x="13198" y="15233"/>
                    <a:pt x="12404" y="15233"/>
                  </a:cubicBezTo>
                  <a:cubicBezTo>
                    <a:pt x="12316" y="15233"/>
                    <a:pt x="12226" y="15226"/>
                    <a:pt x="12136" y="15211"/>
                  </a:cubicBezTo>
                  <a:cubicBezTo>
                    <a:pt x="11700" y="15139"/>
                    <a:pt x="11316" y="14903"/>
                    <a:pt x="11058" y="14545"/>
                  </a:cubicBezTo>
                  <a:cubicBezTo>
                    <a:pt x="10800" y="14186"/>
                    <a:pt x="10699" y="13749"/>
                    <a:pt x="10769" y="13312"/>
                  </a:cubicBezTo>
                  <a:lnTo>
                    <a:pt x="11021" y="11758"/>
                  </a:lnTo>
                  <a:cubicBezTo>
                    <a:pt x="11037" y="11750"/>
                    <a:pt x="11055" y="11741"/>
                    <a:pt x="11071" y="11730"/>
                  </a:cubicBezTo>
                  <a:cubicBezTo>
                    <a:pt x="11087" y="11720"/>
                    <a:pt x="11100" y="11705"/>
                    <a:pt x="11114" y="11692"/>
                  </a:cubicBezTo>
                  <a:close/>
                  <a:moveTo>
                    <a:pt x="5925" y="11039"/>
                  </a:moveTo>
                  <a:lnTo>
                    <a:pt x="7525" y="11301"/>
                  </a:lnTo>
                  <a:lnTo>
                    <a:pt x="6994" y="14559"/>
                  </a:lnTo>
                  <a:cubicBezTo>
                    <a:pt x="6929" y="14957"/>
                    <a:pt x="6583" y="15240"/>
                    <a:pt x="6193" y="15240"/>
                  </a:cubicBezTo>
                  <a:cubicBezTo>
                    <a:pt x="6149" y="15240"/>
                    <a:pt x="6106" y="15237"/>
                    <a:pt x="6062" y="15230"/>
                  </a:cubicBezTo>
                  <a:cubicBezTo>
                    <a:pt x="5849" y="15195"/>
                    <a:pt x="5661" y="15079"/>
                    <a:pt x="5533" y="14901"/>
                  </a:cubicBezTo>
                  <a:cubicBezTo>
                    <a:pt x="5407" y="14727"/>
                    <a:pt x="5357" y="14512"/>
                    <a:pt x="5393" y="14298"/>
                  </a:cubicBezTo>
                  <a:lnTo>
                    <a:pt x="5925" y="11039"/>
                  </a:lnTo>
                  <a:close/>
                  <a:moveTo>
                    <a:pt x="4534" y="0"/>
                  </a:moveTo>
                  <a:cubicBezTo>
                    <a:pt x="3262" y="0"/>
                    <a:pt x="2139" y="923"/>
                    <a:pt x="1927" y="2217"/>
                  </a:cubicBezTo>
                  <a:cubicBezTo>
                    <a:pt x="1813" y="2914"/>
                    <a:pt x="1977" y="3613"/>
                    <a:pt x="2389" y="4187"/>
                  </a:cubicBezTo>
                  <a:cubicBezTo>
                    <a:pt x="2801" y="4760"/>
                    <a:pt x="3412" y="5137"/>
                    <a:pt x="4109" y="5250"/>
                  </a:cubicBezTo>
                  <a:lnTo>
                    <a:pt x="5589" y="5492"/>
                  </a:lnTo>
                  <a:lnTo>
                    <a:pt x="5320" y="7140"/>
                  </a:lnTo>
                  <a:lnTo>
                    <a:pt x="2145" y="6623"/>
                  </a:lnTo>
                  <a:cubicBezTo>
                    <a:pt x="2046" y="6607"/>
                    <a:pt x="1948" y="6599"/>
                    <a:pt x="1850" y="6599"/>
                  </a:cubicBezTo>
                  <a:cubicBezTo>
                    <a:pt x="1476" y="6599"/>
                    <a:pt x="1113" y="6715"/>
                    <a:pt x="804" y="6938"/>
                  </a:cubicBezTo>
                  <a:cubicBezTo>
                    <a:pt x="414" y="7219"/>
                    <a:pt x="156" y="7635"/>
                    <a:pt x="78" y="8109"/>
                  </a:cubicBezTo>
                  <a:cubicBezTo>
                    <a:pt x="1" y="8584"/>
                    <a:pt x="113" y="9061"/>
                    <a:pt x="394" y="9451"/>
                  </a:cubicBezTo>
                  <a:cubicBezTo>
                    <a:pt x="675" y="9842"/>
                    <a:pt x="1090" y="10100"/>
                    <a:pt x="1565" y="10177"/>
                  </a:cubicBezTo>
                  <a:lnTo>
                    <a:pt x="4878" y="10718"/>
                  </a:lnTo>
                  <a:cubicBezTo>
                    <a:pt x="4880" y="10719"/>
                    <a:pt x="4880" y="10722"/>
                    <a:pt x="4881" y="10724"/>
                  </a:cubicBezTo>
                  <a:cubicBezTo>
                    <a:pt x="4904" y="10754"/>
                    <a:pt x="4931" y="10782"/>
                    <a:pt x="4960" y="10808"/>
                  </a:cubicBezTo>
                  <a:lnTo>
                    <a:pt x="4417" y="14140"/>
                  </a:lnTo>
                  <a:cubicBezTo>
                    <a:pt x="4341" y="14615"/>
                    <a:pt x="4451" y="15091"/>
                    <a:pt x="4732" y="15482"/>
                  </a:cubicBezTo>
                  <a:cubicBezTo>
                    <a:pt x="5014" y="15872"/>
                    <a:pt x="5430" y="16130"/>
                    <a:pt x="5904" y="16207"/>
                  </a:cubicBezTo>
                  <a:cubicBezTo>
                    <a:pt x="6003" y="16223"/>
                    <a:pt x="6101" y="16231"/>
                    <a:pt x="6198" y="16231"/>
                  </a:cubicBezTo>
                  <a:cubicBezTo>
                    <a:pt x="6573" y="16231"/>
                    <a:pt x="6937" y="16115"/>
                    <a:pt x="7246" y="15892"/>
                  </a:cubicBezTo>
                  <a:cubicBezTo>
                    <a:pt x="7637" y="15611"/>
                    <a:pt x="7895" y="15195"/>
                    <a:pt x="7971" y="14721"/>
                  </a:cubicBezTo>
                  <a:lnTo>
                    <a:pt x="8504" y="11462"/>
                  </a:lnTo>
                  <a:lnTo>
                    <a:pt x="10032" y="11711"/>
                  </a:lnTo>
                  <a:lnTo>
                    <a:pt x="9796" y="13156"/>
                  </a:lnTo>
                  <a:cubicBezTo>
                    <a:pt x="9682" y="13854"/>
                    <a:pt x="9846" y="14552"/>
                    <a:pt x="10257" y="15125"/>
                  </a:cubicBezTo>
                  <a:cubicBezTo>
                    <a:pt x="10670" y="15698"/>
                    <a:pt x="11281" y="16077"/>
                    <a:pt x="11977" y="16190"/>
                  </a:cubicBezTo>
                  <a:cubicBezTo>
                    <a:pt x="12119" y="16213"/>
                    <a:pt x="12259" y="16224"/>
                    <a:pt x="12399" y="16224"/>
                  </a:cubicBezTo>
                  <a:cubicBezTo>
                    <a:pt x="13672" y="16224"/>
                    <a:pt x="14798" y="15301"/>
                    <a:pt x="15010" y="14004"/>
                  </a:cubicBezTo>
                  <a:cubicBezTo>
                    <a:pt x="15243" y="12567"/>
                    <a:pt x="14266" y="11205"/>
                    <a:pt x="12827" y="10971"/>
                  </a:cubicBezTo>
                  <a:lnTo>
                    <a:pt x="11381" y="10735"/>
                  </a:lnTo>
                  <a:lnTo>
                    <a:pt x="11635" y="9181"/>
                  </a:lnTo>
                  <a:lnTo>
                    <a:pt x="14919" y="9716"/>
                  </a:lnTo>
                  <a:cubicBezTo>
                    <a:pt x="15018" y="9732"/>
                    <a:pt x="15117" y="9740"/>
                    <a:pt x="15215" y="9740"/>
                  </a:cubicBezTo>
                  <a:cubicBezTo>
                    <a:pt x="15589" y="9740"/>
                    <a:pt x="15952" y="9624"/>
                    <a:pt x="16261" y="9401"/>
                  </a:cubicBezTo>
                  <a:cubicBezTo>
                    <a:pt x="16652" y="9120"/>
                    <a:pt x="16910" y="8704"/>
                    <a:pt x="16988" y="8230"/>
                  </a:cubicBezTo>
                  <a:cubicBezTo>
                    <a:pt x="17064" y="7755"/>
                    <a:pt x="16953" y="7278"/>
                    <a:pt x="16672" y="6888"/>
                  </a:cubicBezTo>
                  <a:cubicBezTo>
                    <a:pt x="16390" y="6497"/>
                    <a:pt x="15974" y="6239"/>
                    <a:pt x="15500" y="6162"/>
                  </a:cubicBezTo>
                  <a:lnTo>
                    <a:pt x="12126" y="5613"/>
                  </a:lnTo>
                  <a:cubicBezTo>
                    <a:pt x="12119" y="5595"/>
                    <a:pt x="12109" y="5581"/>
                    <a:pt x="12100" y="5567"/>
                  </a:cubicBezTo>
                  <a:lnTo>
                    <a:pt x="12649" y="2202"/>
                  </a:lnTo>
                  <a:cubicBezTo>
                    <a:pt x="12727" y="1726"/>
                    <a:pt x="12615" y="1250"/>
                    <a:pt x="12334" y="859"/>
                  </a:cubicBezTo>
                  <a:cubicBezTo>
                    <a:pt x="12053" y="469"/>
                    <a:pt x="11637" y="211"/>
                    <a:pt x="11163" y="133"/>
                  </a:cubicBezTo>
                  <a:cubicBezTo>
                    <a:pt x="11065" y="118"/>
                    <a:pt x="10967" y="110"/>
                    <a:pt x="10870" y="110"/>
                  </a:cubicBezTo>
                  <a:cubicBezTo>
                    <a:pt x="10495" y="110"/>
                    <a:pt x="10131" y="226"/>
                    <a:pt x="9820" y="449"/>
                  </a:cubicBezTo>
                  <a:cubicBezTo>
                    <a:pt x="9430" y="731"/>
                    <a:pt x="9172" y="1145"/>
                    <a:pt x="9095" y="1621"/>
                  </a:cubicBezTo>
                  <a:lnTo>
                    <a:pt x="8573" y="4820"/>
                  </a:lnTo>
                  <a:lnTo>
                    <a:pt x="6901" y="4548"/>
                  </a:lnTo>
                  <a:lnTo>
                    <a:pt x="7143" y="3069"/>
                  </a:lnTo>
                  <a:cubicBezTo>
                    <a:pt x="7376" y="1631"/>
                    <a:pt x="6399" y="270"/>
                    <a:pt x="4960" y="34"/>
                  </a:cubicBezTo>
                  <a:cubicBezTo>
                    <a:pt x="4817" y="11"/>
                    <a:pt x="4675" y="0"/>
                    <a:pt x="4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0" name="Google Shape;4873;p41">
              <a:extLst>
                <a:ext uri="{FF2B5EF4-FFF2-40B4-BE49-F238E27FC236}">
                  <a16:creationId xmlns:a16="http://schemas.microsoft.com/office/drawing/2014/main" id="{FBBB24E4-EB82-48E8-8EA1-61464134C789}"/>
                </a:ext>
              </a:extLst>
            </p:cNvPr>
            <p:cNvSpPr/>
            <p:nvPr/>
          </p:nvSpPr>
          <p:spPr>
            <a:xfrm>
              <a:off x="1054025" y="3826350"/>
              <a:ext cx="1203750" cy="1116025"/>
            </a:xfrm>
            <a:custGeom>
              <a:avLst/>
              <a:gdLst/>
              <a:ahLst/>
              <a:cxnLst/>
              <a:rect l="l" t="t" r="r" b="b"/>
              <a:pathLst>
                <a:path w="48150" h="44641" extrusionOk="0">
                  <a:moveTo>
                    <a:pt x="30540" y="798"/>
                  </a:moveTo>
                  <a:cubicBezTo>
                    <a:pt x="31258" y="1586"/>
                    <a:pt x="32248" y="1999"/>
                    <a:pt x="33251" y="1999"/>
                  </a:cubicBezTo>
                  <a:cubicBezTo>
                    <a:pt x="33892" y="1999"/>
                    <a:pt x="34537" y="1831"/>
                    <a:pt x="35122" y="1485"/>
                  </a:cubicBezTo>
                  <a:lnTo>
                    <a:pt x="47303" y="18414"/>
                  </a:lnTo>
                  <a:cubicBezTo>
                    <a:pt x="45966" y="19575"/>
                    <a:pt x="45647" y="21545"/>
                    <a:pt x="46545" y="23065"/>
                  </a:cubicBezTo>
                  <a:lnTo>
                    <a:pt x="17671" y="43840"/>
                  </a:lnTo>
                  <a:cubicBezTo>
                    <a:pt x="16956" y="43018"/>
                    <a:pt x="15937" y="42580"/>
                    <a:pt x="14896" y="42580"/>
                  </a:cubicBezTo>
                  <a:cubicBezTo>
                    <a:pt x="14246" y="42580"/>
                    <a:pt x="13587" y="42751"/>
                    <a:pt x="12988" y="43106"/>
                  </a:cubicBezTo>
                  <a:lnTo>
                    <a:pt x="809" y="26177"/>
                  </a:lnTo>
                  <a:cubicBezTo>
                    <a:pt x="1909" y="25248"/>
                    <a:pt x="2341" y="23800"/>
                    <a:pt x="1995" y="22462"/>
                  </a:cubicBezTo>
                  <a:cubicBezTo>
                    <a:pt x="1918" y="22162"/>
                    <a:pt x="1802" y="21868"/>
                    <a:pt x="1644" y="21588"/>
                  </a:cubicBezTo>
                  <a:lnTo>
                    <a:pt x="30540" y="798"/>
                  </a:lnTo>
                  <a:close/>
                  <a:moveTo>
                    <a:pt x="30598" y="1"/>
                  </a:moveTo>
                  <a:cubicBezTo>
                    <a:pt x="30530" y="1"/>
                    <a:pt x="30461" y="21"/>
                    <a:pt x="30402" y="65"/>
                  </a:cubicBezTo>
                  <a:lnTo>
                    <a:pt x="995" y="21221"/>
                  </a:lnTo>
                  <a:cubicBezTo>
                    <a:pt x="846" y="21327"/>
                    <a:pt x="810" y="21532"/>
                    <a:pt x="913" y="21685"/>
                  </a:cubicBezTo>
                  <a:cubicBezTo>
                    <a:pt x="1828" y="23041"/>
                    <a:pt x="1509" y="24855"/>
                    <a:pt x="151" y="25830"/>
                  </a:cubicBezTo>
                  <a:cubicBezTo>
                    <a:pt x="76" y="25881"/>
                    <a:pt x="26" y="25960"/>
                    <a:pt x="10" y="26051"/>
                  </a:cubicBezTo>
                  <a:cubicBezTo>
                    <a:pt x="0" y="26096"/>
                    <a:pt x="3" y="26145"/>
                    <a:pt x="15" y="26192"/>
                  </a:cubicBezTo>
                  <a:cubicBezTo>
                    <a:pt x="26" y="26233"/>
                    <a:pt x="43" y="26271"/>
                    <a:pt x="68" y="26304"/>
                  </a:cubicBezTo>
                  <a:lnTo>
                    <a:pt x="12626" y="43761"/>
                  </a:lnTo>
                  <a:cubicBezTo>
                    <a:pt x="12686" y="43847"/>
                    <a:pt x="12789" y="43887"/>
                    <a:pt x="12894" y="43887"/>
                  </a:cubicBezTo>
                  <a:cubicBezTo>
                    <a:pt x="12977" y="43887"/>
                    <a:pt x="13062" y="43862"/>
                    <a:pt x="13129" y="43814"/>
                  </a:cubicBezTo>
                  <a:cubicBezTo>
                    <a:pt x="13660" y="43433"/>
                    <a:pt x="14274" y="43249"/>
                    <a:pt x="14883" y="43249"/>
                  </a:cubicBezTo>
                  <a:cubicBezTo>
                    <a:pt x="15820" y="43249"/>
                    <a:pt x="16743" y="43683"/>
                    <a:pt x="17331" y="44499"/>
                  </a:cubicBezTo>
                  <a:cubicBezTo>
                    <a:pt x="17396" y="44592"/>
                    <a:pt x="17499" y="44641"/>
                    <a:pt x="17603" y="44641"/>
                  </a:cubicBezTo>
                  <a:cubicBezTo>
                    <a:pt x="17672" y="44641"/>
                    <a:pt x="17741" y="44620"/>
                    <a:pt x="17801" y="44577"/>
                  </a:cubicBezTo>
                  <a:lnTo>
                    <a:pt x="47201" y="23426"/>
                  </a:lnTo>
                  <a:cubicBezTo>
                    <a:pt x="47274" y="23373"/>
                    <a:pt x="47323" y="23294"/>
                    <a:pt x="47337" y="23206"/>
                  </a:cubicBezTo>
                  <a:cubicBezTo>
                    <a:pt x="47351" y="23115"/>
                    <a:pt x="47331" y="23026"/>
                    <a:pt x="47278" y="22953"/>
                  </a:cubicBezTo>
                  <a:cubicBezTo>
                    <a:pt x="46308" y="21608"/>
                    <a:pt x="46616" y="19721"/>
                    <a:pt x="47963" y="18751"/>
                  </a:cubicBezTo>
                  <a:cubicBezTo>
                    <a:pt x="48117" y="18642"/>
                    <a:pt x="48150" y="18429"/>
                    <a:pt x="48041" y="18281"/>
                  </a:cubicBezTo>
                  <a:lnTo>
                    <a:pt x="35484" y="827"/>
                  </a:lnTo>
                  <a:cubicBezTo>
                    <a:pt x="35419" y="735"/>
                    <a:pt x="35316" y="686"/>
                    <a:pt x="35210" y="686"/>
                  </a:cubicBezTo>
                  <a:cubicBezTo>
                    <a:pt x="35142" y="686"/>
                    <a:pt x="35073" y="707"/>
                    <a:pt x="35013" y="750"/>
                  </a:cubicBezTo>
                  <a:cubicBezTo>
                    <a:pt x="34478" y="1135"/>
                    <a:pt x="33864" y="1321"/>
                    <a:pt x="33255" y="1321"/>
                  </a:cubicBezTo>
                  <a:cubicBezTo>
                    <a:pt x="32352" y="1321"/>
                    <a:pt x="31463" y="911"/>
                    <a:pt x="30868" y="133"/>
                  </a:cubicBezTo>
                  <a:cubicBezTo>
                    <a:pt x="30801" y="47"/>
                    <a:pt x="30700" y="1"/>
                    <a:pt x="30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1" name="Google Shape;4874;p41">
              <a:extLst>
                <a:ext uri="{FF2B5EF4-FFF2-40B4-BE49-F238E27FC236}">
                  <a16:creationId xmlns:a16="http://schemas.microsoft.com/office/drawing/2014/main" id="{D9491D6E-092F-482B-A15C-265FE0B59F92}"/>
                </a:ext>
              </a:extLst>
            </p:cNvPr>
            <p:cNvSpPr/>
            <p:nvPr/>
          </p:nvSpPr>
          <p:spPr>
            <a:xfrm>
              <a:off x="1491075" y="4450175"/>
              <a:ext cx="88225" cy="77775"/>
            </a:xfrm>
            <a:custGeom>
              <a:avLst/>
              <a:gdLst/>
              <a:ahLst/>
              <a:cxnLst/>
              <a:rect l="l" t="t" r="r" b="b"/>
              <a:pathLst>
                <a:path w="3529" h="3111" extrusionOk="0">
                  <a:moveTo>
                    <a:pt x="1763" y="1"/>
                  </a:moveTo>
                  <a:cubicBezTo>
                    <a:pt x="1449" y="1"/>
                    <a:pt x="1132" y="96"/>
                    <a:pt x="856" y="294"/>
                  </a:cubicBezTo>
                  <a:cubicBezTo>
                    <a:pt x="160" y="795"/>
                    <a:pt x="1" y="1765"/>
                    <a:pt x="502" y="2462"/>
                  </a:cubicBezTo>
                  <a:cubicBezTo>
                    <a:pt x="806" y="2885"/>
                    <a:pt x="1283" y="3110"/>
                    <a:pt x="1766" y="3110"/>
                  </a:cubicBezTo>
                  <a:cubicBezTo>
                    <a:pt x="2080" y="3110"/>
                    <a:pt x="2397" y="3015"/>
                    <a:pt x="2672" y="2817"/>
                  </a:cubicBezTo>
                  <a:cubicBezTo>
                    <a:pt x="3369" y="2316"/>
                    <a:pt x="3528" y="1344"/>
                    <a:pt x="3026" y="648"/>
                  </a:cubicBezTo>
                  <a:cubicBezTo>
                    <a:pt x="2722" y="226"/>
                    <a:pt x="2246" y="1"/>
                    <a:pt x="1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2" name="Google Shape;4875;p41">
              <a:extLst>
                <a:ext uri="{FF2B5EF4-FFF2-40B4-BE49-F238E27FC236}">
                  <a16:creationId xmlns:a16="http://schemas.microsoft.com/office/drawing/2014/main" id="{B2B48CE4-4628-4CC4-9B36-B4B3819CC012}"/>
                </a:ext>
              </a:extLst>
            </p:cNvPr>
            <p:cNvSpPr/>
            <p:nvPr/>
          </p:nvSpPr>
          <p:spPr>
            <a:xfrm>
              <a:off x="1370825" y="4479825"/>
              <a:ext cx="175825" cy="149550"/>
            </a:xfrm>
            <a:custGeom>
              <a:avLst/>
              <a:gdLst/>
              <a:ahLst/>
              <a:cxnLst/>
              <a:rect l="l" t="t" r="r" b="b"/>
              <a:pathLst>
                <a:path w="7033" h="5982" extrusionOk="0">
                  <a:moveTo>
                    <a:pt x="6363" y="1"/>
                  </a:moveTo>
                  <a:cubicBezTo>
                    <a:pt x="6318" y="1"/>
                    <a:pt x="6272" y="6"/>
                    <a:pt x="6224" y="19"/>
                  </a:cubicBezTo>
                  <a:lnTo>
                    <a:pt x="500" y="1560"/>
                  </a:lnTo>
                  <a:cubicBezTo>
                    <a:pt x="147" y="1654"/>
                    <a:pt x="1" y="2071"/>
                    <a:pt x="212" y="2368"/>
                  </a:cubicBezTo>
                  <a:lnTo>
                    <a:pt x="2655" y="5765"/>
                  </a:lnTo>
                  <a:cubicBezTo>
                    <a:pt x="2760" y="5910"/>
                    <a:pt x="2919" y="5982"/>
                    <a:pt x="3079" y="5982"/>
                  </a:cubicBezTo>
                  <a:cubicBezTo>
                    <a:pt x="3245" y="5982"/>
                    <a:pt x="3411" y="5903"/>
                    <a:pt x="3514" y="5748"/>
                  </a:cubicBezTo>
                  <a:lnTo>
                    <a:pt x="6794" y="810"/>
                  </a:lnTo>
                  <a:cubicBezTo>
                    <a:pt x="7032" y="453"/>
                    <a:pt x="6758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3" name="Google Shape;4876;p41">
              <a:extLst>
                <a:ext uri="{FF2B5EF4-FFF2-40B4-BE49-F238E27FC236}">
                  <a16:creationId xmlns:a16="http://schemas.microsoft.com/office/drawing/2014/main" id="{2202DB01-0962-44C8-9EFE-BB09F7BC6C39}"/>
                </a:ext>
              </a:extLst>
            </p:cNvPr>
            <p:cNvSpPr/>
            <p:nvPr/>
          </p:nvSpPr>
          <p:spPr>
            <a:xfrm>
              <a:off x="1544800" y="4391425"/>
              <a:ext cx="124075" cy="92125"/>
            </a:xfrm>
            <a:custGeom>
              <a:avLst/>
              <a:gdLst/>
              <a:ahLst/>
              <a:cxnLst/>
              <a:rect l="l" t="t" r="r" b="b"/>
              <a:pathLst>
                <a:path w="4963" h="3685" extrusionOk="0">
                  <a:moveTo>
                    <a:pt x="4618" y="1"/>
                  </a:moveTo>
                  <a:cubicBezTo>
                    <a:pt x="4557" y="1"/>
                    <a:pt x="4494" y="19"/>
                    <a:pt x="4440" y="58"/>
                  </a:cubicBezTo>
                  <a:lnTo>
                    <a:pt x="167" y="3134"/>
                  </a:lnTo>
                  <a:cubicBezTo>
                    <a:pt x="30" y="3231"/>
                    <a:pt x="0" y="3420"/>
                    <a:pt x="96" y="3557"/>
                  </a:cubicBezTo>
                  <a:cubicBezTo>
                    <a:pt x="156" y="3640"/>
                    <a:pt x="250" y="3685"/>
                    <a:pt x="345" y="3685"/>
                  </a:cubicBezTo>
                  <a:cubicBezTo>
                    <a:pt x="406" y="3685"/>
                    <a:pt x="467" y="3666"/>
                    <a:pt x="521" y="3628"/>
                  </a:cubicBezTo>
                  <a:lnTo>
                    <a:pt x="4796" y="552"/>
                  </a:lnTo>
                  <a:cubicBezTo>
                    <a:pt x="4932" y="455"/>
                    <a:pt x="4962" y="266"/>
                    <a:pt x="4866" y="130"/>
                  </a:cubicBezTo>
                  <a:lnTo>
                    <a:pt x="4866" y="127"/>
                  </a:lnTo>
                  <a:cubicBezTo>
                    <a:pt x="4806" y="44"/>
                    <a:pt x="4713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4" name="Google Shape;4877;p41">
              <a:extLst>
                <a:ext uri="{FF2B5EF4-FFF2-40B4-BE49-F238E27FC236}">
                  <a16:creationId xmlns:a16="http://schemas.microsoft.com/office/drawing/2014/main" id="{602B7D5B-CC3B-45A5-87B3-28886DB53B20}"/>
                </a:ext>
              </a:extLst>
            </p:cNvPr>
            <p:cNvSpPr/>
            <p:nvPr/>
          </p:nvSpPr>
          <p:spPr>
            <a:xfrm>
              <a:off x="1981575" y="3816275"/>
              <a:ext cx="417525" cy="368150"/>
            </a:xfrm>
            <a:custGeom>
              <a:avLst/>
              <a:gdLst/>
              <a:ahLst/>
              <a:cxnLst/>
              <a:rect l="l" t="t" r="r" b="b"/>
              <a:pathLst>
                <a:path w="16701" h="14726" extrusionOk="0">
                  <a:moveTo>
                    <a:pt x="8955" y="3652"/>
                  </a:moveTo>
                  <a:lnTo>
                    <a:pt x="12061" y="7968"/>
                  </a:lnTo>
                  <a:lnTo>
                    <a:pt x="7744" y="11074"/>
                  </a:lnTo>
                  <a:lnTo>
                    <a:pt x="4640" y="6757"/>
                  </a:lnTo>
                  <a:lnTo>
                    <a:pt x="8955" y="3652"/>
                  </a:lnTo>
                  <a:close/>
                  <a:moveTo>
                    <a:pt x="8345" y="0"/>
                  </a:moveTo>
                  <a:cubicBezTo>
                    <a:pt x="6856" y="0"/>
                    <a:pt x="5353" y="451"/>
                    <a:pt x="4051" y="1386"/>
                  </a:cubicBezTo>
                  <a:cubicBezTo>
                    <a:pt x="750" y="3760"/>
                    <a:pt x="0" y="8362"/>
                    <a:pt x="2374" y="11663"/>
                  </a:cubicBezTo>
                  <a:cubicBezTo>
                    <a:pt x="3812" y="13662"/>
                    <a:pt x="6067" y="14725"/>
                    <a:pt x="8356" y="14725"/>
                  </a:cubicBezTo>
                  <a:cubicBezTo>
                    <a:pt x="9845" y="14725"/>
                    <a:pt x="11349" y="14275"/>
                    <a:pt x="12650" y="13340"/>
                  </a:cubicBezTo>
                  <a:cubicBezTo>
                    <a:pt x="15949" y="10963"/>
                    <a:pt x="16700" y="6363"/>
                    <a:pt x="14327" y="3063"/>
                  </a:cubicBezTo>
                  <a:cubicBezTo>
                    <a:pt x="12889" y="1064"/>
                    <a:pt x="10634" y="0"/>
                    <a:pt x="8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5" name="Google Shape;4878;p41">
              <a:extLst>
                <a:ext uri="{FF2B5EF4-FFF2-40B4-BE49-F238E27FC236}">
                  <a16:creationId xmlns:a16="http://schemas.microsoft.com/office/drawing/2014/main" id="{8E4BDA49-0B6C-41CF-8F33-F0308B42137E}"/>
                </a:ext>
              </a:extLst>
            </p:cNvPr>
            <p:cNvSpPr/>
            <p:nvPr/>
          </p:nvSpPr>
          <p:spPr>
            <a:xfrm>
              <a:off x="2016675" y="3837800"/>
              <a:ext cx="358025" cy="325050"/>
            </a:xfrm>
            <a:custGeom>
              <a:avLst/>
              <a:gdLst/>
              <a:ahLst/>
              <a:cxnLst/>
              <a:rect l="l" t="t" r="r" b="b"/>
              <a:pathLst>
                <a:path w="14321" h="13002" extrusionOk="0">
                  <a:moveTo>
                    <a:pt x="6938" y="676"/>
                  </a:moveTo>
                  <a:cubicBezTo>
                    <a:pt x="8751" y="676"/>
                    <a:pt x="10539" y="1517"/>
                    <a:pt x="11676" y="3098"/>
                  </a:cubicBezTo>
                  <a:cubicBezTo>
                    <a:pt x="12109" y="3700"/>
                    <a:pt x="12410" y="4358"/>
                    <a:pt x="12586" y="5036"/>
                  </a:cubicBezTo>
                  <a:cubicBezTo>
                    <a:pt x="13170" y="7297"/>
                    <a:pt x="12355" y="9790"/>
                    <a:pt x="10349" y="11232"/>
                  </a:cubicBezTo>
                  <a:cubicBezTo>
                    <a:pt x="9321" y="11970"/>
                    <a:pt x="8131" y="12326"/>
                    <a:pt x="6952" y="12326"/>
                  </a:cubicBezTo>
                  <a:cubicBezTo>
                    <a:pt x="5139" y="12326"/>
                    <a:pt x="3351" y="11485"/>
                    <a:pt x="2215" y="9904"/>
                  </a:cubicBezTo>
                  <a:cubicBezTo>
                    <a:pt x="339" y="7293"/>
                    <a:pt x="934" y="3648"/>
                    <a:pt x="3543" y="1771"/>
                  </a:cubicBezTo>
                  <a:cubicBezTo>
                    <a:pt x="4570" y="1032"/>
                    <a:pt x="5760" y="676"/>
                    <a:pt x="6938" y="676"/>
                  </a:cubicBezTo>
                  <a:close/>
                  <a:moveTo>
                    <a:pt x="6939" y="0"/>
                  </a:moveTo>
                  <a:cubicBezTo>
                    <a:pt x="5623" y="0"/>
                    <a:pt x="4296" y="397"/>
                    <a:pt x="3150" y="1222"/>
                  </a:cubicBezTo>
                  <a:cubicBezTo>
                    <a:pt x="911" y="2833"/>
                    <a:pt x="1" y="5613"/>
                    <a:pt x="653" y="8136"/>
                  </a:cubicBezTo>
                  <a:cubicBezTo>
                    <a:pt x="848" y="8894"/>
                    <a:pt x="1185" y="9628"/>
                    <a:pt x="1668" y="10299"/>
                  </a:cubicBezTo>
                  <a:cubicBezTo>
                    <a:pt x="2938" y="12063"/>
                    <a:pt x="4933" y="13002"/>
                    <a:pt x="6956" y="13002"/>
                  </a:cubicBezTo>
                  <a:cubicBezTo>
                    <a:pt x="8272" y="13002"/>
                    <a:pt x="9599" y="12605"/>
                    <a:pt x="10746" y="11779"/>
                  </a:cubicBezTo>
                  <a:cubicBezTo>
                    <a:pt x="13657" y="9685"/>
                    <a:pt x="14320" y="5612"/>
                    <a:pt x="12228" y="2704"/>
                  </a:cubicBezTo>
                  <a:cubicBezTo>
                    <a:pt x="10959" y="940"/>
                    <a:pt x="8963" y="0"/>
                    <a:pt x="6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6" name="Google Shape;4879;p41">
              <a:extLst>
                <a:ext uri="{FF2B5EF4-FFF2-40B4-BE49-F238E27FC236}">
                  <a16:creationId xmlns:a16="http://schemas.microsoft.com/office/drawing/2014/main" id="{CB45FF18-C4ED-4AD5-8E25-151DF0A1C4F1}"/>
                </a:ext>
              </a:extLst>
            </p:cNvPr>
            <p:cNvSpPr/>
            <p:nvPr/>
          </p:nvSpPr>
          <p:spPr>
            <a:xfrm>
              <a:off x="2075800" y="3885825"/>
              <a:ext cx="229075" cy="229050"/>
            </a:xfrm>
            <a:custGeom>
              <a:avLst/>
              <a:gdLst/>
              <a:ahLst/>
              <a:cxnLst/>
              <a:rect l="l" t="t" r="r" b="b"/>
              <a:pathLst>
                <a:path w="9163" h="9162" extrusionOk="0">
                  <a:moveTo>
                    <a:pt x="5186" y="870"/>
                  </a:moveTo>
                  <a:lnTo>
                    <a:pt x="8292" y="5186"/>
                  </a:lnTo>
                  <a:lnTo>
                    <a:pt x="3975" y="8292"/>
                  </a:lnTo>
                  <a:lnTo>
                    <a:pt x="871" y="3975"/>
                  </a:lnTo>
                  <a:lnTo>
                    <a:pt x="5186" y="870"/>
                  </a:lnTo>
                  <a:close/>
                  <a:moveTo>
                    <a:pt x="5328" y="0"/>
                  </a:moveTo>
                  <a:lnTo>
                    <a:pt x="1" y="3834"/>
                  </a:lnTo>
                  <a:lnTo>
                    <a:pt x="3835" y="9162"/>
                  </a:lnTo>
                  <a:lnTo>
                    <a:pt x="9162" y="5328"/>
                  </a:lnTo>
                  <a:lnTo>
                    <a:pt x="5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7" name="Google Shape;4880;p41">
              <a:extLst>
                <a:ext uri="{FF2B5EF4-FFF2-40B4-BE49-F238E27FC236}">
                  <a16:creationId xmlns:a16="http://schemas.microsoft.com/office/drawing/2014/main" id="{D4313E76-B251-4944-8C27-A7AAF0ED2E52}"/>
                </a:ext>
              </a:extLst>
            </p:cNvPr>
            <p:cNvSpPr/>
            <p:nvPr/>
          </p:nvSpPr>
          <p:spPr>
            <a:xfrm>
              <a:off x="1995825" y="3902900"/>
              <a:ext cx="377300" cy="281475"/>
            </a:xfrm>
            <a:custGeom>
              <a:avLst/>
              <a:gdLst/>
              <a:ahLst/>
              <a:cxnLst/>
              <a:rect l="l" t="t" r="r" b="b"/>
              <a:pathLst>
                <a:path w="15092" h="11259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" y="2459"/>
                    <a:pt x="7" y="5699"/>
                    <a:pt x="1802" y="8196"/>
                  </a:cubicBezTo>
                  <a:cubicBezTo>
                    <a:pt x="3240" y="10195"/>
                    <a:pt x="5496" y="11259"/>
                    <a:pt x="7785" y="11259"/>
                  </a:cubicBezTo>
                  <a:cubicBezTo>
                    <a:pt x="9274" y="11259"/>
                    <a:pt x="10777" y="10809"/>
                    <a:pt x="12079" y="9873"/>
                  </a:cubicBezTo>
                  <a:cubicBezTo>
                    <a:pt x="13847" y="8602"/>
                    <a:pt x="14875" y="6691"/>
                    <a:pt x="15091" y="4685"/>
                  </a:cubicBezTo>
                  <a:lnTo>
                    <a:pt x="15091" y="4685"/>
                  </a:lnTo>
                  <a:cubicBezTo>
                    <a:pt x="14598" y="5476"/>
                    <a:pt x="13949" y="6187"/>
                    <a:pt x="13146" y="6764"/>
                  </a:cubicBezTo>
                  <a:cubicBezTo>
                    <a:pt x="11845" y="7701"/>
                    <a:pt x="10342" y="8151"/>
                    <a:pt x="8852" y="8151"/>
                  </a:cubicBezTo>
                  <a:cubicBezTo>
                    <a:pt x="6564" y="8151"/>
                    <a:pt x="4309" y="7088"/>
                    <a:pt x="2870" y="5088"/>
                  </a:cubicBezTo>
                  <a:cubicBezTo>
                    <a:pt x="1767" y="3554"/>
                    <a:pt x="1347" y="174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8" name="Google Shape;4881;p41">
              <a:extLst>
                <a:ext uri="{FF2B5EF4-FFF2-40B4-BE49-F238E27FC236}">
                  <a16:creationId xmlns:a16="http://schemas.microsoft.com/office/drawing/2014/main" id="{CBC01E5A-DAA9-4580-B9A6-355B3BD4EBFC}"/>
                </a:ext>
              </a:extLst>
            </p:cNvPr>
            <p:cNvSpPr/>
            <p:nvPr/>
          </p:nvSpPr>
          <p:spPr>
            <a:xfrm>
              <a:off x="990950" y="43925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9" name="Google Shape;4882;p41">
              <a:extLst>
                <a:ext uri="{FF2B5EF4-FFF2-40B4-BE49-F238E27FC236}">
                  <a16:creationId xmlns:a16="http://schemas.microsoft.com/office/drawing/2014/main" id="{9C1F4AB5-6A5E-4DB4-982D-1C8E321BA3B4}"/>
                </a:ext>
              </a:extLst>
            </p:cNvPr>
            <p:cNvSpPr/>
            <p:nvPr/>
          </p:nvSpPr>
          <p:spPr>
            <a:xfrm>
              <a:off x="1005225" y="440682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5" y="1"/>
                  </a:moveTo>
                  <a:lnTo>
                    <a:pt x="0" y="1261"/>
                  </a:lnTo>
                  <a:lnTo>
                    <a:pt x="1260" y="1467"/>
                  </a:lnTo>
                  <a:lnTo>
                    <a:pt x="1466" y="20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0" name="Google Shape;4883;p41">
              <a:extLst>
                <a:ext uri="{FF2B5EF4-FFF2-40B4-BE49-F238E27FC236}">
                  <a16:creationId xmlns:a16="http://schemas.microsoft.com/office/drawing/2014/main" id="{3DB969D2-E838-4405-83F0-9BDF16E7528F}"/>
                </a:ext>
              </a:extLst>
            </p:cNvPr>
            <p:cNvSpPr/>
            <p:nvPr/>
          </p:nvSpPr>
          <p:spPr>
            <a:xfrm>
              <a:off x="1385300" y="49463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7" y="36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1" name="Google Shape;4884;p41">
              <a:extLst>
                <a:ext uri="{FF2B5EF4-FFF2-40B4-BE49-F238E27FC236}">
                  <a16:creationId xmlns:a16="http://schemas.microsoft.com/office/drawing/2014/main" id="{8EEE926B-955F-460F-8518-1390960DAA47}"/>
                </a:ext>
              </a:extLst>
            </p:cNvPr>
            <p:cNvSpPr/>
            <p:nvPr/>
          </p:nvSpPr>
          <p:spPr>
            <a:xfrm>
              <a:off x="1399600" y="49606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6" y="0"/>
                  </a:moveTo>
                  <a:lnTo>
                    <a:pt x="1" y="1260"/>
                  </a:lnTo>
                  <a:lnTo>
                    <a:pt x="1261" y="1466"/>
                  </a:lnTo>
                  <a:lnTo>
                    <a:pt x="1467" y="20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2" name="Google Shape;4885;p41">
              <a:extLst>
                <a:ext uri="{FF2B5EF4-FFF2-40B4-BE49-F238E27FC236}">
                  <a16:creationId xmlns:a16="http://schemas.microsoft.com/office/drawing/2014/main" id="{FA05FDE8-0922-4B2C-B21C-B7E67F1EAC5D}"/>
                </a:ext>
              </a:extLst>
            </p:cNvPr>
            <p:cNvSpPr/>
            <p:nvPr/>
          </p:nvSpPr>
          <p:spPr>
            <a:xfrm>
              <a:off x="1856425" y="3776275"/>
              <a:ext cx="65150" cy="65175"/>
            </a:xfrm>
            <a:custGeom>
              <a:avLst/>
              <a:gdLst/>
              <a:ahLst/>
              <a:cxnLst/>
              <a:rect l="l" t="t" r="r" b="b"/>
              <a:pathLst>
                <a:path w="2606" h="2607" extrusionOk="0">
                  <a:moveTo>
                    <a:pt x="366" y="1"/>
                  </a:moveTo>
                  <a:lnTo>
                    <a:pt x="0" y="2241"/>
                  </a:lnTo>
                  <a:lnTo>
                    <a:pt x="2240" y="2607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3" name="Google Shape;4886;p41">
              <a:extLst>
                <a:ext uri="{FF2B5EF4-FFF2-40B4-BE49-F238E27FC236}">
                  <a16:creationId xmlns:a16="http://schemas.microsoft.com/office/drawing/2014/main" id="{E89C3F8B-670B-4FEB-844F-73E05BEBBA7B}"/>
                </a:ext>
              </a:extLst>
            </p:cNvPr>
            <p:cNvSpPr/>
            <p:nvPr/>
          </p:nvSpPr>
          <p:spPr>
            <a:xfrm>
              <a:off x="1870675" y="37905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5" y="0"/>
                  </a:moveTo>
                  <a:lnTo>
                    <a:pt x="1" y="1262"/>
                  </a:lnTo>
                  <a:lnTo>
                    <a:pt x="1260" y="1467"/>
                  </a:lnTo>
                  <a:lnTo>
                    <a:pt x="1467" y="20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4" name="Google Shape;4887;p41">
              <a:extLst>
                <a:ext uri="{FF2B5EF4-FFF2-40B4-BE49-F238E27FC236}">
                  <a16:creationId xmlns:a16="http://schemas.microsoft.com/office/drawing/2014/main" id="{C252E283-2653-41AA-A637-2D4B07D33403}"/>
                </a:ext>
              </a:extLst>
            </p:cNvPr>
            <p:cNvSpPr/>
            <p:nvPr/>
          </p:nvSpPr>
          <p:spPr>
            <a:xfrm>
              <a:off x="2265025" y="434437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6" y="1"/>
                  </a:moveTo>
                  <a:lnTo>
                    <a:pt x="1" y="1261"/>
                  </a:lnTo>
                  <a:lnTo>
                    <a:pt x="1261" y="1467"/>
                  </a:lnTo>
                  <a:lnTo>
                    <a:pt x="1467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45" name="Google Shape;4842;p41">
            <a:extLst>
              <a:ext uri="{FF2B5EF4-FFF2-40B4-BE49-F238E27FC236}">
                <a16:creationId xmlns:a16="http://schemas.microsoft.com/office/drawing/2014/main" id="{F5EAF8DE-C5A1-4FD5-93F0-A651F3CE2A06}"/>
              </a:ext>
            </a:extLst>
          </p:cNvPr>
          <p:cNvGrpSpPr/>
          <p:nvPr/>
        </p:nvGrpSpPr>
        <p:grpSpPr>
          <a:xfrm rot="19133235">
            <a:off x="-13916" y="6064644"/>
            <a:ext cx="800143" cy="785411"/>
            <a:chOff x="493900" y="2994525"/>
            <a:chExt cx="2119975" cy="2090650"/>
          </a:xfrm>
        </p:grpSpPr>
        <p:sp>
          <p:nvSpPr>
            <p:cNvPr id="146" name="Google Shape;4843;p41">
              <a:extLst>
                <a:ext uri="{FF2B5EF4-FFF2-40B4-BE49-F238E27FC236}">
                  <a16:creationId xmlns:a16="http://schemas.microsoft.com/office/drawing/2014/main" id="{9D88215A-95B7-4763-8CDB-ECE3B926B724}"/>
                </a:ext>
              </a:extLst>
            </p:cNvPr>
            <p:cNvSpPr/>
            <p:nvPr/>
          </p:nvSpPr>
          <p:spPr>
            <a:xfrm>
              <a:off x="493900" y="3072250"/>
              <a:ext cx="1429000" cy="1669550"/>
            </a:xfrm>
            <a:custGeom>
              <a:avLst/>
              <a:gdLst/>
              <a:ahLst/>
              <a:cxnLst/>
              <a:rect l="l" t="t" r="r" b="b"/>
              <a:pathLst>
                <a:path w="57160" h="66782" extrusionOk="0">
                  <a:moveTo>
                    <a:pt x="28075" y="0"/>
                  </a:moveTo>
                  <a:lnTo>
                    <a:pt x="1" y="50665"/>
                  </a:lnTo>
                  <a:lnTo>
                    <a:pt x="29086" y="66782"/>
                  </a:lnTo>
                  <a:lnTo>
                    <a:pt x="57160" y="16117"/>
                  </a:lnTo>
                  <a:lnTo>
                    <a:pt x="280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7" name="Google Shape;4844;p41">
              <a:extLst>
                <a:ext uri="{FF2B5EF4-FFF2-40B4-BE49-F238E27FC236}">
                  <a16:creationId xmlns:a16="http://schemas.microsoft.com/office/drawing/2014/main" id="{CA0C89BD-F72B-4A8B-BEFB-CFF3E4920D21}"/>
                </a:ext>
              </a:extLst>
            </p:cNvPr>
            <p:cNvSpPr/>
            <p:nvPr/>
          </p:nvSpPr>
          <p:spPr>
            <a:xfrm>
              <a:off x="1192475" y="2994525"/>
              <a:ext cx="733525" cy="558300"/>
            </a:xfrm>
            <a:custGeom>
              <a:avLst/>
              <a:gdLst/>
              <a:ahLst/>
              <a:cxnLst/>
              <a:rect l="l" t="t" r="r" b="b"/>
              <a:pathLst>
                <a:path w="29341" h="22332" extrusionOk="0">
                  <a:moveTo>
                    <a:pt x="11271" y="1"/>
                  </a:moveTo>
                  <a:lnTo>
                    <a:pt x="0" y="3035"/>
                  </a:lnTo>
                  <a:lnTo>
                    <a:pt x="3398" y="14201"/>
                  </a:lnTo>
                  <a:lnTo>
                    <a:pt x="18070" y="22332"/>
                  </a:lnTo>
                  <a:lnTo>
                    <a:pt x="29340" y="19295"/>
                  </a:lnTo>
                  <a:lnTo>
                    <a:pt x="25940" y="8130"/>
                  </a:lnTo>
                  <a:lnTo>
                    <a:pt x="11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8" name="Google Shape;4845;p41">
              <a:extLst>
                <a:ext uri="{FF2B5EF4-FFF2-40B4-BE49-F238E27FC236}">
                  <a16:creationId xmlns:a16="http://schemas.microsoft.com/office/drawing/2014/main" id="{816719E4-10B8-4B20-9451-0C522586FC17}"/>
                </a:ext>
              </a:extLst>
            </p:cNvPr>
            <p:cNvSpPr/>
            <p:nvPr/>
          </p:nvSpPr>
          <p:spPr>
            <a:xfrm>
              <a:off x="1192475" y="3070375"/>
              <a:ext cx="733525" cy="482450"/>
            </a:xfrm>
            <a:custGeom>
              <a:avLst/>
              <a:gdLst/>
              <a:ahLst/>
              <a:cxnLst/>
              <a:rect l="l" t="t" r="r" b="b"/>
              <a:pathLst>
                <a:path w="29341" h="19298" extrusionOk="0">
                  <a:moveTo>
                    <a:pt x="0" y="1"/>
                  </a:moveTo>
                  <a:lnTo>
                    <a:pt x="3398" y="11167"/>
                  </a:lnTo>
                  <a:lnTo>
                    <a:pt x="18070" y="19298"/>
                  </a:lnTo>
                  <a:lnTo>
                    <a:pt x="29340" y="16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9" name="Google Shape;4846;p41">
              <a:extLst>
                <a:ext uri="{FF2B5EF4-FFF2-40B4-BE49-F238E27FC236}">
                  <a16:creationId xmlns:a16="http://schemas.microsoft.com/office/drawing/2014/main" id="{BB8864C0-3BCF-40C8-8A3F-861CD9D067F4}"/>
                </a:ext>
              </a:extLst>
            </p:cNvPr>
            <p:cNvSpPr/>
            <p:nvPr/>
          </p:nvSpPr>
          <p:spPr>
            <a:xfrm>
              <a:off x="1262375" y="3167950"/>
              <a:ext cx="495325" cy="384875"/>
            </a:xfrm>
            <a:custGeom>
              <a:avLst/>
              <a:gdLst/>
              <a:ahLst/>
              <a:cxnLst/>
              <a:rect l="l" t="t" r="r" b="b"/>
              <a:pathLst>
                <a:path w="19813" h="15395" extrusionOk="0">
                  <a:moveTo>
                    <a:pt x="8670" y="1"/>
                  </a:moveTo>
                  <a:cubicBezTo>
                    <a:pt x="5253" y="1"/>
                    <a:pt x="1935" y="1798"/>
                    <a:pt x="147" y="4991"/>
                  </a:cubicBezTo>
                  <a:cubicBezTo>
                    <a:pt x="92" y="5088"/>
                    <a:pt x="51" y="5186"/>
                    <a:pt x="0" y="5283"/>
                  </a:cubicBezTo>
                  <a:lnTo>
                    <a:pt x="605" y="7264"/>
                  </a:lnTo>
                  <a:lnTo>
                    <a:pt x="15274" y="15395"/>
                  </a:lnTo>
                  <a:lnTo>
                    <a:pt x="16916" y="14952"/>
                  </a:lnTo>
                  <a:cubicBezTo>
                    <a:pt x="17003" y="14814"/>
                    <a:pt x="17096" y="14681"/>
                    <a:pt x="17176" y="14536"/>
                  </a:cubicBezTo>
                  <a:cubicBezTo>
                    <a:pt x="19812" y="9834"/>
                    <a:pt x="18137" y="3885"/>
                    <a:pt x="13434" y="1249"/>
                  </a:cubicBezTo>
                  <a:cubicBezTo>
                    <a:pt x="11925" y="403"/>
                    <a:pt x="10286" y="1"/>
                    <a:pt x="86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0" name="Google Shape;4847;p41">
              <a:extLst>
                <a:ext uri="{FF2B5EF4-FFF2-40B4-BE49-F238E27FC236}">
                  <a16:creationId xmlns:a16="http://schemas.microsoft.com/office/drawing/2014/main" id="{2B311A03-0D84-46A8-B4A4-CDF88D1FA825}"/>
                </a:ext>
              </a:extLst>
            </p:cNvPr>
            <p:cNvSpPr/>
            <p:nvPr/>
          </p:nvSpPr>
          <p:spPr>
            <a:xfrm>
              <a:off x="632350" y="3395650"/>
              <a:ext cx="1053350" cy="1199850"/>
            </a:xfrm>
            <a:custGeom>
              <a:avLst/>
              <a:gdLst/>
              <a:ahLst/>
              <a:cxnLst/>
              <a:rect l="l" t="t" r="r" b="b"/>
              <a:pathLst>
                <a:path w="42134" h="47994" extrusionOk="0">
                  <a:moveTo>
                    <a:pt x="22021" y="1"/>
                  </a:moveTo>
                  <a:cubicBezTo>
                    <a:pt x="21411" y="1103"/>
                    <a:pt x="20270" y="1723"/>
                    <a:pt x="19094" y="1723"/>
                  </a:cubicBezTo>
                  <a:cubicBezTo>
                    <a:pt x="18575" y="1723"/>
                    <a:pt x="18049" y="1602"/>
                    <a:pt x="17559" y="1349"/>
                  </a:cubicBezTo>
                  <a:lnTo>
                    <a:pt x="1" y="33037"/>
                  </a:lnTo>
                  <a:cubicBezTo>
                    <a:pt x="1552" y="33955"/>
                    <a:pt x="2102" y="35948"/>
                    <a:pt x="1222" y="37534"/>
                  </a:cubicBezTo>
                  <a:cubicBezTo>
                    <a:pt x="1215" y="37547"/>
                    <a:pt x="1208" y="37556"/>
                    <a:pt x="1201" y="37569"/>
                  </a:cubicBezTo>
                  <a:lnTo>
                    <a:pt x="20010" y="47994"/>
                  </a:lnTo>
                  <a:cubicBezTo>
                    <a:pt x="20017" y="47981"/>
                    <a:pt x="20020" y="47971"/>
                    <a:pt x="20028" y="47958"/>
                  </a:cubicBezTo>
                  <a:cubicBezTo>
                    <a:pt x="20638" y="46855"/>
                    <a:pt x="21781" y="46232"/>
                    <a:pt x="22959" y="46232"/>
                  </a:cubicBezTo>
                  <a:cubicBezTo>
                    <a:pt x="23508" y="46232"/>
                    <a:pt x="24064" y="46368"/>
                    <a:pt x="24578" y="46652"/>
                  </a:cubicBezTo>
                  <a:lnTo>
                    <a:pt x="42134" y="14974"/>
                  </a:lnTo>
                  <a:cubicBezTo>
                    <a:pt x="40516" y="14078"/>
                    <a:pt x="39932" y="12040"/>
                    <a:pt x="40828" y="10423"/>
                  </a:cubicBezTo>
                  <a:lnTo>
                    <a:pt x="220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1" name="Google Shape;4848;p41">
              <a:extLst>
                <a:ext uri="{FF2B5EF4-FFF2-40B4-BE49-F238E27FC236}">
                  <a16:creationId xmlns:a16="http://schemas.microsoft.com/office/drawing/2014/main" id="{4F62B779-DAD6-483A-AC1E-03BE629CA6A7}"/>
                </a:ext>
              </a:extLst>
            </p:cNvPr>
            <p:cNvSpPr/>
            <p:nvPr/>
          </p:nvSpPr>
          <p:spPr>
            <a:xfrm>
              <a:off x="934925" y="3677375"/>
              <a:ext cx="533675" cy="660600"/>
            </a:xfrm>
            <a:custGeom>
              <a:avLst/>
              <a:gdLst/>
              <a:ahLst/>
              <a:cxnLst/>
              <a:rect l="l" t="t" r="r" b="b"/>
              <a:pathLst>
                <a:path w="21347" h="26424" extrusionOk="0">
                  <a:moveTo>
                    <a:pt x="5254" y="6562"/>
                  </a:moveTo>
                  <a:cubicBezTo>
                    <a:pt x="5276" y="6562"/>
                    <a:pt x="5297" y="6568"/>
                    <a:pt x="5316" y="6578"/>
                  </a:cubicBezTo>
                  <a:cubicBezTo>
                    <a:pt x="5349" y="6597"/>
                    <a:pt x="5370" y="6623"/>
                    <a:pt x="5381" y="6657"/>
                  </a:cubicBezTo>
                  <a:lnTo>
                    <a:pt x="5416" y="6785"/>
                  </a:lnTo>
                  <a:lnTo>
                    <a:pt x="5292" y="6821"/>
                  </a:lnTo>
                  <a:cubicBezTo>
                    <a:pt x="5277" y="6825"/>
                    <a:pt x="5264" y="6828"/>
                    <a:pt x="5251" y="6828"/>
                  </a:cubicBezTo>
                  <a:cubicBezTo>
                    <a:pt x="5230" y="6828"/>
                    <a:pt x="5209" y="6821"/>
                    <a:pt x="5187" y="6809"/>
                  </a:cubicBezTo>
                  <a:cubicBezTo>
                    <a:pt x="5154" y="6792"/>
                    <a:pt x="5135" y="6766"/>
                    <a:pt x="5125" y="6730"/>
                  </a:cubicBezTo>
                  <a:cubicBezTo>
                    <a:pt x="5105" y="6661"/>
                    <a:pt x="5147" y="6585"/>
                    <a:pt x="5214" y="6568"/>
                  </a:cubicBezTo>
                  <a:cubicBezTo>
                    <a:pt x="5228" y="6564"/>
                    <a:pt x="5241" y="6562"/>
                    <a:pt x="5254" y="6562"/>
                  </a:cubicBezTo>
                  <a:close/>
                  <a:moveTo>
                    <a:pt x="17037" y="13093"/>
                  </a:moveTo>
                  <a:cubicBezTo>
                    <a:pt x="17059" y="13093"/>
                    <a:pt x="17080" y="13098"/>
                    <a:pt x="17102" y="13110"/>
                  </a:cubicBezTo>
                  <a:cubicBezTo>
                    <a:pt x="17133" y="13128"/>
                    <a:pt x="17155" y="13155"/>
                    <a:pt x="17163" y="13188"/>
                  </a:cubicBezTo>
                  <a:cubicBezTo>
                    <a:pt x="17173" y="13223"/>
                    <a:pt x="17169" y="13257"/>
                    <a:pt x="17152" y="13289"/>
                  </a:cubicBezTo>
                  <a:cubicBezTo>
                    <a:pt x="17133" y="13322"/>
                    <a:pt x="17107" y="13343"/>
                    <a:pt x="17073" y="13353"/>
                  </a:cubicBezTo>
                  <a:cubicBezTo>
                    <a:pt x="17059" y="13358"/>
                    <a:pt x="17046" y="13360"/>
                    <a:pt x="17034" y="13360"/>
                  </a:cubicBezTo>
                  <a:cubicBezTo>
                    <a:pt x="17012" y="13360"/>
                    <a:pt x="16992" y="13354"/>
                    <a:pt x="16973" y="13343"/>
                  </a:cubicBezTo>
                  <a:cubicBezTo>
                    <a:pt x="16951" y="13323"/>
                    <a:pt x="16919" y="13299"/>
                    <a:pt x="16909" y="13263"/>
                  </a:cubicBezTo>
                  <a:lnTo>
                    <a:pt x="16872" y="13135"/>
                  </a:lnTo>
                  <a:lnTo>
                    <a:pt x="17001" y="13098"/>
                  </a:lnTo>
                  <a:cubicBezTo>
                    <a:pt x="17013" y="13095"/>
                    <a:pt x="17026" y="13093"/>
                    <a:pt x="17037" y="13093"/>
                  </a:cubicBezTo>
                  <a:close/>
                  <a:moveTo>
                    <a:pt x="10682" y="1"/>
                  </a:moveTo>
                  <a:cubicBezTo>
                    <a:pt x="10375" y="1"/>
                    <a:pt x="10065" y="43"/>
                    <a:pt x="9760" y="130"/>
                  </a:cubicBezTo>
                  <a:cubicBezTo>
                    <a:pt x="8911" y="374"/>
                    <a:pt x="8204" y="937"/>
                    <a:pt x="7773" y="1714"/>
                  </a:cubicBezTo>
                  <a:cubicBezTo>
                    <a:pt x="7532" y="2148"/>
                    <a:pt x="7394" y="2618"/>
                    <a:pt x="7363" y="3101"/>
                  </a:cubicBezTo>
                  <a:cubicBezTo>
                    <a:pt x="7334" y="3083"/>
                    <a:pt x="7305" y="3067"/>
                    <a:pt x="7274" y="3051"/>
                  </a:cubicBezTo>
                  <a:cubicBezTo>
                    <a:pt x="6648" y="2703"/>
                    <a:pt x="5958" y="2525"/>
                    <a:pt x="5261" y="2525"/>
                  </a:cubicBezTo>
                  <a:cubicBezTo>
                    <a:pt x="4876" y="2525"/>
                    <a:pt x="4489" y="2579"/>
                    <a:pt x="4109" y="2689"/>
                  </a:cubicBezTo>
                  <a:cubicBezTo>
                    <a:pt x="1903" y="3321"/>
                    <a:pt x="622" y="5631"/>
                    <a:pt x="1254" y="7838"/>
                  </a:cubicBezTo>
                  <a:cubicBezTo>
                    <a:pt x="1560" y="8900"/>
                    <a:pt x="2257" y="9782"/>
                    <a:pt x="3223" y="10322"/>
                  </a:cubicBezTo>
                  <a:cubicBezTo>
                    <a:pt x="3256" y="10339"/>
                    <a:pt x="3282" y="10355"/>
                    <a:pt x="3311" y="10371"/>
                  </a:cubicBezTo>
                  <a:cubicBezTo>
                    <a:pt x="2935" y="10650"/>
                    <a:pt x="2620" y="11008"/>
                    <a:pt x="2386" y="11430"/>
                  </a:cubicBezTo>
                  <a:cubicBezTo>
                    <a:pt x="1957" y="12207"/>
                    <a:pt x="1855" y="13102"/>
                    <a:pt x="2100" y="13954"/>
                  </a:cubicBezTo>
                  <a:cubicBezTo>
                    <a:pt x="2342" y="14801"/>
                    <a:pt x="2900" y="15506"/>
                    <a:pt x="3668" y="15936"/>
                  </a:cubicBezTo>
                  <a:cubicBezTo>
                    <a:pt x="3674" y="15939"/>
                    <a:pt x="3679" y="15940"/>
                    <a:pt x="3682" y="15944"/>
                  </a:cubicBezTo>
                  <a:cubicBezTo>
                    <a:pt x="3911" y="16072"/>
                    <a:pt x="4155" y="16161"/>
                    <a:pt x="4400" y="16231"/>
                  </a:cubicBezTo>
                  <a:cubicBezTo>
                    <a:pt x="4116" y="16468"/>
                    <a:pt x="3866" y="16754"/>
                    <a:pt x="3675" y="17098"/>
                  </a:cubicBezTo>
                  <a:cubicBezTo>
                    <a:pt x="3411" y="17574"/>
                    <a:pt x="3294" y="18101"/>
                    <a:pt x="3302" y="18633"/>
                  </a:cubicBezTo>
                  <a:lnTo>
                    <a:pt x="978" y="20608"/>
                  </a:lnTo>
                  <a:cubicBezTo>
                    <a:pt x="334" y="21154"/>
                    <a:pt x="0" y="21980"/>
                    <a:pt x="85" y="22820"/>
                  </a:cubicBezTo>
                  <a:cubicBezTo>
                    <a:pt x="168" y="23655"/>
                    <a:pt x="652" y="24396"/>
                    <a:pt x="1383" y="24805"/>
                  </a:cubicBezTo>
                  <a:cubicBezTo>
                    <a:pt x="1388" y="24808"/>
                    <a:pt x="1390" y="24809"/>
                    <a:pt x="1395" y="24812"/>
                  </a:cubicBezTo>
                  <a:lnTo>
                    <a:pt x="3724" y="26102"/>
                  </a:lnTo>
                  <a:cubicBezTo>
                    <a:pt x="4111" y="26316"/>
                    <a:pt x="4541" y="26424"/>
                    <a:pt x="4970" y="26424"/>
                  </a:cubicBezTo>
                  <a:cubicBezTo>
                    <a:pt x="5360" y="26424"/>
                    <a:pt x="5750" y="26335"/>
                    <a:pt x="6109" y="26158"/>
                  </a:cubicBezTo>
                  <a:cubicBezTo>
                    <a:pt x="6864" y="25784"/>
                    <a:pt x="7387" y="25063"/>
                    <a:pt x="7509" y="24229"/>
                  </a:cubicBezTo>
                  <a:lnTo>
                    <a:pt x="7952" y="21207"/>
                  </a:lnTo>
                  <a:cubicBezTo>
                    <a:pt x="8396" y="20939"/>
                    <a:pt x="8786" y="20567"/>
                    <a:pt x="9055" y="20081"/>
                  </a:cubicBezTo>
                  <a:cubicBezTo>
                    <a:pt x="9247" y="19734"/>
                    <a:pt x="9365" y="19361"/>
                    <a:pt x="9414" y="18977"/>
                  </a:cubicBezTo>
                  <a:cubicBezTo>
                    <a:pt x="9634" y="19201"/>
                    <a:pt x="9889" y="19394"/>
                    <a:pt x="10179" y="19548"/>
                  </a:cubicBezTo>
                  <a:cubicBezTo>
                    <a:pt x="10678" y="19824"/>
                    <a:pt x="11227" y="19965"/>
                    <a:pt x="11782" y="19965"/>
                  </a:cubicBezTo>
                  <a:cubicBezTo>
                    <a:pt x="12090" y="19965"/>
                    <a:pt x="12400" y="19922"/>
                    <a:pt x="12704" y="19834"/>
                  </a:cubicBezTo>
                  <a:cubicBezTo>
                    <a:pt x="13557" y="19588"/>
                    <a:pt x="14264" y="19026"/>
                    <a:pt x="14694" y="18251"/>
                  </a:cubicBezTo>
                  <a:cubicBezTo>
                    <a:pt x="14926" y="17829"/>
                    <a:pt x="15063" y="17372"/>
                    <a:pt x="15099" y="16906"/>
                  </a:cubicBezTo>
                  <a:cubicBezTo>
                    <a:pt x="15706" y="17226"/>
                    <a:pt x="16368" y="17388"/>
                    <a:pt x="17037" y="17388"/>
                  </a:cubicBezTo>
                  <a:cubicBezTo>
                    <a:pt x="17421" y="17388"/>
                    <a:pt x="17808" y="17334"/>
                    <a:pt x="18188" y="17226"/>
                  </a:cubicBezTo>
                  <a:cubicBezTo>
                    <a:pt x="19254" y="16921"/>
                    <a:pt x="20140" y="16215"/>
                    <a:pt x="20679" y="15242"/>
                  </a:cubicBezTo>
                  <a:cubicBezTo>
                    <a:pt x="21218" y="14269"/>
                    <a:pt x="21347" y="13147"/>
                    <a:pt x="21041" y="12079"/>
                  </a:cubicBezTo>
                  <a:cubicBezTo>
                    <a:pt x="20742" y="11034"/>
                    <a:pt x="20061" y="10163"/>
                    <a:pt x="19118" y="9621"/>
                  </a:cubicBezTo>
                  <a:cubicBezTo>
                    <a:pt x="19509" y="9337"/>
                    <a:pt x="19835" y="8972"/>
                    <a:pt x="20077" y="8536"/>
                  </a:cubicBezTo>
                  <a:cubicBezTo>
                    <a:pt x="20507" y="7761"/>
                    <a:pt x="20609" y="6864"/>
                    <a:pt x="20364" y="6011"/>
                  </a:cubicBezTo>
                  <a:cubicBezTo>
                    <a:pt x="20120" y="5164"/>
                    <a:pt x="19562" y="4461"/>
                    <a:pt x="18796" y="4029"/>
                  </a:cubicBezTo>
                  <a:cubicBezTo>
                    <a:pt x="18790" y="4026"/>
                    <a:pt x="18787" y="4023"/>
                    <a:pt x="18781" y="4020"/>
                  </a:cubicBezTo>
                  <a:cubicBezTo>
                    <a:pt x="18282" y="3743"/>
                    <a:pt x="17733" y="3603"/>
                    <a:pt x="17178" y="3603"/>
                  </a:cubicBezTo>
                  <a:cubicBezTo>
                    <a:pt x="16870" y="3603"/>
                    <a:pt x="16561" y="3646"/>
                    <a:pt x="16257" y="3733"/>
                  </a:cubicBezTo>
                  <a:lnTo>
                    <a:pt x="14401" y="4265"/>
                  </a:lnTo>
                  <a:lnTo>
                    <a:pt x="13870" y="2409"/>
                  </a:lnTo>
                  <a:cubicBezTo>
                    <a:pt x="13627" y="1562"/>
                    <a:pt x="13070" y="858"/>
                    <a:pt x="12302" y="428"/>
                  </a:cubicBezTo>
                  <a:cubicBezTo>
                    <a:pt x="12296" y="424"/>
                    <a:pt x="12293" y="423"/>
                    <a:pt x="12287" y="418"/>
                  </a:cubicBezTo>
                  <a:cubicBezTo>
                    <a:pt x="11788" y="141"/>
                    <a:pt x="11238" y="1"/>
                    <a:pt x="10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2" name="Google Shape;4849;p41">
              <a:extLst>
                <a:ext uri="{FF2B5EF4-FFF2-40B4-BE49-F238E27FC236}">
                  <a16:creationId xmlns:a16="http://schemas.microsoft.com/office/drawing/2014/main" id="{9F7CB855-CFDB-4EF0-90D2-DED321B24FF2}"/>
                </a:ext>
              </a:extLst>
            </p:cNvPr>
            <p:cNvSpPr/>
            <p:nvPr/>
          </p:nvSpPr>
          <p:spPr>
            <a:xfrm>
              <a:off x="992775" y="3715425"/>
              <a:ext cx="441675" cy="422950"/>
            </a:xfrm>
            <a:custGeom>
              <a:avLst/>
              <a:gdLst/>
              <a:ahLst/>
              <a:cxnLst/>
              <a:rect l="l" t="t" r="r" b="b"/>
              <a:pathLst>
                <a:path w="17667" h="16918" extrusionOk="0">
                  <a:moveTo>
                    <a:pt x="8361" y="994"/>
                  </a:moveTo>
                  <a:cubicBezTo>
                    <a:pt x="8713" y="994"/>
                    <a:pt x="9036" y="1226"/>
                    <a:pt x="9139" y="1582"/>
                  </a:cubicBezTo>
                  <a:lnTo>
                    <a:pt x="10032" y="4698"/>
                  </a:lnTo>
                  <a:lnTo>
                    <a:pt x="8473" y="5147"/>
                  </a:lnTo>
                  <a:lnTo>
                    <a:pt x="7578" y="2031"/>
                  </a:lnTo>
                  <a:cubicBezTo>
                    <a:pt x="7457" y="1599"/>
                    <a:pt x="7706" y="1149"/>
                    <a:pt x="8136" y="1026"/>
                  </a:cubicBezTo>
                  <a:cubicBezTo>
                    <a:pt x="8211" y="1004"/>
                    <a:pt x="8286" y="994"/>
                    <a:pt x="8361" y="994"/>
                  </a:cubicBezTo>
                  <a:close/>
                  <a:moveTo>
                    <a:pt x="2938" y="3518"/>
                  </a:moveTo>
                  <a:cubicBezTo>
                    <a:pt x="3222" y="3518"/>
                    <a:pt x="3498" y="3592"/>
                    <a:pt x="3740" y="3725"/>
                  </a:cubicBezTo>
                  <a:cubicBezTo>
                    <a:pt x="4111" y="3931"/>
                    <a:pt x="4404" y="4277"/>
                    <a:pt x="4528" y="4714"/>
                  </a:cubicBezTo>
                  <a:lnTo>
                    <a:pt x="4980" y="6287"/>
                  </a:lnTo>
                  <a:lnTo>
                    <a:pt x="4970" y="6309"/>
                  </a:lnTo>
                  <a:lnTo>
                    <a:pt x="3395" y="6762"/>
                  </a:lnTo>
                  <a:cubicBezTo>
                    <a:pt x="3243" y="6805"/>
                    <a:pt x="3089" y="6827"/>
                    <a:pt x="2936" y="6827"/>
                  </a:cubicBezTo>
                  <a:cubicBezTo>
                    <a:pt x="2660" y="6827"/>
                    <a:pt x="2387" y="6757"/>
                    <a:pt x="2138" y="6619"/>
                  </a:cubicBezTo>
                  <a:cubicBezTo>
                    <a:pt x="1751" y="6404"/>
                    <a:pt x="1471" y="6052"/>
                    <a:pt x="1349" y="5628"/>
                  </a:cubicBezTo>
                  <a:cubicBezTo>
                    <a:pt x="1099" y="4752"/>
                    <a:pt x="1607" y="3835"/>
                    <a:pt x="2483" y="3582"/>
                  </a:cubicBezTo>
                  <a:cubicBezTo>
                    <a:pt x="2635" y="3538"/>
                    <a:pt x="2787" y="3518"/>
                    <a:pt x="2938" y="3518"/>
                  </a:cubicBezTo>
                  <a:close/>
                  <a:moveTo>
                    <a:pt x="14859" y="4595"/>
                  </a:moveTo>
                  <a:cubicBezTo>
                    <a:pt x="14995" y="4595"/>
                    <a:pt x="15129" y="4629"/>
                    <a:pt x="15249" y="4697"/>
                  </a:cubicBezTo>
                  <a:cubicBezTo>
                    <a:pt x="15440" y="4803"/>
                    <a:pt x="15576" y="4975"/>
                    <a:pt x="15636" y="5182"/>
                  </a:cubicBezTo>
                  <a:cubicBezTo>
                    <a:pt x="15761" y="5612"/>
                    <a:pt x="15510" y="6061"/>
                    <a:pt x="15080" y="6186"/>
                  </a:cubicBezTo>
                  <a:lnTo>
                    <a:pt x="11879" y="7103"/>
                  </a:lnTo>
                  <a:lnTo>
                    <a:pt x="11432" y="5542"/>
                  </a:lnTo>
                  <a:lnTo>
                    <a:pt x="14633" y="4626"/>
                  </a:lnTo>
                  <a:cubicBezTo>
                    <a:pt x="14707" y="4605"/>
                    <a:pt x="14783" y="4595"/>
                    <a:pt x="14859" y="4595"/>
                  </a:cubicBezTo>
                  <a:close/>
                  <a:moveTo>
                    <a:pt x="10425" y="5614"/>
                  </a:moveTo>
                  <a:lnTo>
                    <a:pt x="10921" y="7342"/>
                  </a:lnTo>
                  <a:lnTo>
                    <a:pt x="9192" y="7838"/>
                  </a:lnTo>
                  <a:lnTo>
                    <a:pt x="8696" y="6110"/>
                  </a:lnTo>
                  <a:lnTo>
                    <a:pt x="10425" y="5614"/>
                  </a:lnTo>
                  <a:close/>
                  <a:moveTo>
                    <a:pt x="7746" y="6382"/>
                  </a:moveTo>
                  <a:lnTo>
                    <a:pt x="8243" y="8111"/>
                  </a:lnTo>
                  <a:lnTo>
                    <a:pt x="6513" y="8608"/>
                  </a:lnTo>
                  <a:lnTo>
                    <a:pt x="6023" y="6895"/>
                  </a:lnTo>
                  <a:cubicBezTo>
                    <a:pt x="6025" y="6891"/>
                    <a:pt x="6029" y="6888"/>
                    <a:pt x="6030" y="6884"/>
                  </a:cubicBezTo>
                  <a:cubicBezTo>
                    <a:pt x="6030" y="6881"/>
                    <a:pt x="6032" y="6877"/>
                    <a:pt x="6033" y="6874"/>
                  </a:cubicBezTo>
                  <a:lnTo>
                    <a:pt x="7746" y="6382"/>
                  </a:lnTo>
                  <a:close/>
                  <a:moveTo>
                    <a:pt x="11193" y="8293"/>
                  </a:moveTo>
                  <a:lnTo>
                    <a:pt x="11666" y="9944"/>
                  </a:lnTo>
                  <a:cubicBezTo>
                    <a:pt x="11644" y="9974"/>
                    <a:pt x="11627" y="10008"/>
                    <a:pt x="11613" y="10044"/>
                  </a:cubicBezTo>
                  <a:lnTo>
                    <a:pt x="9960" y="10517"/>
                  </a:lnTo>
                  <a:lnTo>
                    <a:pt x="9464" y="8788"/>
                  </a:lnTo>
                  <a:lnTo>
                    <a:pt x="11193" y="8293"/>
                  </a:lnTo>
                  <a:close/>
                  <a:moveTo>
                    <a:pt x="8516" y="9061"/>
                  </a:moveTo>
                  <a:lnTo>
                    <a:pt x="9012" y="10789"/>
                  </a:lnTo>
                  <a:lnTo>
                    <a:pt x="7283" y="11285"/>
                  </a:lnTo>
                  <a:lnTo>
                    <a:pt x="6786" y="9557"/>
                  </a:lnTo>
                  <a:lnTo>
                    <a:pt x="8516" y="9061"/>
                  </a:lnTo>
                  <a:close/>
                  <a:moveTo>
                    <a:pt x="5844" y="9855"/>
                  </a:moveTo>
                  <a:lnTo>
                    <a:pt x="6291" y="11414"/>
                  </a:lnTo>
                  <a:lnTo>
                    <a:pt x="3200" y="12301"/>
                  </a:lnTo>
                  <a:cubicBezTo>
                    <a:pt x="3125" y="12323"/>
                    <a:pt x="3050" y="12333"/>
                    <a:pt x="2976" y="12333"/>
                  </a:cubicBezTo>
                  <a:cubicBezTo>
                    <a:pt x="2623" y="12333"/>
                    <a:pt x="2298" y="12101"/>
                    <a:pt x="2197" y="11744"/>
                  </a:cubicBezTo>
                  <a:cubicBezTo>
                    <a:pt x="2073" y="11314"/>
                    <a:pt x="2324" y="10864"/>
                    <a:pt x="2754" y="10741"/>
                  </a:cubicBezTo>
                  <a:lnTo>
                    <a:pt x="5844" y="9855"/>
                  </a:lnTo>
                  <a:close/>
                  <a:moveTo>
                    <a:pt x="14722" y="10050"/>
                  </a:moveTo>
                  <a:cubicBezTo>
                    <a:pt x="15442" y="10050"/>
                    <a:pt x="16106" y="10523"/>
                    <a:pt x="16314" y="11248"/>
                  </a:cubicBezTo>
                  <a:cubicBezTo>
                    <a:pt x="16565" y="12124"/>
                    <a:pt x="16057" y="13041"/>
                    <a:pt x="15179" y="13292"/>
                  </a:cubicBezTo>
                  <a:cubicBezTo>
                    <a:pt x="15027" y="13335"/>
                    <a:pt x="14873" y="13357"/>
                    <a:pt x="14720" y="13357"/>
                  </a:cubicBezTo>
                  <a:cubicBezTo>
                    <a:pt x="14444" y="13357"/>
                    <a:pt x="14171" y="13287"/>
                    <a:pt x="13922" y="13148"/>
                  </a:cubicBezTo>
                  <a:cubicBezTo>
                    <a:pt x="13535" y="12936"/>
                    <a:pt x="13255" y="12582"/>
                    <a:pt x="13134" y="12158"/>
                  </a:cubicBezTo>
                  <a:lnTo>
                    <a:pt x="12701" y="10646"/>
                  </a:lnTo>
                  <a:cubicBezTo>
                    <a:pt x="12711" y="10630"/>
                    <a:pt x="12724" y="10616"/>
                    <a:pt x="12732" y="10600"/>
                  </a:cubicBezTo>
                  <a:cubicBezTo>
                    <a:pt x="12741" y="10583"/>
                    <a:pt x="12748" y="10566"/>
                    <a:pt x="12755" y="10547"/>
                  </a:cubicBezTo>
                  <a:lnTo>
                    <a:pt x="14267" y="10114"/>
                  </a:lnTo>
                  <a:cubicBezTo>
                    <a:pt x="14419" y="10071"/>
                    <a:pt x="14572" y="10050"/>
                    <a:pt x="14722" y="10050"/>
                  </a:cubicBezTo>
                  <a:close/>
                  <a:moveTo>
                    <a:pt x="9343" y="11722"/>
                  </a:moveTo>
                  <a:lnTo>
                    <a:pt x="10253" y="14897"/>
                  </a:lnTo>
                  <a:cubicBezTo>
                    <a:pt x="10376" y="15327"/>
                    <a:pt x="10127" y="15777"/>
                    <a:pt x="9695" y="15900"/>
                  </a:cubicBezTo>
                  <a:cubicBezTo>
                    <a:pt x="9621" y="15922"/>
                    <a:pt x="9545" y="15932"/>
                    <a:pt x="9470" y="15932"/>
                  </a:cubicBezTo>
                  <a:cubicBezTo>
                    <a:pt x="9334" y="15932"/>
                    <a:pt x="9200" y="15898"/>
                    <a:pt x="9079" y="15831"/>
                  </a:cubicBezTo>
                  <a:cubicBezTo>
                    <a:pt x="8890" y="15725"/>
                    <a:pt x="8754" y="15553"/>
                    <a:pt x="8692" y="15345"/>
                  </a:cubicBezTo>
                  <a:lnTo>
                    <a:pt x="7782" y="12171"/>
                  </a:lnTo>
                  <a:lnTo>
                    <a:pt x="9343" y="11722"/>
                  </a:lnTo>
                  <a:close/>
                  <a:moveTo>
                    <a:pt x="8363" y="0"/>
                  </a:moveTo>
                  <a:cubicBezTo>
                    <a:pt x="8197" y="0"/>
                    <a:pt x="8030" y="23"/>
                    <a:pt x="7866" y="70"/>
                  </a:cubicBezTo>
                  <a:cubicBezTo>
                    <a:pt x="7403" y="203"/>
                    <a:pt x="7021" y="507"/>
                    <a:pt x="6787" y="929"/>
                  </a:cubicBezTo>
                  <a:cubicBezTo>
                    <a:pt x="6555" y="1350"/>
                    <a:pt x="6499" y="1836"/>
                    <a:pt x="6632" y="2297"/>
                  </a:cubicBezTo>
                  <a:lnTo>
                    <a:pt x="7525" y="5413"/>
                  </a:lnTo>
                  <a:lnTo>
                    <a:pt x="5896" y="5880"/>
                  </a:lnTo>
                  <a:lnTo>
                    <a:pt x="5482" y="4439"/>
                  </a:lnTo>
                  <a:cubicBezTo>
                    <a:pt x="5150" y="3280"/>
                    <a:pt x="4089" y="2524"/>
                    <a:pt x="2941" y="2524"/>
                  </a:cubicBezTo>
                  <a:cubicBezTo>
                    <a:pt x="2700" y="2524"/>
                    <a:pt x="2456" y="2557"/>
                    <a:pt x="2214" y="2627"/>
                  </a:cubicBezTo>
                  <a:cubicBezTo>
                    <a:pt x="813" y="3028"/>
                    <a:pt x="1" y="4496"/>
                    <a:pt x="402" y="5895"/>
                  </a:cubicBezTo>
                  <a:cubicBezTo>
                    <a:pt x="598" y="6574"/>
                    <a:pt x="1044" y="7134"/>
                    <a:pt x="1662" y="7477"/>
                  </a:cubicBezTo>
                  <a:cubicBezTo>
                    <a:pt x="2060" y="7698"/>
                    <a:pt x="2497" y="7809"/>
                    <a:pt x="2940" y="7809"/>
                  </a:cubicBezTo>
                  <a:cubicBezTo>
                    <a:pt x="3185" y="7809"/>
                    <a:pt x="3431" y="7775"/>
                    <a:pt x="3673" y="7706"/>
                  </a:cubicBezTo>
                  <a:lnTo>
                    <a:pt x="5115" y="7292"/>
                  </a:lnTo>
                  <a:lnTo>
                    <a:pt x="5575" y="8897"/>
                  </a:lnTo>
                  <a:lnTo>
                    <a:pt x="2485" y="9785"/>
                  </a:lnTo>
                  <a:cubicBezTo>
                    <a:pt x="2022" y="9916"/>
                    <a:pt x="1639" y="10222"/>
                    <a:pt x="1405" y="10643"/>
                  </a:cubicBezTo>
                  <a:cubicBezTo>
                    <a:pt x="1173" y="11063"/>
                    <a:pt x="1117" y="11549"/>
                    <a:pt x="1251" y="12010"/>
                  </a:cubicBezTo>
                  <a:cubicBezTo>
                    <a:pt x="1382" y="12473"/>
                    <a:pt x="1688" y="12856"/>
                    <a:pt x="2108" y="13090"/>
                  </a:cubicBezTo>
                  <a:cubicBezTo>
                    <a:pt x="2379" y="13239"/>
                    <a:pt x="2678" y="13316"/>
                    <a:pt x="2980" y="13316"/>
                  </a:cubicBezTo>
                  <a:cubicBezTo>
                    <a:pt x="3146" y="13316"/>
                    <a:pt x="3313" y="13293"/>
                    <a:pt x="3476" y="13246"/>
                  </a:cubicBezTo>
                  <a:lnTo>
                    <a:pt x="6704" y="12318"/>
                  </a:lnTo>
                  <a:cubicBezTo>
                    <a:pt x="6705" y="12321"/>
                    <a:pt x="6707" y="12321"/>
                    <a:pt x="6710" y="12323"/>
                  </a:cubicBezTo>
                  <a:cubicBezTo>
                    <a:pt x="6743" y="12340"/>
                    <a:pt x="6779" y="12354"/>
                    <a:pt x="6817" y="12366"/>
                  </a:cubicBezTo>
                  <a:lnTo>
                    <a:pt x="7749" y="15612"/>
                  </a:lnTo>
                  <a:cubicBezTo>
                    <a:pt x="7881" y="16074"/>
                    <a:pt x="8186" y="16458"/>
                    <a:pt x="8606" y="16690"/>
                  </a:cubicBezTo>
                  <a:cubicBezTo>
                    <a:pt x="8877" y="16840"/>
                    <a:pt x="9175" y="16917"/>
                    <a:pt x="9476" y="16917"/>
                  </a:cubicBezTo>
                  <a:cubicBezTo>
                    <a:pt x="9643" y="16917"/>
                    <a:pt x="9810" y="16894"/>
                    <a:pt x="9975" y="16846"/>
                  </a:cubicBezTo>
                  <a:cubicBezTo>
                    <a:pt x="10438" y="16714"/>
                    <a:pt x="10820" y="16409"/>
                    <a:pt x="11054" y="15988"/>
                  </a:cubicBezTo>
                  <a:cubicBezTo>
                    <a:pt x="11286" y="15568"/>
                    <a:pt x="11342" y="15082"/>
                    <a:pt x="11210" y="14619"/>
                  </a:cubicBezTo>
                  <a:lnTo>
                    <a:pt x="10299" y="11444"/>
                  </a:lnTo>
                  <a:lnTo>
                    <a:pt x="11788" y="11019"/>
                  </a:lnTo>
                  <a:lnTo>
                    <a:pt x="12190" y="12426"/>
                  </a:lnTo>
                  <a:cubicBezTo>
                    <a:pt x="12387" y="13105"/>
                    <a:pt x="12833" y="13669"/>
                    <a:pt x="13450" y="14008"/>
                  </a:cubicBezTo>
                  <a:cubicBezTo>
                    <a:pt x="13848" y="14229"/>
                    <a:pt x="14286" y="14341"/>
                    <a:pt x="14728" y="14341"/>
                  </a:cubicBezTo>
                  <a:cubicBezTo>
                    <a:pt x="14973" y="14341"/>
                    <a:pt x="15219" y="14306"/>
                    <a:pt x="15461" y="14238"/>
                  </a:cubicBezTo>
                  <a:cubicBezTo>
                    <a:pt x="16853" y="13841"/>
                    <a:pt x="17667" y="12374"/>
                    <a:pt x="17266" y="10974"/>
                  </a:cubicBezTo>
                  <a:cubicBezTo>
                    <a:pt x="16934" y="9815"/>
                    <a:pt x="15874" y="9060"/>
                    <a:pt x="14725" y="9060"/>
                  </a:cubicBezTo>
                  <a:cubicBezTo>
                    <a:pt x="14484" y="9060"/>
                    <a:pt x="14239" y="9093"/>
                    <a:pt x="13996" y="9163"/>
                  </a:cubicBezTo>
                  <a:lnTo>
                    <a:pt x="12589" y="9565"/>
                  </a:lnTo>
                  <a:lnTo>
                    <a:pt x="12156" y="8052"/>
                  </a:lnTo>
                  <a:lnTo>
                    <a:pt x="15355" y="7134"/>
                  </a:lnTo>
                  <a:cubicBezTo>
                    <a:pt x="15818" y="7003"/>
                    <a:pt x="16201" y="6697"/>
                    <a:pt x="16433" y="6276"/>
                  </a:cubicBezTo>
                  <a:cubicBezTo>
                    <a:pt x="16666" y="5856"/>
                    <a:pt x="16722" y="5370"/>
                    <a:pt x="16589" y="4907"/>
                  </a:cubicBezTo>
                  <a:cubicBezTo>
                    <a:pt x="16457" y="4446"/>
                    <a:pt x="16152" y="4062"/>
                    <a:pt x="15731" y="3829"/>
                  </a:cubicBezTo>
                  <a:cubicBezTo>
                    <a:pt x="15460" y="3679"/>
                    <a:pt x="15163" y="3603"/>
                    <a:pt x="14861" y="3603"/>
                  </a:cubicBezTo>
                  <a:cubicBezTo>
                    <a:pt x="14695" y="3603"/>
                    <a:pt x="14527" y="3626"/>
                    <a:pt x="14362" y="3673"/>
                  </a:cubicBezTo>
                  <a:lnTo>
                    <a:pt x="11077" y="4616"/>
                  </a:lnTo>
                  <a:cubicBezTo>
                    <a:pt x="11063" y="4605"/>
                    <a:pt x="11048" y="4596"/>
                    <a:pt x="11034" y="4585"/>
                  </a:cubicBezTo>
                  <a:lnTo>
                    <a:pt x="10094" y="1306"/>
                  </a:lnTo>
                  <a:cubicBezTo>
                    <a:pt x="9960" y="843"/>
                    <a:pt x="9657" y="460"/>
                    <a:pt x="9235" y="226"/>
                  </a:cubicBezTo>
                  <a:cubicBezTo>
                    <a:pt x="8963" y="77"/>
                    <a:pt x="8665" y="0"/>
                    <a:pt x="8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3" name="Google Shape;4850;p41">
              <a:extLst>
                <a:ext uri="{FF2B5EF4-FFF2-40B4-BE49-F238E27FC236}">
                  <a16:creationId xmlns:a16="http://schemas.microsoft.com/office/drawing/2014/main" id="{B25AC042-D07D-47E4-A13B-388276C029EC}"/>
                </a:ext>
              </a:extLst>
            </p:cNvPr>
            <p:cNvSpPr/>
            <p:nvPr/>
          </p:nvSpPr>
          <p:spPr>
            <a:xfrm>
              <a:off x="622725" y="3387175"/>
              <a:ext cx="1071750" cy="1216475"/>
            </a:xfrm>
            <a:custGeom>
              <a:avLst/>
              <a:gdLst/>
              <a:ahLst/>
              <a:cxnLst/>
              <a:rect l="l" t="t" r="r" b="b"/>
              <a:pathLst>
                <a:path w="42870" h="48659" extrusionOk="0">
                  <a:moveTo>
                    <a:pt x="22528" y="793"/>
                  </a:moveTo>
                  <a:lnTo>
                    <a:pt x="40770" y="10903"/>
                  </a:lnTo>
                  <a:cubicBezTo>
                    <a:pt x="40055" y="12524"/>
                    <a:pt x="40607" y="14440"/>
                    <a:pt x="42069" y="15433"/>
                  </a:cubicBezTo>
                  <a:lnTo>
                    <a:pt x="24825" y="46544"/>
                  </a:lnTo>
                  <a:cubicBezTo>
                    <a:pt x="24351" y="46336"/>
                    <a:pt x="23851" y="46235"/>
                    <a:pt x="23356" y="46235"/>
                  </a:cubicBezTo>
                  <a:cubicBezTo>
                    <a:pt x="22161" y="46235"/>
                    <a:pt x="20994" y="46821"/>
                    <a:pt x="20276" y="47880"/>
                  </a:cubicBezTo>
                  <a:lnTo>
                    <a:pt x="2037" y="37771"/>
                  </a:lnTo>
                  <a:cubicBezTo>
                    <a:pt x="2633" y="36460"/>
                    <a:pt x="2407" y="34968"/>
                    <a:pt x="1522" y="33906"/>
                  </a:cubicBezTo>
                  <a:cubicBezTo>
                    <a:pt x="1326" y="33667"/>
                    <a:pt x="1095" y="33450"/>
                    <a:pt x="833" y="33264"/>
                  </a:cubicBezTo>
                  <a:lnTo>
                    <a:pt x="18091" y="2127"/>
                  </a:lnTo>
                  <a:cubicBezTo>
                    <a:pt x="18549" y="2316"/>
                    <a:pt x="19026" y="2406"/>
                    <a:pt x="19496" y="2406"/>
                  </a:cubicBezTo>
                  <a:cubicBezTo>
                    <a:pt x="20683" y="2406"/>
                    <a:pt x="21828" y="1828"/>
                    <a:pt x="22528" y="793"/>
                  </a:cubicBezTo>
                  <a:close/>
                  <a:moveTo>
                    <a:pt x="22410" y="1"/>
                  </a:moveTo>
                  <a:cubicBezTo>
                    <a:pt x="22291" y="1"/>
                    <a:pt x="22176" y="63"/>
                    <a:pt x="22115" y="175"/>
                  </a:cubicBezTo>
                  <a:cubicBezTo>
                    <a:pt x="21564" y="1168"/>
                    <a:pt x="20549" y="1728"/>
                    <a:pt x="19493" y="1728"/>
                  </a:cubicBezTo>
                  <a:cubicBezTo>
                    <a:pt x="19025" y="1728"/>
                    <a:pt x="18549" y="1618"/>
                    <a:pt x="18102" y="1387"/>
                  </a:cubicBezTo>
                  <a:cubicBezTo>
                    <a:pt x="18052" y="1362"/>
                    <a:pt x="17999" y="1349"/>
                    <a:pt x="17947" y="1349"/>
                  </a:cubicBezTo>
                  <a:cubicBezTo>
                    <a:pt x="17827" y="1349"/>
                    <a:pt x="17711" y="1413"/>
                    <a:pt x="17651" y="1524"/>
                  </a:cubicBezTo>
                  <a:lnTo>
                    <a:pt x="89" y="33208"/>
                  </a:lnTo>
                  <a:cubicBezTo>
                    <a:pt x="0" y="33369"/>
                    <a:pt x="56" y="33569"/>
                    <a:pt x="214" y="33664"/>
                  </a:cubicBezTo>
                  <a:cubicBezTo>
                    <a:pt x="1620" y="34498"/>
                    <a:pt x="2106" y="36275"/>
                    <a:pt x="1293" y="37737"/>
                  </a:cubicBezTo>
                  <a:cubicBezTo>
                    <a:pt x="1247" y="37816"/>
                    <a:pt x="1234" y="37909"/>
                    <a:pt x="1260" y="37998"/>
                  </a:cubicBezTo>
                  <a:cubicBezTo>
                    <a:pt x="1272" y="38044"/>
                    <a:pt x="1296" y="38087"/>
                    <a:pt x="1326" y="38123"/>
                  </a:cubicBezTo>
                  <a:cubicBezTo>
                    <a:pt x="1353" y="38156"/>
                    <a:pt x="1385" y="38181"/>
                    <a:pt x="1422" y="38201"/>
                  </a:cubicBezTo>
                  <a:lnTo>
                    <a:pt x="20233" y="48622"/>
                  </a:lnTo>
                  <a:cubicBezTo>
                    <a:pt x="20277" y="48647"/>
                    <a:pt x="20326" y="48658"/>
                    <a:pt x="20374" y="48658"/>
                  </a:cubicBezTo>
                  <a:cubicBezTo>
                    <a:pt x="20507" y="48658"/>
                    <a:pt x="20645" y="48576"/>
                    <a:pt x="20711" y="48456"/>
                  </a:cubicBezTo>
                  <a:cubicBezTo>
                    <a:pt x="21259" y="47465"/>
                    <a:pt x="22289" y="46906"/>
                    <a:pt x="23348" y="46906"/>
                  </a:cubicBezTo>
                  <a:cubicBezTo>
                    <a:pt x="23842" y="46906"/>
                    <a:pt x="24341" y="47027"/>
                    <a:pt x="24803" y="47282"/>
                  </a:cubicBezTo>
                  <a:cubicBezTo>
                    <a:pt x="24855" y="47312"/>
                    <a:pt x="24911" y="47326"/>
                    <a:pt x="24967" y="47326"/>
                  </a:cubicBezTo>
                  <a:cubicBezTo>
                    <a:pt x="25085" y="47326"/>
                    <a:pt x="25200" y="47263"/>
                    <a:pt x="25261" y="47152"/>
                  </a:cubicBezTo>
                  <a:lnTo>
                    <a:pt x="42817" y="15476"/>
                  </a:lnTo>
                  <a:cubicBezTo>
                    <a:pt x="42860" y="15399"/>
                    <a:pt x="42870" y="15305"/>
                    <a:pt x="42846" y="15220"/>
                  </a:cubicBezTo>
                  <a:cubicBezTo>
                    <a:pt x="42820" y="15134"/>
                    <a:pt x="42762" y="15060"/>
                    <a:pt x="42684" y="15017"/>
                  </a:cubicBezTo>
                  <a:cubicBezTo>
                    <a:pt x="41235" y="14215"/>
                    <a:pt x="40706" y="12376"/>
                    <a:pt x="41510" y="10926"/>
                  </a:cubicBezTo>
                  <a:cubicBezTo>
                    <a:pt x="41601" y="10762"/>
                    <a:pt x="41541" y="10554"/>
                    <a:pt x="41379" y="10467"/>
                  </a:cubicBezTo>
                  <a:lnTo>
                    <a:pt x="22574" y="43"/>
                  </a:lnTo>
                  <a:cubicBezTo>
                    <a:pt x="22522" y="14"/>
                    <a:pt x="22466" y="1"/>
                    <a:pt x="2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4" name="Google Shape;4851;p41">
              <a:extLst>
                <a:ext uri="{FF2B5EF4-FFF2-40B4-BE49-F238E27FC236}">
                  <a16:creationId xmlns:a16="http://schemas.microsoft.com/office/drawing/2014/main" id="{4AA6B928-9916-487F-A64A-8BD9C5B3132F}"/>
                </a:ext>
              </a:extLst>
            </p:cNvPr>
            <p:cNvSpPr/>
            <p:nvPr/>
          </p:nvSpPr>
          <p:spPr>
            <a:xfrm>
              <a:off x="1049550" y="4103250"/>
              <a:ext cx="88850" cy="77775"/>
            </a:xfrm>
            <a:custGeom>
              <a:avLst/>
              <a:gdLst/>
              <a:ahLst/>
              <a:cxnLst/>
              <a:rect l="l" t="t" r="r" b="b"/>
              <a:pathLst>
                <a:path w="3554" h="3111" extrusionOk="0">
                  <a:moveTo>
                    <a:pt x="1779" y="0"/>
                  </a:moveTo>
                  <a:cubicBezTo>
                    <a:pt x="1233" y="0"/>
                    <a:pt x="703" y="290"/>
                    <a:pt x="419" y="801"/>
                  </a:cubicBezTo>
                  <a:cubicBezTo>
                    <a:pt x="0" y="1552"/>
                    <a:pt x="272" y="2500"/>
                    <a:pt x="1023" y="2915"/>
                  </a:cubicBezTo>
                  <a:cubicBezTo>
                    <a:pt x="1262" y="3048"/>
                    <a:pt x="1521" y="3111"/>
                    <a:pt x="1776" y="3111"/>
                  </a:cubicBezTo>
                  <a:cubicBezTo>
                    <a:pt x="2323" y="3111"/>
                    <a:pt x="2854" y="2822"/>
                    <a:pt x="3137" y="2311"/>
                  </a:cubicBezTo>
                  <a:cubicBezTo>
                    <a:pt x="3553" y="1560"/>
                    <a:pt x="3282" y="614"/>
                    <a:pt x="2533" y="197"/>
                  </a:cubicBezTo>
                  <a:cubicBezTo>
                    <a:pt x="2293" y="63"/>
                    <a:pt x="2034" y="0"/>
                    <a:pt x="1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5" name="Google Shape;4852;p41">
              <a:extLst>
                <a:ext uri="{FF2B5EF4-FFF2-40B4-BE49-F238E27FC236}">
                  <a16:creationId xmlns:a16="http://schemas.microsoft.com/office/drawing/2014/main" id="{CD47DD8B-C7E8-4353-B318-197939BCA73D}"/>
                </a:ext>
              </a:extLst>
            </p:cNvPr>
            <p:cNvSpPr/>
            <p:nvPr/>
          </p:nvSpPr>
          <p:spPr>
            <a:xfrm>
              <a:off x="962425" y="4134850"/>
              <a:ext cx="142500" cy="172800"/>
            </a:xfrm>
            <a:custGeom>
              <a:avLst/>
              <a:gdLst/>
              <a:ahLst/>
              <a:cxnLst/>
              <a:rect l="l" t="t" r="r" b="b"/>
              <a:pathLst>
                <a:path w="5700" h="6912" extrusionOk="0">
                  <a:moveTo>
                    <a:pt x="5130" y="0"/>
                  </a:moveTo>
                  <a:cubicBezTo>
                    <a:pt x="5016" y="0"/>
                    <a:pt x="4899" y="39"/>
                    <a:pt x="4796" y="125"/>
                  </a:cubicBezTo>
                  <a:lnTo>
                    <a:pt x="279" y="3963"/>
                  </a:lnTo>
                  <a:cubicBezTo>
                    <a:pt x="1" y="4200"/>
                    <a:pt x="44" y="4640"/>
                    <a:pt x="363" y="4817"/>
                  </a:cubicBezTo>
                  <a:lnTo>
                    <a:pt x="4023" y="6845"/>
                  </a:lnTo>
                  <a:cubicBezTo>
                    <a:pt x="4104" y="6891"/>
                    <a:pt x="4191" y="6912"/>
                    <a:pt x="4275" y="6912"/>
                  </a:cubicBezTo>
                  <a:cubicBezTo>
                    <a:pt x="4522" y="6912"/>
                    <a:pt x="4753" y="6734"/>
                    <a:pt x="4792" y="6466"/>
                  </a:cubicBezTo>
                  <a:lnTo>
                    <a:pt x="5649" y="602"/>
                  </a:lnTo>
                  <a:cubicBezTo>
                    <a:pt x="5700" y="257"/>
                    <a:pt x="5425" y="0"/>
                    <a:pt x="5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6" name="Google Shape;4853;p41">
              <a:extLst>
                <a:ext uri="{FF2B5EF4-FFF2-40B4-BE49-F238E27FC236}">
                  <a16:creationId xmlns:a16="http://schemas.microsoft.com/office/drawing/2014/main" id="{1945582E-8FA6-4AD8-AC00-B2EC41E3CA83}"/>
                </a:ext>
              </a:extLst>
            </p:cNvPr>
            <p:cNvSpPr/>
            <p:nvPr/>
          </p:nvSpPr>
          <p:spPr>
            <a:xfrm>
              <a:off x="1096200" y="3999675"/>
              <a:ext cx="81250" cy="130425"/>
            </a:xfrm>
            <a:custGeom>
              <a:avLst/>
              <a:gdLst/>
              <a:ahLst/>
              <a:cxnLst/>
              <a:rect l="l" t="t" r="r" b="b"/>
              <a:pathLst>
                <a:path w="3250" h="5217" extrusionOk="0">
                  <a:moveTo>
                    <a:pt x="2902" y="0"/>
                  </a:moveTo>
                  <a:cubicBezTo>
                    <a:pt x="2795" y="0"/>
                    <a:pt x="2690" y="57"/>
                    <a:pt x="2634" y="157"/>
                  </a:cubicBezTo>
                  <a:lnTo>
                    <a:pt x="82" y="4764"/>
                  </a:lnTo>
                  <a:cubicBezTo>
                    <a:pt x="0" y="4910"/>
                    <a:pt x="52" y="5095"/>
                    <a:pt x="198" y="5178"/>
                  </a:cubicBezTo>
                  <a:cubicBezTo>
                    <a:pt x="198" y="5178"/>
                    <a:pt x="198" y="5178"/>
                    <a:pt x="198" y="5178"/>
                  </a:cubicBezTo>
                  <a:lnTo>
                    <a:pt x="198" y="5178"/>
                  </a:lnTo>
                  <a:cubicBezTo>
                    <a:pt x="198" y="5179"/>
                    <a:pt x="199" y="5179"/>
                    <a:pt x="199" y="5179"/>
                  </a:cubicBezTo>
                  <a:cubicBezTo>
                    <a:pt x="199" y="5179"/>
                    <a:pt x="199" y="5179"/>
                    <a:pt x="199" y="5178"/>
                  </a:cubicBezTo>
                  <a:lnTo>
                    <a:pt x="199" y="5178"/>
                  </a:lnTo>
                  <a:cubicBezTo>
                    <a:pt x="246" y="5204"/>
                    <a:pt x="297" y="5216"/>
                    <a:pt x="347" y="5216"/>
                  </a:cubicBezTo>
                  <a:cubicBezTo>
                    <a:pt x="454" y="5216"/>
                    <a:pt x="557" y="5160"/>
                    <a:pt x="612" y="5060"/>
                  </a:cubicBezTo>
                  <a:lnTo>
                    <a:pt x="3168" y="453"/>
                  </a:lnTo>
                  <a:cubicBezTo>
                    <a:pt x="3249" y="306"/>
                    <a:pt x="3198" y="122"/>
                    <a:pt x="3050" y="38"/>
                  </a:cubicBezTo>
                  <a:lnTo>
                    <a:pt x="3049" y="38"/>
                  </a:lnTo>
                  <a:cubicBezTo>
                    <a:pt x="3002" y="13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7" name="Google Shape;4854;p41">
              <a:extLst>
                <a:ext uri="{FF2B5EF4-FFF2-40B4-BE49-F238E27FC236}">
                  <a16:creationId xmlns:a16="http://schemas.microsoft.com/office/drawing/2014/main" id="{18A150E0-D03D-43FD-B358-2A61472FAC4C}"/>
                </a:ext>
              </a:extLst>
            </p:cNvPr>
            <p:cNvSpPr/>
            <p:nvPr/>
          </p:nvSpPr>
          <p:spPr>
            <a:xfrm>
              <a:off x="1267575" y="3236425"/>
              <a:ext cx="420500" cy="368175"/>
            </a:xfrm>
            <a:custGeom>
              <a:avLst/>
              <a:gdLst/>
              <a:ahLst/>
              <a:cxnLst/>
              <a:rect l="l" t="t" r="r" b="b"/>
              <a:pathLst>
                <a:path w="16820" h="14727" extrusionOk="0">
                  <a:moveTo>
                    <a:pt x="7374" y="3750"/>
                  </a:moveTo>
                  <a:lnTo>
                    <a:pt x="12025" y="6328"/>
                  </a:lnTo>
                  <a:lnTo>
                    <a:pt x="9448" y="10979"/>
                  </a:lnTo>
                  <a:lnTo>
                    <a:pt x="4796" y="8401"/>
                  </a:lnTo>
                  <a:lnTo>
                    <a:pt x="7374" y="3750"/>
                  </a:lnTo>
                  <a:close/>
                  <a:moveTo>
                    <a:pt x="8417" y="1"/>
                  </a:moveTo>
                  <a:cubicBezTo>
                    <a:pt x="5827" y="1"/>
                    <a:pt x="3315" y="1369"/>
                    <a:pt x="1971" y="3794"/>
                  </a:cubicBezTo>
                  <a:cubicBezTo>
                    <a:pt x="0" y="7351"/>
                    <a:pt x="1284" y="11832"/>
                    <a:pt x="4842" y="13802"/>
                  </a:cubicBezTo>
                  <a:cubicBezTo>
                    <a:pt x="5972" y="14429"/>
                    <a:pt x="7197" y="14727"/>
                    <a:pt x="8404" y="14727"/>
                  </a:cubicBezTo>
                  <a:cubicBezTo>
                    <a:pt x="10993" y="14727"/>
                    <a:pt x="13505" y="13358"/>
                    <a:pt x="14849" y="10932"/>
                  </a:cubicBezTo>
                  <a:cubicBezTo>
                    <a:pt x="16819" y="7376"/>
                    <a:pt x="15535" y="2896"/>
                    <a:pt x="11979" y="925"/>
                  </a:cubicBezTo>
                  <a:cubicBezTo>
                    <a:pt x="10849" y="298"/>
                    <a:pt x="9624" y="1"/>
                    <a:pt x="8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8" name="Google Shape;4855;p41">
              <a:extLst>
                <a:ext uri="{FF2B5EF4-FFF2-40B4-BE49-F238E27FC236}">
                  <a16:creationId xmlns:a16="http://schemas.microsoft.com/office/drawing/2014/main" id="{EC7A3E5F-A304-4CA8-AB47-A40262185937}"/>
                </a:ext>
              </a:extLst>
            </p:cNvPr>
            <p:cNvSpPr/>
            <p:nvPr/>
          </p:nvSpPr>
          <p:spPr>
            <a:xfrm>
              <a:off x="1302175" y="3257975"/>
              <a:ext cx="361325" cy="325100"/>
            </a:xfrm>
            <a:custGeom>
              <a:avLst/>
              <a:gdLst/>
              <a:ahLst/>
              <a:cxnLst/>
              <a:rect l="l" t="t" r="r" b="b"/>
              <a:pathLst>
                <a:path w="14453" h="13004" extrusionOk="0">
                  <a:moveTo>
                    <a:pt x="7037" y="676"/>
                  </a:moveTo>
                  <a:cubicBezTo>
                    <a:pt x="7992" y="676"/>
                    <a:pt x="8959" y="910"/>
                    <a:pt x="9851" y="1404"/>
                  </a:cubicBezTo>
                  <a:cubicBezTo>
                    <a:pt x="10501" y="1764"/>
                    <a:pt x="11054" y="2230"/>
                    <a:pt x="11501" y="2770"/>
                  </a:cubicBezTo>
                  <a:cubicBezTo>
                    <a:pt x="12995" y="4565"/>
                    <a:pt x="13320" y="7166"/>
                    <a:pt x="12123" y="9327"/>
                  </a:cubicBezTo>
                  <a:cubicBezTo>
                    <a:pt x="11060" y="11244"/>
                    <a:pt x="9068" y="12328"/>
                    <a:pt x="7016" y="12328"/>
                  </a:cubicBezTo>
                  <a:cubicBezTo>
                    <a:pt x="6061" y="12328"/>
                    <a:pt x="5094" y="12093"/>
                    <a:pt x="4202" y="11599"/>
                  </a:cubicBezTo>
                  <a:cubicBezTo>
                    <a:pt x="1390" y="10040"/>
                    <a:pt x="372" y="6487"/>
                    <a:pt x="1930" y="3676"/>
                  </a:cubicBezTo>
                  <a:cubicBezTo>
                    <a:pt x="2993" y="1759"/>
                    <a:pt x="4986" y="676"/>
                    <a:pt x="7037" y="676"/>
                  </a:cubicBezTo>
                  <a:close/>
                  <a:moveTo>
                    <a:pt x="7037" y="1"/>
                  </a:moveTo>
                  <a:cubicBezTo>
                    <a:pt x="4747" y="1"/>
                    <a:pt x="2524" y="1210"/>
                    <a:pt x="1338" y="3351"/>
                  </a:cubicBezTo>
                  <a:cubicBezTo>
                    <a:pt x="1" y="5763"/>
                    <a:pt x="365" y="8665"/>
                    <a:pt x="2032" y="10669"/>
                  </a:cubicBezTo>
                  <a:cubicBezTo>
                    <a:pt x="2533" y="11269"/>
                    <a:pt x="3150" y="11790"/>
                    <a:pt x="3873" y="12189"/>
                  </a:cubicBezTo>
                  <a:cubicBezTo>
                    <a:pt x="4870" y="12742"/>
                    <a:pt x="5950" y="13004"/>
                    <a:pt x="7016" y="13004"/>
                  </a:cubicBezTo>
                  <a:cubicBezTo>
                    <a:pt x="9306" y="13004"/>
                    <a:pt x="11529" y="11795"/>
                    <a:pt x="12715" y="9654"/>
                  </a:cubicBezTo>
                  <a:cubicBezTo>
                    <a:pt x="14452" y="6518"/>
                    <a:pt x="13313" y="2551"/>
                    <a:pt x="10180" y="815"/>
                  </a:cubicBezTo>
                  <a:cubicBezTo>
                    <a:pt x="9183" y="263"/>
                    <a:pt x="8103" y="1"/>
                    <a:pt x="7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9" name="Google Shape;4856;p41">
              <a:extLst>
                <a:ext uri="{FF2B5EF4-FFF2-40B4-BE49-F238E27FC236}">
                  <a16:creationId xmlns:a16="http://schemas.microsoft.com/office/drawing/2014/main" id="{46893B0F-3401-4EF6-8167-89FCF9FF84AF}"/>
                </a:ext>
              </a:extLst>
            </p:cNvPr>
            <p:cNvSpPr/>
            <p:nvPr/>
          </p:nvSpPr>
          <p:spPr>
            <a:xfrm>
              <a:off x="1366275" y="3308975"/>
              <a:ext cx="223075" cy="223075"/>
            </a:xfrm>
            <a:custGeom>
              <a:avLst/>
              <a:gdLst/>
              <a:ahLst/>
              <a:cxnLst/>
              <a:rect l="l" t="t" r="r" b="b"/>
              <a:pathLst>
                <a:path w="8923" h="8923" extrusionOk="0">
                  <a:moveTo>
                    <a:pt x="3426" y="848"/>
                  </a:moveTo>
                  <a:lnTo>
                    <a:pt x="8077" y="3426"/>
                  </a:lnTo>
                  <a:lnTo>
                    <a:pt x="5500" y="8077"/>
                  </a:lnTo>
                  <a:lnTo>
                    <a:pt x="848" y="5499"/>
                  </a:lnTo>
                  <a:lnTo>
                    <a:pt x="3426" y="848"/>
                  </a:lnTo>
                  <a:close/>
                  <a:moveTo>
                    <a:pt x="3183" y="1"/>
                  </a:moveTo>
                  <a:lnTo>
                    <a:pt x="1" y="5741"/>
                  </a:lnTo>
                  <a:lnTo>
                    <a:pt x="5741" y="8923"/>
                  </a:lnTo>
                  <a:lnTo>
                    <a:pt x="8923" y="318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0" name="Google Shape;4857;p41">
              <a:extLst>
                <a:ext uri="{FF2B5EF4-FFF2-40B4-BE49-F238E27FC236}">
                  <a16:creationId xmlns:a16="http://schemas.microsoft.com/office/drawing/2014/main" id="{C3693FC8-BB11-457D-8C98-18674643963B}"/>
                </a:ext>
              </a:extLst>
            </p:cNvPr>
            <p:cNvSpPr/>
            <p:nvPr/>
          </p:nvSpPr>
          <p:spPr>
            <a:xfrm>
              <a:off x="1286700" y="3360300"/>
              <a:ext cx="381375" cy="244350"/>
            </a:xfrm>
            <a:custGeom>
              <a:avLst/>
              <a:gdLst/>
              <a:ahLst/>
              <a:cxnLst/>
              <a:rect l="l" t="t" r="r" b="b"/>
              <a:pathLst>
                <a:path w="15255" h="9774" extrusionOk="0">
                  <a:moveTo>
                    <a:pt x="14592" y="0"/>
                  </a:moveTo>
                  <a:cubicBezTo>
                    <a:pt x="14485" y="927"/>
                    <a:pt x="14201" y="1848"/>
                    <a:pt x="13722" y="2713"/>
                  </a:cubicBezTo>
                  <a:cubicBezTo>
                    <a:pt x="12378" y="5138"/>
                    <a:pt x="9867" y="6508"/>
                    <a:pt x="7278" y="6508"/>
                  </a:cubicBezTo>
                  <a:cubicBezTo>
                    <a:pt x="6070" y="6508"/>
                    <a:pt x="4845" y="6210"/>
                    <a:pt x="3714" y="5583"/>
                  </a:cubicBezTo>
                  <a:cubicBezTo>
                    <a:pt x="2063" y="4667"/>
                    <a:pt x="909" y="3208"/>
                    <a:pt x="336" y="1554"/>
                  </a:cubicBezTo>
                  <a:lnTo>
                    <a:pt x="336" y="1554"/>
                  </a:lnTo>
                  <a:cubicBezTo>
                    <a:pt x="1" y="4432"/>
                    <a:pt x="1388" y="7358"/>
                    <a:pt x="4078" y="8849"/>
                  </a:cubicBezTo>
                  <a:cubicBezTo>
                    <a:pt x="5209" y="9476"/>
                    <a:pt x="6433" y="9773"/>
                    <a:pt x="7641" y="9773"/>
                  </a:cubicBezTo>
                  <a:cubicBezTo>
                    <a:pt x="10231" y="9773"/>
                    <a:pt x="12742" y="8405"/>
                    <a:pt x="14086" y="5980"/>
                  </a:cubicBezTo>
                  <a:cubicBezTo>
                    <a:pt x="15140" y="4073"/>
                    <a:pt x="15255" y="1906"/>
                    <a:pt x="1459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1" name="Google Shape;4858;p41">
              <a:extLst>
                <a:ext uri="{FF2B5EF4-FFF2-40B4-BE49-F238E27FC236}">
                  <a16:creationId xmlns:a16="http://schemas.microsoft.com/office/drawing/2014/main" id="{29490488-9C0E-49EF-A0DD-70828B73FEFF}"/>
                </a:ext>
              </a:extLst>
            </p:cNvPr>
            <p:cNvSpPr/>
            <p:nvPr/>
          </p:nvSpPr>
          <p:spPr>
            <a:xfrm>
              <a:off x="569225" y="4267425"/>
              <a:ext cx="70225" cy="70200"/>
            </a:xfrm>
            <a:custGeom>
              <a:avLst/>
              <a:gdLst/>
              <a:ahLst/>
              <a:cxnLst/>
              <a:rect l="l" t="t" r="r" b="b"/>
              <a:pathLst>
                <a:path w="2809" h="2808" extrusionOk="0">
                  <a:moveTo>
                    <a:pt x="2182" y="0"/>
                  </a:moveTo>
                  <a:lnTo>
                    <a:pt x="1" y="625"/>
                  </a:lnTo>
                  <a:lnTo>
                    <a:pt x="625" y="2808"/>
                  </a:lnTo>
                  <a:lnTo>
                    <a:pt x="2808" y="2182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2" name="Google Shape;4859;p41">
              <a:extLst>
                <a:ext uri="{FF2B5EF4-FFF2-40B4-BE49-F238E27FC236}">
                  <a16:creationId xmlns:a16="http://schemas.microsoft.com/office/drawing/2014/main" id="{5F62FCA1-9FDD-4C74-84B9-697C82911A94}"/>
                </a:ext>
              </a:extLst>
            </p:cNvPr>
            <p:cNvSpPr/>
            <p:nvPr/>
          </p:nvSpPr>
          <p:spPr>
            <a:xfrm>
              <a:off x="584550" y="4282725"/>
              <a:ext cx="39525" cy="39500"/>
            </a:xfrm>
            <a:custGeom>
              <a:avLst/>
              <a:gdLst/>
              <a:ahLst/>
              <a:cxnLst/>
              <a:rect l="l" t="t" r="r" b="b"/>
              <a:pathLst>
                <a:path w="1581" h="1580" extrusionOk="0">
                  <a:moveTo>
                    <a:pt x="1228" y="0"/>
                  </a:moveTo>
                  <a:lnTo>
                    <a:pt x="1" y="353"/>
                  </a:lnTo>
                  <a:lnTo>
                    <a:pt x="352" y="1580"/>
                  </a:lnTo>
                  <a:lnTo>
                    <a:pt x="1580" y="1229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3" name="Google Shape;4860;p41">
              <a:extLst>
                <a:ext uri="{FF2B5EF4-FFF2-40B4-BE49-F238E27FC236}">
                  <a16:creationId xmlns:a16="http://schemas.microsoft.com/office/drawing/2014/main" id="{E4D48459-A4D5-4279-892A-FD160839FDE6}"/>
                </a:ext>
              </a:extLst>
            </p:cNvPr>
            <p:cNvSpPr/>
            <p:nvPr/>
          </p:nvSpPr>
          <p:spPr>
            <a:xfrm>
              <a:off x="1162225" y="4599775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2" y="1"/>
                  </a:moveTo>
                  <a:lnTo>
                    <a:pt x="1" y="627"/>
                  </a:lnTo>
                  <a:lnTo>
                    <a:pt x="627" y="2809"/>
                  </a:lnTo>
                  <a:lnTo>
                    <a:pt x="2808" y="2184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4" name="Google Shape;4861;p41">
              <a:extLst>
                <a:ext uri="{FF2B5EF4-FFF2-40B4-BE49-F238E27FC236}">
                  <a16:creationId xmlns:a16="http://schemas.microsoft.com/office/drawing/2014/main" id="{C257EF1C-A209-483B-8AE5-B03474B585A6}"/>
                </a:ext>
              </a:extLst>
            </p:cNvPr>
            <p:cNvSpPr/>
            <p:nvPr/>
          </p:nvSpPr>
          <p:spPr>
            <a:xfrm>
              <a:off x="1177625" y="4615225"/>
              <a:ext cx="39525" cy="39525"/>
            </a:xfrm>
            <a:custGeom>
              <a:avLst/>
              <a:gdLst/>
              <a:ahLst/>
              <a:cxnLst/>
              <a:rect l="l" t="t" r="r" b="b"/>
              <a:pathLst>
                <a:path w="1581" h="1581" extrusionOk="0">
                  <a:moveTo>
                    <a:pt x="1228" y="1"/>
                  </a:moveTo>
                  <a:lnTo>
                    <a:pt x="1" y="352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5" name="Google Shape;4862;p41">
              <a:extLst>
                <a:ext uri="{FF2B5EF4-FFF2-40B4-BE49-F238E27FC236}">
                  <a16:creationId xmlns:a16="http://schemas.microsoft.com/office/drawing/2014/main" id="{ECE7FD71-BD7E-413F-9690-90CCE03F3AEC}"/>
                </a:ext>
              </a:extLst>
            </p:cNvPr>
            <p:cNvSpPr/>
            <p:nvPr/>
          </p:nvSpPr>
          <p:spPr>
            <a:xfrm>
              <a:off x="1088625" y="3340650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4" y="1"/>
                  </a:moveTo>
                  <a:lnTo>
                    <a:pt x="1" y="627"/>
                  </a:lnTo>
                  <a:lnTo>
                    <a:pt x="627" y="2808"/>
                  </a:lnTo>
                  <a:lnTo>
                    <a:pt x="2808" y="2183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6" name="Google Shape;4863;p41">
              <a:extLst>
                <a:ext uri="{FF2B5EF4-FFF2-40B4-BE49-F238E27FC236}">
                  <a16:creationId xmlns:a16="http://schemas.microsoft.com/office/drawing/2014/main" id="{F8F4E10C-E12F-4F1B-B120-8A9F3F2BA8F4}"/>
                </a:ext>
              </a:extLst>
            </p:cNvPr>
            <p:cNvSpPr/>
            <p:nvPr/>
          </p:nvSpPr>
          <p:spPr>
            <a:xfrm>
              <a:off x="1104075" y="3356025"/>
              <a:ext cx="39500" cy="39500"/>
            </a:xfrm>
            <a:custGeom>
              <a:avLst/>
              <a:gdLst/>
              <a:ahLst/>
              <a:cxnLst/>
              <a:rect l="l" t="t" r="r" b="b"/>
              <a:pathLst>
                <a:path w="1580" h="1580" extrusionOk="0">
                  <a:moveTo>
                    <a:pt x="1227" y="1"/>
                  </a:moveTo>
                  <a:lnTo>
                    <a:pt x="0" y="353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7" name="Google Shape;4864;p41">
              <a:extLst>
                <a:ext uri="{FF2B5EF4-FFF2-40B4-BE49-F238E27FC236}">
                  <a16:creationId xmlns:a16="http://schemas.microsoft.com/office/drawing/2014/main" id="{6479F0C7-295F-493B-83CB-56A79592967E}"/>
                </a:ext>
              </a:extLst>
            </p:cNvPr>
            <p:cNvSpPr/>
            <p:nvPr/>
          </p:nvSpPr>
          <p:spPr>
            <a:xfrm>
              <a:off x="1681750" y="3673125"/>
              <a:ext cx="70200" cy="70225"/>
            </a:xfrm>
            <a:custGeom>
              <a:avLst/>
              <a:gdLst/>
              <a:ahLst/>
              <a:cxnLst/>
              <a:rect l="l" t="t" r="r" b="b"/>
              <a:pathLst>
                <a:path w="2808" h="2809" extrusionOk="0">
                  <a:moveTo>
                    <a:pt x="2183" y="1"/>
                  </a:moveTo>
                  <a:lnTo>
                    <a:pt x="0" y="626"/>
                  </a:lnTo>
                  <a:lnTo>
                    <a:pt x="626" y="2808"/>
                  </a:lnTo>
                  <a:lnTo>
                    <a:pt x="2808" y="2182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8" name="Google Shape;4865;p41">
              <a:extLst>
                <a:ext uri="{FF2B5EF4-FFF2-40B4-BE49-F238E27FC236}">
                  <a16:creationId xmlns:a16="http://schemas.microsoft.com/office/drawing/2014/main" id="{03E8F6AB-9C30-4A2C-AE3C-AE17863CCBBB}"/>
                </a:ext>
              </a:extLst>
            </p:cNvPr>
            <p:cNvSpPr/>
            <p:nvPr/>
          </p:nvSpPr>
          <p:spPr>
            <a:xfrm>
              <a:off x="1697100" y="36884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1228" y="1"/>
                  </a:moveTo>
                  <a:lnTo>
                    <a:pt x="1" y="353"/>
                  </a:lnTo>
                  <a:lnTo>
                    <a:pt x="352" y="1581"/>
                  </a:lnTo>
                  <a:lnTo>
                    <a:pt x="1580" y="1229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9" name="Google Shape;4866;p41">
              <a:extLst>
                <a:ext uri="{FF2B5EF4-FFF2-40B4-BE49-F238E27FC236}">
                  <a16:creationId xmlns:a16="http://schemas.microsoft.com/office/drawing/2014/main" id="{F370BEE1-8224-41D5-BD52-CE7D87E54CD9}"/>
                </a:ext>
              </a:extLst>
            </p:cNvPr>
            <p:cNvSpPr/>
            <p:nvPr/>
          </p:nvSpPr>
          <p:spPr>
            <a:xfrm>
              <a:off x="908550" y="3564750"/>
              <a:ext cx="1660900" cy="1520425"/>
            </a:xfrm>
            <a:custGeom>
              <a:avLst/>
              <a:gdLst/>
              <a:ahLst/>
              <a:cxnLst/>
              <a:rect l="l" t="t" r="r" b="b"/>
              <a:pathLst>
                <a:path w="66436" h="60817" extrusionOk="0">
                  <a:moveTo>
                    <a:pt x="47016" y="0"/>
                  </a:moveTo>
                  <a:lnTo>
                    <a:pt x="0" y="33827"/>
                  </a:lnTo>
                  <a:lnTo>
                    <a:pt x="19419" y="60817"/>
                  </a:lnTo>
                  <a:lnTo>
                    <a:pt x="66435" y="26991"/>
                  </a:lnTo>
                  <a:lnTo>
                    <a:pt x="47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0" name="Google Shape;4867;p41">
              <a:extLst>
                <a:ext uri="{FF2B5EF4-FFF2-40B4-BE49-F238E27FC236}">
                  <a16:creationId xmlns:a16="http://schemas.microsoft.com/office/drawing/2014/main" id="{680CC096-0D36-4050-87F1-97F1420C84F3}"/>
                </a:ext>
              </a:extLst>
            </p:cNvPr>
            <p:cNvSpPr/>
            <p:nvPr/>
          </p:nvSpPr>
          <p:spPr>
            <a:xfrm>
              <a:off x="2039450" y="3561900"/>
              <a:ext cx="574425" cy="680750"/>
            </a:xfrm>
            <a:custGeom>
              <a:avLst/>
              <a:gdLst/>
              <a:ahLst/>
              <a:cxnLst/>
              <a:rect l="l" t="t" r="r" b="b"/>
              <a:pathLst>
                <a:path w="22977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22976" y="15682"/>
                  </a:lnTo>
                  <a:lnTo>
                    <a:pt x="13180" y="2066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1" name="Google Shape;4868;p41">
              <a:extLst>
                <a:ext uri="{FF2B5EF4-FFF2-40B4-BE49-F238E27FC236}">
                  <a16:creationId xmlns:a16="http://schemas.microsoft.com/office/drawing/2014/main" id="{3D0A05C2-E38F-460C-A43A-EBE69EFD4830}"/>
                </a:ext>
              </a:extLst>
            </p:cNvPr>
            <p:cNvSpPr/>
            <p:nvPr/>
          </p:nvSpPr>
          <p:spPr>
            <a:xfrm>
              <a:off x="2039450" y="3561900"/>
              <a:ext cx="532100" cy="680750"/>
            </a:xfrm>
            <a:custGeom>
              <a:avLst/>
              <a:gdLst/>
              <a:ahLst/>
              <a:cxnLst/>
              <a:rect l="l" t="t" r="r" b="b"/>
              <a:pathLst>
                <a:path w="21284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2" name="Google Shape;4869;p41">
              <a:extLst>
                <a:ext uri="{FF2B5EF4-FFF2-40B4-BE49-F238E27FC236}">
                  <a16:creationId xmlns:a16="http://schemas.microsoft.com/office/drawing/2014/main" id="{9C4DCF91-56A3-40CF-8226-630B86143196}"/>
                </a:ext>
              </a:extLst>
            </p:cNvPr>
            <p:cNvSpPr/>
            <p:nvPr/>
          </p:nvSpPr>
          <p:spPr>
            <a:xfrm>
              <a:off x="2039475" y="3749100"/>
              <a:ext cx="432475" cy="449450"/>
            </a:xfrm>
            <a:custGeom>
              <a:avLst/>
              <a:gdLst/>
              <a:ahLst/>
              <a:cxnLst/>
              <a:rect l="l" t="t" r="r" b="b"/>
              <a:pathLst>
                <a:path w="17299" h="17978" extrusionOk="0">
                  <a:moveTo>
                    <a:pt x="6210" y="0"/>
                  </a:moveTo>
                  <a:cubicBezTo>
                    <a:pt x="4252" y="0"/>
                    <a:pt x="2274" y="588"/>
                    <a:pt x="558" y="1810"/>
                  </a:cubicBezTo>
                  <a:cubicBezTo>
                    <a:pt x="468" y="1875"/>
                    <a:pt x="389" y="1946"/>
                    <a:pt x="301" y="2012"/>
                  </a:cubicBezTo>
                  <a:lnTo>
                    <a:pt x="1" y="4062"/>
                  </a:lnTo>
                  <a:lnTo>
                    <a:pt x="9795" y="17676"/>
                  </a:lnTo>
                  <a:lnTo>
                    <a:pt x="11468" y="17977"/>
                  </a:lnTo>
                  <a:cubicBezTo>
                    <a:pt x="11605" y="17890"/>
                    <a:pt x="11746" y="17809"/>
                    <a:pt x="11882" y="17713"/>
                  </a:cubicBezTo>
                  <a:cubicBezTo>
                    <a:pt x="16273" y="14586"/>
                    <a:pt x="17298" y="8491"/>
                    <a:pt x="14171" y="4101"/>
                  </a:cubicBezTo>
                  <a:cubicBezTo>
                    <a:pt x="12266" y="1426"/>
                    <a:pt x="9261" y="0"/>
                    <a:pt x="621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3" name="Google Shape;4870;p41">
              <a:extLst>
                <a:ext uri="{FF2B5EF4-FFF2-40B4-BE49-F238E27FC236}">
                  <a16:creationId xmlns:a16="http://schemas.microsoft.com/office/drawing/2014/main" id="{579BC760-1934-4751-9A52-F5EDE7F64710}"/>
                </a:ext>
              </a:extLst>
            </p:cNvPr>
            <p:cNvSpPr/>
            <p:nvPr/>
          </p:nvSpPr>
          <p:spPr>
            <a:xfrm>
              <a:off x="1062575" y="3834800"/>
              <a:ext cx="1185650" cy="1099125"/>
            </a:xfrm>
            <a:custGeom>
              <a:avLst/>
              <a:gdLst/>
              <a:ahLst/>
              <a:cxnLst/>
              <a:rect l="l" t="t" r="r" b="b"/>
              <a:pathLst>
                <a:path w="47426" h="43965" extrusionOk="0">
                  <a:moveTo>
                    <a:pt x="30256" y="0"/>
                  </a:moveTo>
                  <a:lnTo>
                    <a:pt x="851" y="21158"/>
                  </a:lnTo>
                  <a:cubicBezTo>
                    <a:pt x="1861" y="22653"/>
                    <a:pt x="1510" y="24688"/>
                    <a:pt x="35" y="25748"/>
                  </a:cubicBezTo>
                  <a:cubicBezTo>
                    <a:pt x="24" y="25756"/>
                    <a:pt x="12" y="25763"/>
                    <a:pt x="1" y="25770"/>
                  </a:cubicBezTo>
                  <a:lnTo>
                    <a:pt x="12560" y="43227"/>
                  </a:lnTo>
                  <a:cubicBezTo>
                    <a:pt x="12570" y="43220"/>
                    <a:pt x="12579" y="43211"/>
                    <a:pt x="12590" y="43201"/>
                  </a:cubicBezTo>
                  <a:cubicBezTo>
                    <a:pt x="13182" y="42776"/>
                    <a:pt x="13865" y="42571"/>
                    <a:pt x="14542" y="42571"/>
                  </a:cubicBezTo>
                  <a:cubicBezTo>
                    <a:pt x="15583" y="42571"/>
                    <a:pt x="16609" y="43055"/>
                    <a:pt x="17264" y="43965"/>
                  </a:cubicBezTo>
                  <a:lnTo>
                    <a:pt x="46661" y="22813"/>
                  </a:lnTo>
                  <a:cubicBezTo>
                    <a:pt x="45582" y="21313"/>
                    <a:pt x="45923" y="19220"/>
                    <a:pt x="47425" y="18141"/>
                  </a:cubicBezTo>
                  <a:lnTo>
                    <a:pt x="34869" y="687"/>
                  </a:lnTo>
                  <a:cubicBezTo>
                    <a:pt x="34278" y="1112"/>
                    <a:pt x="33595" y="1316"/>
                    <a:pt x="32920" y="1316"/>
                  </a:cubicBezTo>
                  <a:cubicBezTo>
                    <a:pt x="31909" y="1316"/>
                    <a:pt x="30913" y="859"/>
                    <a:pt x="30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4" name="Google Shape;4871;p41">
              <a:extLst>
                <a:ext uri="{FF2B5EF4-FFF2-40B4-BE49-F238E27FC236}">
                  <a16:creationId xmlns:a16="http://schemas.microsoft.com/office/drawing/2014/main" id="{33026630-F668-4083-99B5-9F39D35ACB4C}"/>
                </a:ext>
              </a:extLst>
            </p:cNvPr>
            <p:cNvSpPr/>
            <p:nvPr/>
          </p:nvSpPr>
          <p:spPr>
            <a:xfrm>
              <a:off x="1341025" y="4104200"/>
              <a:ext cx="648500" cy="553350"/>
            </a:xfrm>
            <a:custGeom>
              <a:avLst/>
              <a:gdLst/>
              <a:ahLst/>
              <a:cxnLst/>
              <a:rect l="l" t="t" r="r" b="b"/>
              <a:pathLst>
                <a:path w="25940" h="22134" extrusionOk="0">
                  <a:moveTo>
                    <a:pt x="11839" y="4029"/>
                  </a:moveTo>
                  <a:cubicBezTo>
                    <a:pt x="11846" y="4029"/>
                    <a:pt x="11853" y="4030"/>
                    <a:pt x="11860" y="4031"/>
                  </a:cubicBezTo>
                  <a:cubicBezTo>
                    <a:pt x="11899" y="4037"/>
                    <a:pt x="11928" y="4055"/>
                    <a:pt x="11949" y="4086"/>
                  </a:cubicBezTo>
                  <a:cubicBezTo>
                    <a:pt x="11971" y="4116"/>
                    <a:pt x="11979" y="4147"/>
                    <a:pt x="11972" y="4183"/>
                  </a:cubicBezTo>
                  <a:lnTo>
                    <a:pt x="11951" y="4313"/>
                  </a:lnTo>
                  <a:lnTo>
                    <a:pt x="11822" y="4292"/>
                  </a:lnTo>
                  <a:cubicBezTo>
                    <a:pt x="11782" y="4288"/>
                    <a:pt x="11756" y="4270"/>
                    <a:pt x="11731" y="4239"/>
                  </a:cubicBezTo>
                  <a:cubicBezTo>
                    <a:pt x="11710" y="4209"/>
                    <a:pt x="11703" y="4179"/>
                    <a:pt x="11710" y="4140"/>
                  </a:cubicBezTo>
                  <a:cubicBezTo>
                    <a:pt x="11720" y="4076"/>
                    <a:pt x="11779" y="4029"/>
                    <a:pt x="11839" y="4029"/>
                  </a:cubicBezTo>
                  <a:close/>
                  <a:moveTo>
                    <a:pt x="19600" y="14947"/>
                  </a:moveTo>
                  <a:lnTo>
                    <a:pt x="19733" y="14968"/>
                  </a:lnTo>
                  <a:cubicBezTo>
                    <a:pt x="19769" y="14974"/>
                    <a:pt x="19798" y="14994"/>
                    <a:pt x="19819" y="15023"/>
                  </a:cubicBezTo>
                  <a:cubicBezTo>
                    <a:pt x="19841" y="15053"/>
                    <a:pt x="19848" y="15086"/>
                    <a:pt x="19842" y="15121"/>
                  </a:cubicBezTo>
                  <a:cubicBezTo>
                    <a:pt x="19836" y="15157"/>
                    <a:pt x="19819" y="15186"/>
                    <a:pt x="19789" y="15207"/>
                  </a:cubicBezTo>
                  <a:cubicBezTo>
                    <a:pt x="19765" y="15224"/>
                    <a:pt x="19740" y="15233"/>
                    <a:pt x="19713" y="15233"/>
                  </a:cubicBezTo>
                  <a:cubicBezTo>
                    <a:pt x="19705" y="15233"/>
                    <a:pt x="19697" y="15232"/>
                    <a:pt x="19689" y="15230"/>
                  </a:cubicBezTo>
                  <a:cubicBezTo>
                    <a:pt x="19650" y="15225"/>
                    <a:pt x="19624" y="15207"/>
                    <a:pt x="19603" y="15179"/>
                  </a:cubicBezTo>
                  <a:cubicBezTo>
                    <a:pt x="19590" y="15152"/>
                    <a:pt x="19574" y="15116"/>
                    <a:pt x="19578" y="15078"/>
                  </a:cubicBezTo>
                  <a:lnTo>
                    <a:pt x="19600" y="14947"/>
                  </a:lnTo>
                  <a:close/>
                  <a:moveTo>
                    <a:pt x="11845" y="1"/>
                  </a:moveTo>
                  <a:cubicBezTo>
                    <a:pt x="9842" y="1"/>
                    <a:pt x="8069" y="1454"/>
                    <a:pt x="7736" y="3494"/>
                  </a:cubicBezTo>
                  <a:cubicBezTo>
                    <a:pt x="7558" y="4584"/>
                    <a:pt x="7812" y="5679"/>
                    <a:pt x="8454" y="6581"/>
                  </a:cubicBezTo>
                  <a:cubicBezTo>
                    <a:pt x="8475" y="6610"/>
                    <a:pt x="8492" y="6637"/>
                    <a:pt x="8512" y="6663"/>
                  </a:cubicBezTo>
                  <a:cubicBezTo>
                    <a:pt x="8054" y="6754"/>
                    <a:pt x="7617" y="6945"/>
                    <a:pt x="7224" y="7226"/>
                  </a:cubicBezTo>
                  <a:cubicBezTo>
                    <a:pt x="6504" y="7743"/>
                    <a:pt x="6030" y="8511"/>
                    <a:pt x="5888" y="9386"/>
                  </a:cubicBezTo>
                  <a:cubicBezTo>
                    <a:pt x="5745" y="10257"/>
                    <a:pt x="5948" y="11130"/>
                    <a:pt x="6460" y="11848"/>
                  </a:cubicBezTo>
                  <a:cubicBezTo>
                    <a:pt x="6463" y="11854"/>
                    <a:pt x="6467" y="11857"/>
                    <a:pt x="6470" y="11862"/>
                  </a:cubicBezTo>
                  <a:cubicBezTo>
                    <a:pt x="6625" y="12076"/>
                    <a:pt x="6805" y="12259"/>
                    <a:pt x="6999" y="12428"/>
                  </a:cubicBezTo>
                  <a:cubicBezTo>
                    <a:pt x="6641" y="12522"/>
                    <a:pt x="6291" y="12672"/>
                    <a:pt x="5973" y="12901"/>
                  </a:cubicBezTo>
                  <a:cubicBezTo>
                    <a:pt x="5530" y="13220"/>
                    <a:pt x="5199" y="13647"/>
                    <a:pt x="4980" y="14130"/>
                  </a:cubicBezTo>
                  <a:lnTo>
                    <a:pt x="2034" y="14924"/>
                  </a:lnTo>
                  <a:cubicBezTo>
                    <a:pt x="1222" y="15144"/>
                    <a:pt x="565" y="15749"/>
                    <a:pt x="281" y="16543"/>
                  </a:cubicBezTo>
                  <a:cubicBezTo>
                    <a:pt x="0" y="17333"/>
                    <a:pt x="122" y="18212"/>
                    <a:pt x="610" y="18894"/>
                  </a:cubicBezTo>
                  <a:cubicBezTo>
                    <a:pt x="612" y="18898"/>
                    <a:pt x="615" y="18901"/>
                    <a:pt x="617" y="18905"/>
                  </a:cubicBezTo>
                  <a:lnTo>
                    <a:pt x="2172" y="21065"/>
                  </a:lnTo>
                  <a:cubicBezTo>
                    <a:pt x="2655" y="21737"/>
                    <a:pt x="3431" y="22133"/>
                    <a:pt x="4258" y="22133"/>
                  </a:cubicBezTo>
                  <a:cubicBezTo>
                    <a:pt x="4274" y="22133"/>
                    <a:pt x="4290" y="22133"/>
                    <a:pt x="4306" y="22133"/>
                  </a:cubicBezTo>
                  <a:cubicBezTo>
                    <a:pt x="5149" y="22117"/>
                    <a:pt x="5931" y="21689"/>
                    <a:pt x="6397" y="20986"/>
                  </a:cubicBezTo>
                  <a:lnTo>
                    <a:pt x="8087" y="18442"/>
                  </a:lnTo>
                  <a:cubicBezTo>
                    <a:pt x="8604" y="18391"/>
                    <a:pt x="9114" y="18219"/>
                    <a:pt x="9566" y="17895"/>
                  </a:cubicBezTo>
                  <a:cubicBezTo>
                    <a:pt x="9888" y="17663"/>
                    <a:pt x="10153" y="17375"/>
                    <a:pt x="10361" y="17051"/>
                  </a:cubicBezTo>
                  <a:cubicBezTo>
                    <a:pt x="10466" y="17347"/>
                    <a:pt x="10614" y="17631"/>
                    <a:pt x="10811" y="17892"/>
                  </a:cubicBezTo>
                  <a:cubicBezTo>
                    <a:pt x="11329" y="18613"/>
                    <a:pt x="12097" y="19087"/>
                    <a:pt x="12971" y="19231"/>
                  </a:cubicBezTo>
                  <a:cubicBezTo>
                    <a:pt x="13152" y="19260"/>
                    <a:pt x="13334" y="19275"/>
                    <a:pt x="13514" y="19275"/>
                  </a:cubicBezTo>
                  <a:cubicBezTo>
                    <a:pt x="14204" y="19275"/>
                    <a:pt x="14874" y="19059"/>
                    <a:pt x="15446" y="18649"/>
                  </a:cubicBezTo>
                  <a:cubicBezTo>
                    <a:pt x="15836" y="18368"/>
                    <a:pt x="16156" y="18012"/>
                    <a:pt x="16388" y="17605"/>
                  </a:cubicBezTo>
                  <a:cubicBezTo>
                    <a:pt x="17036" y="18470"/>
                    <a:pt x="17976" y="19037"/>
                    <a:pt x="19045" y="19210"/>
                  </a:cubicBezTo>
                  <a:cubicBezTo>
                    <a:pt x="19268" y="19247"/>
                    <a:pt x="19492" y="19264"/>
                    <a:pt x="19714" y="19264"/>
                  </a:cubicBezTo>
                  <a:cubicBezTo>
                    <a:pt x="20578" y="19264"/>
                    <a:pt x="21423" y="18994"/>
                    <a:pt x="22141" y="18477"/>
                  </a:cubicBezTo>
                  <a:cubicBezTo>
                    <a:pt x="23044" y="17826"/>
                    <a:pt x="23640" y="16866"/>
                    <a:pt x="23819" y="15769"/>
                  </a:cubicBezTo>
                  <a:cubicBezTo>
                    <a:pt x="23996" y="14696"/>
                    <a:pt x="23749" y="13619"/>
                    <a:pt x="23130" y="12728"/>
                  </a:cubicBezTo>
                  <a:cubicBezTo>
                    <a:pt x="23603" y="12639"/>
                    <a:pt x="24056" y="12446"/>
                    <a:pt x="24459" y="12158"/>
                  </a:cubicBezTo>
                  <a:cubicBezTo>
                    <a:pt x="25180" y="11640"/>
                    <a:pt x="25654" y="10872"/>
                    <a:pt x="25797" y="9998"/>
                  </a:cubicBezTo>
                  <a:cubicBezTo>
                    <a:pt x="25939" y="9126"/>
                    <a:pt x="25736" y="8253"/>
                    <a:pt x="25225" y="7537"/>
                  </a:cubicBezTo>
                  <a:cubicBezTo>
                    <a:pt x="25223" y="7533"/>
                    <a:pt x="25218" y="7528"/>
                    <a:pt x="25215" y="7522"/>
                  </a:cubicBezTo>
                  <a:cubicBezTo>
                    <a:pt x="24697" y="6803"/>
                    <a:pt x="23928" y="6329"/>
                    <a:pt x="23054" y="6187"/>
                  </a:cubicBezTo>
                  <a:lnTo>
                    <a:pt x="21148" y="5874"/>
                  </a:lnTo>
                  <a:lnTo>
                    <a:pt x="21459" y="3968"/>
                  </a:lnTo>
                  <a:cubicBezTo>
                    <a:pt x="21602" y="3098"/>
                    <a:pt x="21397" y="2225"/>
                    <a:pt x="20887" y="1507"/>
                  </a:cubicBezTo>
                  <a:cubicBezTo>
                    <a:pt x="20883" y="1501"/>
                    <a:pt x="20880" y="1499"/>
                    <a:pt x="20876" y="1493"/>
                  </a:cubicBezTo>
                  <a:cubicBezTo>
                    <a:pt x="20358" y="772"/>
                    <a:pt x="19591" y="298"/>
                    <a:pt x="18716" y="154"/>
                  </a:cubicBezTo>
                  <a:cubicBezTo>
                    <a:pt x="18536" y="125"/>
                    <a:pt x="18355" y="111"/>
                    <a:pt x="18176" y="111"/>
                  </a:cubicBezTo>
                  <a:cubicBezTo>
                    <a:pt x="17486" y="111"/>
                    <a:pt x="16814" y="325"/>
                    <a:pt x="16242" y="736"/>
                  </a:cubicBezTo>
                  <a:cubicBezTo>
                    <a:pt x="15838" y="1027"/>
                    <a:pt x="15512" y="1394"/>
                    <a:pt x="15279" y="1815"/>
                  </a:cubicBezTo>
                  <a:cubicBezTo>
                    <a:pt x="15262" y="1787"/>
                    <a:pt x="15241" y="1759"/>
                    <a:pt x="15221" y="1732"/>
                  </a:cubicBezTo>
                  <a:cubicBezTo>
                    <a:pt x="14572" y="829"/>
                    <a:pt x="13612" y="233"/>
                    <a:pt x="12515" y="55"/>
                  </a:cubicBezTo>
                  <a:cubicBezTo>
                    <a:pt x="12290" y="19"/>
                    <a:pt x="12066" y="1"/>
                    <a:pt x="11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5" name="Google Shape;4872;p41">
              <a:extLst>
                <a:ext uri="{FF2B5EF4-FFF2-40B4-BE49-F238E27FC236}">
                  <a16:creationId xmlns:a16="http://schemas.microsoft.com/office/drawing/2014/main" id="{A7AFBEDE-738B-4904-B41D-20E8DBDAF7A8}"/>
                </a:ext>
              </a:extLst>
            </p:cNvPr>
            <p:cNvSpPr/>
            <p:nvPr/>
          </p:nvSpPr>
          <p:spPr>
            <a:xfrm>
              <a:off x="1523750" y="4142200"/>
              <a:ext cx="426600" cy="405800"/>
            </a:xfrm>
            <a:custGeom>
              <a:avLst/>
              <a:gdLst/>
              <a:ahLst/>
              <a:cxnLst/>
              <a:rect l="l" t="t" r="r" b="b"/>
              <a:pathLst>
                <a:path w="17064" h="16232" extrusionOk="0">
                  <a:moveTo>
                    <a:pt x="4533" y="988"/>
                  </a:moveTo>
                  <a:cubicBezTo>
                    <a:pt x="4621" y="988"/>
                    <a:pt x="4710" y="995"/>
                    <a:pt x="4799" y="1009"/>
                  </a:cubicBezTo>
                  <a:cubicBezTo>
                    <a:pt x="5249" y="1084"/>
                    <a:pt x="5626" y="1332"/>
                    <a:pt x="5874" y="1676"/>
                  </a:cubicBezTo>
                  <a:cubicBezTo>
                    <a:pt x="6121" y="2021"/>
                    <a:pt x="6238" y="2458"/>
                    <a:pt x="6164" y="2907"/>
                  </a:cubicBezTo>
                  <a:lnTo>
                    <a:pt x="5902" y="4523"/>
                  </a:lnTo>
                  <a:cubicBezTo>
                    <a:pt x="5894" y="4529"/>
                    <a:pt x="5889" y="4532"/>
                    <a:pt x="5882" y="4538"/>
                  </a:cubicBezTo>
                  <a:lnTo>
                    <a:pt x="4268" y="4274"/>
                  </a:lnTo>
                  <a:cubicBezTo>
                    <a:pt x="3832" y="4202"/>
                    <a:pt x="3448" y="3966"/>
                    <a:pt x="3190" y="3608"/>
                  </a:cubicBezTo>
                  <a:cubicBezTo>
                    <a:pt x="2932" y="3249"/>
                    <a:pt x="2830" y="2812"/>
                    <a:pt x="2900" y="2375"/>
                  </a:cubicBezTo>
                  <a:cubicBezTo>
                    <a:pt x="3032" y="1564"/>
                    <a:pt x="3736" y="988"/>
                    <a:pt x="4533" y="988"/>
                  </a:cubicBezTo>
                  <a:close/>
                  <a:moveTo>
                    <a:pt x="10871" y="1100"/>
                  </a:moveTo>
                  <a:cubicBezTo>
                    <a:pt x="10914" y="1100"/>
                    <a:pt x="10957" y="1104"/>
                    <a:pt x="11001" y="1111"/>
                  </a:cubicBezTo>
                  <a:cubicBezTo>
                    <a:pt x="11444" y="1183"/>
                    <a:pt x="11743" y="1600"/>
                    <a:pt x="11672" y="2042"/>
                  </a:cubicBezTo>
                  <a:lnTo>
                    <a:pt x="11150" y="5241"/>
                  </a:lnTo>
                  <a:lnTo>
                    <a:pt x="9549" y="4981"/>
                  </a:lnTo>
                  <a:lnTo>
                    <a:pt x="10069" y="1780"/>
                  </a:lnTo>
                  <a:cubicBezTo>
                    <a:pt x="10134" y="1384"/>
                    <a:pt x="10481" y="1100"/>
                    <a:pt x="10871" y="1100"/>
                  </a:cubicBezTo>
                  <a:close/>
                  <a:moveTo>
                    <a:pt x="6605" y="5501"/>
                  </a:moveTo>
                  <a:lnTo>
                    <a:pt x="8362" y="5787"/>
                  </a:lnTo>
                  <a:lnTo>
                    <a:pt x="8073" y="7563"/>
                  </a:lnTo>
                  <a:lnTo>
                    <a:pt x="6297" y="7272"/>
                  </a:lnTo>
                  <a:lnTo>
                    <a:pt x="6584" y="5515"/>
                  </a:lnTo>
                  <a:lnTo>
                    <a:pt x="6594" y="5509"/>
                  </a:lnTo>
                  <a:cubicBezTo>
                    <a:pt x="6600" y="5507"/>
                    <a:pt x="6601" y="5504"/>
                    <a:pt x="6605" y="5501"/>
                  </a:cubicBezTo>
                  <a:close/>
                  <a:moveTo>
                    <a:pt x="9337" y="5945"/>
                  </a:moveTo>
                  <a:lnTo>
                    <a:pt x="11113" y="6236"/>
                  </a:lnTo>
                  <a:lnTo>
                    <a:pt x="10822" y="8012"/>
                  </a:lnTo>
                  <a:lnTo>
                    <a:pt x="9048" y="7721"/>
                  </a:lnTo>
                  <a:lnTo>
                    <a:pt x="9337" y="5945"/>
                  </a:lnTo>
                  <a:close/>
                  <a:moveTo>
                    <a:pt x="12054" y="6604"/>
                  </a:moveTo>
                  <a:lnTo>
                    <a:pt x="15341" y="7140"/>
                  </a:lnTo>
                  <a:cubicBezTo>
                    <a:pt x="15554" y="7175"/>
                    <a:pt x="15742" y="7291"/>
                    <a:pt x="15870" y="7467"/>
                  </a:cubicBezTo>
                  <a:cubicBezTo>
                    <a:pt x="15996" y="7642"/>
                    <a:pt x="16046" y="7857"/>
                    <a:pt x="16010" y="8072"/>
                  </a:cubicBezTo>
                  <a:cubicBezTo>
                    <a:pt x="15946" y="8470"/>
                    <a:pt x="15600" y="8752"/>
                    <a:pt x="15209" y="8752"/>
                  </a:cubicBezTo>
                  <a:cubicBezTo>
                    <a:pt x="15166" y="8752"/>
                    <a:pt x="15123" y="8749"/>
                    <a:pt x="15079" y="8741"/>
                  </a:cubicBezTo>
                  <a:lnTo>
                    <a:pt x="11794" y="8207"/>
                  </a:lnTo>
                  <a:lnTo>
                    <a:pt x="12054" y="6604"/>
                  </a:lnTo>
                  <a:close/>
                  <a:moveTo>
                    <a:pt x="1856" y="7587"/>
                  </a:moveTo>
                  <a:cubicBezTo>
                    <a:pt x="1899" y="7587"/>
                    <a:pt x="1942" y="7591"/>
                    <a:pt x="1986" y="7598"/>
                  </a:cubicBezTo>
                  <a:lnTo>
                    <a:pt x="5161" y="8115"/>
                  </a:lnTo>
                  <a:lnTo>
                    <a:pt x="4900" y="9717"/>
                  </a:lnTo>
                  <a:lnTo>
                    <a:pt x="1725" y="9199"/>
                  </a:lnTo>
                  <a:cubicBezTo>
                    <a:pt x="1282" y="9127"/>
                    <a:pt x="983" y="8710"/>
                    <a:pt x="1054" y="8267"/>
                  </a:cubicBezTo>
                  <a:cubicBezTo>
                    <a:pt x="1119" y="7871"/>
                    <a:pt x="1466" y="7587"/>
                    <a:pt x="1856" y="7587"/>
                  </a:cubicBezTo>
                  <a:close/>
                  <a:moveTo>
                    <a:pt x="6139" y="8248"/>
                  </a:moveTo>
                  <a:lnTo>
                    <a:pt x="7915" y="8538"/>
                  </a:lnTo>
                  <a:lnTo>
                    <a:pt x="7624" y="10314"/>
                  </a:lnTo>
                  <a:lnTo>
                    <a:pt x="5849" y="10023"/>
                  </a:lnTo>
                  <a:lnTo>
                    <a:pt x="6139" y="8248"/>
                  </a:lnTo>
                  <a:close/>
                  <a:moveTo>
                    <a:pt x="8891" y="8697"/>
                  </a:moveTo>
                  <a:lnTo>
                    <a:pt x="10667" y="8988"/>
                  </a:lnTo>
                  <a:lnTo>
                    <a:pt x="10390" y="10682"/>
                  </a:lnTo>
                  <a:cubicBezTo>
                    <a:pt x="10355" y="10702"/>
                    <a:pt x="10325" y="10724"/>
                    <a:pt x="10296" y="10749"/>
                  </a:cubicBezTo>
                  <a:lnTo>
                    <a:pt x="8600" y="10473"/>
                  </a:lnTo>
                  <a:lnTo>
                    <a:pt x="8891" y="8697"/>
                  </a:lnTo>
                  <a:close/>
                  <a:moveTo>
                    <a:pt x="11114" y="11692"/>
                  </a:moveTo>
                  <a:lnTo>
                    <a:pt x="12668" y="11945"/>
                  </a:lnTo>
                  <a:cubicBezTo>
                    <a:pt x="13567" y="12092"/>
                    <a:pt x="14180" y="12945"/>
                    <a:pt x="14032" y="13844"/>
                  </a:cubicBezTo>
                  <a:cubicBezTo>
                    <a:pt x="13901" y="14655"/>
                    <a:pt x="13198" y="15233"/>
                    <a:pt x="12404" y="15233"/>
                  </a:cubicBezTo>
                  <a:cubicBezTo>
                    <a:pt x="12316" y="15233"/>
                    <a:pt x="12226" y="15226"/>
                    <a:pt x="12136" y="15211"/>
                  </a:cubicBezTo>
                  <a:cubicBezTo>
                    <a:pt x="11700" y="15139"/>
                    <a:pt x="11316" y="14903"/>
                    <a:pt x="11058" y="14545"/>
                  </a:cubicBezTo>
                  <a:cubicBezTo>
                    <a:pt x="10800" y="14186"/>
                    <a:pt x="10699" y="13749"/>
                    <a:pt x="10769" y="13312"/>
                  </a:cubicBezTo>
                  <a:lnTo>
                    <a:pt x="11021" y="11758"/>
                  </a:lnTo>
                  <a:cubicBezTo>
                    <a:pt x="11037" y="11750"/>
                    <a:pt x="11055" y="11741"/>
                    <a:pt x="11071" y="11730"/>
                  </a:cubicBezTo>
                  <a:cubicBezTo>
                    <a:pt x="11087" y="11720"/>
                    <a:pt x="11100" y="11705"/>
                    <a:pt x="11114" y="11692"/>
                  </a:cubicBezTo>
                  <a:close/>
                  <a:moveTo>
                    <a:pt x="5925" y="11039"/>
                  </a:moveTo>
                  <a:lnTo>
                    <a:pt x="7525" y="11301"/>
                  </a:lnTo>
                  <a:lnTo>
                    <a:pt x="6994" y="14559"/>
                  </a:lnTo>
                  <a:cubicBezTo>
                    <a:pt x="6929" y="14957"/>
                    <a:pt x="6583" y="15240"/>
                    <a:pt x="6193" y="15240"/>
                  </a:cubicBezTo>
                  <a:cubicBezTo>
                    <a:pt x="6149" y="15240"/>
                    <a:pt x="6106" y="15237"/>
                    <a:pt x="6062" y="15230"/>
                  </a:cubicBezTo>
                  <a:cubicBezTo>
                    <a:pt x="5849" y="15195"/>
                    <a:pt x="5661" y="15079"/>
                    <a:pt x="5533" y="14901"/>
                  </a:cubicBezTo>
                  <a:cubicBezTo>
                    <a:pt x="5407" y="14727"/>
                    <a:pt x="5357" y="14512"/>
                    <a:pt x="5393" y="14298"/>
                  </a:cubicBezTo>
                  <a:lnTo>
                    <a:pt x="5925" y="11039"/>
                  </a:lnTo>
                  <a:close/>
                  <a:moveTo>
                    <a:pt x="4534" y="0"/>
                  </a:moveTo>
                  <a:cubicBezTo>
                    <a:pt x="3262" y="0"/>
                    <a:pt x="2139" y="923"/>
                    <a:pt x="1927" y="2217"/>
                  </a:cubicBezTo>
                  <a:cubicBezTo>
                    <a:pt x="1813" y="2914"/>
                    <a:pt x="1977" y="3613"/>
                    <a:pt x="2389" y="4187"/>
                  </a:cubicBezTo>
                  <a:cubicBezTo>
                    <a:pt x="2801" y="4760"/>
                    <a:pt x="3412" y="5137"/>
                    <a:pt x="4109" y="5250"/>
                  </a:cubicBezTo>
                  <a:lnTo>
                    <a:pt x="5589" y="5492"/>
                  </a:lnTo>
                  <a:lnTo>
                    <a:pt x="5320" y="7140"/>
                  </a:lnTo>
                  <a:lnTo>
                    <a:pt x="2145" y="6623"/>
                  </a:lnTo>
                  <a:cubicBezTo>
                    <a:pt x="2046" y="6607"/>
                    <a:pt x="1948" y="6599"/>
                    <a:pt x="1850" y="6599"/>
                  </a:cubicBezTo>
                  <a:cubicBezTo>
                    <a:pt x="1476" y="6599"/>
                    <a:pt x="1113" y="6715"/>
                    <a:pt x="804" y="6938"/>
                  </a:cubicBezTo>
                  <a:cubicBezTo>
                    <a:pt x="414" y="7219"/>
                    <a:pt x="156" y="7635"/>
                    <a:pt x="78" y="8109"/>
                  </a:cubicBezTo>
                  <a:cubicBezTo>
                    <a:pt x="1" y="8584"/>
                    <a:pt x="113" y="9061"/>
                    <a:pt x="394" y="9451"/>
                  </a:cubicBezTo>
                  <a:cubicBezTo>
                    <a:pt x="675" y="9842"/>
                    <a:pt x="1090" y="10100"/>
                    <a:pt x="1565" y="10177"/>
                  </a:cubicBezTo>
                  <a:lnTo>
                    <a:pt x="4878" y="10718"/>
                  </a:lnTo>
                  <a:cubicBezTo>
                    <a:pt x="4880" y="10719"/>
                    <a:pt x="4880" y="10722"/>
                    <a:pt x="4881" y="10724"/>
                  </a:cubicBezTo>
                  <a:cubicBezTo>
                    <a:pt x="4904" y="10754"/>
                    <a:pt x="4931" y="10782"/>
                    <a:pt x="4960" y="10808"/>
                  </a:cubicBezTo>
                  <a:lnTo>
                    <a:pt x="4417" y="14140"/>
                  </a:lnTo>
                  <a:cubicBezTo>
                    <a:pt x="4341" y="14615"/>
                    <a:pt x="4451" y="15091"/>
                    <a:pt x="4732" y="15482"/>
                  </a:cubicBezTo>
                  <a:cubicBezTo>
                    <a:pt x="5014" y="15872"/>
                    <a:pt x="5430" y="16130"/>
                    <a:pt x="5904" y="16207"/>
                  </a:cubicBezTo>
                  <a:cubicBezTo>
                    <a:pt x="6003" y="16223"/>
                    <a:pt x="6101" y="16231"/>
                    <a:pt x="6198" y="16231"/>
                  </a:cubicBezTo>
                  <a:cubicBezTo>
                    <a:pt x="6573" y="16231"/>
                    <a:pt x="6937" y="16115"/>
                    <a:pt x="7246" y="15892"/>
                  </a:cubicBezTo>
                  <a:cubicBezTo>
                    <a:pt x="7637" y="15611"/>
                    <a:pt x="7895" y="15195"/>
                    <a:pt x="7971" y="14721"/>
                  </a:cubicBezTo>
                  <a:lnTo>
                    <a:pt x="8504" y="11462"/>
                  </a:lnTo>
                  <a:lnTo>
                    <a:pt x="10032" y="11711"/>
                  </a:lnTo>
                  <a:lnTo>
                    <a:pt x="9796" y="13156"/>
                  </a:lnTo>
                  <a:cubicBezTo>
                    <a:pt x="9682" y="13854"/>
                    <a:pt x="9846" y="14552"/>
                    <a:pt x="10257" y="15125"/>
                  </a:cubicBezTo>
                  <a:cubicBezTo>
                    <a:pt x="10670" y="15698"/>
                    <a:pt x="11281" y="16077"/>
                    <a:pt x="11977" y="16190"/>
                  </a:cubicBezTo>
                  <a:cubicBezTo>
                    <a:pt x="12119" y="16213"/>
                    <a:pt x="12259" y="16224"/>
                    <a:pt x="12399" y="16224"/>
                  </a:cubicBezTo>
                  <a:cubicBezTo>
                    <a:pt x="13672" y="16224"/>
                    <a:pt x="14798" y="15301"/>
                    <a:pt x="15010" y="14004"/>
                  </a:cubicBezTo>
                  <a:cubicBezTo>
                    <a:pt x="15243" y="12567"/>
                    <a:pt x="14266" y="11205"/>
                    <a:pt x="12827" y="10971"/>
                  </a:cubicBezTo>
                  <a:lnTo>
                    <a:pt x="11381" y="10735"/>
                  </a:lnTo>
                  <a:lnTo>
                    <a:pt x="11635" y="9181"/>
                  </a:lnTo>
                  <a:lnTo>
                    <a:pt x="14919" y="9716"/>
                  </a:lnTo>
                  <a:cubicBezTo>
                    <a:pt x="15018" y="9732"/>
                    <a:pt x="15117" y="9740"/>
                    <a:pt x="15215" y="9740"/>
                  </a:cubicBezTo>
                  <a:cubicBezTo>
                    <a:pt x="15589" y="9740"/>
                    <a:pt x="15952" y="9624"/>
                    <a:pt x="16261" y="9401"/>
                  </a:cubicBezTo>
                  <a:cubicBezTo>
                    <a:pt x="16652" y="9120"/>
                    <a:pt x="16910" y="8704"/>
                    <a:pt x="16988" y="8230"/>
                  </a:cubicBezTo>
                  <a:cubicBezTo>
                    <a:pt x="17064" y="7755"/>
                    <a:pt x="16953" y="7278"/>
                    <a:pt x="16672" y="6888"/>
                  </a:cubicBezTo>
                  <a:cubicBezTo>
                    <a:pt x="16390" y="6497"/>
                    <a:pt x="15974" y="6239"/>
                    <a:pt x="15500" y="6162"/>
                  </a:cubicBezTo>
                  <a:lnTo>
                    <a:pt x="12126" y="5613"/>
                  </a:lnTo>
                  <a:cubicBezTo>
                    <a:pt x="12119" y="5595"/>
                    <a:pt x="12109" y="5581"/>
                    <a:pt x="12100" y="5567"/>
                  </a:cubicBezTo>
                  <a:lnTo>
                    <a:pt x="12649" y="2202"/>
                  </a:lnTo>
                  <a:cubicBezTo>
                    <a:pt x="12727" y="1726"/>
                    <a:pt x="12615" y="1250"/>
                    <a:pt x="12334" y="859"/>
                  </a:cubicBezTo>
                  <a:cubicBezTo>
                    <a:pt x="12053" y="469"/>
                    <a:pt x="11637" y="211"/>
                    <a:pt x="11163" y="133"/>
                  </a:cubicBezTo>
                  <a:cubicBezTo>
                    <a:pt x="11065" y="118"/>
                    <a:pt x="10967" y="110"/>
                    <a:pt x="10870" y="110"/>
                  </a:cubicBezTo>
                  <a:cubicBezTo>
                    <a:pt x="10495" y="110"/>
                    <a:pt x="10131" y="226"/>
                    <a:pt x="9820" y="449"/>
                  </a:cubicBezTo>
                  <a:cubicBezTo>
                    <a:pt x="9430" y="731"/>
                    <a:pt x="9172" y="1145"/>
                    <a:pt x="9095" y="1621"/>
                  </a:cubicBezTo>
                  <a:lnTo>
                    <a:pt x="8573" y="4820"/>
                  </a:lnTo>
                  <a:lnTo>
                    <a:pt x="6901" y="4548"/>
                  </a:lnTo>
                  <a:lnTo>
                    <a:pt x="7143" y="3069"/>
                  </a:lnTo>
                  <a:cubicBezTo>
                    <a:pt x="7376" y="1631"/>
                    <a:pt x="6399" y="270"/>
                    <a:pt x="4960" y="34"/>
                  </a:cubicBezTo>
                  <a:cubicBezTo>
                    <a:pt x="4817" y="11"/>
                    <a:pt x="4675" y="0"/>
                    <a:pt x="4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6" name="Google Shape;4873;p41">
              <a:extLst>
                <a:ext uri="{FF2B5EF4-FFF2-40B4-BE49-F238E27FC236}">
                  <a16:creationId xmlns:a16="http://schemas.microsoft.com/office/drawing/2014/main" id="{A0F7AC58-7D01-4D26-9C1F-CAE9738CD2CA}"/>
                </a:ext>
              </a:extLst>
            </p:cNvPr>
            <p:cNvSpPr/>
            <p:nvPr/>
          </p:nvSpPr>
          <p:spPr>
            <a:xfrm>
              <a:off x="1054025" y="3826350"/>
              <a:ext cx="1203750" cy="1116025"/>
            </a:xfrm>
            <a:custGeom>
              <a:avLst/>
              <a:gdLst/>
              <a:ahLst/>
              <a:cxnLst/>
              <a:rect l="l" t="t" r="r" b="b"/>
              <a:pathLst>
                <a:path w="48150" h="44641" extrusionOk="0">
                  <a:moveTo>
                    <a:pt x="30540" y="798"/>
                  </a:moveTo>
                  <a:cubicBezTo>
                    <a:pt x="31258" y="1586"/>
                    <a:pt x="32248" y="1999"/>
                    <a:pt x="33251" y="1999"/>
                  </a:cubicBezTo>
                  <a:cubicBezTo>
                    <a:pt x="33892" y="1999"/>
                    <a:pt x="34537" y="1831"/>
                    <a:pt x="35122" y="1485"/>
                  </a:cubicBezTo>
                  <a:lnTo>
                    <a:pt x="47303" y="18414"/>
                  </a:lnTo>
                  <a:cubicBezTo>
                    <a:pt x="45966" y="19575"/>
                    <a:pt x="45647" y="21545"/>
                    <a:pt x="46545" y="23065"/>
                  </a:cubicBezTo>
                  <a:lnTo>
                    <a:pt x="17671" y="43840"/>
                  </a:lnTo>
                  <a:cubicBezTo>
                    <a:pt x="16956" y="43018"/>
                    <a:pt x="15937" y="42580"/>
                    <a:pt x="14896" y="42580"/>
                  </a:cubicBezTo>
                  <a:cubicBezTo>
                    <a:pt x="14246" y="42580"/>
                    <a:pt x="13587" y="42751"/>
                    <a:pt x="12988" y="43106"/>
                  </a:cubicBezTo>
                  <a:lnTo>
                    <a:pt x="809" y="26177"/>
                  </a:lnTo>
                  <a:cubicBezTo>
                    <a:pt x="1909" y="25248"/>
                    <a:pt x="2341" y="23800"/>
                    <a:pt x="1995" y="22462"/>
                  </a:cubicBezTo>
                  <a:cubicBezTo>
                    <a:pt x="1918" y="22162"/>
                    <a:pt x="1802" y="21868"/>
                    <a:pt x="1644" y="21588"/>
                  </a:cubicBezTo>
                  <a:lnTo>
                    <a:pt x="30540" y="798"/>
                  </a:lnTo>
                  <a:close/>
                  <a:moveTo>
                    <a:pt x="30598" y="1"/>
                  </a:moveTo>
                  <a:cubicBezTo>
                    <a:pt x="30530" y="1"/>
                    <a:pt x="30461" y="21"/>
                    <a:pt x="30402" y="65"/>
                  </a:cubicBezTo>
                  <a:lnTo>
                    <a:pt x="995" y="21221"/>
                  </a:lnTo>
                  <a:cubicBezTo>
                    <a:pt x="846" y="21327"/>
                    <a:pt x="810" y="21532"/>
                    <a:pt x="913" y="21685"/>
                  </a:cubicBezTo>
                  <a:cubicBezTo>
                    <a:pt x="1828" y="23041"/>
                    <a:pt x="1509" y="24855"/>
                    <a:pt x="151" y="25830"/>
                  </a:cubicBezTo>
                  <a:cubicBezTo>
                    <a:pt x="76" y="25881"/>
                    <a:pt x="26" y="25960"/>
                    <a:pt x="10" y="26051"/>
                  </a:cubicBezTo>
                  <a:cubicBezTo>
                    <a:pt x="0" y="26096"/>
                    <a:pt x="3" y="26145"/>
                    <a:pt x="15" y="26192"/>
                  </a:cubicBezTo>
                  <a:cubicBezTo>
                    <a:pt x="26" y="26233"/>
                    <a:pt x="43" y="26271"/>
                    <a:pt x="68" y="26304"/>
                  </a:cubicBezTo>
                  <a:lnTo>
                    <a:pt x="12626" y="43761"/>
                  </a:lnTo>
                  <a:cubicBezTo>
                    <a:pt x="12686" y="43847"/>
                    <a:pt x="12789" y="43887"/>
                    <a:pt x="12894" y="43887"/>
                  </a:cubicBezTo>
                  <a:cubicBezTo>
                    <a:pt x="12977" y="43887"/>
                    <a:pt x="13062" y="43862"/>
                    <a:pt x="13129" y="43814"/>
                  </a:cubicBezTo>
                  <a:cubicBezTo>
                    <a:pt x="13660" y="43433"/>
                    <a:pt x="14274" y="43249"/>
                    <a:pt x="14883" y="43249"/>
                  </a:cubicBezTo>
                  <a:cubicBezTo>
                    <a:pt x="15820" y="43249"/>
                    <a:pt x="16743" y="43683"/>
                    <a:pt x="17331" y="44499"/>
                  </a:cubicBezTo>
                  <a:cubicBezTo>
                    <a:pt x="17396" y="44592"/>
                    <a:pt x="17499" y="44641"/>
                    <a:pt x="17603" y="44641"/>
                  </a:cubicBezTo>
                  <a:cubicBezTo>
                    <a:pt x="17672" y="44641"/>
                    <a:pt x="17741" y="44620"/>
                    <a:pt x="17801" y="44577"/>
                  </a:cubicBezTo>
                  <a:lnTo>
                    <a:pt x="47201" y="23426"/>
                  </a:lnTo>
                  <a:cubicBezTo>
                    <a:pt x="47274" y="23373"/>
                    <a:pt x="47323" y="23294"/>
                    <a:pt x="47337" y="23206"/>
                  </a:cubicBezTo>
                  <a:cubicBezTo>
                    <a:pt x="47351" y="23115"/>
                    <a:pt x="47331" y="23026"/>
                    <a:pt x="47278" y="22953"/>
                  </a:cubicBezTo>
                  <a:cubicBezTo>
                    <a:pt x="46308" y="21608"/>
                    <a:pt x="46616" y="19721"/>
                    <a:pt x="47963" y="18751"/>
                  </a:cubicBezTo>
                  <a:cubicBezTo>
                    <a:pt x="48117" y="18642"/>
                    <a:pt x="48150" y="18429"/>
                    <a:pt x="48041" y="18281"/>
                  </a:cubicBezTo>
                  <a:lnTo>
                    <a:pt x="35484" y="827"/>
                  </a:lnTo>
                  <a:cubicBezTo>
                    <a:pt x="35419" y="735"/>
                    <a:pt x="35316" y="686"/>
                    <a:pt x="35210" y="686"/>
                  </a:cubicBezTo>
                  <a:cubicBezTo>
                    <a:pt x="35142" y="686"/>
                    <a:pt x="35073" y="707"/>
                    <a:pt x="35013" y="750"/>
                  </a:cubicBezTo>
                  <a:cubicBezTo>
                    <a:pt x="34478" y="1135"/>
                    <a:pt x="33864" y="1321"/>
                    <a:pt x="33255" y="1321"/>
                  </a:cubicBezTo>
                  <a:cubicBezTo>
                    <a:pt x="32352" y="1321"/>
                    <a:pt x="31463" y="911"/>
                    <a:pt x="30868" y="133"/>
                  </a:cubicBezTo>
                  <a:cubicBezTo>
                    <a:pt x="30801" y="47"/>
                    <a:pt x="30700" y="1"/>
                    <a:pt x="30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7" name="Google Shape;4874;p41">
              <a:extLst>
                <a:ext uri="{FF2B5EF4-FFF2-40B4-BE49-F238E27FC236}">
                  <a16:creationId xmlns:a16="http://schemas.microsoft.com/office/drawing/2014/main" id="{084C6F66-7C70-4960-BADA-24F240A3B363}"/>
                </a:ext>
              </a:extLst>
            </p:cNvPr>
            <p:cNvSpPr/>
            <p:nvPr/>
          </p:nvSpPr>
          <p:spPr>
            <a:xfrm>
              <a:off x="1491075" y="4450175"/>
              <a:ext cx="88225" cy="77775"/>
            </a:xfrm>
            <a:custGeom>
              <a:avLst/>
              <a:gdLst/>
              <a:ahLst/>
              <a:cxnLst/>
              <a:rect l="l" t="t" r="r" b="b"/>
              <a:pathLst>
                <a:path w="3529" h="3111" extrusionOk="0">
                  <a:moveTo>
                    <a:pt x="1763" y="1"/>
                  </a:moveTo>
                  <a:cubicBezTo>
                    <a:pt x="1449" y="1"/>
                    <a:pt x="1132" y="96"/>
                    <a:pt x="856" y="294"/>
                  </a:cubicBezTo>
                  <a:cubicBezTo>
                    <a:pt x="160" y="795"/>
                    <a:pt x="1" y="1765"/>
                    <a:pt x="502" y="2462"/>
                  </a:cubicBezTo>
                  <a:cubicBezTo>
                    <a:pt x="806" y="2885"/>
                    <a:pt x="1283" y="3110"/>
                    <a:pt x="1766" y="3110"/>
                  </a:cubicBezTo>
                  <a:cubicBezTo>
                    <a:pt x="2080" y="3110"/>
                    <a:pt x="2397" y="3015"/>
                    <a:pt x="2672" y="2817"/>
                  </a:cubicBezTo>
                  <a:cubicBezTo>
                    <a:pt x="3369" y="2316"/>
                    <a:pt x="3528" y="1344"/>
                    <a:pt x="3026" y="648"/>
                  </a:cubicBezTo>
                  <a:cubicBezTo>
                    <a:pt x="2722" y="226"/>
                    <a:pt x="2246" y="1"/>
                    <a:pt x="1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8" name="Google Shape;4875;p41">
              <a:extLst>
                <a:ext uri="{FF2B5EF4-FFF2-40B4-BE49-F238E27FC236}">
                  <a16:creationId xmlns:a16="http://schemas.microsoft.com/office/drawing/2014/main" id="{FFE45328-3D40-4BB3-803B-A721D8D290BB}"/>
                </a:ext>
              </a:extLst>
            </p:cNvPr>
            <p:cNvSpPr/>
            <p:nvPr/>
          </p:nvSpPr>
          <p:spPr>
            <a:xfrm>
              <a:off x="1370825" y="4479825"/>
              <a:ext cx="175825" cy="149550"/>
            </a:xfrm>
            <a:custGeom>
              <a:avLst/>
              <a:gdLst/>
              <a:ahLst/>
              <a:cxnLst/>
              <a:rect l="l" t="t" r="r" b="b"/>
              <a:pathLst>
                <a:path w="7033" h="5982" extrusionOk="0">
                  <a:moveTo>
                    <a:pt x="6363" y="1"/>
                  </a:moveTo>
                  <a:cubicBezTo>
                    <a:pt x="6318" y="1"/>
                    <a:pt x="6272" y="6"/>
                    <a:pt x="6224" y="19"/>
                  </a:cubicBezTo>
                  <a:lnTo>
                    <a:pt x="500" y="1560"/>
                  </a:lnTo>
                  <a:cubicBezTo>
                    <a:pt x="147" y="1654"/>
                    <a:pt x="1" y="2071"/>
                    <a:pt x="212" y="2368"/>
                  </a:cubicBezTo>
                  <a:lnTo>
                    <a:pt x="2655" y="5765"/>
                  </a:lnTo>
                  <a:cubicBezTo>
                    <a:pt x="2760" y="5910"/>
                    <a:pt x="2919" y="5982"/>
                    <a:pt x="3079" y="5982"/>
                  </a:cubicBezTo>
                  <a:cubicBezTo>
                    <a:pt x="3245" y="5982"/>
                    <a:pt x="3411" y="5903"/>
                    <a:pt x="3514" y="5748"/>
                  </a:cubicBezTo>
                  <a:lnTo>
                    <a:pt x="6794" y="810"/>
                  </a:lnTo>
                  <a:cubicBezTo>
                    <a:pt x="7032" y="453"/>
                    <a:pt x="6758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9" name="Google Shape;4876;p41">
              <a:extLst>
                <a:ext uri="{FF2B5EF4-FFF2-40B4-BE49-F238E27FC236}">
                  <a16:creationId xmlns:a16="http://schemas.microsoft.com/office/drawing/2014/main" id="{7D1AA08D-10B7-4B57-B2C8-0968A0B3CE4F}"/>
                </a:ext>
              </a:extLst>
            </p:cNvPr>
            <p:cNvSpPr/>
            <p:nvPr/>
          </p:nvSpPr>
          <p:spPr>
            <a:xfrm>
              <a:off x="1544800" y="4391425"/>
              <a:ext cx="124075" cy="92125"/>
            </a:xfrm>
            <a:custGeom>
              <a:avLst/>
              <a:gdLst/>
              <a:ahLst/>
              <a:cxnLst/>
              <a:rect l="l" t="t" r="r" b="b"/>
              <a:pathLst>
                <a:path w="4963" h="3685" extrusionOk="0">
                  <a:moveTo>
                    <a:pt x="4618" y="1"/>
                  </a:moveTo>
                  <a:cubicBezTo>
                    <a:pt x="4557" y="1"/>
                    <a:pt x="4494" y="19"/>
                    <a:pt x="4440" y="58"/>
                  </a:cubicBezTo>
                  <a:lnTo>
                    <a:pt x="167" y="3134"/>
                  </a:lnTo>
                  <a:cubicBezTo>
                    <a:pt x="30" y="3231"/>
                    <a:pt x="0" y="3420"/>
                    <a:pt x="96" y="3557"/>
                  </a:cubicBezTo>
                  <a:cubicBezTo>
                    <a:pt x="156" y="3640"/>
                    <a:pt x="250" y="3685"/>
                    <a:pt x="345" y="3685"/>
                  </a:cubicBezTo>
                  <a:cubicBezTo>
                    <a:pt x="406" y="3685"/>
                    <a:pt x="467" y="3666"/>
                    <a:pt x="521" y="3628"/>
                  </a:cubicBezTo>
                  <a:lnTo>
                    <a:pt x="4796" y="552"/>
                  </a:lnTo>
                  <a:cubicBezTo>
                    <a:pt x="4932" y="455"/>
                    <a:pt x="4962" y="266"/>
                    <a:pt x="4866" y="130"/>
                  </a:cubicBezTo>
                  <a:lnTo>
                    <a:pt x="4866" y="127"/>
                  </a:lnTo>
                  <a:cubicBezTo>
                    <a:pt x="4806" y="44"/>
                    <a:pt x="4713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0" name="Google Shape;4877;p41">
              <a:extLst>
                <a:ext uri="{FF2B5EF4-FFF2-40B4-BE49-F238E27FC236}">
                  <a16:creationId xmlns:a16="http://schemas.microsoft.com/office/drawing/2014/main" id="{E0C4EE85-1CCC-4829-AC96-3613F9C5D62F}"/>
                </a:ext>
              </a:extLst>
            </p:cNvPr>
            <p:cNvSpPr/>
            <p:nvPr/>
          </p:nvSpPr>
          <p:spPr>
            <a:xfrm>
              <a:off x="1981575" y="3816275"/>
              <a:ext cx="417525" cy="368150"/>
            </a:xfrm>
            <a:custGeom>
              <a:avLst/>
              <a:gdLst/>
              <a:ahLst/>
              <a:cxnLst/>
              <a:rect l="l" t="t" r="r" b="b"/>
              <a:pathLst>
                <a:path w="16701" h="14726" extrusionOk="0">
                  <a:moveTo>
                    <a:pt x="8955" y="3652"/>
                  </a:moveTo>
                  <a:lnTo>
                    <a:pt x="12061" y="7968"/>
                  </a:lnTo>
                  <a:lnTo>
                    <a:pt x="7744" y="11074"/>
                  </a:lnTo>
                  <a:lnTo>
                    <a:pt x="4640" y="6757"/>
                  </a:lnTo>
                  <a:lnTo>
                    <a:pt x="8955" y="3652"/>
                  </a:lnTo>
                  <a:close/>
                  <a:moveTo>
                    <a:pt x="8345" y="0"/>
                  </a:moveTo>
                  <a:cubicBezTo>
                    <a:pt x="6856" y="0"/>
                    <a:pt x="5353" y="451"/>
                    <a:pt x="4051" y="1386"/>
                  </a:cubicBezTo>
                  <a:cubicBezTo>
                    <a:pt x="750" y="3760"/>
                    <a:pt x="0" y="8362"/>
                    <a:pt x="2374" y="11663"/>
                  </a:cubicBezTo>
                  <a:cubicBezTo>
                    <a:pt x="3812" y="13662"/>
                    <a:pt x="6067" y="14725"/>
                    <a:pt x="8356" y="14725"/>
                  </a:cubicBezTo>
                  <a:cubicBezTo>
                    <a:pt x="9845" y="14725"/>
                    <a:pt x="11349" y="14275"/>
                    <a:pt x="12650" y="13340"/>
                  </a:cubicBezTo>
                  <a:cubicBezTo>
                    <a:pt x="15949" y="10963"/>
                    <a:pt x="16700" y="6363"/>
                    <a:pt x="14327" y="3063"/>
                  </a:cubicBezTo>
                  <a:cubicBezTo>
                    <a:pt x="12889" y="1064"/>
                    <a:pt x="10634" y="0"/>
                    <a:pt x="8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1" name="Google Shape;4878;p41">
              <a:extLst>
                <a:ext uri="{FF2B5EF4-FFF2-40B4-BE49-F238E27FC236}">
                  <a16:creationId xmlns:a16="http://schemas.microsoft.com/office/drawing/2014/main" id="{939A6D85-22EC-4633-8536-9C6CB44E65C4}"/>
                </a:ext>
              </a:extLst>
            </p:cNvPr>
            <p:cNvSpPr/>
            <p:nvPr/>
          </p:nvSpPr>
          <p:spPr>
            <a:xfrm>
              <a:off x="2016675" y="3837800"/>
              <a:ext cx="358025" cy="325050"/>
            </a:xfrm>
            <a:custGeom>
              <a:avLst/>
              <a:gdLst/>
              <a:ahLst/>
              <a:cxnLst/>
              <a:rect l="l" t="t" r="r" b="b"/>
              <a:pathLst>
                <a:path w="14321" h="13002" extrusionOk="0">
                  <a:moveTo>
                    <a:pt x="6938" y="676"/>
                  </a:moveTo>
                  <a:cubicBezTo>
                    <a:pt x="8751" y="676"/>
                    <a:pt x="10539" y="1517"/>
                    <a:pt x="11676" y="3098"/>
                  </a:cubicBezTo>
                  <a:cubicBezTo>
                    <a:pt x="12109" y="3700"/>
                    <a:pt x="12410" y="4358"/>
                    <a:pt x="12586" y="5036"/>
                  </a:cubicBezTo>
                  <a:cubicBezTo>
                    <a:pt x="13170" y="7297"/>
                    <a:pt x="12355" y="9790"/>
                    <a:pt x="10349" y="11232"/>
                  </a:cubicBezTo>
                  <a:cubicBezTo>
                    <a:pt x="9321" y="11970"/>
                    <a:pt x="8131" y="12326"/>
                    <a:pt x="6952" y="12326"/>
                  </a:cubicBezTo>
                  <a:cubicBezTo>
                    <a:pt x="5139" y="12326"/>
                    <a:pt x="3351" y="11485"/>
                    <a:pt x="2215" y="9904"/>
                  </a:cubicBezTo>
                  <a:cubicBezTo>
                    <a:pt x="339" y="7293"/>
                    <a:pt x="934" y="3648"/>
                    <a:pt x="3543" y="1771"/>
                  </a:cubicBezTo>
                  <a:cubicBezTo>
                    <a:pt x="4570" y="1032"/>
                    <a:pt x="5760" y="676"/>
                    <a:pt x="6938" y="676"/>
                  </a:cubicBezTo>
                  <a:close/>
                  <a:moveTo>
                    <a:pt x="6939" y="0"/>
                  </a:moveTo>
                  <a:cubicBezTo>
                    <a:pt x="5623" y="0"/>
                    <a:pt x="4296" y="397"/>
                    <a:pt x="3150" y="1222"/>
                  </a:cubicBezTo>
                  <a:cubicBezTo>
                    <a:pt x="911" y="2833"/>
                    <a:pt x="1" y="5613"/>
                    <a:pt x="653" y="8136"/>
                  </a:cubicBezTo>
                  <a:cubicBezTo>
                    <a:pt x="848" y="8894"/>
                    <a:pt x="1185" y="9628"/>
                    <a:pt x="1668" y="10299"/>
                  </a:cubicBezTo>
                  <a:cubicBezTo>
                    <a:pt x="2938" y="12063"/>
                    <a:pt x="4933" y="13002"/>
                    <a:pt x="6956" y="13002"/>
                  </a:cubicBezTo>
                  <a:cubicBezTo>
                    <a:pt x="8272" y="13002"/>
                    <a:pt x="9599" y="12605"/>
                    <a:pt x="10746" y="11779"/>
                  </a:cubicBezTo>
                  <a:cubicBezTo>
                    <a:pt x="13657" y="9685"/>
                    <a:pt x="14320" y="5612"/>
                    <a:pt x="12228" y="2704"/>
                  </a:cubicBezTo>
                  <a:cubicBezTo>
                    <a:pt x="10959" y="940"/>
                    <a:pt x="8963" y="0"/>
                    <a:pt x="6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2" name="Google Shape;4879;p41">
              <a:extLst>
                <a:ext uri="{FF2B5EF4-FFF2-40B4-BE49-F238E27FC236}">
                  <a16:creationId xmlns:a16="http://schemas.microsoft.com/office/drawing/2014/main" id="{5ECBE8B1-F44F-4E62-831C-E3F6CE6A4B32}"/>
                </a:ext>
              </a:extLst>
            </p:cNvPr>
            <p:cNvSpPr/>
            <p:nvPr/>
          </p:nvSpPr>
          <p:spPr>
            <a:xfrm>
              <a:off x="2075800" y="3885825"/>
              <a:ext cx="229075" cy="229050"/>
            </a:xfrm>
            <a:custGeom>
              <a:avLst/>
              <a:gdLst/>
              <a:ahLst/>
              <a:cxnLst/>
              <a:rect l="l" t="t" r="r" b="b"/>
              <a:pathLst>
                <a:path w="9163" h="9162" extrusionOk="0">
                  <a:moveTo>
                    <a:pt x="5186" y="870"/>
                  </a:moveTo>
                  <a:lnTo>
                    <a:pt x="8292" y="5186"/>
                  </a:lnTo>
                  <a:lnTo>
                    <a:pt x="3975" y="8292"/>
                  </a:lnTo>
                  <a:lnTo>
                    <a:pt x="871" y="3975"/>
                  </a:lnTo>
                  <a:lnTo>
                    <a:pt x="5186" y="870"/>
                  </a:lnTo>
                  <a:close/>
                  <a:moveTo>
                    <a:pt x="5328" y="0"/>
                  </a:moveTo>
                  <a:lnTo>
                    <a:pt x="1" y="3834"/>
                  </a:lnTo>
                  <a:lnTo>
                    <a:pt x="3835" y="9162"/>
                  </a:lnTo>
                  <a:lnTo>
                    <a:pt x="9162" y="5328"/>
                  </a:lnTo>
                  <a:lnTo>
                    <a:pt x="5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3" name="Google Shape;4880;p41">
              <a:extLst>
                <a:ext uri="{FF2B5EF4-FFF2-40B4-BE49-F238E27FC236}">
                  <a16:creationId xmlns:a16="http://schemas.microsoft.com/office/drawing/2014/main" id="{4185D187-C72E-4200-AC1F-A7BF4783FCD2}"/>
                </a:ext>
              </a:extLst>
            </p:cNvPr>
            <p:cNvSpPr/>
            <p:nvPr/>
          </p:nvSpPr>
          <p:spPr>
            <a:xfrm>
              <a:off x="1995825" y="3902900"/>
              <a:ext cx="377300" cy="281475"/>
            </a:xfrm>
            <a:custGeom>
              <a:avLst/>
              <a:gdLst/>
              <a:ahLst/>
              <a:cxnLst/>
              <a:rect l="l" t="t" r="r" b="b"/>
              <a:pathLst>
                <a:path w="15092" h="11259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" y="2459"/>
                    <a:pt x="7" y="5699"/>
                    <a:pt x="1802" y="8196"/>
                  </a:cubicBezTo>
                  <a:cubicBezTo>
                    <a:pt x="3240" y="10195"/>
                    <a:pt x="5496" y="11259"/>
                    <a:pt x="7785" y="11259"/>
                  </a:cubicBezTo>
                  <a:cubicBezTo>
                    <a:pt x="9274" y="11259"/>
                    <a:pt x="10777" y="10809"/>
                    <a:pt x="12079" y="9873"/>
                  </a:cubicBezTo>
                  <a:cubicBezTo>
                    <a:pt x="13847" y="8602"/>
                    <a:pt x="14875" y="6691"/>
                    <a:pt x="15091" y="4685"/>
                  </a:cubicBezTo>
                  <a:lnTo>
                    <a:pt x="15091" y="4685"/>
                  </a:lnTo>
                  <a:cubicBezTo>
                    <a:pt x="14598" y="5476"/>
                    <a:pt x="13949" y="6187"/>
                    <a:pt x="13146" y="6764"/>
                  </a:cubicBezTo>
                  <a:cubicBezTo>
                    <a:pt x="11845" y="7701"/>
                    <a:pt x="10342" y="8151"/>
                    <a:pt x="8852" y="8151"/>
                  </a:cubicBezTo>
                  <a:cubicBezTo>
                    <a:pt x="6564" y="8151"/>
                    <a:pt x="4309" y="7088"/>
                    <a:pt x="2870" y="5088"/>
                  </a:cubicBezTo>
                  <a:cubicBezTo>
                    <a:pt x="1767" y="3554"/>
                    <a:pt x="1347" y="174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4" name="Google Shape;4881;p41">
              <a:extLst>
                <a:ext uri="{FF2B5EF4-FFF2-40B4-BE49-F238E27FC236}">
                  <a16:creationId xmlns:a16="http://schemas.microsoft.com/office/drawing/2014/main" id="{2E38E6A7-C77A-48CC-9761-AB305BAAAED1}"/>
                </a:ext>
              </a:extLst>
            </p:cNvPr>
            <p:cNvSpPr/>
            <p:nvPr/>
          </p:nvSpPr>
          <p:spPr>
            <a:xfrm>
              <a:off x="990950" y="43925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5" name="Google Shape;4882;p41">
              <a:extLst>
                <a:ext uri="{FF2B5EF4-FFF2-40B4-BE49-F238E27FC236}">
                  <a16:creationId xmlns:a16="http://schemas.microsoft.com/office/drawing/2014/main" id="{802ABA17-91E7-455D-A772-A56157A30596}"/>
                </a:ext>
              </a:extLst>
            </p:cNvPr>
            <p:cNvSpPr/>
            <p:nvPr/>
          </p:nvSpPr>
          <p:spPr>
            <a:xfrm>
              <a:off x="1005225" y="440682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5" y="1"/>
                  </a:moveTo>
                  <a:lnTo>
                    <a:pt x="0" y="1261"/>
                  </a:lnTo>
                  <a:lnTo>
                    <a:pt x="1260" y="1467"/>
                  </a:lnTo>
                  <a:lnTo>
                    <a:pt x="1466" y="20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6" name="Google Shape;4883;p41">
              <a:extLst>
                <a:ext uri="{FF2B5EF4-FFF2-40B4-BE49-F238E27FC236}">
                  <a16:creationId xmlns:a16="http://schemas.microsoft.com/office/drawing/2014/main" id="{31EA4883-60A9-412F-9F84-112B488BDC23}"/>
                </a:ext>
              </a:extLst>
            </p:cNvPr>
            <p:cNvSpPr/>
            <p:nvPr/>
          </p:nvSpPr>
          <p:spPr>
            <a:xfrm>
              <a:off x="1385300" y="49463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7" y="36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7" name="Google Shape;4884;p41">
              <a:extLst>
                <a:ext uri="{FF2B5EF4-FFF2-40B4-BE49-F238E27FC236}">
                  <a16:creationId xmlns:a16="http://schemas.microsoft.com/office/drawing/2014/main" id="{A20EA6E0-0372-4228-AE2E-7CF9DCEB3379}"/>
                </a:ext>
              </a:extLst>
            </p:cNvPr>
            <p:cNvSpPr/>
            <p:nvPr/>
          </p:nvSpPr>
          <p:spPr>
            <a:xfrm>
              <a:off x="1399600" y="49606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6" y="0"/>
                  </a:moveTo>
                  <a:lnTo>
                    <a:pt x="1" y="1260"/>
                  </a:lnTo>
                  <a:lnTo>
                    <a:pt x="1261" y="1466"/>
                  </a:lnTo>
                  <a:lnTo>
                    <a:pt x="1467" y="20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8" name="Google Shape;4885;p41">
              <a:extLst>
                <a:ext uri="{FF2B5EF4-FFF2-40B4-BE49-F238E27FC236}">
                  <a16:creationId xmlns:a16="http://schemas.microsoft.com/office/drawing/2014/main" id="{EC8B3504-CFBA-48AD-88BA-B16EA9911BF7}"/>
                </a:ext>
              </a:extLst>
            </p:cNvPr>
            <p:cNvSpPr/>
            <p:nvPr/>
          </p:nvSpPr>
          <p:spPr>
            <a:xfrm>
              <a:off x="1856425" y="3776275"/>
              <a:ext cx="65150" cy="65175"/>
            </a:xfrm>
            <a:custGeom>
              <a:avLst/>
              <a:gdLst/>
              <a:ahLst/>
              <a:cxnLst/>
              <a:rect l="l" t="t" r="r" b="b"/>
              <a:pathLst>
                <a:path w="2606" h="2607" extrusionOk="0">
                  <a:moveTo>
                    <a:pt x="366" y="1"/>
                  </a:moveTo>
                  <a:lnTo>
                    <a:pt x="0" y="2241"/>
                  </a:lnTo>
                  <a:lnTo>
                    <a:pt x="2240" y="2607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9" name="Google Shape;4886;p41">
              <a:extLst>
                <a:ext uri="{FF2B5EF4-FFF2-40B4-BE49-F238E27FC236}">
                  <a16:creationId xmlns:a16="http://schemas.microsoft.com/office/drawing/2014/main" id="{C71209B9-D0F3-4308-959B-ECA64CA29904}"/>
                </a:ext>
              </a:extLst>
            </p:cNvPr>
            <p:cNvSpPr/>
            <p:nvPr/>
          </p:nvSpPr>
          <p:spPr>
            <a:xfrm>
              <a:off x="1870675" y="37905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5" y="0"/>
                  </a:moveTo>
                  <a:lnTo>
                    <a:pt x="1" y="1262"/>
                  </a:lnTo>
                  <a:lnTo>
                    <a:pt x="1260" y="1467"/>
                  </a:lnTo>
                  <a:lnTo>
                    <a:pt x="1467" y="20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0" name="Google Shape;4887;p41">
              <a:extLst>
                <a:ext uri="{FF2B5EF4-FFF2-40B4-BE49-F238E27FC236}">
                  <a16:creationId xmlns:a16="http://schemas.microsoft.com/office/drawing/2014/main" id="{B799973B-2428-4B85-B8A5-BA2A239C29DC}"/>
                </a:ext>
              </a:extLst>
            </p:cNvPr>
            <p:cNvSpPr/>
            <p:nvPr/>
          </p:nvSpPr>
          <p:spPr>
            <a:xfrm>
              <a:off x="2265025" y="434437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6" y="1"/>
                  </a:moveTo>
                  <a:lnTo>
                    <a:pt x="1" y="1261"/>
                  </a:lnTo>
                  <a:lnTo>
                    <a:pt x="1261" y="1467"/>
                  </a:lnTo>
                  <a:lnTo>
                    <a:pt x="1467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91" name="Google Shape;4842;p41">
            <a:extLst>
              <a:ext uri="{FF2B5EF4-FFF2-40B4-BE49-F238E27FC236}">
                <a16:creationId xmlns:a16="http://schemas.microsoft.com/office/drawing/2014/main" id="{57305AB0-0877-438B-BD0B-E25E5E941666}"/>
              </a:ext>
            </a:extLst>
          </p:cNvPr>
          <p:cNvGrpSpPr/>
          <p:nvPr/>
        </p:nvGrpSpPr>
        <p:grpSpPr>
          <a:xfrm rot="19133235">
            <a:off x="11412562" y="166229"/>
            <a:ext cx="800143" cy="785411"/>
            <a:chOff x="493900" y="2994525"/>
            <a:chExt cx="2119975" cy="2090650"/>
          </a:xfrm>
        </p:grpSpPr>
        <p:sp>
          <p:nvSpPr>
            <p:cNvPr id="192" name="Google Shape;4843;p41">
              <a:extLst>
                <a:ext uri="{FF2B5EF4-FFF2-40B4-BE49-F238E27FC236}">
                  <a16:creationId xmlns:a16="http://schemas.microsoft.com/office/drawing/2014/main" id="{B060E510-33BC-41A1-92E7-6C413CAB324B}"/>
                </a:ext>
              </a:extLst>
            </p:cNvPr>
            <p:cNvSpPr/>
            <p:nvPr/>
          </p:nvSpPr>
          <p:spPr>
            <a:xfrm>
              <a:off x="493900" y="3072250"/>
              <a:ext cx="1429000" cy="1669550"/>
            </a:xfrm>
            <a:custGeom>
              <a:avLst/>
              <a:gdLst/>
              <a:ahLst/>
              <a:cxnLst/>
              <a:rect l="l" t="t" r="r" b="b"/>
              <a:pathLst>
                <a:path w="57160" h="66782" extrusionOk="0">
                  <a:moveTo>
                    <a:pt x="28075" y="0"/>
                  </a:moveTo>
                  <a:lnTo>
                    <a:pt x="1" y="50665"/>
                  </a:lnTo>
                  <a:lnTo>
                    <a:pt x="29086" y="66782"/>
                  </a:lnTo>
                  <a:lnTo>
                    <a:pt x="57160" y="16117"/>
                  </a:lnTo>
                  <a:lnTo>
                    <a:pt x="280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3" name="Google Shape;4844;p41">
              <a:extLst>
                <a:ext uri="{FF2B5EF4-FFF2-40B4-BE49-F238E27FC236}">
                  <a16:creationId xmlns:a16="http://schemas.microsoft.com/office/drawing/2014/main" id="{8D94B611-D805-44DF-B5DA-5B2D7F0F5F51}"/>
                </a:ext>
              </a:extLst>
            </p:cNvPr>
            <p:cNvSpPr/>
            <p:nvPr/>
          </p:nvSpPr>
          <p:spPr>
            <a:xfrm>
              <a:off x="1192475" y="2994525"/>
              <a:ext cx="733525" cy="558300"/>
            </a:xfrm>
            <a:custGeom>
              <a:avLst/>
              <a:gdLst/>
              <a:ahLst/>
              <a:cxnLst/>
              <a:rect l="l" t="t" r="r" b="b"/>
              <a:pathLst>
                <a:path w="29341" h="22332" extrusionOk="0">
                  <a:moveTo>
                    <a:pt x="11271" y="1"/>
                  </a:moveTo>
                  <a:lnTo>
                    <a:pt x="0" y="3035"/>
                  </a:lnTo>
                  <a:lnTo>
                    <a:pt x="3398" y="14201"/>
                  </a:lnTo>
                  <a:lnTo>
                    <a:pt x="18070" y="22332"/>
                  </a:lnTo>
                  <a:lnTo>
                    <a:pt x="29340" y="19295"/>
                  </a:lnTo>
                  <a:lnTo>
                    <a:pt x="25940" y="8130"/>
                  </a:lnTo>
                  <a:lnTo>
                    <a:pt x="11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4" name="Google Shape;4845;p41">
              <a:extLst>
                <a:ext uri="{FF2B5EF4-FFF2-40B4-BE49-F238E27FC236}">
                  <a16:creationId xmlns:a16="http://schemas.microsoft.com/office/drawing/2014/main" id="{AEDB2AD7-C77A-4BF0-8659-B9E4873B9DF8}"/>
                </a:ext>
              </a:extLst>
            </p:cNvPr>
            <p:cNvSpPr/>
            <p:nvPr/>
          </p:nvSpPr>
          <p:spPr>
            <a:xfrm>
              <a:off x="1192475" y="3070375"/>
              <a:ext cx="733525" cy="482450"/>
            </a:xfrm>
            <a:custGeom>
              <a:avLst/>
              <a:gdLst/>
              <a:ahLst/>
              <a:cxnLst/>
              <a:rect l="l" t="t" r="r" b="b"/>
              <a:pathLst>
                <a:path w="29341" h="19298" extrusionOk="0">
                  <a:moveTo>
                    <a:pt x="0" y="1"/>
                  </a:moveTo>
                  <a:lnTo>
                    <a:pt x="3398" y="11167"/>
                  </a:lnTo>
                  <a:lnTo>
                    <a:pt x="18070" y="19298"/>
                  </a:lnTo>
                  <a:lnTo>
                    <a:pt x="29340" y="16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5" name="Google Shape;4846;p41">
              <a:extLst>
                <a:ext uri="{FF2B5EF4-FFF2-40B4-BE49-F238E27FC236}">
                  <a16:creationId xmlns:a16="http://schemas.microsoft.com/office/drawing/2014/main" id="{219B7C28-7A42-416D-882D-9EEF0B47ACE8}"/>
                </a:ext>
              </a:extLst>
            </p:cNvPr>
            <p:cNvSpPr/>
            <p:nvPr/>
          </p:nvSpPr>
          <p:spPr>
            <a:xfrm>
              <a:off x="1262375" y="3167950"/>
              <a:ext cx="495325" cy="384875"/>
            </a:xfrm>
            <a:custGeom>
              <a:avLst/>
              <a:gdLst/>
              <a:ahLst/>
              <a:cxnLst/>
              <a:rect l="l" t="t" r="r" b="b"/>
              <a:pathLst>
                <a:path w="19813" h="15395" extrusionOk="0">
                  <a:moveTo>
                    <a:pt x="8670" y="1"/>
                  </a:moveTo>
                  <a:cubicBezTo>
                    <a:pt x="5253" y="1"/>
                    <a:pt x="1935" y="1798"/>
                    <a:pt x="147" y="4991"/>
                  </a:cubicBezTo>
                  <a:cubicBezTo>
                    <a:pt x="92" y="5088"/>
                    <a:pt x="51" y="5186"/>
                    <a:pt x="0" y="5283"/>
                  </a:cubicBezTo>
                  <a:lnTo>
                    <a:pt x="605" y="7264"/>
                  </a:lnTo>
                  <a:lnTo>
                    <a:pt x="15274" y="15395"/>
                  </a:lnTo>
                  <a:lnTo>
                    <a:pt x="16916" y="14952"/>
                  </a:lnTo>
                  <a:cubicBezTo>
                    <a:pt x="17003" y="14814"/>
                    <a:pt x="17096" y="14681"/>
                    <a:pt x="17176" y="14536"/>
                  </a:cubicBezTo>
                  <a:cubicBezTo>
                    <a:pt x="19812" y="9834"/>
                    <a:pt x="18137" y="3885"/>
                    <a:pt x="13434" y="1249"/>
                  </a:cubicBezTo>
                  <a:cubicBezTo>
                    <a:pt x="11925" y="403"/>
                    <a:pt x="10286" y="1"/>
                    <a:pt x="86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6" name="Google Shape;4847;p41">
              <a:extLst>
                <a:ext uri="{FF2B5EF4-FFF2-40B4-BE49-F238E27FC236}">
                  <a16:creationId xmlns:a16="http://schemas.microsoft.com/office/drawing/2014/main" id="{DF5FD55E-52C9-4B5D-8FF6-946B0E302D47}"/>
                </a:ext>
              </a:extLst>
            </p:cNvPr>
            <p:cNvSpPr/>
            <p:nvPr/>
          </p:nvSpPr>
          <p:spPr>
            <a:xfrm>
              <a:off x="632350" y="3395650"/>
              <a:ext cx="1053350" cy="1199850"/>
            </a:xfrm>
            <a:custGeom>
              <a:avLst/>
              <a:gdLst/>
              <a:ahLst/>
              <a:cxnLst/>
              <a:rect l="l" t="t" r="r" b="b"/>
              <a:pathLst>
                <a:path w="42134" h="47994" extrusionOk="0">
                  <a:moveTo>
                    <a:pt x="22021" y="1"/>
                  </a:moveTo>
                  <a:cubicBezTo>
                    <a:pt x="21411" y="1103"/>
                    <a:pt x="20270" y="1723"/>
                    <a:pt x="19094" y="1723"/>
                  </a:cubicBezTo>
                  <a:cubicBezTo>
                    <a:pt x="18575" y="1723"/>
                    <a:pt x="18049" y="1602"/>
                    <a:pt x="17559" y="1349"/>
                  </a:cubicBezTo>
                  <a:lnTo>
                    <a:pt x="1" y="33037"/>
                  </a:lnTo>
                  <a:cubicBezTo>
                    <a:pt x="1552" y="33955"/>
                    <a:pt x="2102" y="35948"/>
                    <a:pt x="1222" y="37534"/>
                  </a:cubicBezTo>
                  <a:cubicBezTo>
                    <a:pt x="1215" y="37547"/>
                    <a:pt x="1208" y="37556"/>
                    <a:pt x="1201" y="37569"/>
                  </a:cubicBezTo>
                  <a:lnTo>
                    <a:pt x="20010" y="47994"/>
                  </a:lnTo>
                  <a:cubicBezTo>
                    <a:pt x="20017" y="47981"/>
                    <a:pt x="20020" y="47971"/>
                    <a:pt x="20028" y="47958"/>
                  </a:cubicBezTo>
                  <a:cubicBezTo>
                    <a:pt x="20638" y="46855"/>
                    <a:pt x="21781" y="46232"/>
                    <a:pt x="22959" y="46232"/>
                  </a:cubicBezTo>
                  <a:cubicBezTo>
                    <a:pt x="23508" y="46232"/>
                    <a:pt x="24064" y="46368"/>
                    <a:pt x="24578" y="46652"/>
                  </a:cubicBezTo>
                  <a:lnTo>
                    <a:pt x="42134" y="14974"/>
                  </a:lnTo>
                  <a:cubicBezTo>
                    <a:pt x="40516" y="14078"/>
                    <a:pt x="39932" y="12040"/>
                    <a:pt x="40828" y="10423"/>
                  </a:cubicBezTo>
                  <a:lnTo>
                    <a:pt x="220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7" name="Google Shape;4848;p41">
              <a:extLst>
                <a:ext uri="{FF2B5EF4-FFF2-40B4-BE49-F238E27FC236}">
                  <a16:creationId xmlns:a16="http://schemas.microsoft.com/office/drawing/2014/main" id="{501B8FEA-D7DA-47AA-84F7-672DA8E57DAC}"/>
                </a:ext>
              </a:extLst>
            </p:cNvPr>
            <p:cNvSpPr/>
            <p:nvPr/>
          </p:nvSpPr>
          <p:spPr>
            <a:xfrm>
              <a:off x="934925" y="3677375"/>
              <a:ext cx="533675" cy="660600"/>
            </a:xfrm>
            <a:custGeom>
              <a:avLst/>
              <a:gdLst/>
              <a:ahLst/>
              <a:cxnLst/>
              <a:rect l="l" t="t" r="r" b="b"/>
              <a:pathLst>
                <a:path w="21347" h="26424" extrusionOk="0">
                  <a:moveTo>
                    <a:pt x="5254" y="6562"/>
                  </a:moveTo>
                  <a:cubicBezTo>
                    <a:pt x="5276" y="6562"/>
                    <a:pt x="5297" y="6568"/>
                    <a:pt x="5316" y="6578"/>
                  </a:cubicBezTo>
                  <a:cubicBezTo>
                    <a:pt x="5349" y="6597"/>
                    <a:pt x="5370" y="6623"/>
                    <a:pt x="5381" y="6657"/>
                  </a:cubicBezTo>
                  <a:lnTo>
                    <a:pt x="5416" y="6785"/>
                  </a:lnTo>
                  <a:lnTo>
                    <a:pt x="5292" y="6821"/>
                  </a:lnTo>
                  <a:cubicBezTo>
                    <a:pt x="5277" y="6825"/>
                    <a:pt x="5264" y="6828"/>
                    <a:pt x="5251" y="6828"/>
                  </a:cubicBezTo>
                  <a:cubicBezTo>
                    <a:pt x="5230" y="6828"/>
                    <a:pt x="5209" y="6821"/>
                    <a:pt x="5187" y="6809"/>
                  </a:cubicBezTo>
                  <a:cubicBezTo>
                    <a:pt x="5154" y="6792"/>
                    <a:pt x="5135" y="6766"/>
                    <a:pt x="5125" y="6730"/>
                  </a:cubicBezTo>
                  <a:cubicBezTo>
                    <a:pt x="5105" y="6661"/>
                    <a:pt x="5147" y="6585"/>
                    <a:pt x="5214" y="6568"/>
                  </a:cubicBezTo>
                  <a:cubicBezTo>
                    <a:pt x="5228" y="6564"/>
                    <a:pt x="5241" y="6562"/>
                    <a:pt x="5254" y="6562"/>
                  </a:cubicBezTo>
                  <a:close/>
                  <a:moveTo>
                    <a:pt x="17037" y="13093"/>
                  </a:moveTo>
                  <a:cubicBezTo>
                    <a:pt x="17059" y="13093"/>
                    <a:pt x="17080" y="13098"/>
                    <a:pt x="17102" y="13110"/>
                  </a:cubicBezTo>
                  <a:cubicBezTo>
                    <a:pt x="17133" y="13128"/>
                    <a:pt x="17155" y="13155"/>
                    <a:pt x="17163" y="13188"/>
                  </a:cubicBezTo>
                  <a:cubicBezTo>
                    <a:pt x="17173" y="13223"/>
                    <a:pt x="17169" y="13257"/>
                    <a:pt x="17152" y="13289"/>
                  </a:cubicBezTo>
                  <a:cubicBezTo>
                    <a:pt x="17133" y="13322"/>
                    <a:pt x="17107" y="13343"/>
                    <a:pt x="17073" y="13353"/>
                  </a:cubicBezTo>
                  <a:cubicBezTo>
                    <a:pt x="17059" y="13358"/>
                    <a:pt x="17046" y="13360"/>
                    <a:pt x="17034" y="13360"/>
                  </a:cubicBezTo>
                  <a:cubicBezTo>
                    <a:pt x="17012" y="13360"/>
                    <a:pt x="16992" y="13354"/>
                    <a:pt x="16973" y="13343"/>
                  </a:cubicBezTo>
                  <a:cubicBezTo>
                    <a:pt x="16951" y="13323"/>
                    <a:pt x="16919" y="13299"/>
                    <a:pt x="16909" y="13263"/>
                  </a:cubicBezTo>
                  <a:lnTo>
                    <a:pt x="16872" y="13135"/>
                  </a:lnTo>
                  <a:lnTo>
                    <a:pt x="17001" y="13098"/>
                  </a:lnTo>
                  <a:cubicBezTo>
                    <a:pt x="17013" y="13095"/>
                    <a:pt x="17026" y="13093"/>
                    <a:pt x="17037" y="13093"/>
                  </a:cubicBezTo>
                  <a:close/>
                  <a:moveTo>
                    <a:pt x="10682" y="1"/>
                  </a:moveTo>
                  <a:cubicBezTo>
                    <a:pt x="10375" y="1"/>
                    <a:pt x="10065" y="43"/>
                    <a:pt x="9760" y="130"/>
                  </a:cubicBezTo>
                  <a:cubicBezTo>
                    <a:pt x="8911" y="374"/>
                    <a:pt x="8204" y="937"/>
                    <a:pt x="7773" y="1714"/>
                  </a:cubicBezTo>
                  <a:cubicBezTo>
                    <a:pt x="7532" y="2148"/>
                    <a:pt x="7394" y="2618"/>
                    <a:pt x="7363" y="3101"/>
                  </a:cubicBezTo>
                  <a:cubicBezTo>
                    <a:pt x="7334" y="3083"/>
                    <a:pt x="7305" y="3067"/>
                    <a:pt x="7274" y="3051"/>
                  </a:cubicBezTo>
                  <a:cubicBezTo>
                    <a:pt x="6648" y="2703"/>
                    <a:pt x="5958" y="2525"/>
                    <a:pt x="5261" y="2525"/>
                  </a:cubicBezTo>
                  <a:cubicBezTo>
                    <a:pt x="4876" y="2525"/>
                    <a:pt x="4489" y="2579"/>
                    <a:pt x="4109" y="2689"/>
                  </a:cubicBezTo>
                  <a:cubicBezTo>
                    <a:pt x="1903" y="3321"/>
                    <a:pt x="622" y="5631"/>
                    <a:pt x="1254" y="7838"/>
                  </a:cubicBezTo>
                  <a:cubicBezTo>
                    <a:pt x="1560" y="8900"/>
                    <a:pt x="2257" y="9782"/>
                    <a:pt x="3223" y="10322"/>
                  </a:cubicBezTo>
                  <a:cubicBezTo>
                    <a:pt x="3256" y="10339"/>
                    <a:pt x="3282" y="10355"/>
                    <a:pt x="3311" y="10371"/>
                  </a:cubicBezTo>
                  <a:cubicBezTo>
                    <a:pt x="2935" y="10650"/>
                    <a:pt x="2620" y="11008"/>
                    <a:pt x="2386" y="11430"/>
                  </a:cubicBezTo>
                  <a:cubicBezTo>
                    <a:pt x="1957" y="12207"/>
                    <a:pt x="1855" y="13102"/>
                    <a:pt x="2100" y="13954"/>
                  </a:cubicBezTo>
                  <a:cubicBezTo>
                    <a:pt x="2342" y="14801"/>
                    <a:pt x="2900" y="15506"/>
                    <a:pt x="3668" y="15936"/>
                  </a:cubicBezTo>
                  <a:cubicBezTo>
                    <a:pt x="3674" y="15939"/>
                    <a:pt x="3679" y="15940"/>
                    <a:pt x="3682" y="15944"/>
                  </a:cubicBezTo>
                  <a:cubicBezTo>
                    <a:pt x="3911" y="16072"/>
                    <a:pt x="4155" y="16161"/>
                    <a:pt x="4400" y="16231"/>
                  </a:cubicBezTo>
                  <a:cubicBezTo>
                    <a:pt x="4116" y="16468"/>
                    <a:pt x="3866" y="16754"/>
                    <a:pt x="3675" y="17098"/>
                  </a:cubicBezTo>
                  <a:cubicBezTo>
                    <a:pt x="3411" y="17574"/>
                    <a:pt x="3294" y="18101"/>
                    <a:pt x="3302" y="18633"/>
                  </a:cubicBezTo>
                  <a:lnTo>
                    <a:pt x="978" y="20608"/>
                  </a:lnTo>
                  <a:cubicBezTo>
                    <a:pt x="334" y="21154"/>
                    <a:pt x="0" y="21980"/>
                    <a:pt x="85" y="22820"/>
                  </a:cubicBezTo>
                  <a:cubicBezTo>
                    <a:pt x="168" y="23655"/>
                    <a:pt x="652" y="24396"/>
                    <a:pt x="1383" y="24805"/>
                  </a:cubicBezTo>
                  <a:cubicBezTo>
                    <a:pt x="1388" y="24808"/>
                    <a:pt x="1390" y="24809"/>
                    <a:pt x="1395" y="24812"/>
                  </a:cubicBezTo>
                  <a:lnTo>
                    <a:pt x="3724" y="26102"/>
                  </a:lnTo>
                  <a:cubicBezTo>
                    <a:pt x="4111" y="26316"/>
                    <a:pt x="4541" y="26424"/>
                    <a:pt x="4970" y="26424"/>
                  </a:cubicBezTo>
                  <a:cubicBezTo>
                    <a:pt x="5360" y="26424"/>
                    <a:pt x="5750" y="26335"/>
                    <a:pt x="6109" y="26158"/>
                  </a:cubicBezTo>
                  <a:cubicBezTo>
                    <a:pt x="6864" y="25784"/>
                    <a:pt x="7387" y="25063"/>
                    <a:pt x="7509" y="24229"/>
                  </a:cubicBezTo>
                  <a:lnTo>
                    <a:pt x="7952" y="21207"/>
                  </a:lnTo>
                  <a:cubicBezTo>
                    <a:pt x="8396" y="20939"/>
                    <a:pt x="8786" y="20567"/>
                    <a:pt x="9055" y="20081"/>
                  </a:cubicBezTo>
                  <a:cubicBezTo>
                    <a:pt x="9247" y="19734"/>
                    <a:pt x="9365" y="19361"/>
                    <a:pt x="9414" y="18977"/>
                  </a:cubicBezTo>
                  <a:cubicBezTo>
                    <a:pt x="9634" y="19201"/>
                    <a:pt x="9889" y="19394"/>
                    <a:pt x="10179" y="19548"/>
                  </a:cubicBezTo>
                  <a:cubicBezTo>
                    <a:pt x="10678" y="19824"/>
                    <a:pt x="11227" y="19965"/>
                    <a:pt x="11782" y="19965"/>
                  </a:cubicBezTo>
                  <a:cubicBezTo>
                    <a:pt x="12090" y="19965"/>
                    <a:pt x="12400" y="19922"/>
                    <a:pt x="12704" y="19834"/>
                  </a:cubicBezTo>
                  <a:cubicBezTo>
                    <a:pt x="13557" y="19588"/>
                    <a:pt x="14264" y="19026"/>
                    <a:pt x="14694" y="18251"/>
                  </a:cubicBezTo>
                  <a:cubicBezTo>
                    <a:pt x="14926" y="17829"/>
                    <a:pt x="15063" y="17372"/>
                    <a:pt x="15099" y="16906"/>
                  </a:cubicBezTo>
                  <a:cubicBezTo>
                    <a:pt x="15706" y="17226"/>
                    <a:pt x="16368" y="17388"/>
                    <a:pt x="17037" y="17388"/>
                  </a:cubicBezTo>
                  <a:cubicBezTo>
                    <a:pt x="17421" y="17388"/>
                    <a:pt x="17808" y="17334"/>
                    <a:pt x="18188" y="17226"/>
                  </a:cubicBezTo>
                  <a:cubicBezTo>
                    <a:pt x="19254" y="16921"/>
                    <a:pt x="20140" y="16215"/>
                    <a:pt x="20679" y="15242"/>
                  </a:cubicBezTo>
                  <a:cubicBezTo>
                    <a:pt x="21218" y="14269"/>
                    <a:pt x="21347" y="13147"/>
                    <a:pt x="21041" y="12079"/>
                  </a:cubicBezTo>
                  <a:cubicBezTo>
                    <a:pt x="20742" y="11034"/>
                    <a:pt x="20061" y="10163"/>
                    <a:pt x="19118" y="9621"/>
                  </a:cubicBezTo>
                  <a:cubicBezTo>
                    <a:pt x="19509" y="9337"/>
                    <a:pt x="19835" y="8972"/>
                    <a:pt x="20077" y="8536"/>
                  </a:cubicBezTo>
                  <a:cubicBezTo>
                    <a:pt x="20507" y="7761"/>
                    <a:pt x="20609" y="6864"/>
                    <a:pt x="20364" y="6011"/>
                  </a:cubicBezTo>
                  <a:cubicBezTo>
                    <a:pt x="20120" y="5164"/>
                    <a:pt x="19562" y="4461"/>
                    <a:pt x="18796" y="4029"/>
                  </a:cubicBezTo>
                  <a:cubicBezTo>
                    <a:pt x="18790" y="4026"/>
                    <a:pt x="18787" y="4023"/>
                    <a:pt x="18781" y="4020"/>
                  </a:cubicBezTo>
                  <a:cubicBezTo>
                    <a:pt x="18282" y="3743"/>
                    <a:pt x="17733" y="3603"/>
                    <a:pt x="17178" y="3603"/>
                  </a:cubicBezTo>
                  <a:cubicBezTo>
                    <a:pt x="16870" y="3603"/>
                    <a:pt x="16561" y="3646"/>
                    <a:pt x="16257" y="3733"/>
                  </a:cubicBezTo>
                  <a:lnTo>
                    <a:pt x="14401" y="4265"/>
                  </a:lnTo>
                  <a:lnTo>
                    <a:pt x="13870" y="2409"/>
                  </a:lnTo>
                  <a:cubicBezTo>
                    <a:pt x="13627" y="1562"/>
                    <a:pt x="13070" y="858"/>
                    <a:pt x="12302" y="428"/>
                  </a:cubicBezTo>
                  <a:cubicBezTo>
                    <a:pt x="12296" y="424"/>
                    <a:pt x="12293" y="423"/>
                    <a:pt x="12287" y="418"/>
                  </a:cubicBezTo>
                  <a:cubicBezTo>
                    <a:pt x="11788" y="141"/>
                    <a:pt x="11238" y="1"/>
                    <a:pt x="10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8" name="Google Shape;4849;p41">
              <a:extLst>
                <a:ext uri="{FF2B5EF4-FFF2-40B4-BE49-F238E27FC236}">
                  <a16:creationId xmlns:a16="http://schemas.microsoft.com/office/drawing/2014/main" id="{416064F3-016F-4877-9139-FEE40950B187}"/>
                </a:ext>
              </a:extLst>
            </p:cNvPr>
            <p:cNvSpPr/>
            <p:nvPr/>
          </p:nvSpPr>
          <p:spPr>
            <a:xfrm>
              <a:off x="992775" y="3715425"/>
              <a:ext cx="441675" cy="422950"/>
            </a:xfrm>
            <a:custGeom>
              <a:avLst/>
              <a:gdLst/>
              <a:ahLst/>
              <a:cxnLst/>
              <a:rect l="l" t="t" r="r" b="b"/>
              <a:pathLst>
                <a:path w="17667" h="16918" extrusionOk="0">
                  <a:moveTo>
                    <a:pt x="8361" y="994"/>
                  </a:moveTo>
                  <a:cubicBezTo>
                    <a:pt x="8713" y="994"/>
                    <a:pt x="9036" y="1226"/>
                    <a:pt x="9139" y="1582"/>
                  </a:cubicBezTo>
                  <a:lnTo>
                    <a:pt x="10032" y="4698"/>
                  </a:lnTo>
                  <a:lnTo>
                    <a:pt x="8473" y="5147"/>
                  </a:lnTo>
                  <a:lnTo>
                    <a:pt x="7578" y="2031"/>
                  </a:lnTo>
                  <a:cubicBezTo>
                    <a:pt x="7457" y="1599"/>
                    <a:pt x="7706" y="1149"/>
                    <a:pt x="8136" y="1026"/>
                  </a:cubicBezTo>
                  <a:cubicBezTo>
                    <a:pt x="8211" y="1004"/>
                    <a:pt x="8286" y="994"/>
                    <a:pt x="8361" y="994"/>
                  </a:cubicBezTo>
                  <a:close/>
                  <a:moveTo>
                    <a:pt x="2938" y="3518"/>
                  </a:moveTo>
                  <a:cubicBezTo>
                    <a:pt x="3222" y="3518"/>
                    <a:pt x="3498" y="3592"/>
                    <a:pt x="3740" y="3725"/>
                  </a:cubicBezTo>
                  <a:cubicBezTo>
                    <a:pt x="4111" y="3931"/>
                    <a:pt x="4404" y="4277"/>
                    <a:pt x="4528" y="4714"/>
                  </a:cubicBezTo>
                  <a:lnTo>
                    <a:pt x="4980" y="6287"/>
                  </a:lnTo>
                  <a:lnTo>
                    <a:pt x="4970" y="6309"/>
                  </a:lnTo>
                  <a:lnTo>
                    <a:pt x="3395" y="6762"/>
                  </a:lnTo>
                  <a:cubicBezTo>
                    <a:pt x="3243" y="6805"/>
                    <a:pt x="3089" y="6827"/>
                    <a:pt x="2936" y="6827"/>
                  </a:cubicBezTo>
                  <a:cubicBezTo>
                    <a:pt x="2660" y="6827"/>
                    <a:pt x="2387" y="6757"/>
                    <a:pt x="2138" y="6619"/>
                  </a:cubicBezTo>
                  <a:cubicBezTo>
                    <a:pt x="1751" y="6404"/>
                    <a:pt x="1471" y="6052"/>
                    <a:pt x="1349" y="5628"/>
                  </a:cubicBezTo>
                  <a:cubicBezTo>
                    <a:pt x="1099" y="4752"/>
                    <a:pt x="1607" y="3835"/>
                    <a:pt x="2483" y="3582"/>
                  </a:cubicBezTo>
                  <a:cubicBezTo>
                    <a:pt x="2635" y="3538"/>
                    <a:pt x="2787" y="3518"/>
                    <a:pt x="2938" y="3518"/>
                  </a:cubicBezTo>
                  <a:close/>
                  <a:moveTo>
                    <a:pt x="14859" y="4595"/>
                  </a:moveTo>
                  <a:cubicBezTo>
                    <a:pt x="14995" y="4595"/>
                    <a:pt x="15129" y="4629"/>
                    <a:pt x="15249" y="4697"/>
                  </a:cubicBezTo>
                  <a:cubicBezTo>
                    <a:pt x="15440" y="4803"/>
                    <a:pt x="15576" y="4975"/>
                    <a:pt x="15636" y="5182"/>
                  </a:cubicBezTo>
                  <a:cubicBezTo>
                    <a:pt x="15761" y="5612"/>
                    <a:pt x="15510" y="6061"/>
                    <a:pt x="15080" y="6186"/>
                  </a:cubicBezTo>
                  <a:lnTo>
                    <a:pt x="11879" y="7103"/>
                  </a:lnTo>
                  <a:lnTo>
                    <a:pt x="11432" y="5542"/>
                  </a:lnTo>
                  <a:lnTo>
                    <a:pt x="14633" y="4626"/>
                  </a:lnTo>
                  <a:cubicBezTo>
                    <a:pt x="14707" y="4605"/>
                    <a:pt x="14783" y="4595"/>
                    <a:pt x="14859" y="4595"/>
                  </a:cubicBezTo>
                  <a:close/>
                  <a:moveTo>
                    <a:pt x="10425" y="5614"/>
                  </a:moveTo>
                  <a:lnTo>
                    <a:pt x="10921" y="7342"/>
                  </a:lnTo>
                  <a:lnTo>
                    <a:pt x="9192" y="7838"/>
                  </a:lnTo>
                  <a:lnTo>
                    <a:pt x="8696" y="6110"/>
                  </a:lnTo>
                  <a:lnTo>
                    <a:pt x="10425" y="5614"/>
                  </a:lnTo>
                  <a:close/>
                  <a:moveTo>
                    <a:pt x="7746" y="6382"/>
                  </a:moveTo>
                  <a:lnTo>
                    <a:pt x="8243" y="8111"/>
                  </a:lnTo>
                  <a:lnTo>
                    <a:pt x="6513" y="8608"/>
                  </a:lnTo>
                  <a:lnTo>
                    <a:pt x="6023" y="6895"/>
                  </a:lnTo>
                  <a:cubicBezTo>
                    <a:pt x="6025" y="6891"/>
                    <a:pt x="6029" y="6888"/>
                    <a:pt x="6030" y="6884"/>
                  </a:cubicBezTo>
                  <a:cubicBezTo>
                    <a:pt x="6030" y="6881"/>
                    <a:pt x="6032" y="6877"/>
                    <a:pt x="6033" y="6874"/>
                  </a:cubicBezTo>
                  <a:lnTo>
                    <a:pt x="7746" y="6382"/>
                  </a:lnTo>
                  <a:close/>
                  <a:moveTo>
                    <a:pt x="11193" y="8293"/>
                  </a:moveTo>
                  <a:lnTo>
                    <a:pt x="11666" y="9944"/>
                  </a:lnTo>
                  <a:cubicBezTo>
                    <a:pt x="11644" y="9974"/>
                    <a:pt x="11627" y="10008"/>
                    <a:pt x="11613" y="10044"/>
                  </a:cubicBezTo>
                  <a:lnTo>
                    <a:pt x="9960" y="10517"/>
                  </a:lnTo>
                  <a:lnTo>
                    <a:pt x="9464" y="8788"/>
                  </a:lnTo>
                  <a:lnTo>
                    <a:pt x="11193" y="8293"/>
                  </a:lnTo>
                  <a:close/>
                  <a:moveTo>
                    <a:pt x="8516" y="9061"/>
                  </a:moveTo>
                  <a:lnTo>
                    <a:pt x="9012" y="10789"/>
                  </a:lnTo>
                  <a:lnTo>
                    <a:pt x="7283" y="11285"/>
                  </a:lnTo>
                  <a:lnTo>
                    <a:pt x="6786" y="9557"/>
                  </a:lnTo>
                  <a:lnTo>
                    <a:pt x="8516" y="9061"/>
                  </a:lnTo>
                  <a:close/>
                  <a:moveTo>
                    <a:pt x="5844" y="9855"/>
                  </a:moveTo>
                  <a:lnTo>
                    <a:pt x="6291" y="11414"/>
                  </a:lnTo>
                  <a:lnTo>
                    <a:pt x="3200" y="12301"/>
                  </a:lnTo>
                  <a:cubicBezTo>
                    <a:pt x="3125" y="12323"/>
                    <a:pt x="3050" y="12333"/>
                    <a:pt x="2976" y="12333"/>
                  </a:cubicBezTo>
                  <a:cubicBezTo>
                    <a:pt x="2623" y="12333"/>
                    <a:pt x="2298" y="12101"/>
                    <a:pt x="2197" y="11744"/>
                  </a:cubicBezTo>
                  <a:cubicBezTo>
                    <a:pt x="2073" y="11314"/>
                    <a:pt x="2324" y="10864"/>
                    <a:pt x="2754" y="10741"/>
                  </a:cubicBezTo>
                  <a:lnTo>
                    <a:pt x="5844" y="9855"/>
                  </a:lnTo>
                  <a:close/>
                  <a:moveTo>
                    <a:pt x="14722" y="10050"/>
                  </a:moveTo>
                  <a:cubicBezTo>
                    <a:pt x="15442" y="10050"/>
                    <a:pt x="16106" y="10523"/>
                    <a:pt x="16314" y="11248"/>
                  </a:cubicBezTo>
                  <a:cubicBezTo>
                    <a:pt x="16565" y="12124"/>
                    <a:pt x="16057" y="13041"/>
                    <a:pt x="15179" y="13292"/>
                  </a:cubicBezTo>
                  <a:cubicBezTo>
                    <a:pt x="15027" y="13335"/>
                    <a:pt x="14873" y="13357"/>
                    <a:pt x="14720" y="13357"/>
                  </a:cubicBezTo>
                  <a:cubicBezTo>
                    <a:pt x="14444" y="13357"/>
                    <a:pt x="14171" y="13287"/>
                    <a:pt x="13922" y="13148"/>
                  </a:cubicBezTo>
                  <a:cubicBezTo>
                    <a:pt x="13535" y="12936"/>
                    <a:pt x="13255" y="12582"/>
                    <a:pt x="13134" y="12158"/>
                  </a:cubicBezTo>
                  <a:lnTo>
                    <a:pt x="12701" y="10646"/>
                  </a:lnTo>
                  <a:cubicBezTo>
                    <a:pt x="12711" y="10630"/>
                    <a:pt x="12724" y="10616"/>
                    <a:pt x="12732" y="10600"/>
                  </a:cubicBezTo>
                  <a:cubicBezTo>
                    <a:pt x="12741" y="10583"/>
                    <a:pt x="12748" y="10566"/>
                    <a:pt x="12755" y="10547"/>
                  </a:cubicBezTo>
                  <a:lnTo>
                    <a:pt x="14267" y="10114"/>
                  </a:lnTo>
                  <a:cubicBezTo>
                    <a:pt x="14419" y="10071"/>
                    <a:pt x="14572" y="10050"/>
                    <a:pt x="14722" y="10050"/>
                  </a:cubicBezTo>
                  <a:close/>
                  <a:moveTo>
                    <a:pt x="9343" y="11722"/>
                  </a:moveTo>
                  <a:lnTo>
                    <a:pt x="10253" y="14897"/>
                  </a:lnTo>
                  <a:cubicBezTo>
                    <a:pt x="10376" y="15327"/>
                    <a:pt x="10127" y="15777"/>
                    <a:pt x="9695" y="15900"/>
                  </a:cubicBezTo>
                  <a:cubicBezTo>
                    <a:pt x="9621" y="15922"/>
                    <a:pt x="9545" y="15932"/>
                    <a:pt x="9470" y="15932"/>
                  </a:cubicBezTo>
                  <a:cubicBezTo>
                    <a:pt x="9334" y="15932"/>
                    <a:pt x="9200" y="15898"/>
                    <a:pt x="9079" y="15831"/>
                  </a:cubicBezTo>
                  <a:cubicBezTo>
                    <a:pt x="8890" y="15725"/>
                    <a:pt x="8754" y="15553"/>
                    <a:pt x="8692" y="15345"/>
                  </a:cubicBezTo>
                  <a:lnTo>
                    <a:pt x="7782" y="12171"/>
                  </a:lnTo>
                  <a:lnTo>
                    <a:pt x="9343" y="11722"/>
                  </a:lnTo>
                  <a:close/>
                  <a:moveTo>
                    <a:pt x="8363" y="0"/>
                  </a:moveTo>
                  <a:cubicBezTo>
                    <a:pt x="8197" y="0"/>
                    <a:pt x="8030" y="23"/>
                    <a:pt x="7866" y="70"/>
                  </a:cubicBezTo>
                  <a:cubicBezTo>
                    <a:pt x="7403" y="203"/>
                    <a:pt x="7021" y="507"/>
                    <a:pt x="6787" y="929"/>
                  </a:cubicBezTo>
                  <a:cubicBezTo>
                    <a:pt x="6555" y="1350"/>
                    <a:pt x="6499" y="1836"/>
                    <a:pt x="6632" y="2297"/>
                  </a:cubicBezTo>
                  <a:lnTo>
                    <a:pt x="7525" y="5413"/>
                  </a:lnTo>
                  <a:lnTo>
                    <a:pt x="5896" y="5880"/>
                  </a:lnTo>
                  <a:lnTo>
                    <a:pt x="5482" y="4439"/>
                  </a:lnTo>
                  <a:cubicBezTo>
                    <a:pt x="5150" y="3280"/>
                    <a:pt x="4089" y="2524"/>
                    <a:pt x="2941" y="2524"/>
                  </a:cubicBezTo>
                  <a:cubicBezTo>
                    <a:pt x="2700" y="2524"/>
                    <a:pt x="2456" y="2557"/>
                    <a:pt x="2214" y="2627"/>
                  </a:cubicBezTo>
                  <a:cubicBezTo>
                    <a:pt x="813" y="3028"/>
                    <a:pt x="1" y="4496"/>
                    <a:pt x="402" y="5895"/>
                  </a:cubicBezTo>
                  <a:cubicBezTo>
                    <a:pt x="598" y="6574"/>
                    <a:pt x="1044" y="7134"/>
                    <a:pt x="1662" y="7477"/>
                  </a:cubicBezTo>
                  <a:cubicBezTo>
                    <a:pt x="2060" y="7698"/>
                    <a:pt x="2497" y="7809"/>
                    <a:pt x="2940" y="7809"/>
                  </a:cubicBezTo>
                  <a:cubicBezTo>
                    <a:pt x="3185" y="7809"/>
                    <a:pt x="3431" y="7775"/>
                    <a:pt x="3673" y="7706"/>
                  </a:cubicBezTo>
                  <a:lnTo>
                    <a:pt x="5115" y="7292"/>
                  </a:lnTo>
                  <a:lnTo>
                    <a:pt x="5575" y="8897"/>
                  </a:lnTo>
                  <a:lnTo>
                    <a:pt x="2485" y="9785"/>
                  </a:lnTo>
                  <a:cubicBezTo>
                    <a:pt x="2022" y="9916"/>
                    <a:pt x="1639" y="10222"/>
                    <a:pt x="1405" y="10643"/>
                  </a:cubicBezTo>
                  <a:cubicBezTo>
                    <a:pt x="1173" y="11063"/>
                    <a:pt x="1117" y="11549"/>
                    <a:pt x="1251" y="12010"/>
                  </a:cubicBezTo>
                  <a:cubicBezTo>
                    <a:pt x="1382" y="12473"/>
                    <a:pt x="1688" y="12856"/>
                    <a:pt x="2108" y="13090"/>
                  </a:cubicBezTo>
                  <a:cubicBezTo>
                    <a:pt x="2379" y="13239"/>
                    <a:pt x="2678" y="13316"/>
                    <a:pt x="2980" y="13316"/>
                  </a:cubicBezTo>
                  <a:cubicBezTo>
                    <a:pt x="3146" y="13316"/>
                    <a:pt x="3313" y="13293"/>
                    <a:pt x="3476" y="13246"/>
                  </a:cubicBezTo>
                  <a:lnTo>
                    <a:pt x="6704" y="12318"/>
                  </a:lnTo>
                  <a:cubicBezTo>
                    <a:pt x="6705" y="12321"/>
                    <a:pt x="6707" y="12321"/>
                    <a:pt x="6710" y="12323"/>
                  </a:cubicBezTo>
                  <a:cubicBezTo>
                    <a:pt x="6743" y="12340"/>
                    <a:pt x="6779" y="12354"/>
                    <a:pt x="6817" y="12366"/>
                  </a:cubicBezTo>
                  <a:lnTo>
                    <a:pt x="7749" y="15612"/>
                  </a:lnTo>
                  <a:cubicBezTo>
                    <a:pt x="7881" y="16074"/>
                    <a:pt x="8186" y="16458"/>
                    <a:pt x="8606" y="16690"/>
                  </a:cubicBezTo>
                  <a:cubicBezTo>
                    <a:pt x="8877" y="16840"/>
                    <a:pt x="9175" y="16917"/>
                    <a:pt x="9476" y="16917"/>
                  </a:cubicBezTo>
                  <a:cubicBezTo>
                    <a:pt x="9643" y="16917"/>
                    <a:pt x="9810" y="16894"/>
                    <a:pt x="9975" y="16846"/>
                  </a:cubicBezTo>
                  <a:cubicBezTo>
                    <a:pt x="10438" y="16714"/>
                    <a:pt x="10820" y="16409"/>
                    <a:pt x="11054" y="15988"/>
                  </a:cubicBezTo>
                  <a:cubicBezTo>
                    <a:pt x="11286" y="15568"/>
                    <a:pt x="11342" y="15082"/>
                    <a:pt x="11210" y="14619"/>
                  </a:cubicBezTo>
                  <a:lnTo>
                    <a:pt x="10299" y="11444"/>
                  </a:lnTo>
                  <a:lnTo>
                    <a:pt x="11788" y="11019"/>
                  </a:lnTo>
                  <a:lnTo>
                    <a:pt x="12190" y="12426"/>
                  </a:lnTo>
                  <a:cubicBezTo>
                    <a:pt x="12387" y="13105"/>
                    <a:pt x="12833" y="13669"/>
                    <a:pt x="13450" y="14008"/>
                  </a:cubicBezTo>
                  <a:cubicBezTo>
                    <a:pt x="13848" y="14229"/>
                    <a:pt x="14286" y="14341"/>
                    <a:pt x="14728" y="14341"/>
                  </a:cubicBezTo>
                  <a:cubicBezTo>
                    <a:pt x="14973" y="14341"/>
                    <a:pt x="15219" y="14306"/>
                    <a:pt x="15461" y="14238"/>
                  </a:cubicBezTo>
                  <a:cubicBezTo>
                    <a:pt x="16853" y="13841"/>
                    <a:pt x="17667" y="12374"/>
                    <a:pt x="17266" y="10974"/>
                  </a:cubicBezTo>
                  <a:cubicBezTo>
                    <a:pt x="16934" y="9815"/>
                    <a:pt x="15874" y="9060"/>
                    <a:pt x="14725" y="9060"/>
                  </a:cubicBezTo>
                  <a:cubicBezTo>
                    <a:pt x="14484" y="9060"/>
                    <a:pt x="14239" y="9093"/>
                    <a:pt x="13996" y="9163"/>
                  </a:cubicBezTo>
                  <a:lnTo>
                    <a:pt x="12589" y="9565"/>
                  </a:lnTo>
                  <a:lnTo>
                    <a:pt x="12156" y="8052"/>
                  </a:lnTo>
                  <a:lnTo>
                    <a:pt x="15355" y="7134"/>
                  </a:lnTo>
                  <a:cubicBezTo>
                    <a:pt x="15818" y="7003"/>
                    <a:pt x="16201" y="6697"/>
                    <a:pt x="16433" y="6276"/>
                  </a:cubicBezTo>
                  <a:cubicBezTo>
                    <a:pt x="16666" y="5856"/>
                    <a:pt x="16722" y="5370"/>
                    <a:pt x="16589" y="4907"/>
                  </a:cubicBezTo>
                  <a:cubicBezTo>
                    <a:pt x="16457" y="4446"/>
                    <a:pt x="16152" y="4062"/>
                    <a:pt x="15731" y="3829"/>
                  </a:cubicBezTo>
                  <a:cubicBezTo>
                    <a:pt x="15460" y="3679"/>
                    <a:pt x="15163" y="3603"/>
                    <a:pt x="14861" y="3603"/>
                  </a:cubicBezTo>
                  <a:cubicBezTo>
                    <a:pt x="14695" y="3603"/>
                    <a:pt x="14527" y="3626"/>
                    <a:pt x="14362" y="3673"/>
                  </a:cubicBezTo>
                  <a:lnTo>
                    <a:pt x="11077" y="4616"/>
                  </a:lnTo>
                  <a:cubicBezTo>
                    <a:pt x="11063" y="4605"/>
                    <a:pt x="11048" y="4596"/>
                    <a:pt x="11034" y="4585"/>
                  </a:cubicBezTo>
                  <a:lnTo>
                    <a:pt x="10094" y="1306"/>
                  </a:lnTo>
                  <a:cubicBezTo>
                    <a:pt x="9960" y="843"/>
                    <a:pt x="9657" y="460"/>
                    <a:pt x="9235" y="226"/>
                  </a:cubicBezTo>
                  <a:cubicBezTo>
                    <a:pt x="8963" y="77"/>
                    <a:pt x="8665" y="0"/>
                    <a:pt x="8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9" name="Google Shape;4850;p41">
              <a:extLst>
                <a:ext uri="{FF2B5EF4-FFF2-40B4-BE49-F238E27FC236}">
                  <a16:creationId xmlns:a16="http://schemas.microsoft.com/office/drawing/2014/main" id="{A1F56F04-4D80-422C-9833-156A94E88C30}"/>
                </a:ext>
              </a:extLst>
            </p:cNvPr>
            <p:cNvSpPr/>
            <p:nvPr/>
          </p:nvSpPr>
          <p:spPr>
            <a:xfrm>
              <a:off x="622725" y="3387175"/>
              <a:ext cx="1071750" cy="1216475"/>
            </a:xfrm>
            <a:custGeom>
              <a:avLst/>
              <a:gdLst/>
              <a:ahLst/>
              <a:cxnLst/>
              <a:rect l="l" t="t" r="r" b="b"/>
              <a:pathLst>
                <a:path w="42870" h="48659" extrusionOk="0">
                  <a:moveTo>
                    <a:pt x="22528" y="793"/>
                  </a:moveTo>
                  <a:lnTo>
                    <a:pt x="40770" y="10903"/>
                  </a:lnTo>
                  <a:cubicBezTo>
                    <a:pt x="40055" y="12524"/>
                    <a:pt x="40607" y="14440"/>
                    <a:pt x="42069" y="15433"/>
                  </a:cubicBezTo>
                  <a:lnTo>
                    <a:pt x="24825" y="46544"/>
                  </a:lnTo>
                  <a:cubicBezTo>
                    <a:pt x="24351" y="46336"/>
                    <a:pt x="23851" y="46235"/>
                    <a:pt x="23356" y="46235"/>
                  </a:cubicBezTo>
                  <a:cubicBezTo>
                    <a:pt x="22161" y="46235"/>
                    <a:pt x="20994" y="46821"/>
                    <a:pt x="20276" y="47880"/>
                  </a:cubicBezTo>
                  <a:lnTo>
                    <a:pt x="2037" y="37771"/>
                  </a:lnTo>
                  <a:cubicBezTo>
                    <a:pt x="2633" y="36460"/>
                    <a:pt x="2407" y="34968"/>
                    <a:pt x="1522" y="33906"/>
                  </a:cubicBezTo>
                  <a:cubicBezTo>
                    <a:pt x="1326" y="33667"/>
                    <a:pt x="1095" y="33450"/>
                    <a:pt x="833" y="33264"/>
                  </a:cubicBezTo>
                  <a:lnTo>
                    <a:pt x="18091" y="2127"/>
                  </a:lnTo>
                  <a:cubicBezTo>
                    <a:pt x="18549" y="2316"/>
                    <a:pt x="19026" y="2406"/>
                    <a:pt x="19496" y="2406"/>
                  </a:cubicBezTo>
                  <a:cubicBezTo>
                    <a:pt x="20683" y="2406"/>
                    <a:pt x="21828" y="1828"/>
                    <a:pt x="22528" y="793"/>
                  </a:cubicBezTo>
                  <a:close/>
                  <a:moveTo>
                    <a:pt x="22410" y="1"/>
                  </a:moveTo>
                  <a:cubicBezTo>
                    <a:pt x="22291" y="1"/>
                    <a:pt x="22176" y="63"/>
                    <a:pt x="22115" y="175"/>
                  </a:cubicBezTo>
                  <a:cubicBezTo>
                    <a:pt x="21564" y="1168"/>
                    <a:pt x="20549" y="1728"/>
                    <a:pt x="19493" y="1728"/>
                  </a:cubicBezTo>
                  <a:cubicBezTo>
                    <a:pt x="19025" y="1728"/>
                    <a:pt x="18549" y="1618"/>
                    <a:pt x="18102" y="1387"/>
                  </a:cubicBezTo>
                  <a:cubicBezTo>
                    <a:pt x="18052" y="1362"/>
                    <a:pt x="17999" y="1349"/>
                    <a:pt x="17947" y="1349"/>
                  </a:cubicBezTo>
                  <a:cubicBezTo>
                    <a:pt x="17827" y="1349"/>
                    <a:pt x="17711" y="1413"/>
                    <a:pt x="17651" y="1524"/>
                  </a:cubicBezTo>
                  <a:lnTo>
                    <a:pt x="89" y="33208"/>
                  </a:lnTo>
                  <a:cubicBezTo>
                    <a:pt x="0" y="33369"/>
                    <a:pt x="56" y="33569"/>
                    <a:pt x="214" y="33664"/>
                  </a:cubicBezTo>
                  <a:cubicBezTo>
                    <a:pt x="1620" y="34498"/>
                    <a:pt x="2106" y="36275"/>
                    <a:pt x="1293" y="37737"/>
                  </a:cubicBezTo>
                  <a:cubicBezTo>
                    <a:pt x="1247" y="37816"/>
                    <a:pt x="1234" y="37909"/>
                    <a:pt x="1260" y="37998"/>
                  </a:cubicBezTo>
                  <a:cubicBezTo>
                    <a:pt x="1272" y="38044"/>
                    <a:pt x="1296" y="38087"/>
                    <a:pt x="1326" y="38123"/>
                  </a:cubicBezTo>
                  <a:cubicBezTo>
                    <a:pt x="1353" y="38156"/>
                    <a:pt x="1385" y="38181"/>
                    <a:pt x="1422" y="38201"/>
                  </a:cubicBezTo>
                  <a:lnTo>
                    <a:pt x="20233" y="48622"/>
                  </a:lnTo>
                  <a:cubicBezTo>
                    <a:pt x="20277" y="48647"/>
                    <a:pt x="20326" y="48658"/>
                    <a:pt x="20374" y="48658"/>
                  </a:cubicBezTo>
                  <a:cubicBezTo>
                    <a:pt x="20507" y="48658"/>
                    <a:pt x="20645" y="48576"/>
                    <a:pt x="20711" y="48456"/>
                  </a:cubicBezTo>
                  <a:cubicBezTo>
                    <a:pt x="21259" y="47465"/>
                    <a:pt x="22289" y="46906"/>
                    <a:pt x="23348" y="46906"/>
                  </a:cubicBezTo>
                  <a:cubicBezTo>
                    <a:pt x="23842" y="46906"/>
                    <a:pt x="24341" y="47027"/>
                    <a:pt x="24803" y="47282"/>
                  </a:cubicBezTo>
                  <a:cubicBezTo>
                    <a:pt x="24855" y="47312"/>
                    <a:pt x="24911" y="47326"/>
                    <a:pt x="24967" y="47326"/>
                  </a:cubicBezTo>
                  <a:cubicBezTo>
                    <a:pt x="25085" y="47326"/>
                    <a:pt x="25200" y="47263"/>
                    <a:pt x="25261" y="47152"/>
                  </a:cubicBezTo>
                  <a:lnTo>
                    <a:pt x="42817" y="15476"/>
                  </a:lnTo>
                  <a:cubicBezTo>
                    <a:pt x="42860" y="15399"/>
                    <a:pt x="42870" y="15305"/>
                    <a:pt x="42846" y="15220"/>
                  </a:cubicBezTo>
                  <a:cubicBezTo>
                    <a:pt x="42820" y="15134"/>
                    <a:pt x="42762" y="15060"/>
                    <a:pt x="42684" y="15017"/>
                  </a:cubicBezTo>
                  <a:cubicBezTo>
                    <a:pt x="41235" y="14215"/>
                    <a:pt x="40706" y="12376"/>
                    <a:pt x="41510" y="10926"/>
                  </a:cubicBezTo>
                  <a:cubicBezTo>
                    <a:pt x="41601" y="10762"/>
                    <a:pt x="41541" y="10554"/>
                    <a:pt x="41379" y="10467"/>
                  </a:cubicBezTo>
                  <a:lnTo>
                    <a:pt x="22574" y="43"/>
                  </a:lnTo>
                  <a:cubicBezTo>
                    <a:pt x="22522" y="14"/>
                    <a:pt x="22466" y="1"/>
                    <a:pt x="2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0" name="Google Shape;4851;p41">
              <a:extLst>
                <a:ext uri="{FF2B5EF4-FFF2-40B4-BE49-F238E27FC236}">
                  <a16:creationId xmlns:a16="http://schemas.microsoft.com/office/drawing/2014/main" id="{3FAE1423-28CB-427E-A657-4E7C4F4B318A}"/>
                </a:ext>
              </a:extLst>
            </p:cNvPr>
            <p:cNvSpPr/>
            <p:nvPr/>
          </p:nvSpPr>
          <p:spPr>
            <a:xfrm>
              <a:off x="1049550" y="4103250"/>
              <a:ext cx="88850" cy="77775"/>
            </a:xfrm>
            <a:custGeom>
              <a:avLst/>
              <a:gdLst/>
              <a:ahLst/>
              <a:cxnLst/>
              <a:rect l="l" t="t" r="r" b="b"/>
              <a:pathLst>
                <a:path w="3554" h="3111" extrusionOk="0">
                  <a:moveTo>
                    <a:pt x="1779" y="0"/>
                  </a:moveTo>
                  <a:cubicBezTo>
                    <a:pt x="1233" y="0"/>
                    <a:pt x="703" y="290"/>
                    <a:pt x="419" y="801"/>
                  </a:cubicBezTo>
                  <a:cubicBezTo>
                    <a:pt x="0" y="1552"/>
                    <a:pt x="272" y="2500"/>
                    <a:pt x="1023" y="2915"/>
                  </a:cubicBezTo>
                  <a:cubicBezTo>
                    <a:pt x="1262" y="3048"/>
                    <a:pt x="1521" y="3111"/>
                    <a:pt x="1776" y="3111"/>
                  </a:cubicBezTo>
                  <a:cubicBezTo>
                    <a:pt x="2323" y="3111"/>
                    <a:pt x="2854" y="2822"/>
                    <a:pt x="3137" y="2311"/>
                  </a:cubicBezTo>
                  <a:cubicBezTo>
                    <a:pt x="3553" y="1560"/>
                    <a:pt x="3282" y="614"/>
                    <a:pt x="2533" y="197"/>
                  </a:cubicBezTo>
                  <a:cubicBezTo>
                    <a:pt x="2293" y="63"/>
                    <a:pt x="2034" y="0"/>
                    <a:pt x="1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1" name="Google Shape;4852;p41">
              <a:extLst>
                <a:ext uri="{FF2B5EF4-FFF2-40B4-BE49-F238E27FC236}">
                  <a16:creationId xmlns:a16="http://schemas.microsoft.com/office/drawing/2014/main" id="{52B7D383-0B42-4A05-A5DE-6C3DE2D9CE28}"/>
                </a:ext>
              </a:extLst>
            </p:cNvPr>
            <p:cNvSpPr/>
            <p:nvPr/>
          </p:nvSpPr>
          <p:spPr>
            <a:xfrm>
              <a:off x="962425" y="4134850"/>
              <a:ext cx="142500" cy="172800"/>
            </a:xfrm>
            <a:custGeom>
              <a:avLst/>
              <a:gdLst/>
              <a:ahLst/>
              <a:cxnLst/>
              <a:rect l="l" t="t" r="r" b="b"/>
              <a:pathLst>
                <a:path w="5700" h="6912" extrusionOk="0">
                  <a:moveTo>
                    <a:pt x="5130" y="0"/>
                  </a:moveTo>
                  <a:cubicBezTo>
                    <a:pt x="5016" y="0"/>
                    <a:pt x="4899" y="39"/>
                    <a:pt x="4796" y="125"/>
                  </a:cubicBezTo>
                  <a:lnTo>
                    <a:pt x="279" y="3963"/>
                  </a:lnTo>
                  <a:cubicBezTo>
                    <a:pt x="1" y="4200"/>
                    <a:pt x="44" y="4640"/>
                    <a:pt x="363" y="4817"/>
                  </a:cubicBezTo>
                  <a:lnTo>
                    <a:pt x="4023" y="6845"/>
                  </a:lnTo>
                  <a:cubicBezTo>
                    <a:pt x="4104" y="6891"/>
                    <a:pt x="4191" y="6912"/>
                    <a:pt x="4275" y="6912"/>
                  </a:cubicBezTo>
                  <a:cubicBezTo>
                    <a:pt x="4522" y="6912"/>
                    <a:pt x="4753" y="6734"/>
                    <a:pt x="4792" y="6466"/>
                  </a:cubicBezTo>
                  <a:lnTo>
                    <a:pt x="5649" y="602"/>
                  </a:lnTo>
                  <a:cubicBezTo>
                    <a:pt x="5700" y="257"/>
                    <a:pt x="5425" y="0"/>
                    <a:pt x="5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2" name="Google Shape;4853;p41">
              <a:extLst>
                <a:ext uri="{FF2B5EF4-FFF2-40B4-BE49-F238E27FC236}">
                  <a16:creationId xmlns:a16="http://schemas.microsoft.com/office/drawing/2014/main" id="{28AB9785-1000-4F9E-B7CA-1CD669B89FBA}"/>
                </a:ext>
              </a:extLst>
            </p:cNvPr>
            <p:cNvSpPr/>
            <p:nvPr/>
          </p:nvSpPr>
          <p:spPr>
            <a:xfrm>
              <a:off x="1096200" y="3999675"/>
              <a:ext cx="81250" cy="130425"/>
            </a:xfrm>
            <a:custGeom>
              <a:avLst/>
              <a:gdLst/>
              <a:ahLst/>
              <a:cxnLst/>
              <a:rect l="l" t="t" r="r" b="b"/>
              <a:pathLst>
                <a:path w="3250" h="5217" extrusionOk="0">
                  <a:moveTo>
                    <a:pt x="2902" y="0"/>
                  </a:moveTo>
                  <a:cubicBezTo>
                    <a:pt x="2795" y="0"/>
                    <a:pt x="2690" y="57"/>
                    <a:pt x="2634" y="157"/>
                  </a:cubicBezTo>
                  <a:lnTo>
                    <a:pt x="82" y="4764"/>
                  </a:lnTo>
                  <a:cubicBezTo>
                    <a:pt x="0" y="4910"/>
                    <a:pt x="52" y="5095"/>
                    <a:pt x="198" y="5178"/>
                  </a:cubicBezTo>
                  <a:cubicBezTo>
                    <a:pt x="198" y="5178"/>
                    <a:pt x="198" y="5178"/>
                    <a:pt x="198" y="5178"/>
                  </a:cubicBezTo>
                  <a:lnTo>
                    <a:pt x="198" y="5178"/>
                  </a:lnTo>
                  <a:cubicBezTo>
                    <a:pt x="198" y="5179"/>
                    <a:pt x="199" y="5179"/>
                    <a:pt x="199" y="5179"/>
                  </a:cubicBezTo>
                  <a:cubicBezTo>
                    <a:pt x="199" y="5179"/>
                    <a:pt x="199" y="5179"/>
                    <a:pt x="199" y="5178"/>
                  </a:cubicBezTo>
                  <a:lnTo>
                    <a:pt x="199" y="5178"/>
                  </a:lnTo>
                  <a:cubicBezTo>
                    <a:pt x="246" y="5204"/>
                    <a:pt x="297" y="5216"/>
                    <a:pt x="347" y="5216"/>
                  </a:cubicBezTo>
                  <a:cubicBezTo>
                    <a:pt x="454" y="5216"/>
                    <a:pt x="557" y="5160"/>
                    <a:pt x="612" y="5060"/>
                  </a:cubicBezTo>
                  <a:lnTo>
                    <a:pt x="3168" y="453"/>
                  </a:lnTo>
                  <a:cubicBezTo>
                    <a:pt x="3249" y="306"/>
                    <a:pt x="3198" y="122"/>
                    <a:pt x="3050" y="38"/>
                  </a:cubicBezTo>
                  <a:lnTo>
                    <a:pt x="3049" y="38"/>
                  </a:lnTo>
                  <a:cubicBezTo>
                    <a:pt x="3002" y="13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3" name="Google Shape;4854;p41">
              <a:extLst>
                <a:ext uri="{FF2B5EF4-FFF2-40B4-BE49-F238E27FC236}">
                  <a16:creationId xmlns:a16="http://schemas.microsoft.com/office/drawing/2014/main" id="{0D39EB73-C8D3-49E0-89DF-B0D2DB03D423}"/>
                </a:ext>
              </a:extLst>
            </p:cNvPr>
            <p:cNvSpPr/>
            <p:nvPr/>
          </p:nvSpPr>
          <p:spPr>
            <a:xfrm>
              <a:off x="1267575" y="3236425"/>
              <a:ext cx="420500" cy="368175"/>
            </a:xfrm>
            <a:custGeom>
              <a:avLst/>
              <a:gdLst/>
              <a:ahLst/>
              <a:cxnLst/>
              <a:rect l="l" t="t" r="r" b="b"/>
              <a:pathLst>
                <a:path w="16820" h="14727" extrusionOk="0">
                  <a:moveTo>
                    <a:pt x="7374" y="3750"/>
                  </a:moveTo>
                  <a:lnTo>
                    <a:pt x="12025" y="6328"/>
                  </a:lnTo>
                  <a:lnTo>
                    <a:pt x="9448" y="10979"/>
                  </a:lnTo>
                  <a:lnTo>
                    <a:pt x="4796" y="8401"/>
                  </a:lnTo>
                  <a:lnTo>
                    <a:pt x="7374" y="3750"/>
                  </a:lnTo>
                  <a:close/>
                  <a:moveTo>
                    <a:pt x="8417" y="1"/>
                  </a:moveTo>
                  <a:cubicBezTo>
                    <a:pt x="5827" y="1"/>
                    <a:pt x="3315" y="1369"/>
                    <a:pt x="1971" y="3794"/>
                  </a:cubicBezTo>
                  <a:cubicBezTo>
                    <a:pt x="0" y="7351"/>
                    <a:pt x="1284" y="11832"/>
                    <a:pt x="4842" y="13802"/>
                  </a:cubicBezTo>
                  <a:cubicBezTo>
                    <a:pt x="5972" y="14429"/>
                    <a:pt x="7197" y="14727"/>
                    <a:pt x="8404" y="14727"/>
                  </a:cubicBezTo>
                  <a:cubicBezTo>
                    <a:pt x="10993" y="14727"/>
                    <a:pt x="13505" y="13358"/>
                    <a:pt x="14849" y="10932"/>
                  </a:cubicBezTo>
                  <a:cubicBezTo>
                    <a:pt x="16819" y="7376"/>
                    <a:pt x="15535" y="2896"/>
                    <a:pt x="11979" y="925"/>
                  </a:cubicBezTo>
                  <a:cubicBezTo>
                    <a:pt x="10849" y="298"/>
                    <a:pt x="9624" y="1"/>
                    <a:pt x="8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4" name="Google Shape;4855;p41">
              <a:extLst>
                <a:ext uri="{FF2B5EF4-FFF2-40B4-BE49-F238E27FC236}">
                  <a16:creationId xmlns:a16="http://schemas.microsoft.com/office/drawing/2014/main" id="{D2F16D10-CFB8-4CD3-A026-A18115296CC7}"/>
                </a:ext>
              </a:extLst>
            </p:cNvPr>
            <p:cNvSpPr/>
            <p:nvPr/>
          </p:nvSpPr>
          <p:spPr>
            <a:xfrm>
              <a:off x="1302175" y="3257975"/>
              <a:ext cx="361325" cy="325100"/>
            </a:xfrm>
            <a:custGeom>
              <a:avLst/>
              <a:gdLst/>
              <a:ahLst/>
              <a:cxnLst/>
              <a:rect l="l" t="t" r="r" b="b"/>
              <a:pathLst>
                <a:path w="14453" h="13004" extrusionOk="0">
                  <a:moveTo>
                    <a:pt x="7037" y="676"/>
                  </a:moveTo>
                  <a:cubicBezTo>
                    <a:pt x="7992" y="676"/>
                    <a:pt x="8959" y="910"/>
                    <a:pt x="9851" y="1404"/>
                  </a:cubicBezTo>
                  <a:cubicBezTo>
                    <a:pt x="10501" y="1764"/>
                    <a:pt x="11054" y="2230"/>
                    <a:pt x="11501" y="2770"/>
                  </a:cubicBezTo>
                  <a:cubicBezTo>
                    <a:pt x="12995" y="4565"/>
                    <a:pt x="13320" y="7166"/>
                    <a:pt x="12123" y="9327"/>
                  </a:cubicBezTo>
                  <a:cubicBezTo>
                    <a:pt x="11060" y="11244"/>
                    <a:pt x="9068" y="12328"/>
                    <a:pt x="7016" y="12328"/>
                  </a:cubicBezTo>
                  <a:cubicBezTo>
                    <a:pt x="6061" y="12328"/>
                    <a:pt x="5094" y="12093"/>
                    <a:pt x="4202" y="11599"/>
                  </a:cubicBezTo>
                  <a:cubicBezTo>
                    <a:pt x="1390" y="10040"/>
                    <a:pt x="372" y="6487"/>
                    <a:pt x="1930" y="3676"/>
                  </a:cubicBezTo>
                  <a:cubicBezTo>
                    <a:pt x="2993" y="1759"/>
                    <a:pt x="4986" y="676"/>
                    <a:pt x="7037" y="676"/>
                  </a:cubicBezTo>
                  <a:close/>
                  <a:moveTo>
                    <a:pt x="7037" y="1"/>
                  </a:moveTo>
                  <a:cubicBezTo>
                    <a:pt x="4747" y="1"/>
                    <a:pt x="2524" y="1210"/>
                    <a:pt x="1338" y="3351"/>
                  </a:cubicBezTo>
                  <a:cubicBezTo>
                    <a:pt x="1" y="5763"/>
                    <a:pt x="365" y="8665"/>
                    <a:pt x="2032" y="10669"/>
                  </a:cubicBezTo>
                  <a:cubicBezTo>
                    <a:pt x="2533" y="11269"/>
                    <a:pt x="3150" y="11790"/>
                    <a:pt x="3873" y="12189"/>
                  </a:cubicBezTo>
                  <a:cubicBezTo>
                    <a:pt x="4870" y="12742"/>
                    <a:pt x="5950" y="13004"/>
                    <a:pt x="7016" y="13004"/>
                  </a:cubicBezTo>
                  <a:cubicBezTo>
                    <a:pt x="9306" y="13004"/>
                    <a:pt x="11529" y="11795"/>
                    <a:pt x="12715" y="9654"/>
                  </a:cubicBezTo>
                  <a:cubicBezTo>
                    <a:pt x="14452" y="6518"/>
                    <a:pt x="13313" y="2551"/>
                    <a:pt x="10180" y="815"/>
                  </a:cubicBezTo>
                  <a:cubicBezTo>
                    <a:pt x="9183" y="263"/>
                    <a:pt x="8103" y="1"/>
                    <a:pt x="7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5" name="Google Shape;4856;p41">
              <a:extLst>
                <a:ext uri="{FF2B5EF4-FFF2-40B4-BE49-F238E27FC236}">
                  <a16:creationId xmlns:a16="http://schemas.microsoft.com/office/drawing/2014/main" id="{27972A63-3FF1-4B5E-987A-3BA7784E6717}"/>
                </a:ext>
              </a:extLst>
            </p:cNvPr>
            <p:cNvSpPr/>
            <p:nvPr/>
          </p:nvSpPr>
          <p:spPr>
            <a:xfrm>
              <a:off x="1366275" y="3308975"/>
              <a:ext cx="223075" cy="223075"/>
            </a:xfrm>
            <a:custGeom>
              <a:avLst/>
              <a:gdLst/>
              <a:ahLst/>
              <a:cxnLst/>
              <a:rect l="l" t="t" r="r" b="b"/>
              <a:pathLst>
                <a:path w="8923" h="8923" extrusionOk="0">
                  <a:moveTo>
                    <a:pt x="3426" y="848"/>
                  </a:moveTo>
                  <a:lnTo>
                    <a:pt x="8077" y="3426"/>
                  </a:lnTo>
                  <a:lnTo>
                    <a:pt x="5500" y="8077"/>
                  </a:lnTo>
                  <a:lnTo>
                    <a:pt x="848" y="5499"/>
                  </a:lnTo>
                  <a:lnTo>
                    <a:pt x="3426" y="848"/>
                  </a:lnTo>
                  <a:close/>
                  <a:moveTo>
                    <a:pt x="3183" y="1"/>
                  </a:moveTo>
                  <a:lnTo>
                    <a:pt x="1" y="5741"/>
                  </a:lnTo>
                  <a:lnTo>
                    <a:pt x="5741" y="8923"/>
                  </a:lnTo>
                  <a:lnTo>
                    <a:pt x="8923" y="318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6" name="Google Shape;4857;p41">
              <a:extLst>
                <a:ext uri="{FF2B5EF4-FFF2-40B4-BE49-F238E27FC236}">
                  <a16:creationId xmlns:a16="http://schemas.microsoft.com/office/drawing/2014/main" id="{D866912F-E5DF-4808-8301-828D1AE8DD76}"/>
                </a:ext>
              </a:extLst>
            </p:cNvPr>
            <p:cNvSpPr/>
            <p:nvPr/>
          </p:nvSpPr>
          <p:spPr>
            <a:xfrm>
              <a:off x="1286700" y="3360300"/>
              <a:ext cx="381375" cy="244350"/>
            </a:xfrm>
            <a:custGeom>
              <a:avLst/>
              <a:gdLst/>
              <a:ahLst/>
              <a:cxnLst/>
              <a:rect l="l" t="t" r="r" b="b"/>
              <a:pathLst>
                <a:path w="15255" h="9774" extrusionOk="0">
                  <a:moveTo>
                    <a:pt x="14592" y="0"/>
                  </a:moveTo>
                  <a:cubicBezTo>
                    <a:pt x="14485" y="927"/>
                    <a:pt x="14201" y="1848"/>
                    <a:pt x="13722" y="2713"/>
                  </a:cubicBezTo>
                  <a:cubicBezTo>
                    <a:pt x="12378" y="5138"/>
                    <a:pt x="9867" y="6508"/>
                    <a:pt x="7278" y="6508"/>
                  </a:cubicBezTo>
                  <a:cubicBezTo>
                    <a:pt x="6070" y="6508"/>
                    <a:pt x="4845" y="6210"/>
                    <a:pt x="3714" y="5583"/>
                  </a:cubicBezTo>
                  <a:cubicBezTo>
                    <a:pt x="2063" y="4667"/>
                    <a:pt x="909" y="3208"/>
                    <a:pt x="336" y="1554"/>
                  </a:cubicBezTo>
                  <a:lnTo>
                    <a:pt x="336" y="1554"/>
                  </a:lnTo>
                  <a:cubicBezTo>
                    <a:pt x="1" y="4432"/>
                    <a:pt x="1388" y="7358"/>
                    <a:pt x="4078" y="8849"/>
                  </a:cubicBezTo>
                  <a:cubicBezTo>
                    <a:pt x="5209" y="9476"/>
                    <a:pt x="6433" y="9773"/>
                    <a:pt x="7641" y="9773"/>
                  </a:cubicBezTo>
                  <a:cubicBezTo>
                    <a:pt x="10231" y="9773"/>
                    <a:pt x="12742" y="8405"/>
                    <a:pt x="14086" y="5980"/>
                  </a:cubicBezTo>
                  <a:cubicBezTo>
                    <a:pt x="15140" y="4073"/>
                    <a:pt x="15255" y="1906"/>
                    <a:pt x="1459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7" name="Google Shape;4858;p41">
              <a:extLst>
                <a:ext uri="{FF2B5EF4-FFF2-40B4-BE49-F238E27FC236}">
                  <a16:creationId xmlns:a16="http://schemas.microsoft.com/office/drawing/2014/main" id="{11984D19-6B01-4F26-AD45-EFB72689B76E}"/>
                </a:ext>
              </a:extLst>
            </p:cNvPr>
            <p:cNvSpPr/>
            <p:nvPr/>
          </p:nvSpPr>
          <p:spPr>
            <a:xfrm>
              <a:off x="569225" y="4267425"/>
              <a:ext cx="70225" cy="70200"/>
            </a:xfrm>
            <a:custGeom>
              <a:avLst/>
              <a:gdLst/>
              <a:ahLst/>
              <a:cxnLst/>
              <a:rect l="l" t="t" r="r" b="b"/>
              <a:pathLst>
                <a:path w="2809" h="2808" extrusionOk="0">
                  <a:moveTo>
                    <a:pt x="2182" y="0"/>
                  </a:moveTo>
                  <a:lnTo>
                    <a:pt x="1" y="625"/>
                  </a:lnTo>
                  <a:lnTo>
                    <a:pt x="625" y="2808"/>
                  </a:lnTo>
                  <a:lnTo>
                    <a:pt x="2808" y="2182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8" name="Google Shape;4859;p41">
              <a:extLst>
                <a:ext uri="{FF2B5EF4-FFF2-40B4-BE49-F238E27FC236}">
                  <a16:creationId xmlns:a16="http://schemas.microsoft.com/office/drawing/2014/main" id="{1BA75D77-E356-4C82-84A3-3B4FA5A71E43}"/>
                </a:ext>
              </a:extLst>
            </p:cNvPr>
            <p:cNvSpPr/>
            <p:nvPr/>
          </p:nvSpPr>
          <p:spPr>
            <a:xfrm>
              <a:off x="584550" y="4282725"/>
              <a:ext cx="39525" cy="39500"/>
            </a:xfrm>
            <a:custGeom>
              <a:avLst/>
              <a:gdLst/>
              <a:ahLst/>
              <a:cxnLst/>
              <a:rect l="l" t="t" r="r" b="b"/>
              <a:pathLst>
                <a:path w="1581" h="1580" extrusionOk="0">
                  <a:moveTo>
                    <a:pt x="1228" y="0"/>
                  </a:moveTo>
                  <a:lnTo>
                    <a:pt x="1" y="353"/>
                  </a:lnTo>
                  <a:lnTo>
                    <a:pt x="352" y="1580"/>
                  </a:lnTo>
                  <a:lnTo>
                    <a:pt x="1580" y="1229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9" name="Google Shape;4860;p41">
              <a:extLst>
                <a:ext uri="{FF2B5EF4-FFF2-40B4-BE49-F238E27FC236}">
                  <a16:creationId xmlns:a16="http://schemas.microsoft.com/office/drawing/2014/main" id="{AE2C3100-1886-4F3F-BA05-B86EAE24E51C}"/>
                </a:ext>
              </a:extLst>
            </p:cNvPr>
            <p:cNvSpPr/>
            <p:nvPr/>
          </p:nvSpPr>
          <p:spPr>
            <a:xfrm>
              <a:off x="1162225" y="4599775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2" y="1"/>
                  </a:moveTo>
                  <a:lnTo>
                    <a:pt x="1" y="627"/>
                  </a:lnTo>
                  <a:lnTo>
                    <a:pt x="627" y="2809"/>
                  </a:lnTo>
                  <a:lnTo>
                    <a:pt x="2808" y="2184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0" name="Google Shape;4861;p41">
              <a:extLst>
                <a:ext uri="{FF2B5EF4-FFF2-40B4-BE49-F238E27FC236}">
                  <a16:creationId xmlns:a16="http://schemas.microsoft.com/office/drawing/2014/main" id="{A6256905-12C9-4961-B78B-DFE2A2BB1101}"/>
                </a:ext>
              </a:extLst>
            </p:cNvPr>
            <p:cNvSpPr/>
            <p:nvPr/>
          </p:nvSpPr>
          <p:spPr>
            <a:xfrm>
              <a:off x="1177625" y="4615225"/>
              <a:ext cx="39525" cy="39525"/>
            </a:xfrm>
            <a:custGeom>
              <a:avLst/>
              <a:gdLst/>
              <a:ahLst/>
              <a:cxnLst/>
              <a:rect l="l" t="t" r="r" b="b"/>
              <a:pathLst>
                <a:path w="1581" h="1581" extrusionOk="0">
                  <a:moveTo>
                    <a:pt x="1228" y="1"/>
                  </a:moveTo>
                  <a:lnTo>
                    <a:pt x="1" y="352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1" name="Google Shape;4862;p41">
              <a:extLst>
                <a:ext uri="{FF2B5EF4-FFF2-40B4-BE49-F238E27FC236}">
                  <a16:creationId xmlns:a16="http://schemas.microsoft.com/office/drawing/2014/main" id="{076199D6-B00D-43C2-9B0F-F7F1D91AD584}"/>
                </a:ext>
              </a:extLst>
            </p:cNvPr>
            <p:cNvSpPr/>
            <p:nvPr/>
          </p:nvSpPr>
          <p:spPr>
            <a:xfrm>
              <a:off x="1088625" y="3340650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4" y="1"/>
                  </a:moveTo>
                  <a:lnTo>
                    <a:pt x="1" y="627"/>
                  </a:lnTo>
                  <a:lnTo>
                    <a:pt x="627" y="2808"/>
                  </a:lnTo>
                  <a:lnTo>
                    <a:pt x="2808" y="2183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2" name="Google Shape;4863;p41">
              <a:extLst>
                <a:ext uri="{FF2B5EF4-FFF2-40B4-BE49-F238E27FC236}">
                  <a16:creationId xmlns:a16="http://schemas.microsoft.com/office/drawing/2014/main" id="{993F80F6-3E35-4118-B6F0-62269BA237AA}"/>
                </a:ext>
              </a:extLst>
            </p:cNvPr>
            <p:cNvSpPr/>
            <p:nvPr/>
          </p:nvSpPr>
          <p:spPr>
            <a:xfrm>
              <a:off x="1104075" y="3356025"/>
              <a:ext cx="39500" cy="39500"/>
            </a:xfrm>
            <a:custGeom>
              <a:avLst/>
              <a:gdLst/>
              <a:ahLst/>
              <a:cxnLst/>
              <a:rect l="l" t="t" r="r" b="b"/>
              <a:pathLst>
                <a:path w="1580" h="1580" extrusionOk="0">
                  <a:moveTo>
                    <a:pt x="1227" y="1"/>
                  </a:moveTo>
                  <a:lnTo>
                    <a:pt x="0" y="353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3" name="Google Shape;4864;p41">
              <a:extLst>
                <a:ext uri="{FF2B5EF4-FFF2-40B4-BE49-F238E27FC236}">
                  <a16:creationId xmlns:a16="http://schemas.microsoft.com/office/drawing/2014/main" id="{E9A13733-3564-4F9C-9222-DD8F3FDE5A45}"/>
                </a:ext>
              </a:extLst>
            </p:cNvPr>
            <p:cNvSpPr/>
            <p:nvPr/>
          </p:nvSpPr>
          <p:spPr>
            <a:xfrm>
              <a:off x="1681750" y="3673125"/>
              <a:ext cx="70200" cy="70225"/>
            </a:xfrm>
            <a:custGeom>
              <a:avLst/>
              <a:gdLst/>
              <a:ahLst/>
              <a:cxnLst/>
              <a:rect l="l" t="t" r="r" b="b"/>
              <a:pathLst>
                <a:path w="2808" h="2809" extrusionOk="0">
                  <a:moveTo>
                    <a:pt x="2183" y="1"/>
                  </a:moveTo>
                  <a:lnTo>
                    <a:pt x="0" y="626"/>
                  </a:lnTo>
                  <a:lnTo>
                    <a:pt x="626" y="2808"/>
                  </a:lnTo>
                  <a:lnTo>
                    <a:pt x="2808" y="2182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4" name="Google Shape;4865;p41">
              <a:extLst>
                <a:ext uri="{FF2B5EF4-FFF2-40B4-BE49-F238E27FC236}">
                  <a16:creationId xmlns:a16="http://schemas.microsoft.com/office/drawing/2014/main" id="{FC531F9F-7EB7-4533-9066-4771B5560EA8}"/>
                </a:ext>
              </a:extLst>
            </p:cNvPr>
            <p:cNvSpPr/>
            <p:nvPr/>
          </p:nvSpPr>
          <p:spPr>
            <a:xfrm>
              <a:off x="1697100" y="36884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1228" y="1"/>
                  </a:moveTo>
                  <a:lnTo>
                    <a:pt x="1" y="353"/>
                  </a:lnTo>
                  <a:lnTo>
                    <a:pt x="352" y="1581"/>
                  </a:lnTo>
                  <a:lnTo>
                    <a:pt x="1580" y="1229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5" name="Google Shape;4866;p41">
              <a:extLst>
                <a:ext uri="{FF2B5EF4-FFF2-40B4-BE49-F238E27FC236}">
                  <a16:creationId xmlns:a16="http://schemas.microsoft.com/office/drawing/2014/main" id="{688CD8F3-AE4E-4380-86AB-B03F85F15FA5}"/>
                </a:ext>
              </a:extLst>
            </p:cNvPr>
            <p:cNvSpPr/>
            <p:nvPr/>
          </p:nvSpPr>
          <p:spPr>
            <a:xfrm>
              <a:off x="908550" y="3564750"/>
              <a:ext cx="1660900" cy="1520425"/>
            </a:xfrm>
            <a:custGeom>
              <a:avLst/>
              <a:gdLst/>
              <a:ahLst/>
              <a:cxnLst/>
              <a:rect l="l" t="t" r="r" b="b"/>
              <a:pathLst>
                <a:path w="66436" h="60817" extrusionOk="0">
                  <a:moveTo>
                    <a:pt x="47016" y="0"/>
                  </a:moveTo>
                  <a:lnTo>
                    <a:pt x="0" y="33827"/>
                  </a:lnTo>
                  <a:lnTo>
                    <a:pt x="19419" y="60817"/>
                  </a:lnTo>
                  <a:lnTo>
                    <a:pt x="66435" y="26991"/>
                  </a:lnTo>
                  <a:lnTo>
                    <a:pt x="47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6" name="Google Shape;4867;p41">
              <a:extLst>
                <a:ext uri="{FF2B5EF4-FFF2-40B4-BE49-F238E27FC236}">
                  <a16:creationId xmlns:a16="http://schemas.microsoft.com/office/drawing/2014/main" id="{D7ED9EC7-DF38-405B-8137-65C1F5B2DBA2}"/>
                </a:ext>
              </a:extLst>
            </p:cNvPr>
            <p:cNvSpPr/>
            <p:nvPr/>
          </p:nvSpPr>
          <p:spPr>
            <a:xfrm>
              <a:off x="2039450" y="3561900"/>
              <a:ext cx="574425" cy="680750"/>
            </a:xfrm>
            <a:custGeom>
              <a:avLst/>
              <a:gdLst/>
              <a:ahLst/>
              <a:cxnLst/>
              <a:rect l="l" t="t" r="r" b="b"/>
              <a:pathLst>
                <a:path w="22977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22976" y="15682"/>
                  </a:lnTo>
                  <a:lnTo>
                    <a:pt x="13180" y="2066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7" name="Google Shape;4868;p41">
              <a:extLst>
                <a:ext uri="{FF2B5EF4-FFF2-40B4-BE49-F238E27FC236}">
                  <a16:creationId xmlns:a16="http://schemas.microsoft.com/office/drawing/2014/main" id="{0F85EC49-7C6C-40F9-AF9F-4F67F9E53F2A}"/>
                </a:ext>
              </a:extLst>
            </p:cNvPr>
            <p:cNvSpPr/>
            <p:nvPr/>
          </p:nvSpPr>
          <p:spPr>
            <a:xfrm>
              <a:off x="2039450" y="3561900"/>
              <a:ext cx="532100" cy="680750"/>
            </a:xfrm>
            <a:custGeom>
              <a:avLst/>
              <a:gdLst/>
              <a:ahLst/>
              <a:cxnLst/>
              <a:rect l="l" t="t" r="r" b="b"/>
              <a:pathLst>
                <a:path w="21284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8" name="Google Shape;4869;p41">
              <a:extLst>
                <a:ext uri="{FF2B5EF4-FFF2-40B4-BE49-F238E27FC236}">
                  <a16:creationId xmlns:a16="http://schemas.microsoft.com/office/drawing/2014/main" id="{05F14CCD-95A7-4E3F-9766-0B885DB6F793}"/>
                </a:ext>
              </a:extLst>
            </p:cNvPr>
            <p:cNvSpPr/>
            <p:nvPr/>
          </p:nvSpPr>
          <p:spPr>
            <a:xfrm>
              <a:off x="2039475" y="3749100"/>
              <a:ext cx="432475" cy="449450"/>
            </a:xfrm>
            <a:custGeom>
              <a:avLst/>
              <a:gdLst/>
              <a:ahLst/>
              <a:cxnLst/>
              <a:rect l="l" t="t" r="r" b="b"/>
              <a:pathLst>
                <a:path w="17299" h="17978" extrusionOk="0">
                  <a:moveTo>
                    <a:pt x="6210" y="0"/>
                  </a:moveTo>
                  <a:cubicBezTo>
                    <a:pt x="4252" y="0"/>
                    <a:pt x="2274" y="588"/>
                    <a:pt x="558" y="1810"/>
                  </a:cubicBezTo>
                  <a:cubicBezTo>
                    <a:pt x="468" y="1875"/>
                    <a:pt x="389" y="1946"/>
                    <a:pt x="301" y="2012"/>
                  </a:cubicBezTo>
                  <a:lnTo>
                    <a:pt x="1" y="4062"/>
                  </a:lnTo>
                  <a:lnTo>
                    <a:pt x="9795" y="17676"/>
                  </a:lnTo>
                  <a:lnTo>
                    <a:pt x="11468" y="17977"/>
                  </a:lnTo>
                  <a:cubicBezTo>
                    <a:pt x="11605" y="17890"/>
                    <a:pt x="11746" y="17809"/>
                    <a:pt x="11882" y="17713"/>
                  </a:cubicBezTo>
                  <a:cubicBezTo>
                    <a:pt x="16273" y="14586"/>
                    <a:pt x="17298" y="8491"/>
                    <a:pt x="14171" y="4101"/>
                  </a:cubicBezTo>
                  <a:cubicBezTo>
                    <a:pt x="12266" y="1426"/>
                    <a:pt x="9261" y="0"/>
                    <a:pt x="621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9" name="Google Shape;4870;p41">
              <a:extLst>
                <a:ext uri="{FF2B5EF4-FFF2-40B4-BE49-F238E27FC236}">
                  <a16:creationId xmlns:a16="http://schemas.microsoft.com/office/drawing/2014/main" id="{050863FD-6F97-4683-8FBE-165F3E722381}"/>
                </a:ext>
              </a:extLst>
            </p:cNvPr>
            <p:cNvSpPr/>
            <p:nvPr/>
          </p:nvSpPr>
          <p:spPr>
            <a:xfrm>
              <a:off x="1062575" y="3834800"/>
              <a:ext cx="1185650" cy="1099125"/>
            </a:xfrm>
            <a:custGeom>
              <a:avLst/>
              <a:gdLst/>
              <a:ahLst/>
              <a:cxnLst/>
              <a:rect l="l" t="t" r="r" b="b"/>
              <a:pathLst>
                <a:path w="47426" h="43965" extrusionOk="0">
                  <a:moveTo>
                    <a:pt x="30256" y="0"/>
                  </a:moveTo>
                  <a:lnTo>
                    <a:pt x="851" y="21158"/>
                  </a:lnTo>
                  <a:cubicBezTo>
                    <a:pt x="1861" y="22653"/>
                    <a:pt x="1510" y="24688"/>
                    <a:pt x="35" y="25748"/>
                  </a:cubicBezTo>
                  <a:cubicBezTo>
                    <a:pt x="24" y="25756"/>
                    <a:pt x="12" y="25763"/>
                    <a:pt x="1" y="25770"/>
                  </a:cubicBezTo>
                  <a:lnTo>
                    <a:pt x="12560" y="43227"/>
                  </a:lnTo>
                  <a:cubicBezTo>
                    <a:pt x="12570" y="43220"/>
                    <a:pt x="12579" y="43211"/>
                    <a:pt x="12590" y="43201"/>
                  </a:cubicBezTo>
                  <a:cubicBezTo>
                    <a:pt x="13182" y="42776"/>
                    <a:pt x="13865" y="42571"/>
                    <a:pt x="14542" y="42571"/>
                  </a:cubicBezTo>
                  <a:cubicBezTo>
                    <a:pt x="15583" y="42571"/>
                    <a:pt x="16609" y="43055"/>
                    <a:pt x="17264" y="43965"/>
                  </a:cubicBezTo>
                  <a:lnTo>
                    <a:pt x="46661" y="22813"/>
                  </a:lnTo>
                  <a:cubicBezTo>
                    <a:pt x="45582" y="21313"/>
                    <a:pt x="45923" y="19220"/>
                    <a:pt x="47425" y="18141"/>
                  </a:cubicBezTo>
                  <a:lnTo>
                    <a:pt x="34869" y="687"/>
                  </a:lnTo>
                  <a:cubicBezTo>
                    <a:pt x="34278" y="1112"/>
                    <a:pt x="33595" y="1316"/>
                    <a:pt x="32920" y="1316"/>
                  </a:cubicBezTo>
                  <a:cubicBezTo>
                    <a:pt x="31909" y="1316"/>
                    <a:pt x="30913" y="859"/>
                    <a:pt x="30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0" name="Google Shape;4871;p41">
              <a:extLst>
                <a:ext uri="{FF2B5EF4-FFF2-40B4-BE49-F238E27FC236}">
                  <a16:creationId xmlns:a16="http://schemas.microsoft.com/office/drawing/2014/main" id="{F1FCA5AF-B94C-4316-985F-257F0031D5DC}"/>
                </a:ext>
              </a:extLst>
            </p:cNvPr>
            <p:cNvSpPr/>
            <p:nvPr/>
          </p:nvSpPr>
          <p:spPr>
            <a:xfrm>
              <a:off x="1341025" y="4104200"/>
              <a:ext cx="648500" cy="553350"/>
            </a:xfrm>
            <a:custGeom>
              <a:avLst/>
              <a:gdLst/>
              <a:ahLst/>
              <a:cxnLst/>
              <a:rect l="l" t="t" r="r" b="b"/>
              <a:pathLst>
                <a:path w="25940" h="22134" extrusionOk="0">
                  <a:moveTo>
                    <a:pt x="11839" y="4029"/>
                  </a:moveTo>
                  <a:cubicBezTo>
                    <a:pt x="11846" y="4029"/>
                    <a:pt x="11853" y="4030"/>
                    <a:pt x="11860" y="4031"/>
                  </a:cubicBezTo>
                  <a:cubicBezTo>
                    <a:pt x="11899" y="4037"/>
                    <a:pt x="11928" y="4055"/>
                    <a:pt x="11949" y="4086"/>
                  </a:cubicBezTo>
                  <a:cubicBezTo>
                    <a:pt x="11971" y="4116"/>
                    <a:pt x="11979" y="4147"/>
                    <a:pt x="11972" y="4183"/>
                  </a:cubicBezTo>
                  <a:lnTo>
                    <a:pt x="11951" y="4313"/>
                  </a:lnTo>
                  <a:lnTo>
                    <a:pt x="11822" y="4292"/>
                  </a:lnTo>
                  <a:cubicBezTo>
                    <a:pt x="11782" y="4288"/>
                    <a:pt x="11756" y="4270"/>
                    <a:pt x="11731" y="4239"/>
                  </a:cubicBezTo>
                  <a:cubicBezTo>
                    <a:pt x="11710" y="4209"/>
                    <a:pt x="11703" y="4179"/>
                    <a:pt x="11710" y="4140"/>
                  </a:cubicBezTo>
                  <a:cubicBezTo>
                    <a:pt x="11720" y="4076"/>
                    <a:pt x="11779" y="4029"/>
                    <a:pt x="11839" y="4029"/>
                  </a:cubicBezTo>
                  <a:close/>
                  <a:moveTo>
                    <a:pt x="19600" y="14947"/>
                  </a:moveTo>
                  <a:lnTo>
                    <a:pt x="19733" y="14968"/>
                  </a:lnTo>
                  <a:cubicBezTo>
                    <a:pt x="19769" y="14974"/>
                    <a:pt x="19798" y="14994"/>
                    <a:pt x="19819" y="15023"/>
                  </a:cubicBezTo>
                  <a:cubicBezTo>
                    <a:pt x="19841" y="15053"/>
                    <a:pt x="19848" y="15086"/>
                    <a:pt x="19842" y="15121"/>
                  </a:cubicBezTo>
                  <a:cubicBezTo>
                    <a:pt x="19836" y="15157"/>
                    <a:pt x="19819" y="15186"/>
                    <a:pt x="19789" y="15207"/>
                  </a:cubicBezTo>
                  <a:cubicBezTo>
                    <a:pt x="19765" y="15224"/>
                    <a:pt x="19740" y="15233"/>
                    <a:pt x="19713" y="15233"/>
                  </a:cubicBezTo>
                  <a:cubicBezTo>
                    <a:pt x="19705" y="15233"/>
                    <a:pt x="19697" y="15232"/>
                    <a:pt x="19689" y="15230"/>
                  </a:cubicBezTo>
                  <a:cubicBezTo>
                    <a:pt x="19650" y="15225"/>
                    <a:pt x="19624" y="15207"/>
                    <a:pt x="19603" y="15179"/>
                  </a:cubicBezTo>
                  <a:cubicBezTo>
                    <a:pt x="19590" y="15152"/>
                    <a:pt x="19574" y="15116"/>
                    <a:pt x="19578" y="15078"/>
                  </a:cubicBezTo>
                  <a:lnTo>
                    <a:pt x="19600" y="14947"/>
                  </a:lnTo>
                  <a:close/>
                  <a:moveTo>
                    <a:pt x="11845" y="1"/>
                  </a:moveTo>
                  <a:cubicBezTo>
                    <a:pt x="9842" y="1"/>
                    <a:pt x="8069" y="1454"/>
                    <a:pt x="7736" y="3494"/>
                  </a:cubicBezTo>
                  <a:cubicBezTo>
                    <a:pt x="7558" y="4584"/>
                    <a:pt x="7812" y="5679"/>
                    <a:pt x="8454" y="6581"/>
                  </a:cubicBezTo>
                  <a:cubicBezTo>
                    <a:pt x="8475" y="6610"/>
                    <a:pt x="8492" y="6637"/>
                    <a:pt x="8512" y="6663"/>
                  </a:cubicBezTo>
                  <a:cubicBezTo>
                    <a:pt x="8054" y="6754"/>
                    <a:pt x="7617" y="6945"/>
                    <a:pt x="7224" y="7226"/>
                  </a:cubicBezTo>
                  <a:cubicBezTo>
                    <a:pt x="6504" y="7743"/>
                    <a:pt x="6030" y="8511"/>
                    <a:pt x="5888" y="9386"/>
                  </a:cubicBezTo>
                  <a:cubicBezTo>
                    <a:pt x="5745" y="10257"/>
                    <a:pt x="5948" y="11130"/>
                    <a:pt x="6460" y="11848"/>
                  </a:cubicBezTo>
                  <a:cubicBezTo>
                    <a:pt x="6463" y="11854"/>
                    <a:pt x="6467" y="11857"/>
                    <a:pt x="6470" y="11862"/>
                  </a:cubicBezTo>
                  <a:cubicBezTo>
                    <a:pt x="6625" y="12076"/>
                    <a:pt x="6805" y="12259"/>
                    <a:pt x="6999" y="12428"/>
                  </a:cubicBezTo>
                  <a:cubicBezTo>
                    <a:pt x="6641" y="12522"/>
                    <a:pt x="6291" y="12672"/>
                    <a:pt x="5973" y="12901"/>
                  </a:cubicBezTo>
                  <a:cubicBezTo>
                    <a:pt x="5530" y="13220"/>
                    <a:pt x="5199" y="13647"/>
                    <a:pt x="4980" y="14130"/>
                  </a:cubicBezTo>
                  <a:lnTo>
                    <a:pt x="2034" y="14924"/>
                  </a:lnTo>
                  <a:cubicBezTo>
                    <a:pt x="1222" y="15144"/>
                    <a:pt x="565" y="15749"/>
                    <a:pt x="281" y="16543"/>
                  </a:cubicBezTo>
                  <a:cubicBezTo>
                    <a:pt x="0" y="17333"/>
                    <a:pt x="122" y="18212"/>
                    <a:pt x="610" y="18894"/>
                  </a:cubicBezTo>
                  <a:cubicBezTo>
                    <a:pt x="612" y="18898"/>
                    <a:pt x="615" y="18901"/>
                    <a:pt x="617" y="18905"/>
                  </a:cubicBezTo>
                  <a:lnTo>
                    <a:pt x="2172" y="21065"/>
                  </a:lnTo>
                  <a:cubicBezTo>
                    <a:pt x="2655" y="21737"/>
                    <a:pt x="3431" y="22133"/>
                    <a:pt x="4258" y="22133"/>
                  </a:cubicBezTo>
                  <a:cubicBezTo>
                    <a:pt x="4274" y="22133"/>
                    <a:pt x="4290" y="22133"/>
                    <a:pt x="4306" y="22133"/>
                  </a:cubicBezTo>
                  <a:cubicBezTo>
                    <a:pt x="5149" y="22117"/>
                    <a:pt x="5931" y="21689"/>
                    <a:pt x="6397" y="20986"/>
                  </a:cubicBezTo>
                  <a:lnTo>
                    <a:pt x="8087" y="18442"/>
                  </a:lnTo>
                  <a:cubicBezTo>
                    <a:pt x="8604" y="18391"/>
                    <a:pt x="9114" y="18219"/>
                    <a:pt x="9566" y="17895"/>
                  </a:cubicBezTo>
                  <a:cubicBezTo>
                    <a:pt x="9888" y="17663"/>
                    <a:pt x="10153" y="17375"/>
                    <a:pt x="10361" y="17051"/>
                  </a:cubicBezTo>
                  <a:cubicBezTo>
                    <a:pt x="10466" y="17347"/>
                    <a:pt x="10614" y="17631"/>
                    <a:pt x="10811" y="17892"/>
                  </a:cubicBezTo>
                  <a:cubicBezTo>
                    <a:pt x="11329" y="18613"/>
                    <a:pt x="12097" y="19087"/>
                    <a:pt x="12971" y="19231"/>
                  </a:cubicBezTo>
                  <a:cubicBezTo>
                    <a:pt x="13152" y="19260"/>
                    <a:pt x="13334" y="19275"/>
                    <a:pt x="13514" y="19275"/>
                  </a:cubicBezTo>
                  <a:cubicBezTo>
                    <a:pt x="14204" y="19275"/>
                    <a:pt x="14874" y="19059"/>
                    <a:pt x="15446" y="18649"/>
                  </a:cubicBezTo>
                  <a:cubicBezTo>
                    <a:pt x="15836" y="18368"/>
                    <a:pt x="16156" y="18012"/>
                    <a:pt x="16388" y="17605"/>
                  </a:cubicBezTo>
                  <a:cubicBezTo>
                    <a:pt x="17036" y="18470"/>
                    <a:pt x="17976" y="19037"/>
                    <a:pt x="19045" y="19210"/>
                  </a:cubicBezTo>
                  <a:cubicBezTo>
                    <a:pt x="19268" y="19247"/>
                    <a:pt x="19492" y="19264"/>
                    <a:pt x="19714" y="19264"/>
                  </a:cubicBezTo>
                  <a:cubicBezTo>
                    <a:pt x="20578" y="19264"/>
                    <a:pt x="21423" y="18994"/>
                    <a:pt x="22141" y="18477"/>
                  </a:cubicBezTo>
                  <a:cubicBezTo>
                    <a:pt x="23044" y="17826"/>
                    <a:pt x="23640" y="16866"/>
                    <a:pt x="23819" y="15769"/>
                  </a:cubicBezTo>
                  <a:cubicBezTo>
                    <a:pt x="23996" y="14696"/>
                    <a:pt x="23749" y="13619"/>
                    <a:pt x="23130" y="12728"/>
                  </a:cubicBezTo>
                  <a:cubicBezTo>
                    <a:pt x="23603" y="12639"/>
                    <a:pt x="24056" y="12446"/>
                    <a:pt x="24459" y="12158"/>
                  </a:cubicBezTo>
                  <a:cubicBezTo>
                    <a:pt x="25180" y="11640"/>
                    <a:pt x="25654" y="10872"/>
                    <a:pt x="25797" y="9998"/>
                  </a:cubicBezTo>
                  <a:cubicBezTo>
                    <a:pt x="25939" y="9126"/>
                    <a:pt x="25736" y="8253"/>
                    <a:pt x="25225" y="7537"/>
                  </a:cubicBezTo>
                  <a:cubicBezTo>
                    <a:pt x="25223" y="7533"/>
                    <a:pt x="25218" y="7528"/>
                    <a:pt x="25215" y="7522"/>
                  </a:cubicBezTo>
                  <a:cubicBezTo>
                    <a:pt x="24697" y="6803"/>
                    <a:pt x="23928" y="6329"/>
                    <a:pt x="23054" y="6187"/>
                  </a:cubicBezTo>
                  <a:lnTo>
                    <a:pt x="21148" y="5874"/>
                  </a:lnTo>
                  <a:lnTo>
                    <a:pt x="21459" y="3968"/>
                  </a:lnTo>
                  <a:cubicBezTo>
                    <a:pt x="21602" y="3098"/>
                    <a:pt x="21397" y="2225"/>
                    <a:pt x="20887" y="1507"/>
                  </a:cubicBezTo>
                  <a:cubicBezTo>
                    <a:pt x="20883" y="1501"/>
                    <a:pt x="20880" y="1499"/>
                    <a:pt x="20876" y="1493"/>
                  </a:cubicBezTo>
                  <a:cubicBezTo>
                    <a:pt x="20358" y="772"/>
                    <a:pt x="19591" y="298"/>
                    <a:pt x="18716" y="154"/>
                  </a:cubicBezTo>
                  <a:cubicBezTo>
                    <a:pt x="18536" y="125"/>
                    <a:pt x="18355" y="111"/>
                    <a:pt x="18176" y="111"/>
                  </a:cubicBezTo>
                  <a:cubicBezTo>
                    <a:pt x="17486" y="111"/>
                    <a:pt x="16814" y="325"/>
                    <a:pt x="16242" y="736"/>
                  </a:cubicBezTo>
                  <a:cubicBezTo>
                    <a:pt x="15838" y="1027"/>
                    <a:pt x="15512" y="1394"/>
                    <a:pt x="15279" y="1815"/>
                  </a:cubicBezTo>
                  <a:cubicBezTo>
                    <a:pt x="15262" y="1787"/>
                    <a:pt x="15241" y="1759"/>
                    <a:pt x="15221" y="1732"/>
                  </a:cubicBezTo>
                  <a:cubicBezTo>
                    <a:pt x="14572" y="829"/>
                    <a:pt x="13612" y="233"/>
                    <a:pt x="12515" y="55"/>
                  </a:cubicBezTo>
                  <a:cubicBezTo>
                    <a:pt x="12290" y="19"/>
                    <a:pt x="12066" y="1"/>
                    <a:pt x="11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1" name="Google Shape;4872;p41">
              <a:extLst>
                <a:ext uri="{FF2B5EF4-FFF2-40B4-BE49-F238E27FC236}">
                  <a16:creationId xmlns:a16="http://schemas.microsoft.com/office/drawing/2014/main" id="{AA9B9533-B810-4B93-866A-85C99700EFC9}"/>
                </a:ext>
              </a:extLst>
            </p:cNvPr>
            <p:cNvSpPr/>
            <p:nvPr/>
          </p:nvSpPr>
          <p:spPr>
            <a:xfrm>
              <a:off x="1523750" y="4142200"/>
              <a:ext cx="426600" cy="405800"/>
            </a:xfrm>
            <a:custGeom>
              <a:avLst/>
              <a:gdLst/>
              <a:ahLst/>
              <a:cxnLst/>
              <a:rect l="l" t="t" r="r" b="b"/>
              <a:pathLst>
                <a:path w="17064" h="16232" extrusionOk="0">
                  <a:moveTo>
                    <a:pt x="4533" y="988"/>
                  </a:moveTo>
                  <a:cubicBezTo>
                    <a:pt x="4621" y="988"/>
                    <a:pt x="4710" y="995"/>
                    <a:pt x="4799" y="1009"/>
                  </a:cubicBezTo>
                  <a:cubicBezTo>
                    <a:pt x="5249" y="1084"/>
                    <a:pt x="5626" y="1332"/>
                    <a:pt x="5874" y="1676"/>
                  </a:cubicBezTo>
                  <a:cubicBezTo>
                    <a:pt x="6121" y="2021"/>
                    <a:pt x="6238" y="2458"/>
                    <a:pt x="6164" y="2907"/>
                  </a:cubicBezTo>
                  <a:lnTo>
                    <a:pt x="5902" y="4523"/>
                  </a:lnTo>
                  <a:cubicBezTo>
                    <a:pt x="5894" y="4529"/>
                    <a:pt x="5889" y="4532"/>
                    <a:pt x="5882" y="4538"/>
                  </a:cubicBezTo>
                  <a:lnTo>
                    <a:pt x="4268" y="4274"/>
                  </a:lnTo>
                  <a:cubicBezTo>
                    <a:pt x="3832" y="4202"/>
                    <a:pt x="3448" y="3966"/>
                    <a:pt x="3190" y="3608"/>
                  </a:cubicBezTo>
                  <a:cubicBezTo>
                    <a:pt x="2932" y="3249"/>
                    <a:pt x="2830" y="2812"/>
                    <a:pt x="2900" y="2375"/>
                  </a:cubicBezTo>
                  <a:cubicBezTo>
                    <a:pt x="3032" y="1564"/>
                    <a:pt x="3736" y="988"/>
                    <a:pt x="4533" y="988"/>
                  </a:cubicBezTo>
                  <a:close/>
                  <a:moveTo>
                    <a:pt x="10871" y="1100"/>
                  </a:moveTo>
                  <a:cubicBezTo>
                    <a:pt x="10914" y="1100"/>
                    <a:pt x="10957" y="1104"/>
                    <a:pt x="11001" y="1111"/>
                  </a:cubicBezTo>
                  <a:cubicBezTo>
                    <a:pt x="11444" y="1183"/>
                    <a:pt x="11743" y="1600"/>
                    <a:pt x="11672" y="2042"/>
                  </a:cubicBezTo>
                  <a:lnTo>
                    <a:pt x="11150" y="5241"/>
                  </a:lnTo>
                  <a:lnTo>
                    <a:pt x="9549" y="4981"/>
                  </a:lnTo>
                  <a:lnTo>
                    <a:pt x="10069" y="1780"/>
                  </a:lnTo>
                  <a:cubicBezTo>
                    <a:pt x="10134" y="1384"/>
                    <a:pt x="10481" y="1100"/>
                    <a:pt x="10871" y="1100"/>
                  </a:cubicBezTo>
                  <a:close/>
                  <a:moveTo>
                    <a:pt x="6605" y="5501"/>
                  </a:moveTo>
                  <a:lnTo>
                    <a:pt x="8362" y="5787"/>
                  </a:lnTo>
                  <a:lnTo>
                    <a:pt x="8073" y="7563"/>
                  </a:lnTo>
                  <a:lnTo>
                    <a:pt x="6297" y="7272"/>
                  </a:lnTo>
                  <a:lnTo>
                    <a:pt x="6584" y="5515"/>
                  </a:lnTo>
                  <a:lnTo>
                    <a:pt x="6594" y="5509"/>
                  </a:lnTo>
                  <a:cubicBezTo>
                    <a:pt x="6600" y="5507"/>
                    <a:pt x="6601" y="5504"/>
                    <a:pt x="6605" y="5501"/>
                  </a:cubicBezTo>
                  <a:close/>
                  <a:moveTo>
                    <a:pt x="9337" y="5945"/>
                  </a:moveTo>
                  <a:lnTo>
                    <a:pt x="11113" y="6236"/>
                  </a:lnTo>
                  <a:lnTo>
                    <a:pt x="10822" y="8012"/>
                  </a:lnTo>
                  <a:lnTo>
                    <a:pt x="9048" y="7721"/>
                  </a:lnTo>
                  <a:lnTo>
                    <a:pt x="9337" y="5945"/>
                  </a:lnTo>
                  <a:close/>
                  <a:moveTo>
                    <a:pt x="12054" y="6604"/>
                  </a:moveTo>
                  <a:lnTo>
                    <a:pt x="15341" y="7140"/>
                  </a:lnTo>
                  <a:cubicBezTo>
                    <a:pt x="15554" y="7175"/>
                    <a:pt x="15742" y="7291"/>
                    <a:pt x="15870" y="7467"/>
                  </a:cubicBezTo>
                  <a:cubicBezTo>
                    <a:pt x="15996" y="7642"/>
                    <a:pt x="16046" y="7857"/>
                    <a:pt x="16010" y="8072"/>
                  </a:cubicBezTo>
                  <a:cubicBezTo>
                    <a:pt x="15946" y="8470"/>
                    <a:pt x="15600" y="8752"/>
                    <a:pt x="15209" y="8752"/>
                  </a:cubicBezTo>
                  <a:cubicBezTo>
                    <a:pt x="15166" y="8752"/>
                    <a:pt x="15123" y="8749"/>
                    <a:pt x="15079" y="8741"/>
                  </a:cubicBezTo>
                  <a:lnTo>
                    <a:pt x="11794" y="8207"/>
                  </a:lnTo>
                  <a:lnTo>
                    <a:pt x="12054" y="6604"/>
                  </a:lnTo>
                  <a:close/>
                  <a:moveTo>
                    <a:pt x="1856" y="7587"/>
                  </a:moveTo>
                  <a:cubicBezTo>
                    <a:pt x="1899" y="7587"/>
                    <a:pt x="1942" y="7591"/>
                    <a:pt x="1986" y="7598"/>
                  </a:cubicBezTo>
                  <a:lnTo>
                    <a:pt x="5161" y="8115"/>
                  </a:lnTo>
                  <a:lnTo>
                    <a:pt x="4900" y="9717"/>
                  </a:lnTo>
                  <a:lnTo>
                    <a:pt x="1725" y="9199"/>
                  </a:lnTo>
                  <a:cubicBezTo>
                    <a:pt x="1282" y="9127"/>
                    <a:pt x="983" y="8710"/>
                    <a:pt x="1054" y="8267"/>
                  </a:cubicBezTo>
                  <a:cubicBezTo>
                    <a:pt x="1119" y="7871"/>
                    <a:pt x="1466" y="7587"/>
                    <a:pt x="1856" y="7587"/>
                  </a:cubicBezTo>
                  <a:close/>
                  <a:moveTo>
                    <a:pt x="6139" y="8248"/>
                  </a:moveTo>
                  <a:lnTo>
                    <a:pt x="7915" y="8538"/>
                  </a:lnTo>
                  <a:lnTo>
                    <a:pt x="7624" y="10314"/>
                  </a:lnTo>
                  <a:lnTo>
                    <a:pt x="5849" y="10023"/>
                  </a:lnTo>
                  <a:lnTo>
                    <a:pt x="6139" y="8248"/>
                  </a:lnTo>
                  <a:close/>
                  <a:moveTo>
                    <a:pt x="8891" y="8697"/>
                  </a:moveTo>
                  <a:lnTo>
                    <a:pt x="10667" y="8988"/>
                  </a:lnTo>
                  <a:lnTo>
                    <a:pt x="10390" y="10682"/>
                  </a:lnTo>
                  <a:cubicBezTo>
                    <a:pt x="10355" y="10702"/>
                    <a:pt x="10325" y="10724"/>
                    <a:pt x="10296" y="10749"/>
                  </a:cubicBezTo>
                  <a:lnTo>
                    <a:pt x="8600" y="10473"/>
                  </a:lnTo>
                  <a:lnTo>
                    <a:pt x="8891" y="8697"/>
                  </a:lnTo>
                  <a:close/>
                  <a:moveTo>
                    <a:pt x="11114" y="11692"/>
                  </a:moveTo>
                  <a:lnTo>
                    <a:pt x="12668" y="11945"/>
                  </a:lnTo>
                  <a:cubicBezTo>
                    <a:pt x="13567" y="12092"/>
                    <a:pt x="14180" y="12945"/>
                    <a:pt x="14032" y="13844"/>
                  </a:cubicBezTo>
                  <a:cubicBezTo>
                    <a:pt x="13901" y="14655"/>
                    <a:pt x="13198" y="15233"/>
                    <a:pt x="12404" y="15233"/>
                  </a:cubicBezTo>
                  <a:cubicBezTo>
                    <a:pt x="12316" y="15233"/>
                    <a:pt x="12226" y="15226"/>
                    <a:pt x="12136" y="15211"/>
                  </a:cubicBezTo>
                  <a:cubicBezTo>
                    <a:pt x="11700" y="15139"/>
                    <a:pt x="11316" y="14903"/>
                    <a:pt x="11058" y="14545"/>
                  </a:cubicBezTo>
                  <a:cubicBezTo>
                    <a:pt x="10800" y="14186"/>
                    <a:pt x="10699" y="13749"/>
                    <a:pt x="10769" y="13312"/>
                  </a:cubicBezTo>
                  <a:lnTo>
                    <a:pt x="11021" y="11758"/>
                  </a:lnTo>
                  <a:cubicBezTo>
                    <a:pt x="11037" y="11750"/>
                    <a:pt x="11055" y="11741"/>
                    <a:pt x="11071" y="11730"/>
                  </a:cubicBezTo>
                  <a:cubicBezTo>
                    <a:pt x="11087" y="11720"/>
                    <a:pt x="11100" y="11705"/>
                    <a:pt x="11114" y="11692"/>
                  </a:cubicBezTo>
                  <a:close/>
                  <a:moveTo>
                    <a:pt x="5925" y="11039"/>
                  </a:moveTo>
                  <a:lnTo>
                    <a:pt x="7525" y="11301"/>
                  </a:lnTo>
                  <a:lnTo>
                    <a:pt x="6994" y="14559"/>
                  </a:lnTo>
                  <a:cubicBezTo>
                    <a:pt x="6929" y="14957"/>
                    <a:pt x="6583" y="15240"/>
                    <a:pt x="6193" y="15240"/>
                  </a:cubicBezTo>
                  <a:cubicBezTo>
                    <a:pt x="6149" y="15240"/>
                    <a:pt x="6106" y="15237"/>
                    <a:pt x="6062" y="15230"/>
                  </a:cubicBezTo>
                  <a:cubicBezTo>
                    <a:pt x="5849" y="15195"/>
                    <a:pt x="5661" y="15079"/>
                    <a:pt x="5533" y="14901"/>
                  </a:cubicBezTo>
                  <a:cubicBezTo>
                    <a:pt x="5407" y="14727"/>
                    <a:pt x="5357" y="14512"/>
                    <a:pt x="5393" y="14298"/>
                  </a:cubicBezTo>
                  <a:lnTo>
                    <a:pt x="5925" y="11039"/>
                  </a:lnTo>
                  <a:close/>
                  <a:moveTo>
                    <a:pt x="4534" y="0"/>
                  </a:moveTo>
                  <a:cubicBezTo>
                    <a:pt x="3262" y="0"/>
                    <a:pt x="2139" y="923"/>
                    <a:pt x="1927" y="2217"/>
                  </a:cubicBezTo>
                  <a:cubicBezTo>
                    <a:pt x="1813" y="2914"/>
                    <a:pt x="1977" y="3613"/>
                    <a:pt x="2389" y="4187"/>
                  </a:cubicBezTo>
                  <a:cubicBezTo>
                    <a:pt x="2801" y="4760"/>
                    <a:pt x="3412" y="5137"/>
                    <a:pt x="4109" y="5250"/>
                  </a:cubicBezTo>
                  <a:lnTo>
                    <a:pt x="5589" y="5492"/>
                  </a:lnTo>
                  <a:lnTo>
                    <a:pt x="5320" y="7140"/>
                  </a:lnTo>
                  <a:lnTo>
                    <a:pt x="2145" y="6623"/>
                  </a:lnTo>
                  <a:cubicBezTo>
                    <a:pt x="2046" y="6607"/>
                    <a:pt x="1948" y="6599"/>
                    <a:pt x="1850" y="6599"/>
                  </a:cubicBezTo>
                  <a:cubicBezTo>
                    <a:pt x="1476" y="6599"/>
                    <a:pt x="1113" y="6715"/>
                    <a:pt x="804" y="6938"/>
                  </a:cubicBezTo>
                  <a:cubicBezTo>
                    <a:pt x="414" y="7219"/>
                    <a:pt x="156" y="7635"/>
                    <a:pt x="78" y="8109"/>
                  </a:cubicBezTo>
                  <a:cubicBezTo>
                    <a:pt x="1" y="8584"/>
                    <a:pt x="113" y="9061"/>
                    <a:pt x="394" y="9451"/>
                  </a:cubicBezTo>
                  <a:cubicBezTo>
                    <a:pt x="675" y="9842"/>
                    <a:pt x="1090" y="10100"/>
                    <a:pt x="1565" y="10177"/>
                  </a:cubicBezTo>
                  <a:lnTo>
                    <a:pt x="4878" y="10718"/>
                  </a:lnTo>
                  <a:cubicBezTo>
                    <a:pt x="4880" y="10719"/>
                    <a:pt x="4880" y="10722"/>
                    <a:pt x="4881" y="10724"/>
                  </a:cubicBezTo>
                  <a:cubicBezTo>
                    <a:pt x="4904" y="10754"/>
                    <a:pt x="4931" y="10782"/>
                    <a:pt x="4960" y="10808"/>
                  </a:cubicBezTo>
                  <a:lnTo>
                    <a:pt x="4417" y="14140"/>
                  </a:lnTo>
                  <a:cubicBezTo>
                    <a:pt x="4341" y="14615"/>
                    <a:pt x="4451" y="15091"/>
                    <a:pt x="4732" y="15482"/>
                  </a:cubicBezTo>
                  <a:cubicBezTo>
                    <a:pt x="5014" y="15872"/>
                    <a:pt x="5430" y="16130"/>
                    <a:pt x="5904" y="16207"/>
                  </a:cubicBezTo>
                  <a:cubicBezTo>
                    <a:pt x="6003" y="16223"/>
                    <a:pt x="6101" y="16231"/>
                    <a:pt x="6198" y="16231"/>
                  </a:cubicBezTo>
                  <a:cubicBezTo>
                    <a:pt x="6573" y="16231"/>
                    <a:pt x="6937" y="16115"/>
                    <a:pt x="7246" y="15892"/>
                  </a:cubicBezTo>
                  <a:cubicBezTo>
                    <a:pt x="7637" y="15611"/>
                    <a:pt x="7895" y="15195"/>
                    <a:pt x="7971" y="14721"/>
                  </a:cubicBezTo>
                  <a:lnTo>
                    <a:pt x="8504" y="11462"/>
                  </a:lnTo>
                  <a:lnTo>
                    <a:pt x="10032" y="11711"/>
                  </a:lnTo>
                  <a:lnTo>
                    <a:pt x="9796" y="13156"/>
                  </a:lnTo>
                  <a:cubicBezTo>
                    <a:pt x="9682" y="13854"/>
                    <a:pt x="9846" y="14552"/>
                    <a:pt x="10257" y="15125"/>
                  </a:cubicBezTo>
                  <a:cubicBezTo>
                    <a:pt x="10670" y="15698"/>
                    <a:pt x="11281" y="16077"/>
                    <a:pt x="11977" y="16190"/>
                  </a:cubicBezTo>
                  <a:cubicBezTo>
                    <a:pt x="12119" y="16213"/>
                    <a:pt x="12259" y="16224"/>
                    <a:pt x="12399" y="16224"/>
                  </a:cubicBezTo>
                  <a:cubicBezTo>
                    <a:pt x="13672" y="16224"/>
                    <a:pt x="14798" y="15301"/>
                    <a:pt x="15010" y="14004"/>
                  </a:cubicBezTo>
                  <a:cubicBezTo>
                    <a:pt x="15243" y="12567"/>
                    <a:pt x="14266" y="11205"/>
                    <a:pt x="12827" y="10971"/>
                  </a:cubicBezTo>
                  <a:lnTo>
                    <a:pt x="11381" y="10735"/>
                  </a:lnTo>
                  <a:lnTo>
                    <a:pt x="11635" y="9181"/>
                  </a:lnTo>
                  <a:lnTo>
                    <a:pt x="14919" y="9716"/>
                  </a:lnTo>
                  <a:cubicBezTo>
                    <a:pt x="15018" y="9732"/>
                    <a:pt x="15117" y="9740"/>
                    <a:pt x="15215" y="9740"/>
                  </a:cubicBezTo>
                  <a:cubicBezTo>
                    <a:pt x="15589" y="9740"/>
                    <a:pt x="15952" y="9624"/>
                    <a:pt x="16261" y="9401"/>
                  </a:cubicBezTo>
                  <a:cubicBezTo>
                    <a:pt x="16652" y="9120"/>
                    <a:pt x="16910" y="8704"/>
                    <a:pt x="16988" y="8230"/>
                  </a:cubicBezTo>
                  <a:cubicBezTo>
                    <a:pt x="17064" y="7755"/>
                    <a:pt x="16953" y="7278"/>
                    <a:pt x="16672" y="6888"/>
                  </a:cubicBezTo>
                  <a:cubicBezTo>
                    <a:pt x="16390" y="6497"/>
                    <a:pt x="15974" y="6239"/>
                    <a:pt x="15500" y="6162"/>
                  </a:cubicBezTo>
                  <a:lnTo>
                    <a:pt x="12126" y="5613"/>
                  </a:lnTo>
                  <a:cubicBezTo>
                    <a:pt x="12119" y="5595"/>
                    <a:pt x="12109" y="5581"/>
                    <a:pt x="12100" y="5567"/>
                  </a:cubicBezTo>
                  <a:lnTo>
                    <a:pt x="12649" y="2202"/>
                  </a:lnTo>
                  <a:cubicBezTo>
                    <a:pt x="12727" y="1726"/>
                    <a:pt x="12615" y="1250"/>
                    <a:pt x="12334" y="859"/>
                  </a:cubicBezTo>
                  <a:cubicBezTo>
                    <a:pt x="12053" y="469"/>
                    <a:pt x="11637" y="211"/>
                    <a:pt x="11163" y="133"/>
                  </a:cubicBezTo>
                  <a:cubicBezTo>
                    <a:pt x="11065" y="118"/>
                    <a:pt x="10967" y="110"/>
                    <a:pt x="10870" y="110"/>
                  </a:cubicBezTo>
                  <a:cubicBezTo>
                    <a:pt x="10495" y="110"/>
                    <a:pt x="10131" y="226"/>
                    <a:pt x="9820" y="449"/>
                  </a:cubicBezTo>
                  <a:cubicBezTo>
                    <a:pt x="9430" y="731"/>
                    <a:pt x="9172" y="1145"/>
                    <a:pt x="9095" y="1621"/>
                  </a:cubicBezTo>
                  <a:lnTo>
                    <a:pt x="8573" y="4820"/>
                  </a:lnTo>
                  <a:lnTo>
                    <a:pt x="6901" y="4548"/>
                  </a:lnTo>
                  <a:lnTo>
                    <a:pt x="7143" y="3069"/>
                  </a:lnTo>
                  <a:cubicBezTo>
                    <a:pt x="7376" y="1631"/>
                    <a:pt x="6399" y="270"/>
                    <a:pt x="4960" y="34"/>
                  </a:cubicBezTo>
                  <a:cubicBezTo>
                    <a:pt x="4817" y="11"/>
                    <a:pt x="4675" y="0"/>
                    <a:pt x="4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2" name="Google Shape;4873;p41">
              <a:extLst>
                <a:ext uri="{FF2B5EF4-FFF2-40B4-BE49-F238E27FC236}">
                  <a16:creationId xmlns:a16="http://schemas.microsoft.com/office/drawing/2014/main" id="{41A1D98B-74F1-4437-A53F-F1969352FE0A}"/>
                </a:ext>
              </a:extLst>
            </p:cNvPr>
            <p:cNvSpPr/>
            <p:nvPr/>
          </p:nvSpPr>
          <p:spPr>
            <a:xfrm>
              <a:off x="1054025" y="3826350"/>
              <a:ext cx="1203750" cy="1116025"/>
            </a:xfrm>
            <a:custGeom>
              <a:avLst/>
              <a:gdLst/>
              <a:ahLst/>
              <a:cxnLst/>
              <a:rect l="l" t="t" r="r" b="b"/>
              <a:pathLst>
                <a:path w="48150" h="44641" extrusionOk="0">
                  <a:moveTo>
                    <a:pt x="30540" y="798"/>
                  </a:moveTo>
                  <a:cubicBezTo>
                    <a:pt x="31258" y="1586"/>
                    <a:pt x="32248" y="1999"/>
                    <a:pt x="33251" y="1999"/>
                  </a:cubicBezTo>
                  <a:cubicBezTo>
                    <a:pt x="33892" y="1999"/>
                    <a:pt x="34537" y="1831"/>
                    <a:pt x="35122" y="1485"/>
                  </a:cubicBezTo>
                  <a:lnTo>
                    <a:pt x="47303" y="18414"/>
                  </a:lnTo>
                  <a:cubicBezTo>
                    <a:pt x="45966" y="19575"/>
                    <a:pt x="45647" y="21545"/>
                    <a:pt x="46545" y="23065"/>
                  </a:cubicBezTo>
                  <a:lnTo>
                    <a:pt x="17671" y="43840"/>
                  </a:lnTo>
                  <a:cubicBezTo>
                    <a:pt x="16956" y="43018"/>
                    <a:pt x="15937" y="42580"/>
                    <a:pt x="14896" y="42580"/>
                  </a:cubicBezTo>
                  <a:cubicBezTo>
                    <a:pt x="14246" y="42580"/>
                    <a:pt x="13587" y="42751"/>
                    <a:pt x="12988" y="43106"/>
                  </a:cubicBezTo>
                  <a:lnTo>
                    <a:pt x="809" y="26177"/>
                  </a:lnTo>
                  <a:cubicBezTo>
                    <a:pt x="1909" y="25248"/>
                    <a:pt x="2341" y="23800"/>
                    <a:pt x="1995" y="22462"/>
                  </a:cubicBezTo>
                  <a:cubicBezTo>
                    <a:pt x="1918" y="22162"/>
                    <a:pt x="1802" y="21868"/>
                    <a:pt x="1644" y="21588"/>
                  </a:cubicBezTo>
                  <a:lnTo>
                    <a:pt x="30540" y="798"/>
                  </a:lnTo>
                  <a:close/>
                  <a:moveTo>
                    <a:pt x="30598" y="1"/>
                  </a:moveTo>
                  <a:cubicBezTo>
                    <a:pt x="30530" y="1"/>
                    <a:pt x="30461" y="21"/>
                    <a:pt x="30402" y="65"/>
                  </a:cubicBezTo>
                  <a:lnTo>
                    <a:pt x="995" y="21221"/>
                  </a:lnTo>
                  <a:cubicBezTo>
                    <a:pt x="846" y="21327"/>
                    <a:pt x="810" y="21532"/>
                    <a:pt x="913" y="21685"/>
                  </a:cubicBezTo>
                  <a:cubicBezTo>
                    <a:pt x="1828" y="23041"/>
                    <a:pt x="1509" y="24855"/>
                    <a:pt x="151" y="25830"/>
                  </a:cubicBezTo>
                  <a:cubicBezTo>
                    <a:pt x="76" y="25881"/>
                    <a:pt x="26" y="25960"/>
                    <a:pt x="10" y="26051"/>
                  </a:cubicBezTo>
                  <a:cubicBezTo>
                    <a:pt x="0" y="26096"/>
                    <a:pt x="3" y="26145"/>
                    <a:pt x="15" y="26192"/>
                  </a:cubicBezTo>
                  <a:cubicBezTo>
                    <a:pt x="26" y="26233"/>
                    <a:pt x="43" y="26271"/>
                    <a:pt x="68" y="26304"/>
                  </a:cubicBezTo>
                  <a:lnTo>
                    <a:pt x="12626" y="43761"/>
                  </a:lnTo>
                  <a:cubicBezTo>
                    <a:pt x="12686" y="43847"/>
                    <a:pt x="12789" y="43887"/>
                    <a:pt x="12894" y="43887"/>
                  </a:cubicBezTo>
                  <a:cubicBezTo>
                    <a:pt x="12977" y="43887"/>
                    <a:pt x="13062" y="43862"/>
                    <a:pt x="13129" y="43814"/>
                  </a:cubicBezTo>
                  <a:cubicBezTo>
                    <a:pt x="13660" y="43433"/>
                    <a:pt x="14274" y="43249"/>
                    <a:pt x="14883" y="43249"/>
                  </a:cubicBezTo>
                  <a:cubicBezTo>
                    <a:pt x="15820" y="43249"/>
                    <a:pt x="16743" y="43683"/>
                    <a:pt x="17331" y="44499"/>
                  </a:cubicBezTo>
                  <a:cubicBezTo>
                    <a:pt x="17396" y="44592"/>
                    <a:pt x="17499" y="44641"/>
                    <a:pt x="17603" y="44641"/>
                  </a:cubicBezTo>
                  <a:cubicBezTo>
                    <a:pt x="17672" y="44641"/>
                    <a:pt x="17741" y="44620"/>
                    <a:pt x="17801" y="44577"/>
                  </a:cubicBezTo>
                  <a:lnTo>
                    <a:pt x="47201" y="23426"/>
                  </a:lnTo>
                  <a:cubicBezTo>
                    <a:pt x="47274" y="23373"/>
                    <a:pt x="47323" y="23294"/>
                    <a:pt x="47337" y="23206"/>
                  </a:cubicBezTo>
                  <a:cubicBezTo>
                    <a:pt x="47351" y="23115"/>
                    <a:pt x="47331" y="23026"/>
                    <a:pt x="47278" y="22953"/>
                  </a:cubicBezTo>
                  <a:cubicBezTo>
                    <a:pt x="46308" y="21608"/>
                    <a:pt x="46616" y="19721"/>
                    <a:pt x="47963" y="18751"/>
                  </a:cubicBezTo>
                  <a:cubicBezTo>
                    <a:pt x="48117" y="18642"/>
                    <a:pt x="48150" y="18429"/>
                    <a:pt x="48041" y="18281"/>
                  </a:cubicBezTo>
                  <a:lnTo>
                    <a:pt x="35484" y="827"/>
                  </a:lnTo>
                  <a:cubicBezTo>
                    <a:pt x="35419" y="735"/>
                    <a:pt x="35316" y="686"/>
                    <a:pt x="35210" y="686"/>
                  </a:cubicBezTo>
                  <a:cubicBezTo>
                    <a:pt x="35142" y="686"/>
                    <a:pt x="35073" y="707"/>
                    <a:pt x="35013" y="750"/>
                  </a:cubicBezTo>
                  <a:cubicBezTo>
                    <a:pt x="34478" y="1135"/>
                    <a:pt x="33864" y="1321"/>
                    <a:pt x="33255" y="1321"/>
                  </a:cubicBezTo>
                  <a:cubicBezTo>
                    <a:pt x="32352" y="1321"/>
                    <a:pt x="31463" y="911"/>
                    <a:pt x="30868" y="133"/>
                  </a:cubicBezTo>
                  <a:cubicBezTo>
                    <a:pt x="30801" y="47"/>
                    <a:pt x="30700" y="1"/>
                    <a:pt x="30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3" name="Google Shape;4874;p41">
              <a:extLst>
                <a:ext uri="{FF2B5EF4-FFF2-40B4-BE49-F238E27FC236}">
                  <a16:creationId xmlns:a16="http://schemas.microsoft.com/office/drawing/2014/main" id="{836286BE-6C60-40CD-956D-CF3D07A72026}"/>
                </a:ext>
              </a:extLst>
            </p:cNvPr>
            <p:cNvSpPr/>
            <p:nvPr/>
          </p:nvSpPr>
          <p:spPr>
            <a:xfrm>
              <a:off x="1491075" y="4450175"/>
              <a:ext cx="88225" cy="77775"/>
            </a:xfrm>
            <a:custGeom>
              <a:avLst/>
              <a:gdLst/>
              <a:ahLst/>
              <a:cxnLst/>
              <a:rect l="l" t="t" r="r" b="b"/>
              <a:pathLst>
                <a:path w="3529" h="3111" extrusionOk="0">
                  <a:moveTo>
                    <a:pt x="1763" y="1"/>
                  </a:moveTo>
                  <a:cubicBezTo>
                    <a:pt x="1449" y="1"/>
                    <a:pt x="1132" y="96"/>
                    <a:pt x="856" y="294"/>
                  </a:cubicBezTo>
                  <a:cubicBezTo>
                    <a:pt x="160" y="795"/>
                    <a:pt x="1" y="1765"/>
                    <a:pt x="502" y="2462"/>
                  </a:cubicBezTo>
                  <a:cubicBezTo>
                    <a:pt x="806" y="2885"/>
                    <a:pt x="1283" y="3110"/>
                    <a:pt x="1766" y="3110"/>
                  </a:cubicBezTo>
                  <a:cubicBezTo>
                    <a:pt x="2080" y="3110"/>
                    <a:pt x="2397" y="3015"/>
                    <a:pt x="2672" y="2817"/>
                  </a:cubicBezTo>
                  <a:cubicBezTo>
                    <a:pt x="3369" y="2316"/>
                    <a:pt x="3528" y="1344"/>
                    <a:pt x="3026" y="648"/>
                  </a:cubicBezTo>
                  <a:cubicBezTo>
                    <a:pt x="2722" y="226"/>
                    <a:pt x="2246" y="1"/>
                    <a:pt x="1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4" name="Google Shape;4875;p41">
              <a:extLst>
                <a:ext uri="{FF2B5EF4-FFF2-40B4-BE49-F238E27FC236}">
                  <a16:creationId xmlns:a16="http://schemas.microsoft.com/office/drawing/2014/main" id="{1249132A-11FF-4F12-AC86-46731B5241F5}"/>
                </a:ext>
              </a:extLst>
            </p:cNvPr>
            <p:cNvSpPr/>
            <p:nvPr/>
          </p:nvSpPr>
          <p:spPr>
            <a:xfrm>
              <a:off x="1370825" y="4479825"/>
              <a:ext cx="175825" cy="149550"/>
            </a:xfrm>
            <a:custGeom>
              <a:avLst/>
              <a:gdLst/>
              <a:ahLst/>
              <a:cxnLst/>
              <a:rect l="l" t="t" r="r" b="b"/>
              <a:pathLst>
                <a:path w="7033" h="5982" extrusionOk="0">
                  <a:moveTo>
                    <a:pt x="6363" y="1"/>
                  </a:moveTo>
                  <a:cubicBezTo>
                    <a:pt x="6318" y="1"/>
                    <a:pt x="6272" y="6"/>
                    <a:pt x="6224" y="19"/>
                  </a:cubicBezTo>
                  <a:lnTo>
                    <a:pt x="500" y="1560"/>
                  </a:lnTo>
                  <a:cubicBezTo>
                    <a:pt x="147" y="1654"/>
                    <a:pt x="1" y="2071"/>
                    <a:pt x="212" y="2368"/>
                  </a:cubicBezTo>
                  <a:lnTo>
                    <a:pt x="2655" y="5765"/>
                  </a:lnTo>
                  <a:cubicBezTo>
                    <a:pt x="2760" y="5910"/>
                    <a:pt x="2919" y="5982"/>
                    <a:pt x="3079" y="5982"/>
                  </a:cubicBezTo>
                  <a:cubicBezTo>
                    <a:pt x="3245" y="5982"/>
                    <a:pt x="3411" y="5903"/>
                    <a:pt x="3514" y="5748"/>
                  </a:cubicBezTo>
                  <a:lnTo>
                    <a:pt x="6794" y="810"/>
                  </a:lnTo>
                  <a:cubicBezTo>
                    <a:pt x="7032" y="453"/>
                    <a:pt x="6758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5" name="Google Shape;4876;p41">
              <a:extLst>
                <a:ext uri="{FF2B5EF4-FFF2-40B4-BE49-F238E27FC236}">
                  <a16:creationId xmlns:a16="http://schemas.microsoft.com/office/drawing/2014/main" id="{1EB50ACA-DB83-4029-B2A5-1C1CB90F8639}"/>
                </a:ext>
              </a:extLst>
            </p:cNvPr>
            <p:cNvSpPr/>
            <p:nvPr/>
          </p:nvSpPr>
          <p:spPr>
            <a:xfrm>
              <a:off x="1544800" y="4391425"/>
              <a:ext cx="124075" cy="92125"/>
            </a:xfrm>
            <a:custGeom>
              <a:avLst/>
              <a:gdLst/>
              <a:ahLst/>
              <a:cxnLst/>
              <a:rect l="l" t="t" r="r" b="b"/>
              <a:pathLst>
                <a:path w="4963" h="3685" extrusionOk="0">
                  <a:moveTo>
                    <a:pt x="4618" y="1"/>
                  </a:moveTo>
                  <a:cubicBezTo>
                    <a:pt x="4557" y="1"/>
                    <a:pt x="4494" y="19"/>
                    <a:pt x="4440" y="58"/>
                  </a:cubicBezTo>
                  <a:lnTo>
                    <a:pt x="167" y="3134"/>
                  </a:lnTo>
                  <a:cubicBezTo>
                    <a:pt x="30" y="3231"/>
                    <a:pt x="0" y="3420"/>
                    <a:pt x="96" y="3557"/>
                  </a:cubicBezTo>
                  <a:cubicBezTo>
                    <a:pt x="156" y="3640"/>
                    <a:pt x="250" y="3685"/>
                    <a:pt x="345" y="3685"/>
                  </a:cubicBezTo>
                  <a:cubicBezTo>
                    <a:pt x="406" y="3685"/>
                    <a:pt x="467" y="3666"/>
                    <a:pt x="521" y="3628"/>
                  </a:cubicBezTo>
                  <a:lnTo>
                    <a:pt x="4796" y="552"/>
                  </a:lnTo>
                  <a:cubicBezTo>
                    <a:pt x="4932" y="455"/>
                    <a:pt x="4962" y="266"/>
                    <a:pt x="4866" y="130"/>
                  </a:cubicBezTo>
                  <a:lnTo>
                    <a:pt x="4866" y="127"/>
                  </a:lnTo>
                  <a:cubicBezTo>
                    <a:pt x="4806" y="44"/>
                    <a:pt x="4713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6" name="Google Shape;4877;p41">
              <a:extLst>
                <a:ext uri="{FF2B5EF4-FFF2-40B4-BE49-F238E27FC236}">
                  <a16:creationId xmlns:a16="http://schemas.microsoft.com/office/drawing/2014/main" id="{EA5B30D3-E999-4D3F-AC50-576987270DD6}"/>
                </a:ext>
              </a:extLst>
            </p:cNvPr>
            <p:cNvSpPr/>
            <p:nvPr/>
          </p:nvSpPr>
          <p:spPr>
            <a:xfrm>
              <a:off x="1981575" y="3816275"/>
              <a:ext cx="417525" cy="368150"/>
            </a:xfrm>
            <a:custGeom>
              <a:avLst/>
              <a:gdLst/>
              <a:ahLst/>
              <a:cxnLst/>
              <a:rect l="l" t="t" r="r" b="b"/>
              <a:pathLst>
                <a:path w="16701" h="14726" extrusionOk="0">
                  <a:moveTo>
                    <a:pt x="8955" y="3652"/>
                  </a:moveTo>
                  <a:lnTo>
                    <a:pt x="12061" y="7968"/>
                  </a:lnTo>
                  <a:lnTo>
                    <a:pt x="7744" y="11074"/>
                  </a:lnTo>
                  <a:lnTo>
                    <a:pt x="4640" y="6757"/>
                  </a:lnTo>
                  <a:lnTo>
                    <a:pt x="8955" y="3652"/>
                  </a:lnTo>
                  <a:close/>
                  <a:moveTo>
                    <a:pt x="8345" y="0"/>
                  </a:moveTo>
                  <a:cubicBezTo>
                    <a:pt x="6856" y="0"/>
                    <a:pt x="5353" y="451"/>
                    <a:pt x="4051" y="1386"/>
                  </a:cubicBezTo>
                  <a:cubicBezTo>
                    <a:pt x="750" y="3760"/>
                    <a:pt x="0" y="8362"/>
                    <a:pt x="2374" y="11663"/>
                  </a:cubicBezTo>
                  <a:cubicBezTo>
                    <a:pt x="3812" y="13662"/>
                    <a:pt x="6067" y="14725"/>
                    <a:pt x="8356" y="14725"/>
                  </a:cubicBezTo>
                  <a:cubicBezTo>
                    <a:pt x="9845" y="14725"/>
                    <a:pt x="11349" y="14275"/>
                    <a:pt x="12650" y="13340"/>
                  </a:cubicBezTo>
                  <a:cubicBezTo>
                    <a:pt x="15949" y="10963"/>
                    <a:pt x="16700" y="6363"/>
                    <a:pt x="14327" y="3063"/>
                  </a:cubicBezTo>
                  <a:cubicBezTo>
                    <a:pt x="12889" y="1064"/>
                    <a:pt x="10634" y="0"/>
                    <a:pt x="8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7" name="Google Shape;4878;p41">
              <a:extLst>
                <a:ext uri="{FF2B5EF4-FFF2-40B4-BE49-F238E27FC236}">
                  <a16:creationId xmlns:a16="http://schemas.microsoft.com/office/drawing/2014/main" id="{05D99BB8-3213-4850-B23C-B1609B771C7A}"/>
                </a:ext>
              </a:extLst>
            </p:cNvPr>
            <p:cNvSpPr/>
            <p:nvPr/>
          </p:nvSpPr>
          <p:spPr>
            <a:xfrm>
              <a:off x="2016675" y="3837800"/>
              <a:ext cx="358025" cy="325050"/>
            </a:xfrm>
            <a:custGeom>
              <a:avLst/>
              <a:gdLst/>
              <a:ahLst/>
              <a:cxnLst/>
              <a:rect l="l" t="t" r="r" b="b"/>
              <a:pathLst>
                <a:path w="14321" h="13002" extrusionOk="0">
                  <a:moveTo>
                    <a:pt x="6938" y="676"/>
                  </a:moveTo>
                  <a:cubicBezTo>
                    <a:pt x="8751" y="676"/>
                    <a:pt x="10539" y="1517"/>
                    <a:pt x="11676" y="3098"/>
                  </a:cubicBezTo>
                  <a:cubicBezTo>
                    <a:pt x="12109" y="3700"/>
                    <a:pt x="12410" y="4358"/>
                    <a:pt x="12586" y="5036"/>
                  </a:cubicBezTo>
                  <a:cubicBezTo>
                    <a:pt x="13170" y="7297"/>
                    <a:pt x="12355" y="9790"/>
                    <a:pt x="10349" y="11232"/>
                  </a:cubicBezTo>
                  <a:cubicBezTo>
                    <a:pt x="9321" y="11970"/>
                    <a:pt x="8131" y="12326"/>
                    <a:pt x="6952" y="12326"/>
                  </a:cubicBezTo>
                  <a:cubicBezTo>
                    <a:pt x="5139" y="12326"/>
                    <a:pt x="3351" y="11485"/>
                    <a:pt x="2215" y="9904"/>
                  </a:cubicBezTo>
                  <a:cubicBezTo>
                    <a:pt x="339" y="7293"/>
                    <a:pt x="934" y="3648"/>
                    <a:pt x="3543" y="1771"/>
                  </a:cubicBezTo>
                  <a:cubicBezTo>
                    <a:pt x="4570" y="1032"/>
                    <a:pt x="5760" y="676"/>
                    <a:pt x="6938" y="676"/>
                  </a:cubicBezTo>
                  <a:close/>
                  <a:moveTo>
                    <a:pt x="6939" y="0"/>
                  </a:moveTo>
                  <a:cubicBezTo>
                    <a:pt x="5623" y="0"/>
                    <a:pt x="4296" y="397"/>
                    <a:pt x="3150" y="1222"/>
                  </a:cubicBezTo>
                  <a:cubicBezTo>
                    <a:pt x="911" y="2833"/>
                    <a:pt x="1" y="5613"/>
                    <a:pt x="653" y="8136"/>
                  </a:cubicBezTo>
                  <a:cubicBezTo>
                    <a:pt x="848" y="8894"/>
                    <a:pt x="1185" y="9628"/>
                    <a:pt x="1668" y="10299"/>
                  </a:cubicBezTo>
                  <a:cubicBezTo>
                    <a:pt x="2938" y="12063"/>
                    <a:pt x="4933" y="13002"/>
                    <a:pt x="6956" y="13002"/>
                  </a:cubicBezTo>
                  <a:cubicBezTo>
                    <a:pt x="8272" y="13002"/>
                    <a:pt x="9599" y="12605"/>
                    <a:pt x="10746" y="11779"/>
                  </a:cubicBezTo>
                  <a:cubicBezTo>
                    <a:pt x="13657" y="9685"/>
                    <a:pt x="14320" y="5612"/>
                    <a:pt x="12228" y="2704"/>
                  </a:cubicBezTo>
                  <a:cubicBezTo>
                    <a:pt x="10959" y="940"/>
                    <a:pt x="8963" y="0"/>
                    <a:pt x="6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8" name="Google Shape;4879;p41">
              <a:extLst>
                <a:ext uri="{FF2B5EF4-FFF2-40B4-BE49-F238E27FC236}">
                  <a16:creationId xmlns:a16="http://schemas.microsoft.com/office/drawing/2014/main" id="{CFD77D18-A5C1-4B08-95DE-384CC91D9F95}"/>
                </a:ext>
              </a:extLst>
            </p:cNvPr>
            <p:cNvSpPr/>
            <p:nvPr/>
          </p:nvSpPr>
          <p:spPr>
            <a:xfrm>
              <a:off x="2075800" y="3885825"/>
              <a:ext cx="229075" cy="229050"/>
            </a:xfrm>
            <a:custGeom>
              <a:avLst/>
              <a:gdLst/>
              <a:ahLst/>
              <a:cxnLst/>
              <a:rect l="l" t="t" r="r" b="b"/>
              <a:pathLst>
                <a:path w="9163" h="9162" extrusionOk="0">
                  <a:moveTo>
                    <a:pt x="5186" y="870"/>
                  </a:moveTo>
                  <a:lnTo>
                    <a:pt x="8292" y="5186"/>
                  </a:lnTo>
                  <a:lnTo>
                    <a:pt x="3975" y="8292"/>
                  </a:lnTo>
                  <a:lnTo>
                    <a:pt x="871" y="3975"/>
                  </a:lnTo>
                  <a:lnTo>
                    <a:pt x="5186" y="870"/>
                  </a:lnTo>
                  <a:close/>
                  <a:moveTo>
                    <a:pt x="5328" y="0"/>
                  </a:moveTo>
                  <a:lnTo>
                    <a:pt x="1" y="3834"/>
                  </a:lnTo>
                  <a:lnTo>
                    <a:pt x="3835" y="9162"/>
                  </a:lnTo>
                  <a:lnTo>
                    <a:pt x="9162" y="5328"/>
                  </a:lnTo>
                  <a:lnTo>
                    <a:pt x="5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9" name="Google Shape;4880;p41">
              <a:extLst>
                <a:ext uri="{FF2B5EF4-FFF2-40B4-BE49-F238E27FC236}">
                  <a16:creationId xmlns:a16="http://schemas.microsoft.com/office/drawing/2014/main" id="{8397B09F-3361-4907-A923-491C7A47BC93}"/>
                </a:ext>
              </a:extLst>
            </p:cNvPr>
            <p:cNvSpPr/>
            <p:nvPr/>
          </p:nvSpPr>
          <p:spPr>
            <a:xfrm>
              <a:off x="1995825" y="3902900"/>
              <a:ext cx="377300" cy="281475"/>
            </a:xfrm>
            <a:custGeom>
              <a:avLst/>
              <a:gdLst/>
              <a:ahLst/>
              <a:cxnLst/>
              <a:rect l="l" t="t" r="r" b="b"/>
              <a:pathLst>
                <a:path w="15092" h="11259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" y="2459"/>
                    <a:pt x="7" y="5699"/>
                    <a:pt x="1802" y="8196"/>
                  </a:cubicBezTo>
                  <a:cubicBezTo>
                    <a:pt x="3240" y="10195"/>
                    <a:pt x="5496" y="11259"/>
                    <a:pt x="7785" y="11259"/>
                  </a:cubicBezTo>
                  <a:cubicBezTo>
                    <a:pt x="9274" y="11259"/>
                    <a:pt x="10777" y="10809"/>
                    <a:pt x="12079" y="9873"/>
                  </a:cubicBezTo>
                  <a:cubicBezTo>
                    <a:pt x="13847" y="8602"/>
                    <a:pt x="14875" y="6691"/>
                    <a:pt x="15091" y="4685"/>
                  </a:cubicBezTo>
                  <a:lnTo>
                    <a:pt x="15091" y="4685"/>
                  </a:lnTo>
                  <a:cubicBezTo>
                    <a:pt x="14598" y="5476"/>
                    <a:pt x="13949" y="6187"/>
                    <a:pt x="13146" y="6764"/>
                  </a:cubicBezTo>
                  <a:cubicBezTo>
                    <a:pt x="11845" y="7701"/>
                    <a:pt x="10342" y="8151"/>
                    <a:pt x="8852" y="8151"/>
                  </a:cubicBezTo>
                  <a:cubicBezTo>
                    <a:pt x="6564" y="8151"/>
                    <a:pt x="4309" y="7088"/>
                    <a:pt x="2870" y="5088"/>
                  </a:cubicBezTo>
                  <a:cubicBezTo>
                    <a:pt x="1767" y="3554"/>
                    <a:pt x="1347" y="174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0" name="Google Shape;4881;p41">
              <a:extLst>
                <a:ext uri="{FF2B5EF4-FFF2-40B4-BE49-F238E27FC236}">
                  <a16:creationId xmlns:a16="http://schemas.microsoft.com/office/drawing/2014/main" id="{51288BF8-DEB4-460D-BAA7-1F8B070A5980}"/>
                </a:ext>
              </a:extLst>
            </p:cNvPr>
            <p:cNvSpPr/>
            <p:nvPr/>
          </p:nvSpPr>
          <p:spPr>
            <a:xfrm>
              <a:off x="990950" y="43925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1" name="Google Shape;4882;p41">
              <a:extLst>
                <a:ext uri="{FF2B5EF4-FFF2-40B4-BE49-F238E27FC236}">
                  <a16:creationId xmlns:a16="http://schemas.microsoft.com/office/drawing/2014/main" id="{18ABA650-9F9F-4B0F-88AF-CA0A2E6042F6}"/>
                </a:ext>
              </a:extLst>
            </p:cNvPr>
            <p:cNvSpPr/>
            <p:nvPr/>
          </p:nvSpPr>
          <p:spPr>
            <a:xfrm>
              <a:off x="1005225" y="440682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5" y="1"/>
                  </a:moveTo>
                  <a:lnTo>
                    <a:pt x="0" y="1261"/>
                  </a:lnTo>
                  <a:lnTo>
                    <a:pt x="1260" y="1467"/>
                  </a:lnTo>
                  <a:lnTo>
                    <a:pt x="1466" y="20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2" name="Google Shape;4883;p41">
              <a:extLst>
                <a:ext uri="{FF2B5EF4-FFF2-40B4-BE49-F238E27FC236}">
                  <a16:creationId xmlns:a16="http://schemas.microsoft.com/office/drawing/2014/main" id="{0F22E85C-6F9C-4F1F-9EEC-918D6A1BCD35}"/>
                </a:ext>
              </a:extLst>
            </p:cNvPr>
            <p:cNvSpPr/>
            <p:nvPr/>
          </p:nvSpPr>
          <p:spPr>
            <a:xfrm>
              <a:off x="1385300" y="49463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7" y="36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3" name="Google Shape;4884;p41">
              <a:extLst>
                <a:ext uri="{FF2B5EF4-FFF2-40B4-BE49-F238E27FC236}">
                  <a16:creationId xmlns:a16="http://schemas.microsoft.com/office/drawing/2014/main" id="{3A49B621-6044-467E-8E49-5E828D42A9E3}"/>
                </a:ext>
              </a:extLst>
            </p:cNvPr>
            <p:cNvSpPr/>
            <p:nvPr/>
          </p:nvSpPr>
          <p:spPr>
            <a:xfrm>
              <a:off x="1399600" y="49606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6" y="0"/>
                  </a:moveTo>
                  <a:lnTo>
                    <a:pt x="1" y="1260"/>
                  </a:lnTo>
                  <a:lnTo>
                    <a:pt x="1261" y="1466"/>
                  </a:lnTo>
                  <a:lnTo>
                    <a:pt x="1467" y="20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4" name="Google Shape;4885;p41">
              <a:extLst>
                <a:ext uri="{FF2B5EF4-FFF2-40B4-BE49-F238E27FC236}">
                  <a16:creationId xmlns:a16="http://schemas.microsoft.com/office/drawing/2014/main" id="{346D4CBC-C484-46CC-9C46-AF4B41F5B0E8}"/>
                </a:ext>
              </a:extLst>
            </p:cNvPr>
            <p:cNvSpPr/>
            <p:nvPr/>
          </p:nvSpPr>
          <p:spPr>
            <a:xfrm>
              <a:off x="1856425" y="3776275"/>
              <a:ext cx="65150" cy="65175"/>
            </a:xfrm>
            <a:custGeom>
              <a:avLst/>
              <a:gdLst/>
              <a:ahLst/>
              <a:cxnLst/>
              <a:rect l="l" t="t" r="r" b="b"/>
              <a:pathLst>
                <a:path w="2606" h="2607" extrusionOk="0">
                  <a:moveTo>
                    <a:pt x="366" y="1"/>
                  </a:moveTo>
                  <a:lnTo>
                    <a:pt x="0" y="2241"/>
                  </a:lnTo>
                  <a:lnTo>
                    <a:pt x="2240" y="2607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5" name="Google Shape;4886;p41">
              <a:extLst>
                <a:ext uri="{FF2B5EF4-FFF2-40B4-BE49-F238E27FC236}">
                  <a16:creationId xmlns:a16="http://schemas.microsoft.com/office/drawing/2014/main" id="{29D1C1B6-18E0-43BF-B682-7B59BD8F1AF6}"/>
                </a:ext>
              </a:extLst>
            </p:cNvPr>
            <p:cNvSpPr/>
            <p:nvPr/>
          </p:nvSpPr>
          <p:spPr>
            <a:xfrm>
              <a:off x="1870675" y="37905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5" y="0"/>
                  </a:moveTo>
                  <a:lnTo>
                    <a:pt x="1" y="1262"/>
                  </a:lnTo>
                  <a:lnTo>
                    <a:pt x="1260" y="1467"/>
                  </a:lnTo>
                  <a:lnTo>
                    <a:pt x="1467" y="20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6" name="Google Shape;4887;p41">
              <a:extLst>
                <a:ext uri="{FF2B5EF4-FFF2-40B4-BE49-F238E27FC236}">
                  <a16:creationId xmlns:a16="http://schemas.microsoft.com/office/drawing/2014/main" id="{FF75CB11-C4CF-49D9-9FE0-BFB9F1D3618C}"/>
                </a:ext>
              </a:extLst>
            </p:cNvPr>
            <p:cNvSpPr/>
            <p:nvPr/>
          </p:nvSpPr>
          <p:spPr>
            <a:xfrm>
              <a:off x="2265025" y="434437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6" y="1"/>
                  </a:moveTo>
                  <a:lnTo>
                    <a:pt x="1" y="1261"/>
                  </a:lnTo>
                  <a:lnTo>
                    <a:pt x="1261" y="1467"/>
                  </a:lnTo>
                  <a:lnTo>
                    <a:pt x="1467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37" name="Google Shape;4842;p41">
            <a:extLst>
              <a:ext uri="{FF2B5EF4-FFF2-40B4-BE49-F238E27FC236}">
                <a16:creationId xmlns:a16="http://schemas.microsoft.com/office/drawing/2014/main" id="{B01F98EF-827C-48C5-951C-30D2315BE4AF}"/>
              </a:ext>
            </a:extLst>
          </p:cNvPr>
          <p:cNvGrpSpPr/>
          <p:nvPr/>
        </p:nvGrpSpPr>
        <p:grpSpPr>
          <a:xfrm rot="19133235">
            <a:off x="11414589" y="2070297"/>
            <a:ext cx="800143" cy="785411"/>
            <a:chOff x="493900" y="2994525"/>
            <a:chExt cx="2119975" cy="2090650"/>
          </a:xfrm>
        </p:grpSpPr>
        <p:sp>
          <p:nvSpPr>
            <p:cNvPr id="238" name="Google Shape;4843;p41">
              <a:extLst>
                <a:ext uri="{FF2B5EF4-FFF2-40B4-BE49-F238E27FC236}">
                  <a16:creationId xmlns:a16="http://schemas.microsoft.com/office/drawing/2014/main" id="{088725BF-23D9-4E51-84C8-07FB87C08D10}"/>
                </a:ext>
              </a:extLst>
            </p:cNvPr>
            <p:cNvSpPr/>
            <p:nvPr/>
          </p:nvSpPr>
          <p:spPr>
            <a:xfrm>
              <a:off x="493900" y="3072250"/>
              <a:ext cx="1429000" cy="1669550"/>
            </a:xfrm>
            <a:custGeom>
              <a:avLst/>
              <a:gdLst/>
              <a:ahLst/>
              <a:cxnLst/>
              <a:rect l="l" t="t" r="r" b="b"/>
              <a:pathLst>
                <a:path w="57160" h="66782" extrusionOk="0">
                  <a:moveTo>
                    <a:pt x="28075" y="0"/>
                  </a:moveTo>
                  <a:lnTo>
                    <a:pt x="1" y="50665"/>
                  </a:lnTo>
                  <a:lnTo>
                    <a:pt x="29086" y="66782"/>
                  </a:lnTo>
                  <a:lnTo>
                    <a:pt x="57160" y="16117"/>
                  </a:lnTo>
                  <a:lnTo>
                    <a:pt x="280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9" name="Google Shape;4844;p41">
              <a:extLst>
                <a:ext uri="{FF2B5EF4-FFF2-40B4-BE49-F238E27FC236}">
                  <a16:creationId xmlns:a16="http://schemas.microsoft.com/office/drawing/2014/main" id="{3421A20E-9477-4CE2-BAFD-E84C5992DD6B}"/>
                </a:ext>
              </a:extLst>
            </p:cNvPr>
            <p:cNvSpPr/>
            <p:nvPr/>
          </p:nvSpPr>
          <p:spPr>
            <a:xfrm>
              <a:off x="1192475" y="2994525"/>
              <a:ext cx="733525" cy="558300"/>
            </a:xfrm>
            <a:custGeom>
              <a:avLst/>
              <a:gdLst/>
              <a:ahLst/>
              <a:cxnLst/>
              <a:rect l="l" t="t" r="r" b="b"/>
              <a:pathLst>
                <a:path w="29341" h="22332" extrusionOk="0">
                  <a:moveTo>
                    <a:pt x="11271" y="1"/>
                  </a:moveTo>
                  <a:lnTo>
                    <a:pt x="0" y="3035"/>
                  </a:lnTo>
                  <a:lnTo>
                    <a:pt x="3398" y="14201"/>
                  </a:lnTo>
                  <a:lnTo>
                    <a:pt x="18070" y="22332"/>
                  </a:lnTo>
                  <a:lnTo>
                    <a:pt x="29340" y="19295"/>
                  </a:lnTo>
                  <a:lnTo>
                    <a:pt x="25940" y="8130"/>
                  </a:lnTo>
                  <a:lnTo>
                    <a:pt x="11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0" name="Google Shape;4845;p41">
              <a:extLst>
                <a:ext uri="{FF2B5EF4-FFF2-40B4-BE49-F238E27FC236}">
                  <a16:creationId xmlns:a16="http://schemas.microsoft.com/office/drawing/2014/main" id="{6005C1D7-3DDB-4381-976F-D8BE4288F87B}"/>
                </a:ext>
              </a:extLst>
            </p:cNvPr>
            <p:cNvSpPr/>
            <p:nvPr/>
          </p:nvSpPr>
          <p:spPr>
            <a:xfrm>
              <a:off x="1192475" y="3070375"/>
              <a:ext cx="733525" cy="482450"/>
            </a:xfrm>
            <a:custGeom>
              <a:avLst/>
              <a:gdLst/>
              <a:ahLst/>
              <a:cxnLst/>
              <a:rect l="l" t="t" r="r" b="b"/>
              <a:pathLst>
                <a:path w="29341" h="19298" extrusionOk="0">
                  <a:moveTo>
                    <a:pt x="0" y="1"/>
                  </a:moveTo>
                  <a:lnTo>
                    <a:pt x="3398" y="11167"/>
                  </a:lnTo>
                  <a:lnTo>
                    <a:pt x="18070" y="19298"/>
                  </a:lnTo>
                  <a:lnTo>
                    <a:pt x="29340" y="16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1" name="Google Shape;4846;p41">
              <a:extLst>
                <a:ext uri="{FF2B5EF4-FFF2-40B4-BE49-F238E27FC236}">
                  <a16:creationId xmlns:a16="http://schemas.microsoft.com/office/drawing/2014/main" id="{7883D39B-386F-4B56-9EE1-095F528C6447}"/>
                </a:ext>
              </a:extLst>
            </p:cNvPr>
            <p:cNvSpPr/>
            <p:nvPr/>
          </p:nvSpPr>
          <p:spPr>
            <a:xfrm>
              <a:off x="1262375" y="3167950"/>
              <a:ext cx="495325" cy="384875"/>
            </a:xfrm>
            <a:custGeom>
              <a:avLst/>
              <a:gdLst/>
              <a:ahLst/>
              <a:cxnLst/>
              <a:rect l="l" t="t" r="r" b="b"/>
              <a:pathLst>
                <a:path w="19813" h="15395" extrusionOk="0">
                  <a:moveTo>
                    <a:pt x="8670" y="1"/>
                  </a:moveTo>
                  <a:cubicBezTo>
                    <a:pt x="5253" y="1"/>
                    <a:pt x="1935" y="1798"/>
                    <a:pt x="147" y="4991"/>
                  </a:cubicBezTo>
                  <a:cubicBezTo>
                    <a:pt x="92" y="5088"/>
                    <a:pt x="51" y="5186"/>
                    <a:pt x="0" y="5283"/>
                  </a:cubicBezTo>
                  <a:lnTo>
                    <a:pt x="605" y="7264"/>
                  </a:lnTo>
                  <a:lnTo>
                    <a:pt x="15274" y="15395"/>
                  </a:lnTo>
                  <a:lnTo>
                    <a:pt x="16916" y="14952"/>
                  </a:lnTo>
                  <a:cubicBezTo>
                    <a:pt x="17003" y="14814"/>
                    <a:pt x="17096" y="14681"/>
                    <a:pt x="17176" y="14536"/>
                  </a:cubicBezTo>
                  <a:cubicBezTo>
                    <a:pt x="19812" y="9834"/>
                    <a:pt x="18137" y="3885"/>
                    <a:pt x="13434" y="1249"/>
                  </a:cubicBezTo>
                  <a:cubicBezTo>
                    <a:pt x="11925" y="403"/>
                    <a:pt x="10286" y="1"/>
                    <a:pt x="86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2" name="Google Shape;4847;p41">
              <a:extLst>
                <a:ext uri="{FF2B5EF4-FFF2-40B4-BE49-F238E27FC236}">
                  <a16:creationId xmlns:a16="http://schemas.microsoft.com/office/drawing/2014/main" id="{40360EB8-2014-4FAF-AC8F-8A3F76B190AF}"/>
                </a:ext>
              </a:extLst>
            </p:cNvPr>
            <p:cNvSpPr/>
            <p:nvPr/>
          </p:nvSpPr>
          <p:spPr>
            <a:xfrm>
              <a:off x="632350" y="3395650"/>
              <a:ext cx="1053350" cy="1199850"/>
            </a:xfrm>
            <a:custGeom>
              <a:avLst/>
              <a:gdLst/>
              <a:ahLst/>
              <a:cxnLst/>
              <a:rect l="l" t="t" r="r" b="b"/>
              <a:pathLst>
                <a:path w="42134" h="47994" extrusionOk="0">
                  <a:moveTo>
                    <a:pt x="22021" y="1"/>
                  </a:moveTo>
                  <a:cubicBezTo>
                    <a:pt x="21411" y="1103"/>
                    <a:pt x="20270" y="1723"/>
                    <a:pt x="19094" y="1723"/>
                  </a:cubicBezTo>
                  <a:cubicBezTo>
                    <a:pt x="18575" y="1723"/>
                    <a:pt x="18049" y="1602"/>
                    <a:pt x="17559" y="1349"/>
                  </a:cubicBezTo>
                  <a:lnTo>
                    <a:pt x="1" y="33037"/>
                  </a:lnTo>
                  <a:cubicBezTo>
                    <a:pt x="1552" y="33955"/>
                    <a:pt x="2102" y="35948"/>
                    <a:pt x="1222" y="37534"/>
                  </a:cubicBezTo>
                  <a:cubicBezTo>
                    <a:pt x="1215" y="37547"/>
                    <a:pt x="1208" y="37556"/>
                    <a:pt x="1201" y="37569"/>
                  </a:cubicBezTo>
                  <a:lnTo>
                    <a:pt x="20010" y="47994"/>
                  </a:lnTo>
                  <a:cubicBezTo>
                    <a:pt x="20017" y="47981"/>
                    <a:pt x="20020" y="47971"/>
                    <a:pt x="20028" y="47958"/>
                  </a:cubicBezTo>
                  <a:cubicBezTo>
                    <a:pt x="20638" y="46855"/>
                    <a:pt x="21781" y="46232"/>
                    <a:pt x="22959" y="46232"/>
                  </a:cubicBezTo>
                  <a:cubicBezTo>
                    <a:pt x="23508" y="46232"/>
                    <a:pt x="24064" y="46368"/>
                    <a:pt x="24578" y="46652"/>
                  </a:cubicBezTo>
                  <a:lnTo>
                    <a:pt x="42134" y="14974"/>
                  </a:lnTo>
                  <a:cubicBezTo>
                    <a:pt x="40516" y="14078"/>
                    <a:pt x="39932" y="12040"/>
                    <a:pt x="40828" y="10423"/>
                  </a:cubicBezTo>
                  <a:lnTo>
                    <a:pt x="220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3" name="Google Shape;4848;p41">
              <a:extLst>
                <a:ext uri="{FF2B5EF4-FFF2-40B4-BE49-F238E27FC236}">
                  <a16:creationId xmlns:a16="http://schemas.microsoft.com/office/drawing/2014/main" id="{7662C32F-D459-4CA8-A80D-078D43CDAD8A}"/>
                </a:ext>
              </a:extLst>
            </p:cNvPr>
            <p:cNvSpPr/>
            <p:nvPr/>
          </p:nvSpPr>
          <p:spPr>
            <a:xfrm>
              <a:off x="934925" y="3677375"/>
              <a:ext cx="533675" cy="660600"/>
            </a:xfrm>
            <a:custGeom>
              <a:avLst/>
              <a:gdLst/>
              <a:ahLst/>
              <a:cxnLst/>
              <a:rect l="l" t="t" r="r" b="b"/>
              <a:pathLst>
                <a:path w="21347" h="26424" extrusionOk="0">
                  <a:moveTo>
                    <a:pt x="5254" y="6562"/>
                  </a:moveTo>
                  <a:cubicBezTo>
                    <a:pt x="5276" y="6562"/>
                    <a:pt x="5297" y="6568"/>
                    <a:pt x="5316" y="6578"/>
                  </a:cubicBezTo>
                  <a:cubicBezTo>
                    <a:pt x="5349" y="6597"/>
                    <a:pt x="5370" y="6623"/>
                    <a:pt x="5381" y="6657"/>
                  </a:cubicBezTo>
                  <a:lnTo>
                    <a:pt x="5416" y="6785"/>
                  </a:lnTo>
                  <a:lnTo>
                    <a:pt x="5292" y="6821"/>
                  </a:lnTo>
                  <a:cubicBezTo>
                    <a:pt x="5277" y="6825"/>
                    <a:pt x="5264" y="6828"/>
                    <a:pt x="5251" y="6828"/>
                  </a:cubicBezTo>
                  <a:cubicBezTo>
                    <a:pt x="5230" y="6828"/>
                    <a:pt x="5209" y="6821"/>
                    <a:pt x="5187" y="6809"/>
                  </a:cubicBezTo>
                  <a:cubicBezTo>
                    <a:pt x="5154" y="6792"/>
                    <a:pt x="5135" y="6766"/>
                    <a:pt x="5125" y="6730"/>
                  </a:cubicBezTo>
                  <a:cubicBezTo>
                    <a:pt x="5105" y="6661"/>
                    <a:pt x="5147" y="6585"/>
                    <a:pt x="5214" y="6568"/>
                  </a:cubicBezTo>
                  <a:cubicBezTo>
                    <a:pt x="5228" y="6564"/>
                    <a:pt x="5241" y="6562"/>
                    <a:pt x="5254" y="6562"/>
                  </a:cubicBezTo>
                  <a:close/>
                  <a:moveTo>
                    <a:pt x="17037" y="13093"/>
                  </a:moveTo>
                  <a:cubicBezTo>
                    <a:pt x="17059" y="13093"/>
                    <a:pt x="17080" y="13098"/>
                    <a:pt x="17102" y="13110"/>
                  </a:cubicBezTo>
                  <a:cubicBezTo>
                    <a:pt x="17133" y="13128"/>
                    <a:pt x="17155" y="13155"/>
                    <a:pt x="17163" y="13188"/>
                  </a:cubicBezTo>
                  <a:cubicBezTo>
                    <a:pt x="17173" y="13223"/>
                    <a:pt x="17169" y="13257"/>
                    <a:pt x="17152" y="13289"/>
                  </a:cubicBezTo>
                  <a:cubicBezTo>
                    <a:pt x="17133" y="13322"/>
                    <a:pt x="17107" y="13343"/>
                    <a:pt x="17073" y="13353"/>
                  </a:cubicBezTo>
                  <a:cubicBezTo>
                    <a:pt x="17059" y="13358"/>
                    <a:pt x="17046" y="13360"/>
                    <a:pt x="17034" y="13360"/>
                  </a:cubicBezTo>
                  <a:cubicBezTo>
                    <a:pt x="17012" y="13360"/>
                    <a:pt x="16992" y="13354"/>
                    <a:pt x="16973" y="13343"/>
                  </a:cubicBezTo>
                  <a:cubicBezTo>
                    <a:pt x="16951" y="13323"/>
                    <a:pt x="16919" y="13299"/>
                    <a:pt x="16909" y="13263"/>
                  </a:cubicBezTo>
                  <a:lnTo>
                    <a:pt x="16872" y="13135"/>
                  </a:lnTo>
                  <a:lnTo>
                    <a:pt x="17001" y="13098"/>
                  </a:lnTo>
                  <a:cubicBezTo>
                    <a:pt x="17013" y="13095"/>
                    <a:pt x="17026" y="13093"/>
                    <a:pt x="17037" y="13093"/>
                  </a:cubicBezTo>
                  <a:close/>
                  <a:moveTo>
                    <a:pt x="10682" y="1"/>
                  </a:moveTo>
                  <a:cubicBezTo>
                    <a:pt x="10375" y="1"/>
                    <a:pt x="10065" y="43"/>
                    <a:pt x="9760" y="130"/>
                  </a:cubicBezTo>
                  <a:cubicBezTo>
                    <a:pt x="8911" y="374"/>
                    <a:pt x="8204" y="937"/>
                    <a:pt x="7773" y="1714"/>
                  </a:cubicBezTo>
                  <a:cubicBezTo>
                    <a:pt x="7532" y="2148"/>
                    <a:pt x="7394" y="2618"/>
                    <a:pt x="7363" y="3101"/>
                  </a:cubicBezTo>
                  <a:cubicBezTo>
                    <a:pt x="7334" y="3083"/>
                    <a:pt x="7305" y="3067"/>
                    <a:pt x="7274" y="3051"/>
                  </a:cubicBezTo>
                  <a:cubicBezTo>
                    <a:pt x="6648" y="2703"/>
                    <a:pt x="5958" y="2525"/>
                    <a:pt x="5261" y="2525"/>
                  </a:cubicBezTo>
                  <a:cubicBezTo>
                    <a:pt x="4876" y="2525"/>
                    <a:pt x="4489" y="2579"/>
                    <a:pt x="4109" y="2689"/>
                  </a:cubicBezTo>
                  <a:cubicBezTo>
                    <a:pt x="1903" y="3321"/>
                    <a:pt x="622" y="5631"/>
                    <a:pt x="1254" y="7838"/>
                  </a:cubicBezTo>
                  <a:cubicBezTo>
                    <a:pt x="1560" y="8900"/>
                    <a:pt x="2257" y="9782"/>
                    <a:pt x="3223" y="10322"/>
                  </a:cubicBezTo>
                  <a:cubicBezTo>
                    <a:pt x="3256" y="10339"/>
                    <a:pt x="3282" y="10355"/>
                    <a:pt x="3311" y="10371"/>
                  </a:cubicBezTo>
                  <a:cubicBezTo>
                    <a:pt x="2935" y="10650"/>
                    <a:pt x="2620" y="11008"/>
                    <a:pt x="2386" y="11430"/>
                  </a:cubicBezTo>
                  <a:cubicBezTo>
                    <a:pt x="1957" y="12207"/>
                    <a:pt x="1855" y="13102"/>
                    <a:pt x="2100" y="13954"/>
                  </a:cubicBezTo>
                  <a:cubicBezTo>
                    <a:pt x="2342" y="14801"/>
                    <a:pt x="2900" y="15506"/>
                    <a:pt x="3668" y="15936"/>
                  </a:cubicBezTo>
                  <a:cubicBezTo>
                    <a:pt x="3674" y="15939"/>
                    <a:pt x="3679" y="15940"/>
                    <a:pt x="3682" y="15944"/>
                  </a:cubicBezTo>
                  <a:cubicBezTo>
                    <a:pt x="3911" y="16072"/>
                    <a:pt x="4155" y="16161"/>
                    <a:pt x="4400" y="16231"/>
                  </a:cubicBezTo>
                  <a:cubicBezTo>
                    <a:pt x="4116" y="16468"/>
                    <a:pt x="3866" y="16754"/>
                    <a:pt x="3675" y="17098"/>
                  </a:cubicBezTo>
                  <a:cubicBezTo>
                    <a:pt x="3411" y="17574"/>
                    <a:pt x="3294" y="18101"/>
                    <a:pt x="3302" y="18633"/>
                  </a:cubicBezTo>
                  <a:lnTo>
                    <a:pt x="978" y="20608"/>
                  </a:lnTo>
                  <a:cubicBezTo>
                    <a:pt x="334" y="21154"/>
                    <a:pt x="0" y="21980"/>
                    <a:pt x="85" y="22820"/>
                  </a:cubicBezTo>
                  <a:cubicBezTo>
                    <a:pt x="168" y="23655"/>
                    <a:pt x="652" y="24396"/>
                    <a:pt x="1383" y="24805"/>
                  </a:cubicBezTo>
                  <a:cubicBezTo>
                    <a:pt x="1388" y="24808"/>
                    <a:pt x="1390" y="24809"/>
                    <a:pt x="1395" y="24812"/>
                  </a:cubicBezTo>
                  <a:lnTo>
                    <a:pt x="3724" y="26102"/>
                  </a:lnTo>
                  <a:cubicBezTo>
                    <a:pt x="4111" y="26316"/>
                    <a:pt x="4541" y="26424"/>
                    <a:pt x="4970" y="26424"/>
                  </a:cubicBezTo>
                  <a:cubicBezTo>
                    <a:pt x="5360" y="26424"/>
                    <a:pt x="5750" y="26335"/>
                    <a:pt x="6109" y="26158"/>
                  </a:cubicBezTo>
                  <a:cubicBezTo>
                    <a:pt x="6864" y="25784"/>
                    <a:pt x="7387" y="25063"/>
                    <a:pt x="7509" y="24229"/>
                  </a:cubicBezTo>
                  <a:lnTo>
                    <a:pt x="7952" y="21207"/>
                  </a:lnTo>
                  <a:cubicBezTo>
                    <a:pt x="8396" y="20939"/>
                    <a:pt x="8786" y="20567"/>
                    <a:pt x="9055" y="20081"/>
                  </a:cubicBezTo>
                  <a:cubicBezTo>
                    <a:pt x="9247" y="19734"/>
                    <a:pt x="9365" y="19361"/>
                    <a:pt x="9414" y="18977"/>
                  </a:cubicBezTo>
                  <a:cubicBezTo>
                    <a:pt x="9634" y="19201"/>
                    <a:pt x="9889" y="19394"/>
                    <a:pt x="10179" y="19548"/>
                  </a:cubicBezTo>
                  <a:cubicBezTo>
                    <a:pt x="10678" y="19824"/>
                    <a:pt x="11227" y="19965"/>
                    <a:pt x="11782" y="19965"/>
                  </a:cubicBezTo>
                  <a:cubicBezTo>
                    <a:pt x="12090" y="19965"/>
                    <a:pt x="12400" y="19922"/>
                    <a:pt x="12704" y="19834"/>
                  </a:cubicBezTo>
                  <a:cubicBezTo>
                    <a:pt x="13557" y="19588"/>
                    <a:pt x="14264" y="19026"/>
                    <a:pt x="14694" y="18251"/>
                  </a:cubicBezTo>
                  <a:cubicBezTo>
                    <a:pt x="14926" y="17829"/>
                    <a:pt x="15063" y="17372"/>
                    <a:pt x="15099" y="16906"/>
                  </a:cubicBezTo>
                  <a:cubicBezTo>
                    <a:pt x="15706" y="17226"/>
                    <a:pt x="16368" y="17388"/>
                    <a:pt x="17037" y="17388"/>
                  </a:cubicBezTo>
                  <a:cubicBezTo>
                    <a:pt x="17421" y="17388"/>
                    <a:pt x="17808" y="17334"/>
                    <a:pt x="18188" y="17226"/>
                  </a:cubicBezTo>
                  <a:cubicBezTo>
                    <a:pt x="19254" y="16921"/>
                    <a:pt x="20140" y="16215"/>
                    <a:pt x="20679" y="15242"/>
                  </a:cubicBezTo>
                  <a:cubicBezTo>
                    <a:pt x="21218" y="14269"/>
                    <a:pt x="21347" y="13147"/>
                    <a:pt x="21041" y="12079"/>
                  </a:cubicBezTo>
                  <a:cubicBezTo>
                    <a:pt x="20742" y="11034"/>
                    <a:pt x="20061" y="10163"/>
                    <a:pt x="19118" y="9621"/>
                  </a:cubicBezTo>
                  <a:cubicBezTo>
                    <a:pt x="19509" y="9337"/>
                    <a:pt x="19835" y="8972"/>
                    <a:pt x="20077" y="8536"/>
                  </a:cubicBezTo>
                  <a:cubicBezTo>
                    <a:pt x="20507" y="7761"/>
                    <a:pt x="20609" y="6864"/>
                    <a:pt x="20364" y="6011"/>
                  </a:cubicBezTo>
                  <a:cubicBezTo>
                    <a:pt x="20120" y="5164"/>
                    <a:pt x="19562" y="4461"/>
                    <a:pt x="18796" y="4029"/>
                  </a:cubicBezTo>
                  <a:cubicBezTo>
                    <a:pt x="18790" y="4026"/>
                    <a:pt x="18787" y="4023"/>
                    <a:pt x="18781" y="4020"/>
                  </a:cubicBezTo>
                  <a:cubicBezTo>
                    <a:pt x="18282" y="3743"/>
                    <a:pt x="17733" y="3603"/>
                    <a:pt x="17178" y="3603"/>
                  </a:cubicBezTo>
                  <a:cubicBezTo>
                    <a:pt x="16870" y="3603"/>
                    <a:pt x="16561" y="3646"/>
                    <a:pt x="16257" y="3733"/>
                  </a:cubicBezTo>
                  <a:lnTo>
                    <a:pt x="14401" y="4265"/>
                  </a:lnTo>
                  <a:lnTo>
                    <a:pt x="13870" y="2409"/>
                  </a:lnTo>
                  <a:cubicBezTo>
                    <a:pt x="13627" y="1562"/>
                    <a:pt x="13070" y="858"/>
                    <a:pt x="12302" y="428"/>
                  </a:cubicBezTo>
                  <a:cubicBezTo>
                    <a:pt x="12296" y="424"/>
                    <a:pt x="12293" y="423"/>
                    <a:pt x="12287" y="418"/>
                  </a:cubicBezTo>
                  <a:cubicBezTo>
                    <a:pt x="11788" y="141"/>
                    <a:pt x="11238" y="1"/>
                    <a:pt x="10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4" name="Google Shape;4849;p41">
              <a:extLst>
                <a:ext uri="{FF2B5EF4-FFF2-40B4-BE49-F238E27FC236}">
                  <a16:creationId xmlns:a16="http://schemas.microsoft.com/office/drawing/2014/main" id="{C03111FD-7481-48AF-80CC-D1C40EFBF91A}"/>
                </a:ext>
              </a:extLst>
            </p:cNvPr>
            <p:cNvSpPr/>
            <p:nvPr/>
          </p:nvSpPr>
          <p:spPr>
            <a:xfrm>
              <a:off x="992775" y="3715425"/>
              <a:ext cx="441675" cy="422950"/>
            </a:xfrm>
            <a:custGeom>
              <a:avLst/>
              <a:gdLst/>
              <a:ahLst/>
              <a:cxnLst/>
              <a:rect l="l" t="t" r="r" b="b"/>
              <a:pathLst>
                <a:path w="17667" h="16918" extrusionOk="0">
                  <a:moveTo>
                    <a:pt x="8361" y="994"/>
                  </a:moveTo>
                  <a:cubicBezTo>
                    <a:pt x="8713" y="994"/>
                    <a:pt x="9036" y="1226"/>
                    <a:pt x="9139" y="1582"/>
                  </a:cubicBezTo>
                  <a:lnTo>
                    <a:pt x="10032" y="4698"/>
                  </a:lnTo>
                  <a:lnTo>
                    <a:pt x="8473" y="5147"/>
                  </a:lnTo>
                  <a:lnTo>
                    <a:pt x="7578" y="2031"/>
                  </a:lnTo>
                  <a:cubicBezTo>
                    <a:pt x="7457" y="1599"/>
                    <a:pt x="7706" y="1149"/>
                    <a:pt x="8136" y="1026"/>
                  </a:cubicBezTo>
                  <a:cubicBezTo>
                    <a:pt x="8211" y="1004"/>
                    <a:pt x="8286" y="994"/>
                    <a:pt x="8361" y="994"/>
                  </a:cubicBezTo>
                  <a:close/>
                  <a:moveTo>
                    <a:pt x="2938" y="3518"/>
                  </a:moveTo>
                  <a:cubicBezTo>
                    <a:pt x="3222" y="3518"/>
                    <a:pt x="3498" y="3592"/>
                    <a:pt x="3740" y="3725"/>
                  </a:cubicBezTo>
                  <a:cubicBezTo>
                    <a:pt x="4111" y="3931"/>
                    <a:pt x="4404" y="4277"/>
                    <a:pt x="4528" y="4714"/>
                  </a:cubicBezTo>
                  <a:lnTo>
                    <a:pt x="4980" y="6287"/>
                  </a:lnTo>
                  <a:lnTo>
                    <a:pt x="4970" y="6309"/>
                  </a:lnTo>
                  <a:lnTo>
                    <a:pt x="3395" y="6762"/>
                  </a:lnTo>
                  <a:cubicBezTo>
                    <a:pt x="3243" y="6805"/>
                    <a:pt x="3089" y="6827"/>
                    <a:pt x="2936" y="6827"/>
                  </a:cubicBezTo>
                  <a:cubicBezTo>
                    <a:pt x="2660" y="6827"/>
                    <a:pt x="2387" y="6757"/>
                    <a:pt x="2138" y="6619"/>
                  </a:cubicBezTo>
                  <a:cubicBezTo>
                    <a:pt x="1751" y="6404"/>
                    <a:pt x="1471" y="6052"/>
                    <a:pt x="1349" y="5628"/>
                  </a:cubicBezTo>
                  <a:cubicBezTo>
                    <a:pt x="1099" y="4752"/>
                    <a:pt x="1607" y="3835"/>
                    <a:pt x="2483" y="3582"/>
                  </a:cubicBezTo>
                  <a:cubicBezTo>
                    <a:pt x="2635" y="3538"/>
                    <a:pt x="2787" y="3518"/>
                    <a:pt x="2938" y="3518"/>
                  </a:cubicBezTo>
                  <a:close/>
                  <a:moveTo>
                    <a:pt x="14859" y="4595"/>
                  </a:moveTo>
                  <a:cubicBezTo>
                    <a:pt x="14995" y="4595"/>
                    <a:pt x="15129" y="4629"/>
                    <a:pt x="15249" y="4697"/>
                  </a:cubicBezTo>
                  <a:cubicBezTo>
                    <a:pt x="15440" y="4803"/>
                    <a:pt x="15576" y="4975"/>
                    <a:pt x="15636" y="5182"/>
                  </a:cubicBezTo>
                  <a:cubicBezTo>
                    <a:pt x="15761" y="5612"/>
                    <a:pt x="15510" y="6061"/>
                    <a:pt x="15080" y="6186"/>
                  </a:cubicBezTo>
                  <a:lnTo>
                    <a:pt x="11879" y="7103"/>
                  </a:lnTo>
                  <a:lnTo>
                    <a:pt x="11432" y="5542"/>
                  </a:lnTo>
                  <a:lnTo>
                    <a:pt x="14633" y="4626"/>
                  </a:lnTo>
                  <a:cubicBezTo>
                    <a:pt x="14707" y="4605"/>
                    <a:pt x="14783" y="4595"/>
                    <a:pt x="14859" y="4595"/>
                  </a:cubicBezTo>
                  <a:close/>
                  <a:moveTo>
                    <a:pt x="10425" y="5614"/>
                  </a:moveTo>
                  <a:lnTo>
                    <a:pt x="10921" y="7342"/>
                  </a:lnTo>
                  <a:lnTo>
                    <a:pt x="9192" y="7838"/>
                  </a:lnTo>
                  <a:lnTo>
                    <a:pt x="8696" y="6110"/>
                  </a:lnTo>
                  <a:lnTo>
                    <a:pt x="10425" y="5614"/>
                  </a:lnTo>
                  <a:close/>
                  <a:moveTo>
                    <a:pt x="7746" y="6382"/>
                  </a:moveTo>
                  <a:lnTo>
                    <a:pt x="8243" y="8111"/>
                  </a:lnTo>
                  <a:lnTo>
                    <a:pt x="6513" y="8608"/>
                  </a:lnTo>
                  <a:lnTo>
                    <a:pt x="6023" y="6895"/>
                  </a:lnTo>
                  <a:cubicBezTo>
                    <a:pt x="6025" y="6891"/>
                    <a:pt x="6029" y="6888"/>
                    <a:pt x="6030" y="6884"/>
                  </a:cubicBezTo>
                  <a:cubicBezTo>
                    <a:pt x="6030" y="6881"/>
                    <a:pt x="6032" y="6877"/>
                    <a:pt x="6033" y="6874"/>
                  </a:cubicBezTo>
                  <a:lnTo>
                    <a:pt x="7746" y="6382"/>
                  </a:lnTo>
                  <a:close/>
                  <a:moveTo>
                    <a:pt x="11193" y="8293"/>
                  </a:moveTo>
                  <a:lnTo>
                    <a:pt x="11666" y="9944"/>
                  </a:lnTo>
                  <a:cubicBezTo>
                    <a:pt x="11644" y="9974"/>
                    <a:pt x="11627" y="10008"/>
                    <a:pt x="11613" y="10044"/>
                  </a:cubicBezTo>
                  <a:lnTo>
                    <a:pt x="9960" y="10517"/>
                  </a:lnTo>
                  <a:lnTo>
                    <a:pt x="9464" y="8788"/>
                  </a:lnTo>
                  <a:lnTo>
                    <a:pt x="11193" y="8293"/>
                  </a:lnTo>
                  <a:close/>
                  <a:moveTo>
                    <a:pt x="8516" y="9061"/>
                  </a:moveTo>
                  <a:lnTo>
                    <a:pt x="9012" y="10789"/>
                  </a:lnTo>
                  <a:lnTo>
                    <a:pt x="7283" y="11285"/>
                  </a:lnTo>
                  <a:lnTo>
                    <a:pt x="6786" y="9557"/>
                  </a:lnTo>
                  <a:lnTo>
                    <a:pt x="8516" y="9061"/>
                  </a:lnTo>
                  <a:close/>
                  <a:moveTo>
                    <a:pt x="5844" y="9855"/>
                  </a:moveTo>
                  <a:lnTo>
                    <a:pt x="6291" y="11414"/>
                  </a:lnTo>
                  <a:lnTo>
                    <a:pt x="3200" y="12301"/>
                  </a:lnTo>
                  <a:cubicBezTo>
                    <a:pt x="3125" y="12323"/>
                    <a:pt x="3050" y="12333"/>
                    <a:pt x="2976" y="12333"/>
                  </a:cubicBezTo>
                  <a:cubicBezTo>
                    <a:pt x="2623" y="12333"/>
                    <a:pt x="2298" y="12101"/>
                    <a:pt x="2197" y="11744"/>
                  </a:cubicBezTo>
                  <a:cubicBezTo>
                    <a:pt x="2073" y="11314"/>
                    <a:pt x="2324" y="10864"/>
                    <a:pt x="2754" y="10741"/>
                  </a:cubicBezTo>
                  <a:lnTo>
                    <a:pt x="5844" y="9855"/>
                  </a:lnTo>
                  <a:close/>
                  <a:moveTo>
                    <a:pt x="14722" y="10050"/>
                  </a:moveTo>
                  <a:cubicBezTo>
                    <a:pt x="15442" y="10050"/>
                    <a:pt x="16106" y="10523"/>
                    <a:pt x="16314" y="11248"/>
                  </a:cubicBezTo>
                  <a:cubicBezTo>
                    <a:pt x="16565" y="12124"/>
                    <a:pt x="16057" y="13041"/>
                    <a:pt x="15179" y="13292"/>
                  </a:cubicBezTo>
                  <a:cubicBezTo>
                    <a:pt x="15027" y="13335"/>
                    <a:pt x="14873" y="13357"/>
                    <a:pt x="14720" y="13357"/>
                  </a:cubicBezTo>
                  <a:cubicBezTo>
                    <a:pt x="14444" y="13357"/>
                    <a:pt x="14171" y="13287"/>
                    <a:pt x="13922" y="13148"/>
                  </a:cubicBezTo>
                  <a:cubicBezTo>
                    <a:pt x="13535" y="12936"/>
                    <a:pt x="13255" y="12582"/>
                    <a:pt x="13134" y="12158"/>
                  </a:cubicBezTo>
                  <a:lnTo>
                    <a:pt x="12701" y="10646"/>
                  </a:lnTo>
                  <a:cubicBezTo>
                    <a:pt x="12711" y="10630"/>
                    <a:pt x="12724" y="10616"/>
                    <a:pt x="12732" y="10600"/>
                  </a:cubicBezTo>
                  <a:cubicBezTo>
                    <a:pt x="12741" y="10583"/>
                    <a:pt x="12748" y="10566"/>
                    <a:pt x="12755" y="10547"/>
                  </a:cubicBezTo>
                  <a:lnTo>
                    <a:pt x="14267" y="10114"/>
                  </a:lnTo>
                  <a:cubicBezTo>
                    <a:pt x="14419" y="10071"/>
                    <a:pt x="14572" y="10050"/>
                    <a:pt x="14722" y="10050"/>
                  </a:cubicBezTo>
                  <a:close/>
                  <a:moveTo>
                    <a:pt x="9343" y="11722"/>
                  </a:moveTo>
                  <a:lnTo>
                    <a:pt x="10253" y="14897"/>
                  </a:lnTo>
                  <a:cubicBezTo>
                    <a:pt x="10376" y="15327"/>
                    <a:pt x="10127" y="15777"/>
                    <a:pt x="9695" y="15900"/>
                  </a:cubicBezTo>
                  <a:cubicBezTo>
                    <a:pt x="9621" y="15922"/>
                    <a:pt x="9545" y="15932"/>
                    <a:pt x="9470" y="15932"/>
                  </a:cubicBezTo>
                  <a:cubicBezTo>
                    <a:pt x="9334" y="15932"/>
                    <a:pt x="9200" y="15898"/>
                    <a:pt x="9079" y="15831"/>
                  </a:cubicBezTo>
                  <a:cubicBezTo>
                    <a:pt x="8890" y="15725"/>
                    <a:pt x="8754" y="15553"/>
                    <a:pt x="8692" y="15345"/>
                  </a:cubicBezTo>
                  <a:lnTo>
                    <a:pt x="7782" y="12171"/>
                  </a:lnTo>
                  <a:lnTo>
                    <a:pt x="9343" y="11722"/>
                  </a:lnTo>
                  <a:close/>
                  <a:moveTo>
                    <a:pt x="8363" y="0"/>
                  </a:moveTo>
                  <a:cubicBezTo>
                    <a:pt x="8197" y="0"/>
                    <a:pt x="8030" y="23"/>
                    <a:pt x="7866" y="70"/>
                  </a:cubicBezTo>
                  <a:cubicBezTo>
                    <a:pt x="7403" y="203"/>
                    <a:pt x="7021" y="507"/>
                    <a:pt x="6787" y="929"/>
                  </a:cubicBezTo>
                  <a:cubicBezTo>
                    <a:pt x="6555" y="1350"/>
                    <a:pt x="6499" y="1836"/>
                    <a:pt x="6632" y="2297"/>
                  </a:cubicBezTo>
                  <a:lnTo>
                    <a:pt x="7525" y="5413"/>
                  </a:lnTo>
                  <a:lnTo>
                    <a:pt x="5896" y="5880"/>
                  </a:lnTo>
                  <a:lnTo>
                    <a:pt x="5482" y="4439"/>
                  </a:lnTo>
                  <a:cubicBezTo>
                    <a:pt x="5150" y="3280"/>
                    <a:pt x="4089" y="2524"/>
                    <a:pt x="2941" y="2524"/>
                  </a:cubicBezTo>
                  <a:cubicBezTo>
                    <a:pt x="2700" y="2524"/>
                    <a:pt x="2456" y="2557"/>
                    <a:pt x="2214" y="2627"/>
                  </a:cubicBezTo>
                  <a:cubicBezTo>
                    <a:pt x="813" y="3028"/>
                    <a:pt x="1" y="4496"/>
                    <a:pt x="402" y="5895"/>
                  </a:cubicBezTo>
                  <a:cubicBezTo>
                    <a:pt x="598" y="6574"/>
                    <a:pt x="1044" y="7134"/>
                    <a:pt x="1662" y="7477"/>
                  </a:cubicBezTo>
                  <a:cubicBezTo>
                    <a:pt x="2060" y="7698"/>
                    <a:pt x="2497" y="7809"/>
                    <a:pt x="2940" y="7809"/>
                  </a:cubicBezTo>
                  <a:cubicBezTo>
                    <a:pt x="3185" y="7809"/>
                    <a:pt x="3431" y="7775"/>
                    <a:pt x="3673" y="7706"/>
                  </a:cubicBezTo>
                  <a:lnTo>
                    <a:pt x="5115" y="7292"/>
                  </a:lnTo>
                  <a:lnTo>
                    <a:pt x="5575" y="8897"/>
                  </a:lnTo>
                  <a:lnTo>
                    <a:pt x="2485" y="9785"/>
                  </a:lnTo>
                  <a:cubicBezTo>
                    <a:pt x="2022" y="9916"/>
                    <a:pt x="1639" y="10222"/>
                    <a:pt x="1405" y="10643"/>
                  </a:cubicBezTo>
                  <a:cubicBezTo>
                    <a:pt x="1173" y="11063"/>
                    <a:pt x="1117" y="11549"/>
                    <a:pt x="1251" y="12010"/>
                  </a:cubicBezTo>
                  <a:cubicBezTo>
                    <a:pt x="1382" y="12473"/>
                    <a:pt x="1688" y="12856"/>
                    <a:pt x="2108" y="13090"/>
                  </a:cubicBezTo>
                  <a:cubicBezTo>
                    <a:pt x="2379" y="13239"/>
                    <a:pt x="2678" y="13316"/>
                    <a:pt x="2980" y="13316"/>
                  </a:cubicBezTo>
                  <a:cubicBezTo>
                    <a:pt x="3146" y="13316"/>
                    <a:pt x="3313" y="13293"/>
                    <a:pt x="3476" y="13246"/>
                  </a:cubicBezTo>
                  <a:lnTo>
                    <a:pt x="6704" y="12318"/>
                  </a:lnTo>
                  <a:cubicBezTo>
                    <a:pt x="6705" y="12321"/>
                    <a:pt x="6707" y="12321"/>
                    <a:pt x="6710" y="12323"/>
                  </a:cubicBezTo>
                  <a:cubicBezTo>
                    <a:pt x="6743" y="12340"/>
                    <a:pt x="6779" y="12354"/>
                    <a:pt x="6817" y="12366"/>
                  </a:cubicBezTo>
                  <a:lnTo>
                    <a:pt x="7749" y="15612"/>
                  </a:lnTo>
                  <a:cubicBezTo>
                    <a:pt x="7881" y="16074"/>
                    <a:pt x="8186" y="16458"/>
                    <a:pt x="8606" y="16690"/>
                  </a:cubicBezTo>
                  <a:cubicBezTo>
                    <a:pt x="8877" y="16840"/>
                    <a:pt x="9175" y="16917"/>
                    <a:pt x="9476" y="16917"/>
                  </a:cubicBezTo>
                  <a:cubicBezTo>
                    <a:pt x="9643" y="16917"/>
                    <a:pt x="9810" y="16894"/>
                    <a:pt x="9975" y="16846"/>
                  </a:cubicBezTo>
                  <a:cubicBezTo>
                    <a:pt x="10438" y="16714"/>
                    <a:pt x="10820" y="16409"/>
                    <a:pt x="11054" y="15988"/>
                  </a:cubicBezTo>
                  <a:cubicBezTo>
                    <a:pt x="11286" y="15568"/>
                    <a:pt x="11342" y="15082"/>
                    <a:pt x="11210" y="14619"/>
                  </a:cubicBezTo>
                  <a:lnTo>
                    <a:pt x="10299" y="11444"/>
                  </a:lnTo>
                  <a:lnTo>
                    <a:pt x="11788" y="11019"/>
                  </a:lnTo>
                  <a:lnTo>
                    <a:pt x="12190" y="12426"/>
                  </a:lnTo>
                  <a:cubicBezTo>
                    <a:pt x="12387" y="13105"/>
                    <a:pt x="12833" y="13669"/>
                    <a:pt x="13450" y="14008"/>
                  </a:cubicBezTo>
                  <a:cubicBezTo>
                    <a:pt x="13848" y="14229"/>
                    <a:pt x="14286" y="14341"/>
                    <a:pt x="14728" y="14341"/>
                  </a:cubicBezTo>
                  <a:cubicBezTo>
                    <a:pt x="14973" y="14341"/>
                    <a:pt x="15219" y="14306"/>
                    <a:pt x="15461" y="14238"/>
                  </a:cubicBezTo>
                  <a:cubicBezTo>
                    <a:pt x="16853" y="13841"/>
                    <a:pt x="17667" y="12374"/>
                    <a:pt x="17266" y="10974"/>
                  </a:cubicBezTo>
                  <a:cubicBezTo>
                    <a:pt x="16934" y="9815"/>
                    <a:pt x="15874" y="9060"/>
                    <a:pt x="14725" y="9060"/>
                  </a:cubicBezTo>
                  <a:cubicBezTo>
                    <a:pt x="14484" y="9060"/>
                    <a:pt x="14239" y="9093"/>
                    <a:pt x="13996" y="9163"/>
                  </a:cubicBezTo>
                  <a:lnTo>
                    <a:pt x="12589" y="9565"/>
                  </a:lnTo>
                  <a:lnTo>
                    <a:pt x="12156" y="8052"/>
                  </a:lnTo>
                  <a:lnTo>
                    <a:pt x="15355" y="7134"/>
                  </a:lnTo>
                  <a:cubicBezTo>
                    <a:pt x="15818" y="7003"/>
                    <a:pt x="16201" y="6697"/>
                    <a:pt x="16433" y="6276"/>
                  </a:cubicBezTo>
                  <a:cubicBezTo>
                    <a:pt x="16666" y="5856"/>
                    <a:pt x="16722" y="5370"/>
                    <a:pt x="16589" y="4907"/>
                  </a:cubicBezTo>
                  <a:cubicBezTo>
                    <a:pt x="16457" y="4446"/>
                    <a:pt x="16152" y="4062"/>
                    <a:pt x="15731" y="3829"/>
                  </a:cubicBezTo>
                  <a:cubicBezTo>
                    <a:pt x="15460" y="3679"/>
                    <a:pt x="15163" y="3603"/>
                    <a:pt x="14861" y="3603"/>
                  </a:cubicBezTo>
                  <a:cubicBezTo>
                    <a:pt x="14695" y="3603"/>
                    <a:pt x="14527" y="3626"/>
                    <a:pt x="14362" y="3673"/>
                  </a:cubicBezTo>
                  <a:lnTo>
                    <a:pt x="11077" y="4616"/>
                  </a:lnTo>
                  <a:cubicBezTo>
                    <a:pt x="11063" y="4605"/>
                    <a:pt x="11048" y="4596"/>
                    <a:pt x="11034" y="4585"/>
                  </a:cubicBezTo>
                  <a:lnTo>
                    <a:pt x="10094" y="1306"/>
                  </a:lnTo>
                  <a:cubicBezTo>
                    <a:pt x="9960" y="843"/>
                    <a:pt x="9657" y="460"/>
                    <a:pt x="9235" y="226"/>
                  </a:cubicBezTo>
                  <a:cubicBezTo>
                    <a:pt x="8963" y="77"/>
                    <a:pt x="8665" y="0"/>
                    <a:pt x="8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5" name="Google Shape;4850;p41">
              <a:extLst>
                <a:ext uri="{FF2B5EF4-FFF2-40B4-BE49-F238E27FC236}">
                  <a16:creationId xmlns:a16="http://schemas.microsoft.com/office/drawing/2014/main" id="{BC3D9BF4-E567-4FC0-AFCD-8B9E5C9AA603}"/>
                </a:ext>
              </a:extLst>
            </p:cNvPr>
            <p:cNvSpPr/>
            <p:nvPr/>
          </p:nvSpPr>
          <p:spPr>
            <a:xfrm>
              <a:off x="622725" y="3387175"/>
              <a:ext cx="1071750" cy="1216475"/>
            </a:xfrm>
            <a:custGeom>
              <a:avLst/>
              <a:gdLst/>
              <a:ahLst/>
              <a:cxnLst/>
              <a:rect l="l" t="t" r="r" b="b"/>
              <a:pathLst>
                <a:path w="42870" h="48659" extrusionOk="0">
                  <a:moveTo>
                    <a:pt x="22528" y="793"/>
                  </a:moveTo>
                  <a:lnTo>
                    <a:pt x="40770" y="10903"/>
                  </a:lnTo>
                  <a:cubicBezTo>
                    <a:pt x="40055" y="12524"/>
                    <a:pt x="40607" y="14440"/>
                    <a:pt x="42069" y="15433"/>
                  </a:cubicBezTo>
                  <a:lnTo>
                    <a:pt x="24825" y="46544"/>
                  </a:lnTo>
                  <a:cubicBezTo>
                    <a:pt x="24351" y="46336"/>
                    <a:pt x="23851" y="46235"/>
                    <a:pt x="23356" y="46235"/>
                  </a:cubicBezTo>
                  <a:cubicBezTo>
                    <a:pt x="22161" y="46235"/>
                    <a:pt x="20994" y="46821"/>
                    <a:pt x="20276" y="47880"/>
                  </a:cubicBezTo>
                  <a:lnTo>
                    <a:pt x="2037" y="37771"/>
                  </a:lnTo>
                  <a:cubicBezTo>
                    <a:pt x="2633" y="36460"/>
                    <a:pt x="2407" y="34968"/>
                    <a:pt x="1522" y="33906"/>
                  </a:cubicBezTo>
                  <a:cubicBezTo>
                    <a:pt x="1326" y="33667"/>
                    <a:pt x="1095" y="33450"/>
                    <a:pt x="833" y="33264"/>
                  </a:cubicBezTo>
                  <a:lnTo>
                    <a:pt x="18091" y="2127"/>
                  </a:lnTo>
                  <a:cubicBezTo>
                    <a:pt x="18549" y="2316"/>
                    <a:pt x="19026" y="2406"/>
                    <a:pt x="19496" y="2406"/>
                  </a:cubicBezTo>
                  <a:cubicBezTo>
                    <a:pt x="20683" y="2406"/>
                    <a:pt x="21828" y="1828"/>
                    <a:pt x="22528" y="793"/>
                  </a:cubicBezTo>
                  <a:close/>
                  <a:moveTo>
                    <a:pt x="22410" y="1"/>
                  </a:moveTo>
                  <a:cubicBezTo>
                    <a:pt x="22291" y="1"/>
                    <a:pt x="22176" y="63"/>
                    <a:pt x="22115" y="175"/>
                  </a:cubicBezTo>
                  <a:cubicBezTo>
                    <a:pt x="21564" y="1168"/>
                    <a:pt x="20549" y="1728"/>
                    <a:pt x="19493" y="1728"/>
                  </a:cubicBezTo>
                  <a:cubicBezTo>
                    <a:pt x="19025" y="1728"/>
                    <a:pt x="18549" y="1618"/>
                    <a:pt x="18102" y="1387"/>
                  </a:cubicBezTo>
                  <a:cubicBezTo>
                    <a:pt x="18052" y="1362"/>
                    <a:pt x="17999" y="1349"/>
                    <a:pt x="17947" y="1349"/>
                  </a:cubicBezTo>
                  <a:cubicBezTo>
                    <a:pt x="17827" y="1349"/>
                    <a:pt x="17711" y="1413"/>
                    <a:pt x="17651" y="1524"/>
                  </a:cubicBezTo>
                  <a:lnTo>
                    <a:pt x="89" y="33208"/>
                  </a:lnTo>
                  <a:cubicBezTo>
                    <a:pt x="0" y="33369"/>
                    <a:pt x="56" y="33569"/>
                    <a:pt x="214" y="33664"/>
                  </a:cubicBezTo>
                  <a:cubicBezTo>
                    <a:pt x="1620" y="34498"/>
                    <a:pt x="2106" y="36275"/>
                    <a:pt x="1293" y="37737"/>
                  </a:cubicBezTo>
                  <a:cubicBezTo>
                    <a:pt x="1247" y="37816"/>
                    <a:pt x="1234" y="37909"/>
                    <a:pt x="1260" y="37998"/>
                  </a:cubicBezTo>
                  <a:cubicBezTo>
                    <a:pt x="1272" y="38044"/>
                    <a:pt x="1296" y="38087"/>
                    <a:pt x="1326" y="38123"/>
                  </a:cubicBezTo>
                  <a:cubicBezTo>
                    <a:pt x="1353" y="38156"/>
                    <a:pt x="1385" y="38181"/>
                    <a:pt x="1422" y="38201"/>
                  </a:cubicBezTo>
                  <a:lnTo>
                    <a:pt x="20233" y="48622"/>
                  </a:lnTo>
                  <a:cubicBezTo>
                    <a:pt x="20277" y="48647"/>
                    <a:pt x="20326" y="48658"/>
                    <a:pt x="20374" y="48658"/>
                  </a:cubicBezTo>
                  <a:cubicBezTo>
                    <a:pt x="20507" y="48658"/>
                    <a:pt x="20645" y="48576"/>
                    <a:pt x="20711" y="48456"/>
                  </a:cubicBezTo>
                  <a:cubicBezTo>
                    <a:pt x="21259" y="47465"/>
                    <a:pt x="22289" y="46906"/>
                    <a:pt x="23348" y="46906"/>
                  </a:cubicBezTo>
                  <a:cubicBezTo>
                    <a:pt x="23842" y="46906"/>
                    <a:pt x="24341" y="47027"/>
                    <a:pt x="24803" y="47282"/>
                  </a:cubicBezTo>
                  <a:cubicBezTo>
                    <a:pt x="24855" y="47312"/>
                    <a:pt x="24911" y="47326"/>
                    <a:pt x="24967" y="47326"/>
                  </a:cubicBezTo>
                  <a:cubicBezTo>
                    <a:pt x="25085" y="47326"/>
                    <a:pt x="25200" y="47263"/>
                    <a:pt x="25261" y="47152"/>
                  </a:cubicBezTo>
                  <a:lnTo>
                    <a:pt x="42817" y="15476"/>
                  </a:lnTo>
                  <a:cubicBezTo>
                    <a:pt x="42860" y="15399"/>
                    <a:pt x="42870" y="15305"/>
                    <a:pt x="42846" y="15220"/>
                  </a:cubicBezTo>
                  <a:cubicBezTo>
                    <a:pt x="42820" y="15134"/>
                    <a:pt x="42762" y="15060"/>
                    <a:pt x="42684" y="15017"/>
                  </a:cubicBezTo>
                  <a:cubicBezTo>
                    <a:pt x="41235" y="14215"/>
                    <a:pt x="40706" y="12376"/>
                    <a:pt x="41510" y="10926"/>
                  </a:cubicBezTo>
                  <a:cubicBezTo>
                    <a:pt x="41601" y="10762"/>
                    <a:pt x="41541" y="10554"/>
                    <a:pt x="41379" y="10467"/>
                  </a:cubicBezTo>
                  <a:lnTo>
                    <a:pt x="22574" y="43"/>
                  </a:lnTo>
                  <a:cubicBezTo>
                    <a:pt x="22522" y="14"/>
                    <a:pt x="22466" y="1"/>
                    <a:pt x="2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6" name="Google Shape;4851;p41">
              <a:extLst>
                <a:ext uri="{FF2B5EF4-FFF2-40B4-BE49-F238E27FC236}">
                  <a16:creationId xmlns:a16="http://schemas.microsoft.com/office/drawing/2014/main" id="{D8CFF88A-DCDB-4272-A110-80A96A7A81AF}"/>
                </a:ext>
              </a:extLst>
            </p:cNvPr>
            <p:cNvSpPr/>
            <p:nvPr/>
          </p:nvSpPr>
          <p:spPr>
            <a:xfrm>
              <a:off x="1049550" y="4103250"/>
              <a:ext cx="88850" cy="77775"/>
            </a:xfrm>
            <a:custGeom>
              <a:avLst/>
              <a:gdLst/>
              <a:ahLst/>
              <a:cxnLst/>
              <a:rect l="l" t="t" r="r" b="b"/>
              <a:pathLst>
                <a:path w="3554" h="3111" extrusionOk="0">
                  <a:moveTo>
                    <a:pt x="1779" y="0"/>
                  </a:moveTo>
                  <a:cubicBezTo>
                    <a:pt x="1233" y="0"/>
                    <a:pt x="703" y="290"/>
                    <a:pt x="419" y="801"/>
                  </a:cubicBezTo>
                  <a:cubicBezTo>
                    <a:pt x="0" y="1552"/>
                    <a:pt x="272" y="2500"/>
                    <a:pt x="1023" y="2915"/>
                  </a:cubicBezTo>
                  <a:cubicBezTo>
                    <a:pt x="1262" y="3048"/>
                    <a:pt x="1521" y="3111"/>
                    <a:pt x="1776" y="3111"/>
                  </a:cubicBezTo>
                  <a:cubicBezTo>
                    <a:pt x="2323" y="3111"/>
                    <a:pt x="2854" y="2822"/>
                    <a:pt x="3137" y="2311"/>
                  </a:cubicBezTo>
                  <a:cubicBezTo>
                    <a:pt x="3553" y="1560"/>
                    <a:pt x="3282" y="614"/>
                    <a:pt x="2533" y="197"/>
                  </a:cubicBezTo>
                  <a:cubicBezTo>
                    <a:pt x="2293" y="63"/>
                    <a:pt x="2034" y="0"/>
                    <a:pt x="1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7" name="Google Shape;4852;p41">
              <a:extLst>
                <a:ext uri="{FF2B5EF4-FFF2-40B4-BE49-F238E27FC236}">
                  <a16:creationId xmlns:a16="http://schemas.microsoft.com/office/drawing/2014/main" id="{33047EB6-389E-4061-B692-41C1FE554F6B}"/>
                </a:ext>
              </a:extLst>
            </p:cNvPr>
            <p:cNvSpPr/>
            <p:nvPr/>
          </p:nvSpPr>
          <p:spPr>
            <a:xfrm>
              <a:off x="962425" y="4134850"/>
              <a:ext cx="142500" cy="172800"/>
            </a:xfrm>
            <a:custGeom>
              <a:avLst/>
              <a:gdLst/>
              <a:ahLst/>
              <a:cxnLst/>
              <a:rect l="l" t="t" r="r" b="b"/>
              <a:pathLst>
                <a:path w="5700" h="6912" extrusionOk="0">
                  <a:moveTo>
                    <a:pt x="5130" y="0"/>
                  </a:moveTo>
                  <a:cubicBezTo>
                    <a:pt x="5016" y="0"/>
                    <a:pt x="4899" y="39"/>
                    <a:pt x="4796" y="125"/>
                  </a:cubicBezTo>
                  <a:lnTo>
                    <a:pt x="279" y="3963"/>
                  </a:lnTo>
                  <a:cubicBezTo>
                    <a:pt x="1" y="4200"/>
                    <a:pt x="44" y="4640"/>
                    <a:pt x="363" y="4817"/>
                  </a:cubicBezTo>
                  <a:lnTo>
                    <a:pt x="4023" y="6845"/>
                  </a:lnTo>
                  <a:cubicBezTo>
                    <a:pt x="4104" y="6891"/>
                    <a:pt x="4191" y="6912"/>
                    <a:pt x="4275" y="6912"/>
                  </a:cubicBezTo>
                  <a:cubicBezTo>
                    <a:pt x="4522" y="6912"/>
                    <a:pt x="4753" y="6734"/>
                    <a:pt x="4792" y="6466"/>
                  </a:cubicBezTo>
                  <a:lnTo>
                    <a:pt x="5649" y="602"/>
                  </a:lnTo>
                  <a:cubicBezTo>
                    <a:pt x="5700" y="257"/>
                    <a:pt x="5425" y="0"/>
                    <a:pt x="5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8" name="Google Shape;4853;p41">
              <a:extLst>
                <a:ext uri="{FF2B5EF4-FFF2-40B4-BE49-F238E27FC236}">
                  <a16:creationId xmlns:a16="http://schemas.microsoft.com/office/drawing/2014/main" id="{4C39B101-79CB-48CF-AA15-E06F7FBDDA5C}"/>
                </a:ext>
              </a:extLst>
            </p:cNvPr>
            <p:cNvSpPr/>
            <p:nvPr/>
          </p:nvSpPr>
          <p:spPr>
            <a:xfrm>
              <a:off x="1096200" y="3999675"/>
              <a:ext cx="81250" cy="130425"/>
            </a:xfrm>
            <a:custGeom>
              <a:avLst/>
              <a:gdLst/>
              <a:ahLst/>
              <a:cxnLst/>
              <a:rect l="l" t="t" r="r" b="b"/>
              <a:pathLst>
                <a:path w="3250" h="5217" extrusionOk="0">
                  <a:moveTo>
                    <a:pt x="2902" y="0"/>
                  </a:moveTo>
                  <a:cubicBezTo>
                    <a:pt x="2795" y="0"/>
                    <a:pt x="2690" y="57"/>
                    <a:pt x="2634" y="157"/>
                  </a:cubicBezTo>
                  <a:lnTo>
                    <a:pt x="82" y="4764"/>
                  </a:lnTo>
                  <a:cubicBezTo>
                    <a:pt x="0" y="4910"/>
                    <a:pt x="52" y="5095"/>
                    <a:pt x="198" y="5178"/>
                  </a:cubicBezTo>
                  <a:cubicBezTo>
                    <a:pt x="198" y="5178"/>
                    <a:pt x="198" y="5178"/>
                    <a:pt x="198" y="5178"/>
                  </a:cubicBezTo>
                  <a:lnTo>
                    <a:pt x="198" y="5178"/>
                  </a:lnTo>
                  <a:cubicBezTo>
                    <a:pt x="198" y="5179"/>
                    <a:pt x="199" y="5179"/>
                    <a:pt x="199" y="5179"/>
                  </a:cubicBezTo>
                  <a:cubicBezTo>
                    <a:pt x="199" y="5179"/>
                    <a:pt x="199" y="5179"/>
                    <a:pt x="199" y="5178"/>
                  </a:cubicBezTo>
                  <a:lnTo>
                    <a:pt x="199" y="5178"/>
                  </a:lnTo>
                  <a:cubicBezTo>
                    <a:pt x="246" y="5204"/>
                    <a:pt x="297" y="5216"/>
                    <a:pt x="347" y="5216"/>
                  </a:cubicBezTo>
                  <a:cubicBezTo>
                    <a:pt x="454" y="5216"/>
                    <a:pt x="557" y="5160"/>
                    <a:pt x="612" y="5060"/>
                  </a:cubicBezTo>
                  <a:lnTo>
                    <a:pt x="3168" y="453"/>
                  </a:lnTo>
                  <a:cubicBezTo>
                    <a:pt x="3249" y="306"/>
                    <a:pt x="3198" y="122"/>
                    <a:pt x="3050" y="38"/>
                  </a:cubicBezTo>
                  <a:lnTo>
                    <a:pt x="3049" y="38"/>
                  </a:lnTo>
                  <a:cubicBezTo>
                    <a:pt x="3002" y="13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9" name="Google Shape;4854;p41">
              <a:extLst>
                <a:ext uri="{FF2B5EF4-FFF2-40B4-BE49-F238E27FC236}">
                  <a16:creationId xmlns:a16="http://schemas.microsoft.com/office/drawing/2014/main" id="{E430499A-AE4D-43E3-B5BD-DEF1FE6281F5}"/>
                </a:ext>
              </a:extLst>
            </p:cNvPr>
            <p:cNvSpPr/>
            <p:nvPr/>
          </p:nvSpPr>
          <p:spPr>
            <a:xfrm>
              <a:off x="1267575" y="3236425"/>
              <a:ext cx="420500" cy="368175"/>
            </a:xfrm>
            <a:custGeom>
              <a:avLst/>
              <a:gdLst/>
              <a:ahLst/>
              <a:cxnLst/>
              <a:rect l="l" t="t" r="r" b="b"/>
              <a:pathLst>
                <a:path w="16820" h="14727" extrusionOk="0">
                  <a:moveTo>
                    <a:pt x="7374" y="3750"/>
                  </a:moveTo>
                  <a:lnTo>
                    <a:pt x="12025" y="6328"/>
                  </a:lnTo>
                  <a:lnTo>
                    <a:pt x="9448" y="10979"/>
                  </a:lnTo>
                  <a:lnTo>
                    <a:pt x="4796" y="8401"/>
                  </a:lnTo>
                  <a:lnTo>
                    <a:pt x="7374" y="3750"/>
                  </a:lnTo>
                  <a:close/>
                  <a:moveTo>
                    <a:pt x="8417" y="1"/>
                  </a:moveTo>
                  <a:cubicBezTo>
                    <a:pt x="5827" y="1"/>
                    <a:pt x="3315" y="1369"/>
                    <a:pt x="1971" y="3794"/>
                  </a:cubicBezTo>
                  <a:cubicBezTo>
                    <a:pt x="0" y="7351"/>
                    <a:pt x="1284" y="11832"/>
                    <a:pt x="4842" y="13802"/>
                  </a:cubicBezTo>
                  <a:cubicBezTo>
                    <a:pt x="5972" y="14429"/>
                    <a:pt x="7197" y="14727"/>
                    <a:pt x="8404" y="14727"/>
                  </a:cubicBezTo>
                  <a:cubicBezTo>
                    <a:pt x="10993" y="14727"/>
                    <a:pt x="13505" y="13358"/>
                    <a:pt x="14849" y="10932"/>
                  </a:cubicBezTo>
                  <a:cubicBezTo>
                    <a:pt x="16819" y="7376"/>
                    <a:pt x="15535" y="2896"/>
                    <a:pt x="11979" y="925"/>
                  </a:cubicBezTo>
                  <a:cubicBezTo>
                    <a:pt x="10849" y="298"/>
                    <a:pt x="9624" y="1"/>
                    <a:pt x="8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0" name="Google Shape;4855;p41">
              <a:extLst>
                <a:ext uri="{FF2B5EF4-FFF2-40B4-BE49-F238E27FC236}">
                  <a16:creationId xmlns:a16="http://schemas.microsoft.com/office/drawing/2014/main" id="{0C9926F0-AD0B-4269-9F72-538607116B3B}"/>
                </a:ext>
              </a:extLst>
            </p:cNvPr>
            <p:cNvSpPr/>
            <p:nvPr/>
          </p:nvSpPr>
          <p:spPr>
            <a:xfrm>
              <a:off x="1302175" y="3257975"/>
              <a:ext cx="361325" cy="325100"/>
            </a:xfrm>
            <a:custGeom>
              <a:avLst/>
              <a:gdLst/>
              <a:ahLst/>
              <a:cxnLst/>
              <a:rect l="l" t="t" r="r" b="b"/>
              <a:pathLst>
                <a:path w="14453" h="13004" extrusionOk="0">
                  <a:moveTo>
                    <a:pt x="7037" y="676"/>
                  </a:moveTo>
                  <a:cubicBezTo>
                    <a:pt x="7992" y="676"/>
                    <a:pt x="8959" y="910"/>
                    <a:pt x="9851" y="1404"/>
                  </a:cubicBezTo>
                  <a:cubicBezTo>
                    <a:pt x="10501" y="1764"/>
                    <a:pt x="11054" y="2230"/>
                    <a:pt x="11501" y="2770"/>
                  </a:cubicBezTo>
                  <a:cubicBezTo>
                    <a:pt x="12995" y="4565"/>
                    <a:pt x="13320" y="7166"/>
                    <a:pt x="12123" y="9327"/>
                  </a:cubicBezTo>
                  <a:cubicBezTo>
                    <a:pt x="11060" y="11244"/>
                    <a:pt x="9068" y="12328"/>
                    <a:pt x="7016" y="12328"/>
                  </a:cubicBezTo>
                  <a:cubicBezTo>
                    <a:pt x="6061" y="12328"/>
                    <a:pt x="5094" y="12093"/>
                    <a:pt x="4202" y="11599"/>
                  </a:cubicBezTo>
                  <a:cubicBezTo>
                    <a:pt x="1390" y="10040"/>
                    <a:pt x="372" y="6487"/>
                    <a:pt x="1930" y="3676"/>
                  </a:cubicBezTo>
                  <a:cubicBezTo>
                    <a:pt x="2993" y="1759"/>
                    <a:pt x="4986" y="676"/>
                    <a:pt x="7037" y="676"/>
                  </a:cubicBezTo>
                  <a:close/>
                  <a:moveTo>
                    <a:pt x="7037" y="1"/>
                  </a:moveTo>
                  <a:cubicBezTo>
                    <a:pt x="4747" y="1"/>
                    <a:pt x="2524" y="1210"/>
                    <a:pt x="1338" y="3351"/>
                  </a:cubicBezTo>
                  <a:cubicBezTo>
                    <a:pt x="1" y="5763"/>
                    <a:pt x="365" y="8665"/>
                    <a:pt x="2032" y="10669"/>
                  </a:cubicBezTo>
                  <a:cubicBezTo>
                    <a:pt x="2533" y="11269"/>
                    <a:pt x="3150" y="11790"/>
                    <a:pt x="3873" y="12189"/>
                  </a:cubicBezTo>
                  <a:cubicBezTo>
                    <a:pt x="4870" y="12742"/>
                    <a:pt x="5950" y="13004"/>
                    <a:pt x="7016" y="13004"/>
                  </a:cubicBezTo>
                  <a:cubicBezTo>
                    <a:pt x="9306" y="13004"/>
                    <a:pt x="11529" y="11795"/>
                    <a:pt x="12715" y="9654"/>
                  </a:cubicBezTo>
                  <a:cubicBezTo>
                    <a:pt x="14452" y="6518"/>
                    <a:pt x="13313" y="2551"/>
                    <a:pt x="10180" y="815"/>
                  </a:cubicBezTo>
                  <a:cubicBezTo>
                    <a:pt x="9183" y="263"/>
                    <a:pt x="8103" y="1"/>
                    <a:pt x="7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1" name="Google Shape;4856;p41">
              <a:extLst>
                <a:ext uri="{FF2B5EF4-FFF2-40B4-BE49-F238E27FC236}">
                  <a16:creationId xmlns:a16="http://schemas.microsoft.com/office/drawing/2014/main" id="{40903C2C-D669-4574-BAB9-9289059556C9}"/>
                </a:ext>
              </a:extLst>
            </p:cNvPr>
            <p:cNvSpPr/>
            <p:nvPr/>
          </p:nvSpPr>
          <p:spPr>
            <a:xfrm>
              <a:off x="1366275" y="3308975"/>
              <a:ext cx="223075" cy="223075"/>
            </a:xfrm>
            <a:custGeom>
              <a:avLst/>
              <a:gdLst/>
              <a:ahLst/>
              <a:cxnLst/>
              <a:rect l="l" t="t" r="r" b="b"/>
              <a:pathLst>
                <a:path w="8923" h="8923" extrusionOk="0">
                  <a:moveTo>
                    <a:pt x="3426" y="848"/>
                  </a:moveTo>
                  <a:lnTo>
                    <a:pt x="8077" y="3426"/>
                  </a:lnTo>
                  <a:lnTo>
                    <a:pt x="5500" y="8077"/>
                  </a:lnTo>
                  <a:lnTo>
                    <a:pt x="848" y="5499"/>
                  </a:lnTo>
                  <a:lnTo>
                    <a:pt x="3426" y="848"/>
                  </a:lnTo>
                  <a:close/>
                  <a:moveTo>
                    <a:pt x="3183" y="1"/>
                  </a:moveTo>
                  <a:lnTo>
                    <a:pt x="1" y="5741"/>
                  </a:lnTo>
                  <a:lnTo>
                    <a:pt x="5741" y="8923"/>
                  </a:lnTo>
                  <a:lnTo>
                    <a:pt x="8923" y="318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2" name="Google Shape;4857;p41">
              <a:extLst>
                <a:ext uri="{FF2B5EF4-FFF2-40B4-BE49-F238E27FC236}">
                  <a16:creationId xmlns:a16="http://schemas.microsoft.com/office/drawing/2014/main" id="{3FDA04E6-AB77-49D2-9C74-0AAA73AEFE8A}"/>
                </a:ext>
              </a:extLst>
            </p:cNvPr>
            <p:cNvSpPr/>
            <p:nvPr/>
          </p:nvSpPr>
          <p:spPr>
            <a:xfrm>
              <a:off x="1286700" y="3360300"/>
              <a:ext cx="381375" cy="244350"/>
            </a:xfrm>
            <a:custGeom>
              <a:avLst/>
              <a:gdLst/>
              <a:ahLst/>
              <a:cxnLst/>
              <a:rect l="l" t="t" r="r" b="b"/>
              <a:pathLst>
                <a:path w="15255" h="9774" extrusionOk="0">
                  <a:moveTo>
                    <a:pt x="14592" y="0"/>
                  </a:moveTo>
                  <a:cubicBezTo>
                    <a:pt x="14485" y="927"/>
                    <a:pt x="14201" y="1848"/>
                    <a:pt x="13722" y="2713"/>
                  </a:cubicBezTo>
                  <a:cubicBezTo>
                    <a:pt x="12378" y="5138"/>
                    <a:pt x="9867" y="6508"/>
                    <a:pt x="7278" y="6508"/>
                  </a:cubicBezTo>
                  <a:cubicBezTo>
                    <a:pt x="6070" y="6508"/>
                    <a:pt x="4845" y="6210"/>
                    <a:pt x="3714" y="5583"/>
                  </a:cubicBezTo>
                  <a:cubicBezTo>
                    <a:pt x="2063" y="4667"/>
                    <a:pt x="909" y="3208"/>
                    <a:pt x="336" y="1554"/>
                  </a:cubicBezTo>
                  <a:lnTo>
                    <a:pt x="336" y="1554"/>
                  </a:lnTo>
                  <a:cubicBezTo>
                    <a:pt x="1" y="4432"/>
                    <a:pt x="1388" y="7358"/>
                    <a:pt x="4078" y="8849"/>
                  </a:cubicBezTo>
                  <a:cubicBezTo>
                    <a:pt x="5209" y="9476"/>
                    <a:pt x="6433" y="9773"/>
                    <a:pt x="7641" y="9773"/>
                  </a:cubicBezTo>
                  <a:cubicBezTo>
                    <a:pt x="10231" y="9773"/>
                    <a:pt x="12742" y="8405"/>
                    <a:pt x="14086" y="5980"/>
                  </a:cubicBezTo>
                  <a:cubicBezTo>
                    <a:pt x="15140" y="4073"/>
                    <a:pt x="15255" y="1906"/>
                    <a:pt x="1459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3" name="Google Shape;4858;p41">
              <a:extLst>
                <a:ext uri="{FF2B5EF4-FFF2-40B4-BE49-F238E27FC236}">
                  <a16:creationId xmlns:a16="http://schemas.microsoft.com/office/drawing/2014/main" id="{0E33FBD9-1492-484C-B448-D45046AD345D}"/>
                </a:ext>
              </a:extLst>
            </p:cNvPr>
            <p:cNvSpPr/>
            <p:nvPr/>
          </p:nvSpPr>
          <p:spPr>
            <a:xfrm>
              <a:off x="569225" y="4267425"/>
              <a:ext cx="70225" cy="70200"/>
            </a:xfrm>
            <a:custGeom>
              <a:avLst/>
              <a:gdLst/>
              <a:ahLst/>
              <a:cxnLst/>
              <a:rect l="l" t="t" r="r" b="b"/>
              <a:pathLst>
                <a:path w="2809" h="2808" extrusionOk="0">
                  <a:moveTo>
                    <a:pt x="2182" y="0"/>
                  </a:moveTo>
                  <a:lnTo>
                    <a:pt x="1" y="625"/>
                  </a:lnTo>
                  <a:lnTo>
                    <a:pt x="625" y="2808"/>
                  </a:lnTo>
                  <a:lnTo>
                    <a:pt x="2808" y="2182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4" name="Google Shape;4859;p41">
              <a:extLst>
                <a:ext uri="{FF2B5EF4-FFF2-40B4-BE49-F238E27FC236}">
                  <a16:creationId xmlns:a16="http://schemas.microsoft.com/office/drawing/2014/main" id="{952A369F-E05B-41B1-B9C3-E0D916E76C35}"/>
                </a:ext>
              </a:extLst>
            </p:cNvPr>
            <p:cNvSpPr/>
            <p:nvPr/>
          </p:nvSpPr>
          <p:spPr>
            <a:xfrm>
              <a:off x="584550" y="4282725"/>
              <a:ext cx="39525" cy="39500"/>
            </a:xfrm>
            <a:custGeom>
              <a:avLst/>
              <a:gdLst/>
              <a:ahLst/>
              <a:cxnLst/>
              <a:rect l="l" t="t" r="r" b="b"/>
              <a:pathLst>
                <a:path w="1581" h="1580" extrusionOk="0">
                  <a:moveTo>
                    <a:pt x="1228" y="0"/>
                  </a:moveTo>
                  <a:lnTo>
                    <a:pt x="1" y="353"/>
                  </a:lnTo>
                  <a:lnTo>
                    <a:pt x="352" y="1580"/>
                  </a:lnTo>
                  <a:lnTo>
                    <a:pt x="1580" y="1229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5" name="Google Shape;4860;p41">
              <a:extLst>
                <a:ext uri="{FF2B5EF4-FFF2-40B4-BE49-F238E27FC236}">
                  <a16:creationId xmlns:a16="http://schemas.microsoft.com/office/drawing/2014/main" id="{8D079368-06CE-4571-971A-16DD7D2E9914}"/>
                </a:ext>
              </a:extLst>
            </p:cNvPr>
            <p:cNvSpPr/>
            <p:nvPr/>
          </p:nvSpPr>
          <p:spPr>
            <a:xfrm>
              <a:off x="1162225" y="4599775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2" y="1"/>
                  </a:moveTo>
                  <a:lnTo>
                    <a:pt x="1" y="627"/>
                  </a:lnTo>
                  <a:lnTo>
                    <a:pt x="627" y="2809"/>
                  </a:lnTo>
                  <a:lnTo>
                    <a:pt x="2808" y="2184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6" name="Google Shape;4861;p41">
              <a:extLst>
                <a:ext uri="{FF2B5EF4-FFF2-40B4-BE49-F238E27FC236}">
                  <a16:creationId xmlns:a16="http://schemas.microsoft.com/office/drawing/2014/main" id="{820BF0E3-B082-4660-80FC-C4C7BA74E476}"/>
                </a:ext>
              </a:extLst>
            </p:cNvPr>
            <p:cNvSpPr/>
            <p:nvPr/>
          </p:nvSpPr>
          <p:spPr>
            <a:xfrm>
              <a:off x="1177625" y="4615225"/>
              <a:ext cx="39525" cy="39525"/>
            </a:xfrm>
            <a:custGeom>
              <a:avLst/>
              <a:gdLst/>
              <a:ahLst/>
              <a:cxnLst/>
              <a:rect l="l" t="t" r="r" b="b"/>
              <a:pathLst>
                <a:path w="1581" h="1581" extrusionOk="0">
                  <a:moveTo>
                    <a:pt x="1228" y="1"/>
                  </a:moveTo>
                  <a:lnTo>
                    <a:pt x="1" y="352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7" name="Google Shape;4862;p41">
              <a:extLst>
                <a:ext uri="{FF2B5EF4-FFF2-40B4-BE49-F238E27FC236}">
                  <a16:creationId xmlns:a16="http://schemas.microsoft.com/office/drawing/2014/main" id="{6B25D94E-B422-4874-99B1-04EADDFFAC32}"/>
                </a:ext>
              </a:extLst>
            </p:cNvPr>
            <p:cNvSpPr/>
            <p:nvPr/>
          </p:nvSpPr>
          <p:spPr>
            <a:xfrm>
              <a:off x="1088625" y="3340650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4" y="1"/>
                  </a:moveTo>
                  <a:lnTo>
                    <a:pt x="1" y="627"/>
                  </a:lnTo>
                  <a:lnTo>
                    <a:pt x="627" y="2808"/>
                  </a:lnTo>
                  <a:lnTo>
                    <a:pt x="2808" y="2183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8" name="Google Shape;4863;p41">
              <a:extLst>
                <a:ext uri="{FF2B5EF4-FFF2-40B4-BE49-F238E27FC236}">
                  <a16:creationId xmlns:a16="http://schemas.microsoft.com/office/drawing/2014/main" id="{3CCA5642-3CF3-485E-BBD2-580D72F7E339}"/>
                </a:ext>
              </a:extLst>
            </p:cNvPr>
            <p:cNvSpPr/>
            <p:nvPr/>
          </p:nvSpPr>
          <p:spPr>
            <a:xfrm>
              <a:off x="1104075" y="3356025"/>
              <a:ext cx="39500" cy="39500"/>
            </a:xfrm>
            <a:custGeom>
              <a:avLst/>
              <a:gdLst/>
              <a:ahLst/>
              <a:cxnLst/>
              <a:rect l="l" t="t" r="r" b="b"/>
              <a:pathLst>
                <a:path w="1580" h="1580" extrusionOk="0">
                  <a:moveTo>
                    <a:pt x="1227" y="1"/>
                  </a:moveTo>
                  <a:lnTo>
                    <a:pt x="0" y="353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9" name="Google Shape;4864;p41">
              <a:extLst>
                <a:ext uri="{FF2B5EF4-FFF2-40B4-BE49-F238E27FC236}">
                  <a16:creationId xmlns:a16="http://schemas.microsoft.com/office/drawing/2014/main" id="{3FCAA4BC-9104-4DCC-BD14-5CFC0F21E4F0}"/>
                </a:ext>
              </a:extLst>
            </p:cNvPr>
            <p:cNvSpPr/>
            <p:nvPr/>
          </p:nvSpPr>
          <p:spPr>
            <a:xfrm>
              <a:off x="1681750" y="3673125"/>
              <a:ext cx="70200" cy="70225"/>
            </a:xfrm>
            <a:custGeom>
              <a:avLst/>
              <a:gdLst/>
              <a:ahLst/>
              <a:cxnLst/>
              <a:rect l="l" t="t" r="r" b="b"/>
              <a:pathLst>
                <a:path w="2808" h="2809" extrusionOk="0">
                  <a:moveTo>
                    <a:pt x="2183" y="1"/>
                  </a:moveTo>
                  <a:lnTo>
                    <a:pt x="0" y="626"/>
                  </a:lnTo>
                  <a:lnTo>
                    <a:pt x="626" y="2808"/>
                  </a:lnTo>
                  <a:lnTo>
                    <a:pt x="2808" y="2182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0" name="Google Shape;4865;p41">
              <a:extLst>
                <a:ext uri="{FF2B5EF4-FFF2-40B4-BE49-F238E27FC236}">
                  <a16:creationId xmlns:a16="http://schemas.microsoft.com/office/drawing/2014/main" id="{02E64273-8150-408B-B40E-641D4EF444D3}"/>
                </a:ext>
              </a:extLst>
            </p:cNvPr>
            <p:cNvSpPr/>
            <p:nvPr/>
          </p:nvSpPr>
          <p:spPr>
            <a:xfrm>
              <a:off x="1697100" y="36884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1228" y="1"/>
                  </a:moveTo>
                  <a:lnTo>
                    <a:pt x="1" y="353"/>
                  </a:lnTo>
                  <a:lnTo>
                    <a:pt x="352" y="1581"/>
                  </a:lnTo>
                  <a:lnTo>
                    <a:pt x="1580" y="1229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1" name="Google Shape;4866;p41">
              <a:extLst>
                <a:ext uri="{FF2B5EF4-FFF2-40B4-BE49-F238E27FC236}">
                  <a16:creationId xmlns:a16="http://schemas.microsoft.com/office/drawing/2014/main" id="{4AADE8B8-62E3-4ECB-8B40-AADF31845B51}"/>
                </a:ext>
              </a:extLst>
            </p:cNvPr>
            <p:cNvSpPr/>
            <p:nvPr/>
          </p:nvSpPr>
          <p:spPr>
            <a:xfrm>
              <a:off x="908550" y="3564750"/>
              <a:ext cx="1660900" cy="1520425"/>
            </a:xfrm>
            <a:custGeom>
              <a:avLst/>
              <a:gdLst/>
              <a:ahLst/>
              <a:cxnLst/>
              <a:rect l="l" t="t" r="r" b="b"/>
              <a:pathLst>
                <a:path w="66436" h="60817" extrusionOk="0">
                  <a:moveTo>
                    <a:pt x="47016" y="0"/>
                  </a:moveTo>
                  <a:lnTo>
                    <a:pt x="0" y="33827"/>
                  </a:lnTo>
                  <a:lnTo>
                    <a:pt x="19419" y="60817"/>
                  </a:lnTo>
                  <a:lnTo>
                    <a:pt x="66435" y="26991"/>
                  </a:lnTo>
                  <a:lnTo>
                    <a:pt x="47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2" name="Google Shape;4867;p41">
              <a:extLst>
                <a:ext uri="{FF2B5EF4-FFF2-40B4-BE49-F238E27FC236}">
                  <a16:creationId xmlns:a16="http://schemas.microsoft.com/office/drawing/2014/main" id="{B301CCD8-778D-4214-B135-B580A4ED02AC}"/>
                </a:ext>
              </a:extLst>
            </p:cNvPr>
            <p:cNvSpPr/>
            <p:nvPr/>
          </p:nvSpPr>
          <p:spPr>
            <a:xfrm>
              <a:off x="2039450" y="3561900"/>
              <a:ext cx="574425" cy="680750"/>
            </a:xfrm>
            <a:custGeom>
              <a:avLst/>
              <a:gdLst/>
              <a:ahLst/>
              <a:cxnLst/>
              <a:rect l="l" t="t" r="r" b="b"/>
              <a:pathLst>
                <a:path w="22977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22976" y="15682"/>
                  </a:lnTo>
                  <a:lnTo>
                    <a:pt x="13180" y="2066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3" name="Google Shape;4868;p41">
              <a:extLst>
                <a:ext uri="{FF2B5EF4-FFF2-40B4-BE49-F238E27FC236}">
                  <a16:creationId xmlns:a16="http://schemas.microsoft.com/office/drawing/2014/main" id="{CE6F9612-84B6-4B90-883F-CA32A156CF70}"/>
                </a:ext>
              </a:extLst>
            </p:cNvPr>
            <p:cNvSpPr/>
            <p:nvPr/>
          </p:nvSpPr>
          <p:spPr>
            <a:xfrm>
              <a:off x="2039450" y="3561900"/>
              <a:ext cx="532100" cy="680750"/>
            </a:xfrm>
            <a:custGeom>
              <a:avLst/>
              <a:gdLst/>
              <a:ahLst/>
              <a:cxnLst/>
              <a:rect l="l" t="t" r="r" b="b"/>
              <a:pathLst>
                <a:path w="21284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4" name="Google Shape;4869;p41">
              <a:extLst>
                <a:ext uri="{FF2B5EF4-FFF2-40B4-BE49-F238E27FC236}">
                  <a16:creationId xmlns:a16="http://schemas.microsoft.com/office/drawing/2014/main" id="{1759D21C-C2E5-40D8-8C2D-2F4AFC69C2DA}"/>
                </a:ext>
              </a:extLst>
            </p:cNvPr>
            <p:cNvSpPr/>
            <p:nvPr/>
          </p:nvSpPr>
          <p:spPr>
            <a:xfrm>
              <a:off x="2039475" y="3749100"/>
              <a:ext cx="432475" cy="449450"/>
            </a:xfrm>
            <a:custGeom>
              <a:avLst/>
              <a:gdLst/>
              <a:ahLst/>
              <a:cxnLst/>
              <a:rect l="l" t="t" r="r" b="b"/>
              <a:pathLst>
                <a:path w="17299" h="17978" extrusionOk="0">
                  <a:moveTo>
                    <a:pt x="6210" y="0"/>
                  </a:moveTo>
                  <a:cubicBezTo>
                    <a:pt x="4252" y="0"/>
                    <a:pt x="2274" y="588"/>
                    <a:pt x="558" y="1810"/>
                  </a:cubicBezTo>
                  <a:cubicBezTo>
                    <a:pt x="468" y="1875"/>
                    <a:pt x="389" y="1946"/>
                    <a:pt x="301" y="2012"/>
                  </a:cubicBezTo>
                  <a:lnTo>
                    <a:pt x="1" y="4062"/>
                  </a:lnTo>
                  <a:lnTo>
                    <a:pt x="9795" y="17676"/>
                  </a:lnTo>
                  <a:lnTo>
                    <a:pt x="11468" y="17977"/>
                  </a:lnTo>
                  <a:cubicBezTo>
                    <a:pt x="11605" y="17890"/>
                    <a:pt x="11746" y="17809"/>
                    <a:pt x="11882" y="17713"/>
                  </a:cubicBezTo>
                  <a:cubicBezTo>
                    <a:pt x="16273" y="14586"/>
                    <a:pt x="17298" y="8491"/>
                    <a:pt x="14171" y="4101"/>
                  </a:cubicBezTo>
                  <a:cubicBezTo>
                    <a:pt x="12266" y="1426"/>
                    <a:pt x="9261" y="0"/>
                    <a:pt x="621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5" name="Google Shape;4870;p41">
              <a:extLst>
                <a:ext uri="{FF2B5EF4-FFF2-40B4-BE49-F238E27FC236}">
                  <a16:creationId xmlns:a16="http://schemas.microsoft.com/office/drawing/2014/main" id="{9DDFF73D-0F2A-4BD8-B4A0-D006E1134C60}"/>
                </a:ext>
              </a:extLst>
            </p:cNvPr>
            <p:cNvSpPr/>
            <p:nvPr/>
          </p:nvSpPr>
          <p:spPr>
            <a:xfrm>
              <a:off x="1062575" y="3834800"/>
              <a:ext cx="1185650" cy="1099125"/>
            </a:xfrm>
            <a:custGeom>
              <a:avLst/>
              <a:gdLst/>
              <a:ahLst/>
              <a:cxnLst/>
              <a:rect l="l" t="t" r="r" b="b"/>
              <a:pathLst>
                <a:path w="47426" h="43965" extrusionOk="0">
                  <a:moveTo>
                    <a:pt x="30256" y="0"/>
                  </a:moveTo>
                  <a:lnTo>
                    <a:pt x="851" y="21158"/>
                  </a:lnTo>
                  <a:cubicBezTo>
                    <a:pt x="1861" y="22653"/>
                    <a:pt x="1510" y="24688"/>
                    <a:pt x="35" y="25748"/>
                  </a:cubicBezTo>
                  <a:cubicBezTo>
                    <a:pt x="24" y="25756"/>
                    <a:pt x="12" y="25763"/>
                    <a:pt x="1" y="25770"/>
                  </a:cubicBezTo>
                  <a:lnTo>
                    <a:pt x="12560" y="43227"/>
                  </a:lnTo>
                  <a:cubicBezTo>
                    <a:pt x="12570" y="43220"/>
                    <a:pt x="12579" y="43211"/>
                    <a:pt x="12590" y="43201"/>
                  </a:cubicBezTo>
                  <a:cubicBezTo>
                    <a:pt x="13182" y="42776"/>
                    <a:pt x="13865" y="42571"/>
                    <a:pt x="14542" y="42571"/>
                  </a:cubicBezTo>
                  <a:cubicBezTo>
                    <a:pt x="15583" y="42571"/>
                    <a:pt x="16609" y="43055"/>
                    <a:pt x="17264" y="43965"/>
                  </a:cubicBezTo>
                  <a:lnTo>
                    <a:pt x="46661" y="22813"/>
                  </a:lnTo>
                  <a:cubicBezTo>
                    <a:pt x="45582" y="21313"/>
                    <a:pt x="45923" y="19220"/>
                    <a:pt x="47425" y="18141"/>
                  </a:cubicBezTo>
                  <a:lnTo>
                    <a:pt x="34869" y="687"/>
                  </a:lnTo>
                  <a:cubicBezTo>
                    <a:pt x="34278" y="1112"/>
                    <a:pt x="33595" y="1316"/>
                    <a:pt x="32920" y="1316"/>
                  </a:cubicBezTo>
                  <a:cubicBezTo>
                    <a:pt x="31909" y="1316"/>
                    <a:pt x="30913" y="859"/>
                    <a:pt x="30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6" name="Google Shape;4871;p41">
              <a:extLst>
                <a:ext uri="{FF2B5EF4-FFF2-40B4-BE49-F238E27FC236}">
                  <a16:creationId xmlns:a16="http://schemas.microsoft.com/office/drawing/2014/main" id="{0309B6F8-5262-4A3D-B5D4-6A865556079C}"/>
                </a:ext>
              </a:extLst>
            </p:cNvPr>
            <p:cNvSpPr/>
            <p:nvPr/>
          </p:nvSpPr>
          <p:spPr>
            <a:xfrm>
              <a:off x="1341025" y="4104200"/>
              <a:ext cx="648500" cy="553350"/>
            </a:xfrm>
            <a:custGeom>
              <a:avLst/>
              <a:gdLst/>
              <a:ahLst/>
              <a:cxnLst/>
              <a:rect l="l" t="t" r="r" b="b"/>
              <a:pathLst>
                <a:path w="25940" h="22134" extrusionOk="0">
                  <a:moveTo>
                    <a:pt x="11839" y="4029"/>
                  </a:moveTo>
                  <a:cubicBezTo>
                    <a:pt x="11846" y="4029"/>
                    <a:pt x="11853" y="4030"/>
                    <a:pt x="11860" y="4031"/>
                  </a:cubicBezTo>
                  <a:cubicBezTo>
                    <a:pt x="11899" y="4037"/>
                    <a:pt x="11928" y="4055"/>
                    <a:pt x="11949" y="4086"/>
                  </a:cubicBezTo>
                  <a:cubicBezTo>
                    <a:pt x="11971" y="4116"/>
                    <a:pt x="11979" y="4147"/>
                    <a:pt x="11972" y="4183"/>
                  </a:cubicBezTo>
                  <a:lnTo>
                    <a:pt x="11951" y="4313"/>
                  </a:lnTo>
                  <a:lnTo>
                    <a:pt x="11822" y="4292"/>
                  </a:lnTo>
                  <a:cubicBezTo>
                    <a:pt x="11782" y="4288"/>
                    <a:pt x="11756" y="4270"/>
                    <a:pt x="11731" y="4239"/>
                  </a:cubicBezTo>
                  <a:cubicBezTo>
                    <a:pt x="11710" y="4209"/>
                    <a:pt x="11703" y="4179"/>
                    <a:pt x="11710" y="4140"/>
                  </a:cubicBezTo>
                  <a:cubicBezTo>
                    <a:pt x="11720" y="4076"/>
                    <a:pt x="11779" y="4029"/>
                    <a:pt x="11839" y="4029"/>
                  </a:cubicBezTo>
                  <a:close/>
                  <a:moveTo>
                    <a:pt x="19600" y="14947"/>
                  </a:moveTo>
                  <a:lnTo>
                    <a:pt x="19733" y="14968"/>
                  </a:lnTo>
                  <a:cubicBezTo>
                    <a:pt x="19769" y="14974"/>
                    <a:pt x="19798" y="14994"/>
                    <a:pt x="19819" y="15023"/>
                  </a:cubicBezTo>
                  <a:cubicBezTo>
                    <a:pt x="19841" y="15053"/>
                    <a:pt x="19848" y="15086"/>
                    <a:pt x="19842" y="15121"/>
                  </a:cubicBezTo>
                  <a:cubicBezTo>
                    <a:pt x="19836" y="15157"/>
                    <a:pt x="19819" y="15186"/>
                    <a:pt x="19789" y="15207"/>
                  </a:cubicBezTo>
                  <a:cubicBezTo>
                    <a:pt x="19765" y="15224"/>
                    <a:pt x="19740" y="15233"/>
                    <a:pt x="19713" y="15233"/>
                  </a:cubicBezTo>
                  <a:cubicBezTo>
                    <a:pt x="19705" y="15233"/>
                    <a:pt x="19697" y="15232"/>
                    <a:pt x="19689" y="15230"/>
                  </a:cubicBezTo>
                  <a:cubicBezTo>
                    <a:pt x="19650" y="15225"/>
                    <a:pt x="19624" y="15207"/>
                    <a:pt x="19603" y="15179"/>
                  </a:cubicBezTo>
                  <a:cubicBezTo>
                    <a:pt x="19590" y="15152"/>
                    <a:pt x="19574" y="15116"/>
                    <a:pt x="19578" y="15078"/>
                  </a:cubicBezTo>
                  <a:lnTo>
                    <a:pt x="19600" y="14947"/>
                  </a:lnTo>
                  <a:close/>
                  <a:moveTo>
                    <a:pt x="11845" y="1"/>
                  </a:moveTo>
                  <a:cubicBezTo>
                    <a:pt x="9842" y="1"/>
                    <a:pt x="8069" y="1454"/>
                    <a:pt x="7736" y="3494"/>
                  </a:cubicBezTo>
                  <a:cubicBezTo>
                    <a:pt x="7558" y="4584"/>
                    <a:pt x="7812" y="5679"/>
                    <a:pt x="8454" y="6581"/>
                  </a:cubicBezTo>
                  <a:cubicBezTo>
                    <a:pt x="8475" y="6610"/>
                    <a:pt x="8492" y="6637"/>
                    <a:pt x="8512" y="6663"/>
                  </a:cubicBezTo>
                  <a:cubicBezTo>
                    <a:pt x="8054" y="6754"/>
                    <a:pt x="7617" y="6945"/>
                    <a:pt x="7224" y="7226"/>
                  </a:cubicBezTo>
                  <a:cubicBezTo>
                    <a:pt x="6504" y="7743"/>
                    <a:pt x="6030" y="8511"/>
                    <a:pt x="5888" y="9386"/>
                  </a:cubicBezTo>
                  <a:cubicBezTo>
                    <a:pt x="5745" y="10257"/>
                    <a:pt x="5948" y="11130"/>
                    <a:pt x="6460" y="11848"/>
                  </a:cubicBezTo>
                  <a:cubicBezTo>
                    <a:pt x="6463" y="11854"/>
                    <a:pt x="6467" y="11857"/>
                    <a:pt x="6470" y="11862"/>
                  </a:cubicBezTo>
                  <a:cubicBezTo>
                    <a:pt x="6625" y="12076"/>
                    <a:pt x="6805" y="12259"/>
                    <a:pt x="6999" y="12428"/>
                  </a:cubicBezTo>
                  <a:cubicBezTo>
                    <a:pt x="6641" y="12522"/>
                    <a:pt x="6291" y="12672"/>
                    <a:pt x="5973" y="12901"/>
                  </a:cubicBezTo>
                  <a:cubicBezTo>
                    <a:pt x="5530" y="13220"/>
                    <a:pt x="5199" y="13647"/>
                    <a:pt x="4980" y="14130"/>
                  </a:cubicBezTo>
                  <a:lnTo>
                    <a:pt x="2034" y="14924"/>
                  </a:lnTo>
                  <a:cubicBezTo>
                    <a:pt x="1222" y="15144"/>
                    <a:pt x="565" y="15749"/>
                    <a:pt x="281" y="16543"/>
                  </a:cubicBezTo>
                  <a:cubicBezTo>
                    <a:pt x="0" y="17333"/>
                    <a:pt x="122" y="18212"/>
                    <a:pt x="610" y="18894"/>
                  </a:cubicBezTo>
                  <a:cubicBezTo>
                    <a:pt x="612" y="18898"/>
                    <a:pt x="615" y="18901"/>
                    <a:pt x="617" y="18905"/>
                  </a:cubicBezTo>
                  <a:lnTo>
                    <a:pt x="2172" y="21065"/>
                  </a:lnTo>
                  <a:cubicBezTo>
                    <a:pt x="2655" y="21737"/>
                    <a:pt x="3431" y="22133"/>
                    <a:pt x="4258" y="22133"/>
                  </a:cubicBezTo>
                  <a:cubicBezTo>
                    <a:pt x="4274" y="22133"/>
                    <a:pt x="4290" y="22133"/>
                    <a:pt x="4306" y="22133"/>
                  </a:cubicBezTo>
                  <a:cubicBezTo>
                    <a:pt x="5149" y="22117"/>
                    <a:pt x="5931" y="21689"/>
                    <a:pt x="6397" y="20986"/>
                  </a:cubicBezTo>
                  <a:lnTo>
                    <a:pt x="8087" y="18442"/>
                  </a:lnTo>
                  <a:cubicBezTo>
                    <a:pt x="8604" y="18391"/>
                    <a:pt x="9114" y="18219"/>
                    <a:pt x="9566" y="17895"/>
                  </a:cubicBezTo>
                  <a:cubicBezTo>
                    <a:pt x="9888" y="17663"/>
                    <a:pt x="10153" y="17375"/>
                    <a:pt x="10361" y="17051"/>
                  </a:cubicBezTo>
                  <a:cubicBezTo>
                    <a:pt x="10466" y="17347"/>
                    <a:pt x="10614" y="17631"/>
                    <a:pt x="10811" y="17892"/>
                  </a:cubicBezTo>
                  <a:cubicBezTo>
                    <a:pt x="11329" y="18613"/>
                    <a:pt x="12097" y="19087"/>
                    <a:pt x="12971" y="19231"/>
                  </a:cubicBezTo>
                  <a:cubicBezTo>
                    <a:pt x="13152" y="19260"/>
                    <a:pt x="13334" y="19275"/>
                    <a:pt x="13514" y="19275"/>
                  </a:cubicBezTo>
                  <a:cubicBezTo>
                    <a:pt x="14204" y="19275"/>
                    <a:pt x="14874" y="19059"/>
                    <a:pt x="15446" y="18649"/>
                  </a:cubicBezTo>
                  <a:cubicBezTo>
                    <a:pt x="15836" y="18368"/>
                    <a:pt x="16156" y="18012"/>
                    <a:pt x="16388" y="17605"/>
                  </a:cubicBezTo>
                  <a:cubicBezTo>
                    <a:pt x="17036" y="18470"/>
                    <a:pt x="17976" y="19037"/>
                    <a:pt x="19045" y="19210"/>
                  </a:cubicBezTo>
                  <a:cubicBezTo>
                    <a:pt x="19268" y="19247"/>
                    <a:pt x="19492" y="19264"/>
                    <a:pt x="19714" y="19264"/>
                  </a:cubicBezTo>
                  <a:cubicBezTo>
                    <a:pt x="20578" y="19264"/>
                    <a:pt x="21423" y="18994"/>
                    <a:pt x="22141" y="18477"/>
                  </a:cubicBezTo>
                  <a:cubicBezTo>
                    <a:pt x="23044" y="17826"/>
                    <a:pt x="23640" y="16866"/>
                    <a:pt x="23819" y="15769"/>
                  </a:cubicBezTo>
                  <a:cubicBezTo>
                    <a:pt x="23996" y="14696"/>
                    <a:pt x="23749" y="13619"/>
                    <a:pt x="23130" y="12728"/>
                  </a:cubicBezTo>
                  <a:cubicBezTo>
                    <a:pt x="23603" y="12639"/>
                    <a:pt x="24056" y="12446"/>
                    <a:pt x="24459" y="12158"/>
                  </a:cubicBezTo>
                  <a:cubicBezTo>
                    <a:pt x="25180" y="11640"/>
                    <a:pt x="25654" y="10872"/>
                    <a:pt x="25797" y="9998"/>
                  </a:cubicBezTo>
                  <a:cubicBezTo>
                    <a:pt x="25939" y="9126"/>
                    <a:pt x="25736" y="8253"/>
                    <a:pt x="25225" y="7537"/>
                  </a:cubicBezTo>
                  <a:cubicBezTo>
                    <a:pt x="25223" y="7533"/>
                    <a:pt x="25218" y="7528"/>
                    <a:pt x="25215" y="7522"/>
                  </a:cubicBezTo>
                  <a:cubicBezTo>
                    <a:pt x="24697" y="6803"/>
                    <a:pt x="23928" y="6329"/>
                    <a:pt x="23054" y="6187"/>
                  </a:cubicBezTo>
                  <a:lnTo>
                    <a:pt x="21148" y="5874"/>
                  </a:lnTo>
                  <a:lnTo>
                    <a:pt x="21459" y="3968"/>
                  </a:lnTo>
                  <a:cubicBezTo>
                    <a:pt x="21602" y="3098"/>
                    <a:pt x="21397" y="2225"/>
                    <a:pt x="20887" y="1507"/>
                  </a:cubicBezTo>
                  <a:cubicBezTo>
                    <a:pt x="20883" y="1501"/>
                    <a:pt x="20880" y="1499"/>
                    <a:pt x="20876" y="1493"/>
                  </a:cubicBezTo>
                  <a:cubicBezTo>
                    <a:pt x="20358" y="772"/>
                    <a:pt x="19591" y="298"/>
                    <a:pt x="18716" y="154"/>
                  </a:cubicBezTo>
                  <a:cubicBezTo>
                    <a:pt x="18536" y="125"/>
                    <a:pt x="18355" y="111"/>
                    <a:pt x="18176" y="111"/>
                  </a:cubicBezTo>
                  <a:cubicBezTo>
                    <a:pt x="17486" y="111"/>
                    <a:pt x="16814" y="325"/>
                    <a:pt x="16242" y="736"/>
                  </a:cubicBezTo>
                  <a:cubicBezTo>
                    <a:pt x="15838" y="1027"/>
                    <a:pt x="15512" y="1394"/>
                    <a:pt x="15279" y="1815"/>
                  </a:cubicBezTo>
                  <a:cubicBezTo>
                    <a:pt x="15262" y="1787"/>
                    <a:pt x="15241" y="1759"/>
                    <a:pt x="15221" y="1732"/>
                  </a:cubicBezTo>
                  <a:cubicBezTo>
                    <a:pt x="14572" y="829"/>
                    <a:pt x="13612" y="233"/>
                    <a:pt x="12515" y="55"/>
                  </a:cubicBezTo>
                  <a:cubicBezTo>
                    <a:pt x="12290" y="19"/>
                    <a:pt x="12066" y="1"/>
                    <a:pt x="11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7" name="Google Shape;4872;p41">
              <a:extLst>
                <a:ext uri="{FF2B5EF4-FFF2-40B4-BE49-F238E27FC236}">
                  <a16:creationId xmlns:a16="http://schemas.microsoft.com/office/drawing/2014/main" id="{A7D94861-BD66-4BC9-949A-415237115117}"/>
                </a:ext>
              </a:extLst>
            </p:cNvPr>
            <p:cNvSpPr/>
            <p:nvPr/>
          </p:nvSpPr>
          <p:spPr>
            <a:xfrm>
              <a:off x="1523750" y="4142200"/>
              <a:ext cx="426600" cy="405800"/>
            </a:xfrm>
            <a:custGeom>
              <a:avLst/>
              <a:gdLst/>
              <a:ahLst/>
              <a:cxnLst/>
              <a:rect l="l" t="t" r="r" b="b"/>
              <a:pathLst>
                <a:path w="17064" h="16232" extrusionOk="0">
                  <a:moveTo>
                    <a:pt x="4533" y="988"/>
                  </a:moveTo>
                  <a:cubicBezTo>
                    <a:pt x="4621" y="988"/>
                    <a:pt x="4710" y="995"/>
                    <a:pt x="4799" y="1009"/>
                  </a:cubicBezTo>
                  <a:cubicBezTo>
                    <a:pt x="5249" y="1084"/>
                    <a:pt x="5626" y="1332"/>
                    <a:pt x="5874" y="1676"/>
                  </a:cubicBezTo>
                  <a:cubicBezTo>
                    <a:pt x="6121" y="2021"/>
                    <a:pt x="6238" y="2458"/>
                    <a:pt x="6164" y="2907"/>
                  </a:cubicBezTo>
                  <a:lnTo>
                    <a:pt x="5902" y="4523"/>
                  </a:lnTo>
                  <a:cubicBezTo>
                    <a:pt x="5894" y="4529"/>
                    <a:pt x="5889" y="4532"/>
                    <a:pt x="5882" y="4538"/>
                  </a:cubicBezTo>
                  <a:lnTo>
                    <a:pt x="4268" y="4274"/>
                  </a:lnTo>
                  <a:cubicBezTo>
                    <a:pt x="3832" y="4202"/>
                    <a:pt x="3448" y="3966"/>
                    <a:pt x="3190" y="3608"/>
                  </a:cubicBezTo>
                  <a:cubicBezTo>
                    <a:pt x="2932" y="3249"/>
                    <a:pt x="2830" y="2812"/>
                    <a:pt x="2900" y="2375"/>
                  </a:cubicBezTo>
                  <a:cubicBezTo>
                    <a:pt x="3032" y="1564"/>
                    <a:pt x="3736" y="988"/>
                    <a:pt x="4533" y="988"/>
                  </a:cubicBezTo>
                  <a:close/>
                  <a:moveTo>
                    <a:pt x="10871" y="1100"/>
                  </a:moveTo>
                  <a:cubicBezTo>
                    <a:pt x="10914" y="1100"/>
                    <a:pt x="10957" y="1104"/>
                    <a:pt x="11001" y="1111"/>
                  </a:cubicBezTo>
                  <a:cubicBezTo>
                    <a:pt x="11444" y="1183"/>
                    <a:pt x="11743" y="1600"/>
                    <a:pt x="11672" y="2042"/>
                  </a:cubicBezTo>
                  <a:lnTo>
                    <a:pt x="11150" y="5241"/>
                  </a:lnTo>
                  <a:lnTo>
                    <a:pt x="9549" y="4981"/>
                  </a:lnTo>
                  <a:lnTo>
                    <a:pt x="10069" y="1780"/>
                  </a:lnTo>
                  <a:cubicBezTo>
                    <a:pt x="10134" y="1384"/>
                    <a:pt x="10481" y="1100"/>
                    <a:pt x="10871" y="1100"/>
                  </a:cubicBezTo>
                  <a:close/>
                  <a:moveTo>
                    <a:pt x="6605" y="5501"/>
                  </a:moveTo>
                  <a:lnTo>
                    <a:pt x="8362" y="5787"/>
                  </a:lnTo>
                  <a:lnTo>
                    <a:pt x="8073" y="7563"/>
                  </a:lnTo>
                  <a:lnTo>
                    <a:pt x="6297" y="7272"/>
                  </a:lnTo>
                  <a:lnTo>
                    <a:pt x="6584" y="5515"/>
                  </a:lnTo>
                  <a:lnTo>
                    <a:pt x="6594" y="5509"/>
                  </a:lnTo>
                  <a:cubicBezTo>
                    <a:pt x="6600" y="5507"/>
                    <a:pt x="6601" y="5504"/>
                    <a:pt x="6605" y="5501"/>
                  </a:cubicBezTo>
                  <a:close/>
                  <a:moveTo>
                    <a:pt x="9337" y="5945"/>
                  </a:moveTo>
                  <a:lnTo>
                    <a:pt x="11113" y="6236"/>
                  </a:lnTo>
                  <a:lnTo>
                    <a:pt x="10822" y="8012"/>
                  </a:lnTo>
                  <a:lnTo>
                    <a:pt x="9048" y="7721"/>
                  </a:lnTo>
                  <a:lnTo>
                    <a:pt x="9337" y="5945"/>
                  </a:lnTo>
                  <a:close/>
                  <a:moveTo>
                    <a:pt x="12054" y="6604"/>
                  </a:moveTo>
                  <a:lnTo>
                    <a:pt x="15341" y="7140"/>
                  </a:lnTo>
                  <a:cubicBezTo>
                    <a:pt x="15554" y="7175"/>
                    <a:pt x="15742" y="7291"/>
                    <a:pt x="15870" y="7467"/>
                  </a:cubicBezTo>
                  <a:cubicBezTo>
                    <a:pt x="15996" y="7642"/>
                    <a:pt x="16046" y="7857"/>
                    <a:pt x="16010" y="8072"/>
                  </a:cubicBezTo>
                  <a:cubicBezTo>
                    <a:pt x="15946" y="8470"/>
                    <a:pt x="15600" y="8752"/>
                    <a:pt x="15209" y="8752"/>
                  </a:cubicBezTo>
                  <a:cubicBezTo>
                    <a:pt x="15166" y="8752"/>
                    <a:pt x="15123" y="8749"/>
                    <a:pt x="15079" y="8741"/>
                  </a:cubicBezTo>
                  <a:lnTo>
                    <a:pt x="11794" y="8207"/>
                  </a:lnTo>
                  <a:lnTo>
                    <a:pt x="12054" y="6604"/>
                  </a:lnTo>
                  <a:close/>
                  <a:moveTo>
                    <a:pt x="1856" y="7587"/>
                  </a:moveTo>
                  <a:cubicBezTo>
                    <a:pt x="1899" y="7587"/>
                    <a:pt x="1942" y="7591"/>
                    <a:pt x="1986" y="7598"/>
                  </a:cubicBezTo>
                  <a:lnTo>
                    <a:pt x="5161" y="8115"/>
                  </a:lnTo>
                  <a:lnTo>
                    <a:pt x="4900" y="9717"/>
                  </a:lnTo>
                  <a:lnTo>
                    <a:pt x="1725" y="9199"/>
                  </a:lnTo>
                  <a:cubicBezTo>
                    <a:pt x="1282" y="9127"/>
                    <a:pt x="983" y="8710"/>
                    <a:pt x="1054" y="8267"/>
                  </a:cubicBezTo>
                  <a:cubicBezTo>
                    <a:pt x="1119" y="7871"/>
                    <a:pt x="1466" y="7587"/>
                    <a:pt x="1856" y="7587"/>
                  </a:cubicBezTo>
                  <a:close/>
                  <a:moveTo>
                    <a:pt x="6139" y="8248"/>
                  </a:moveTo>
                  <a:lnTo>
                    <a:pt x="7915" y="8538"/>
                  </a:lnTo>
                  <a:lnTo>
                    <a:pt x="7624" y="10314"/>
                  </a:lnTo>
                  <a:lnTo>
                    <a:pt x="5849" y="10023"/>
                  </a:lnTo>
                  <a:lnTo>
                    <a:pt x="6139" y="8248"/>
                  </a:lnTo>
                  <a:close/>
                  <a:moveTo>
                    <a:pt x="8891" y="8697"/>
                  </a:moveTo>
                  <a:lnTo>
                    <a:pt x="10667" y="8988"/>
                  </a:lnTo>
                  <a:lnTo>
                    <a:pt x="10390" y="10682"/>
                  </a:lnTo>
                  <a:cubicBezTo>
                    <a:pt x="10355" y="10702"/>
                    <a:pt x="10325" y="10724"/>
                    <a:pt x="10296" y="10749"/>
                  </a:cubicBezTo>
                  <a:lnTo>
                    <a:pt x="8600" y="10473"/>
                  </a:lnTo>
                  <a:lnTo>
                    <a:pt x="8891" y="8697"/>
                  </a:lnTo>
                  <a:close/>
                  <a:moveTo>
                    <a:pt x="11114" y="11692"/>
                  </a:moveTo>
                  <a:lnTo>
                    <a:pt x="12668" y="11945"/>
                  </a:lnTo>
                  <a:cubicBezTo>
                    <a:pt x="13567" y="12092"/>
                    <a:pt x="14180" y="12945"/>
                    <a:pt x="14032" y="13844"/>
                  </a:cubicBezTo>
                  <a:cubicBezTo>
                    <a:pt x="13901" y="14655"/>
                    <a:pt x="13198" y="15233"/>
                    <a:pt x="12404" y="15233"/>
                  </a:cubicBezTo>
                  <a:cubicBezTo>
                    <a:pt x="12316" y="15233"/>
                    <a:pt x="12226" y="15226"/>
                    <a:pt x="12136" y="15211"/>
                  </a:cubicBezTo>
                  <a:cubicBezTo>
                    <a:pt x="11700" y="15139"/>
                    <a:pt x="11316" y="14903"/>
                    <a:pt x="11058" y="14545"/>
                  </a:cubicBezTo>
                  <a:cubicBezTo>
                    <a:pt x="10800" y="14186"/>
                    <a:pt x="10699" y="13749"/>
                    <a:pt x="10769" y="13312"/>
                  </a:cubicBezTo>
                  <a:lnTo>
                    <a:pt x="11021" y="11758"/>
                  </a:lnTo>
                  <a:cubicBezTo>
                    <a:pt x="11037" y="11750"/>
                    <a:pt x="11055" y="11741"/>
                    <a:pt x="11071" y="11730"/>
                  </a:cubicBezTo>
                  <a:cubicBezTo>
                    <a:pt x="11087" y="11720"/>
                    <a:pt x="11100" y="11705"/>
                    <a:pt x="11114" y="11692"/>
                  </a:cubicBezTo>
                  <a:close/>
                  <a:moveTo>
                    <a:pt x="5925" y="11039"/>
                  </a:moveTo>
                  <a:lnTo>
                    <a:pt x="7525" y="11301"/>
                  </a:lnTo>
                  <a:lnTo>
                    <a:pt x="6994" y="14559"/>
                  </a:lnTo>
                  <a:cubicBezTo>
                    <a:pt x="6929" y="14957"/>
                    <a:pt x="6583" y="15240"/>
                    <a:pt x="6193" y="15240"/>
                  </a:cubicBezTo>
                  <a:cubicBezTo>
                    <a:pt x="6149" y="15240"/>
                    <a:pt x="6106" y="15237"/>
                    <a:pt x="6062" y="15230"/>
                  </a:cubicBezTo>
                  <a:cubicBezTo>
                    <a:pt x="5849" y="15195"/>
                    <a:pt x="5661" y="15079"/>
                    <a:pt x="5533" y="14901"/>
                  </a:cubicBezTo>
                  <a:cubicBezTo>
                    <a:pt x="5407" y="14727"/>
                    <a:pt x="5357" y="14512"/>
                    <a:pt x="5393" y="14298"/>
                  </a:cubicBezTo>
                  <a:lnTo>
                    <a:pt x="5925" y="11039"/>
                  </a:lnTo>
                  <a:close/>
                  <a:moveTo>
                    <a:pt x="4534" y="0"/>
                  </a:moveTo>
                  <a:cubicBezTo>
                    <a:pt x="3262" y="0"/>
                    <a:pt x="2139" y="923"/>
                    <a:pt x="1927" y="2217"/>
                  </a:cubicBezTo>
                  <a:cubicBezTo>
                    <a:pt x="1813" y="2914"/>
                    <a:pt x="1977" y="3613"/>
                    <a:pt x="2389" y="4187"/>
                  </a:cubicBezTo>
                  <a:cubicBezTo>
                    <a:pt x="2801" y="4760"/>
                    <a:pt x="3412" y="5137"/>
                    <a:pt x="4109" y="5250"/>
                  </a:cubicBezTo>
                  <a:lnTo>
                    <a:pt x="5589" y="5492"/>
                  </a:lnTo>
                  <a:lnTo>
                    <a:pt x="5320" y="7140"/>
                  </a:lnTo>
                  <a:lnTo>
                    <a:pt x="2145" y="6623"/>
                  </a:lnTo>
                  <a:cubicBezTo>
                    <a:pt x="2046" y="6607"/>
                    <a:pt x="1948" y="6599"/>
                    <a:pt x="1850" y="6599"/>
                  </a:cubicBezTo>
                  <a:cubicBezTo>
                    <a:pt x="1476" y="6599"/>
                    <a:pt x="1113" y="6715"/>
                    <a:pt x="804" y="6938"/>
                  </a:cubicBezTo>
                  <a:cubicBezTo>
                    <a:pt x="414" y="7219"/>
                    <a:pt x="156" y="7635"/>
                    <a:pt x="78" y="8109"/>
                  </a:cubicBezTo>
                  <a:cubicBezTo>
                    <a:pt x="1" y="8584"/>
                    <a:pt x="113" y="9061"/>
                    <a:pt x="394" y="9451"/>
                  </a:cubicBezTo>
                  <a:cubicBezTo>
                    <a:pt x="675" y="9842"/>
                    <a:pt x="1090" y="10100"/>
                    <a:pt x="1565" y="10177"/>
                  </a:cubicBezTo>
                  <a:lnTo>
                    <a:pt x="4878" y="10718"/>
                  </a:lnTo>
                  <a:cubicBezTo>
                    <a:pt x="4880" y="10719"/>
                    <a:pt x="4880" y="10722"/>
                    <a:pt x="4881" y="10724"/>
                  </a:cubicBezTo>
                  <a:cubicBezTo>
                    <a:pt x="4904" y="10754"/>
                    <a:pt x="4931" y="10782"/>
                    <a:pt x="4960" y="10808"/>
                  </a:cubicBezTo>
                  <a:lnTo>
                    <a:pt x="4417" y="14140"/>
                  </a:lnTo>
                  <a:cubicBezTo>
                    <a:pt x="4341" y="14615"/>
                    <a:pt x="4451" y="15091"/>
                    <a:pt x="4732" y="15482"/>
                  </a:cubicBezTo>
                  <a:cubicBezTo>
                    <a:pt x="5014" y="15872"/>
                    <a:pt x="5430" y="16130"/>
                    <a:pt x="5904" y="16207"/>
                  </a:cubicBezTo>
                  <a:cubicBezTo>
                    <a:pt x="6003" y="16223"/>
                    <a:pt x="6101" y="16231"/>
                    <a:pt x="6198" y="16231"/>
                  </a:cubicBezTo>
                  <a:cubicBezTo>
                    <a:pt x="6573" y="16231"/>
                    <a:pt x="6937" y="16115"/>
                    <a:pt x="7246" y="15892"/>
                  </a:cubicBezTo>
                  <a:cubicBezTo>
                    <a:pt x="7637" y="15611"/>
                    <a:pt x="7895" y="15195"/>
                    <a:pt x="7971" y="14721"/>
                  </a:cubicBezTo>
                  <a:lnTo>
                    <a:pt x="8504" y="11462"/>
                  </a:lnTo>
                  <a:lnTo>
                    <a:pt x="10032" y="11711"/>
                  </a:lnTo>
                  <a:lnTo>
                    <a:pt x="9796" y="13156"/>
                  </a:lnTo>
                  <a:cubicBezTo>
                    <a:pt x="9682" y="13854"/>
                    <a:pt x="9846" y="14552"/>
                    <a:pt x="10257" y="15125"/>
                  </a:cubicBezTo>
                  <a:cubicBezTo>
                    <a:pt x="10670" y="15698"/>
                    <a:pt x="11281" y="16077"/>
                    <a:pt x="11977" y="16190"/>
                  </a:cubicBezTo>
                  <a:cubicBezTo>
                    <a:pt x="12119" y="16213"/>
                    <a:pt x="12259" y="16224"/>
                    <a:pt x="12399" y="16224"/>
                  </a:cubicBezTo>
                  <a:cubicBezTo>
                    <a:pt x="13672" y="16224"/>
                    <a:pt x="14798" y="15301"/>
                    <a:pt x="15010" y="14004"/>
                  </a:cubicBezTo>
                  <a:cubicBezTo>
                    <a:pt x="15243" y="12567"/>
                    <a:pt x="14266" y="11205"/>
                    <a:pt x="12827" y="10971"/>
                  </a:cubicBezTo>
                  <a:lnTo>
                    <a:pt x="11381" y="10735"/>
                  </a:lnTo>
                  <a:lnTo>
                    <a:pt x="11635" y="9181"/>
                  </a:lnTo>
                  <a:lnTo>
                    <a:pt x="14919" y="9716"/>
                  </a:lnTo>
                  <a:cubicBezTo>
                    <a:pt x="15018" y="9732"/>
                    <a:pt x="15117" y="9740"/>
                    <a:pt x="15215" y="9740"/>
                  </a:cubicBezTo>
                  <a:cubicBezTo>
                    <a:pt x="15589" y="9740"/>
                    <a:pt x="15952" y="9624"/>
                    <a:pt x="16261" y="9401"/>
                  </a:cubicBezTo>
                  <a:cubicBezTo>
                    <a:pt x="16652" y="9120"/>
                    <a:pt x="16910" y="8704"/>
                    <a:pt x="16988" y="8230"/>
                  </a:cubicBezTo>
                  <a:cubicBezTo>
                    <a:pt x="17064" y="7755"/>
                    <a:pt x="16953" y="7278"/>
                    <a:pt x="16672" y="6888"/>
                  </a:cubicBezTo>
                  <a:cubicBezTo>
                    <a:pt x="16390" y="6497"/>
                    <a:pt x="15974" y="6239"/>
                    <a:pt x="15500" y="6162"/>
                  </a:cubicBezTo>
                  <a:lnTo>
                    <a:pt x="12126" y="5613"/>
                  </a:lnTo>
                  <a:cubicBezTo>
                    <a:pt x="12119" y="5595"/>
                    <a:pt x="12109" y="5581"/>
                    <a:pt x="12100" y="5567"/>
                  </a:cubicBezTo>
                  <a:lnTo>
                    <a:pt x="12649" y="2202"/>
                  </a:lnTo>
                  <a:cubicBezTo>
                    <a:pt x="12727" y="1726"/>
                    <a:pt x="12615" y="1250"/>
                    <a:pt x="12334" y="859"/>
                  </a:cubicBezTo>
                  <a:cubicBezTo>
                    <a:pt x="12053" y="469"/>
                    <a:pt x="11637" y="211"/>
                    <a:pt x="11163" y="133"/>
                  </a:cubicBezTo>
                  <a:cubicBezTo>
                    <a:pt x="11065" y="118"/>
                    <a:pt x="10967" y="110"/>
                    <a:pt x="10870" y="110"/>
                  </a:cubicBezTo>
                  <a:cubicBezTo>
                    <a:pt x="10495" y="110"/>
                    <a:pt x="10131" y="226"/>
                    <a:pt x="9820" y="449"/>
                  </a:cubicBezTo>
                  <a:cubicBezTo>
                    <a:pt x="9430" y="731"/>
                    <a:pt x="9172" y="1145"/>
                    <a:pt x="9095" y="1621"/>
                  </a:cubicBezTo>
                  <a:lnTo>
                    <a:pt x="8573" y="4820"/>
                  </a:lnTo>
                  <a:lnTo>
                    <a:pt x="6901" y="4548"/>
                  </a:lnTo>
                  <a:lnTo>
                    <a:pt x="7143" y="3069"/>
                  </a:lnTo>
                  <a:cubicBezTo>
                    <a:pt x="7376" y="1631"/>
                    <a:pt x="6399" y="270"/>
                    <a:pt x="4960" y="34"/>
                  </a:cubicBezTo>
                  <a:cubicBezTo>
                    <a:pt x="4817" y="11"/>
                    <a:pt x="4675" y="0"/>
                    <a:pt x="4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8" name="Google Shape;4873;p41">
              <a:extLst>
                <a:ext uri="{FF2B5EF4-FFF2-40B4-BE49-F238E27FC236}">
                  <a16:creationId xmlns:a16="http://schemas.microsoft.com/office/drawing/2014/main" id="{7F529DC4-C08C-4D60-8219-7406C0C85375}"/>
                </a:ext>
              </a:extLst>
            </p:cNvPr>
            <p:cNvSpPr/>
            <p:nvPr/>
          </p:nvSpPr>
          <p:spPr>
            <a:xfrm>
              <a:off x="1054025" y="3826350"/>
              <a:ext cx="1203750" cy="1116025"/>
            </a:xfrm>
            <a:custGeom>
              <a:avLst/>
              <a:gdLst/>
              <a:ahLst/>
              <a:cxnLst/>
              <a:rect l="l" t="t" r="r" b="b"/>
              <a:pathLst>
                <a:path w="48150" h="44641" extrusionOk="0">
                  <a:moveTo>
                    <a:pt x="30540" y="798"/>
                  </a:moveTo>
                  <a:cubicBezTo>
                    <a:pt x="31258" y="1586"/>
                    <a:pt x="32248" y="1999"/>
                    <a:pt x="33251" y="1999"/>
                  </a:cubicBezTo>
                  <a:cubicBezTo>
                    <a:pt x="33892" y="1999"/>
                    <a:pt x="34537" y="1831"/>
                    <a:pt x="35122" y="1485"/>
                  </a:cubicBezTo>
                  <a:lnTo>
                    <a:pt x="47303" y="18414"/>
                  </a:lnTo>
                  <a:cubicBezTo>
                    <a:pt x="45966" y="19575"/>
                    <a:pt x="45647" y="21545"/>
                    <a:pt x="46545" y="23065"/>
                  </a:cubicBezTo>
                  <a:lnTo>
                    <a:pt x="17671" y="43840"/>
                  </a:lnTo>
                  <a:cubicBezTo>
                    <a:pt x="16956" y="43018"/>
                    <a:pt x="15937" y="42580"/>
                    <a:pt x="14896" y="42580"/>
                  </a:cubicBezTo>
                  <a:cubicBezTo>
                    <a:pt x="14246" y="42580"/>
                    <a:pt x="13587" y="42751"/>
                    <a:pt x="12988" y="43106"/>
                  </a:cubicBezTo>
                  <a:lnTo>
                    <a:pt x="809" y="26177"/>
                  </a:lnTo>
                  <a:cubicBezTo>
                    <a:pt x="1909" y="25248"/>
                    <a:pt x="2341" y="23800"/>
                    <a:pt x="1995" y="22462"/>
                  </a:cubicBezTo>
                  <a:cubicBezTo>
                    <a:pt x="1918" y="22162"/>
                    <a:pt x="1802" y="21868"/>
                    <a:pt x="1644" y="21588"/>
                  </a:cubicBezTo>
                  <a:lnTo>
                    <a:pt x="30540" y="798"/>
                  </a:lnTo>
                  <a:close/>
                  <a:moveTo>
                    <a:pt x="30598" y="1"/>
                  </a:moveTo>
                  <a:cubicBezTo>
                    <a:pt x="30530" y="1"/>
                    <a:pt x="30461" y="21"/>
                    <a:pt x="30402" y="65"/>
                  </a:cubicBezTo>
                  <a:lnTo>
                    <a:pt x="995" y="21221"/>
                  </a:lnTo>
                  <a:cubicBezTo>
                    <a:pt x="846" y="21327"/>
                    <a:pt x="810" y="21532"/>
                    <a:pt x="913" y="21685"/>
                  </a:cubicBezTo>
                  <a:cubicBezTo>
                    <a:pt x="1828" y="23041"/>
                    <a:pt x="1509" y="24855"/>
                    <a:pt x="151" y="25830"/>
                  </a:cubicBezTo>
                  <a:cubicBezTo>
                    <a:pt x="76" y="25881"/>
                    <a:pt x="26" y="25960"/>
                    <a:pt x="10" y="26051"/>
                  </a:cubicBezTo>
                  <a:cubicBezTo>
                    <a:pt x="0" y="26096"/>
                    <a:pt x="3" y="26145"/>
                    <a:pt x="15" y="26192"/>
                  </a:cubicBezTo>
                  <a:cubicBezTo>
                    <a:pt x="26" y="26233"/>
                    <a:pt x="43" y="26271"/>
                    <a:pt x="68" y="26304"/>
                  </a:cubicBezTo>
                  <a:lnTo>
                    <a:pt x="12626" y="43761"/>
                  </a:lnTo>
                  <a:cubicBezTo>
                    <a:pt x="12686" y="43847"/>
                    <a:pt x="12789" y="43887"/>
                    <a:pt x="12894" y="43887"/>
                  </a:cubicBezTo>
                  <a:cubicBezTo>
                    <a:pt x="12977" y="43887"/>
                    <a:pt x="13062" y="43862"/>
                    <a:pt x="13129" y="43814"/>
                  </a:cubicBezTo>
                  <a:cubicBezTo>
                    <a:pt x="13660" y="43433"/>
                    <a:pt x="14274" y="43249"/>
                    <a:pt x="14883" y="43249"/>
                  </a:cubicBezTo>
                  <a:cubicBezTo>
                    <a:pt x="15820" y="43249"/>
                    <a:pt x="16743" y="43683"/>
                    <a:pt x="17331" y="44499"/>
                  </a:cubicBezTo>
                  <a:cubicBezTo>
                    <a:pt x="17396" y="44592"/>
                    <a:pt x="17499" y="44641"/>
                    <a:pt x="17603" y="44641"/>
                  </a:cubicBezTo>
                  <a:cubicBezTo>
                    <a:pt x="17672" y="44641"/>
                    <a:pt x="17741" y="44620"/>
                    <a:pt x="17801" y="44577"/>
                  </a:cubicBezTo>
                  <a:lnTo>
                    <a:pt x="47201" y="23426"/>
                  </a:lnTo>
                  <a:cubicBezTo>
                    <a:pt x="47274" y="23373"/>
                    <a:pt x="47323" y="23294"/>
                    <a:pt x="47337" y="23206"/>
                  </a:cubicBezTo>
                  <a:cubicBezTo>
                    <a:pt x="47351" y="23115"/>
                    <a:pt x="47331" y="23026"/>
                    <a:pt x="47278" y="22953"/>
                  </a:cubicBezTo>
                  <a:cubicBezTo>
                    <a:pt x="46308" y="21608"/>
                    <a:pt x="46616" y="19721"/>
                    <a:pt x="47963" y="18751"/>
                  </a:cubicBezTo>
                  <a:cubicBezTo>
                    <a:pt x="48117" y="18642"/>
                    <a:pt x="48150" y="18429"/>
                    <a:pt x="48041" y="18281"/>
                  </a:cubicBezTo>
                  <a:lnTo>
                    <a:pt x="35484" y="827"/>
                  </a:lnTo>
                  <a:cubicBezTo>
                    <a:pt x="35419" y="735"/>
                    <a:pt x="35316" y="686"/>
                    <a:pt x="35210" y="686"/>
                  </a:cubicBezTo>
                  <a:cubicBezTo>
                    <a:pt x="35142" y="686"/>
                    <a:pt x="35073" y="707"/>
                    <a:pt x="35013" y="750"/>
                  </a:cubicBezTo>
                  <a:cubicBezTo>
                    <a:pt x="34478" y="1135"/>
                    <a:pt x="33864" y="1321"/>
                    <a:pt x="33255" y="1321"/>
                  </a:cubicBezTo>
                  <a:cubicBezTo>
                    <a:pt x="32352" y="1321"/>
                    <a:pt x="31463" y="911"/>
                    <a:pt x="30868" y="133"/>
                  </a:cubicBezTo>
                  <a:cubicBezTo>
                    <a:pt x="30801" y="47"/>
                    <a:pt x="30700" y="1"/>
                    <a:pt x="30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9" name="Google Shape;4874;p41">
              <a:extLst>
                <a:ext uri="{FF2B5EF4-FFF2-40B4-BE49-F238E27FC236}">
                  <a16:creationId xmlns:a16="http://schemas.microsoft.com/office/drawing/2014/main" id="{318E7823-013F-4380-9526-8C03763A8F51}"/>
                </a:ext>
              </a:extLst>
            </p:cNvPr>
            <p:cNvSpPr/>
            <p:nvPr/>
          </p:nvSpPr>
          <p:spPr>
            <a:xfrm>
              <a:off x="1491075" y="4450175"/>
              <a:ext cx="88225" cy="77775"/>
            </a:xfrm>
            <a:custGeom>
              <a:avLst/>
              <a:gdLst/>
              <a:ahLst/>
              <a:cxnLst/>
              <a:rect l="l" t="t" r="r" b="b"/>
              <a:pathLst>
                <a:path w="3529" h="3111" extrusionOk="0">
                  <a:moveTo>
                    <a:pt x="1763" y="1"/>
                  </a:moveTo>
                  <a:cubicBezTo>
                    <a:pt x="1449" y="1"/>
                    <a:pt x="1132" y="96"/>
                    <a:pt x="856" y="294"/>
                  </a:cubicBezTo>
                  <a:cubicBezTo>
                    <a:pt x="160" y="795"/>
                    <a:pt x="1" y="1765"/>
                    <a:pt x="502" y="2462"/>
                  </a:cubicBezTo>
                  <a:cubicBezTo>
                    <a:pt x="806" y="2885"/>
                    <a:pt x="1283" y="3110"/>
                    <a:pt x="1766" y="3110"/>
                  </a:cubicBezTo>
                  <a:cubicBezTo>
                    <a:pt x="2080" y="3110"/>
                    <a:pt x="2397" y="3015"/>
                    <a:pt x="2672" y="2817"/>
                  </a:cubicBezTo>
                  <a:cubicBezTo>
                    <a:pt x="3369" y="2316"/>
                    <a:pt x="3528" y="1344"/>
                    <a:pt x="3026" y="648"/>
                  </a:cubicBezTo>
                  <a:cubicBezTo>
                    <a:pt x="2722" y="226"/>
                    <a:pt x="2246" y="1"/>
                    <a:pt x="1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0" name="Google Shape;4875;p41">
              <a:extLst>
                <a:ext uri="{FF2B5EF4-FFF2-40B4-BE49-F238E27FC236}">
                  <a16:creationId xmlns:a16="http://schemas.microsoft.com/office/drawing/2014/main" id="{EFF27160-07FF-4834-A7D3-B570BC09FD2F}"/>
                </a:ext>
              </a:extLst>
            </p:cNvPr>
            <p:cNvSpPr/>
            <p:nvPr/>
          </p:nvSpPr>
          <p:spPr>
            <a:xfrm>
              <a:off x="1370825" y="4479825"/>
              <a:ext cx="175825" cy="149550"/>
            </a:xfrm>
            <a:custGeom>
              <a:avLst/>
              <a:gdLst/>
              <a:ahLst/>
              <a:cxnLst/>
              <a:rect l="l" t="t" r="r" b="b"/>
              <a:pathLst>
                <a:path w="7033" h="5982" extrusionOk="0">
                  <a:moveTo>
                    <a:pt x="6363" y="1"/>
                  </a:moveTo>
                  <a:cubicBezTo>
                    <a:pt x="6318" y="1"/>
                    <a:pt x="6272" y="6"/>
                    <a:pt x="6224" y="19"/>
                  </a:cubicBezTo>
                  <a:lnTo>
                    <a:pt x="500" y="1560"/>
                  </a:lnTo>
                  <a:cubicBezTo>
                    <a:pt x="147" y="1654"/>
                    <a:pt x="1" y="2071"/>
                    <a:pt x="212" y="2368"/>
                  </a:cubicBezTo>
                  <a:lnTo>
                    <a:pt x="2655" y="5765"/>
                  </a:lnTo>
                  <a:cubicBezTo>
                    <a:pt x="2760" y="5910"/>
                    <a:pt x="2919" y="5982"/>
                    <a:pt x="3079" y="5982"/>
                  </a:cubicBezTo>
                  <a:cubicBezTo>
                    <a:pt x="3245" y="5982"/>
                    <a:pt x="3411" y="5903"/>
                    <a:pt x="3514" y="5748"/>
                  </a:cubicBezTo>
                  <a:lnTo>
                    <a:pt x="6794" y="810"/>
                  </a:lnTo>
                  <a:cubicBezTo>
                    <a:pt x="7032" y="453"/>
                    <a:pt x="6758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1" name="Google Shape;4876;p41">
              <a:extLst>
                <a:ext uri="{FF2B5EF4-FFF2-40B4-BE49-F238E27FC236}">
                  <a16:creationId xmlns:a16="http://schemas.microsoft.com/office/drawing/2014/main" id="{C54F6A90-C11E-49BA-BFDB-35CAFDCB501E}"/>
                </a:ext>
              </a:extLst>
            </p:cNvPr>
            <p:cNvSpPr/>
            <p:nvPr/>
          </p:nvSpPr>
          <p:spPr>
            <a:xfrm>
              <a:off x="1544800" y="4391425"/>
              <a:ext cx="124075" cy="92125"/>
            </a:xfrm>
            <a:custGeom>
              <a:avLst/>
              <a:gdLst/>
              <a:ahLst/>
              <a:cxnLst/>
              <a:rect l="l" t="t" r="r" b="b"/>
              <a:pathLst>
                <a:path w="4963" h="3685" extrusionOk="0">
                  <a:moveTo>
                    <a:pt x="4618" y="1"/>
                  </a:moveTo>
                  <a:cubicBezTo>
                    <a:pt x="4557" y="1"/>
                    <a:pt x="4494" y="19"/>
                    <a:pt x="4440" y="58"/>
                  </a:cubicBezTo>
                  <a:lnTo>
                    <a:pt x="167" y="3134"/>
                  </a:lnTo>
                  <a:cubicBezTo>
                    <a:pt x="30" y="3231"/>
                    <a:pt x="0" y="3420"/>
                    <a:pt x="96" y="3557"/>
                  </a:cubicBezTo>
                  <a:cubicBezTo>
                    <a:pt x="156" y="3640"/>
                    <a:pt x="250" y="3685"/>
                    <a:pt x="345" y="3685"/>
                  </a:cubicBezTo>
                  <a:cubicBezTo>
                    <a:pt x="406" y="3685"/>
                    <a:pt x="467" y="3666"/>
                    <a:pt x="521" y="3628"/>
                  </a:cubicBezTo>
                  <a:lnTo>
                    <a:pt x="4796" y="552"/>
                  </a:lnTo>
                  <a:cubicBezTo>
                    <a:pt x="4932" y="455"/>
                    <a:pt x="4962" y="266"/>
                    <a:pt x="4866" y="130"/>
                  </a:cubicBezTo>
                  <a:lnTo>
                    <a:pt x="4866" y="127"/>
                  </a:lnTo>
                  <a:cubicBezTo>
                    <a:pt x="4806" y="44"/>
                    <a:pt x="4713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2" name="Google Shape;4877;p41">
              <a:extLst>
                <a:ext uri="{FF2B5EF4-FFF2-40B4-BE49-F238E27FC236}">
                  <a16:creationId xmlns:a16="http://schemas.microsoft.com/office/drawing/2014/main" id="{45685B37-2753-4A66-A6A1-8D82E5F5DA9B}"/>
                </a:ext>
              </a:extLst>
            </p:cNvPr>
            <p:cNvSpPr/>
            <p:nvPr/>
          </p:nvSpPr>
          <p:spPr>
            <a:xfrm>
              <a:off x="1981575" y="3816275"/>
              <a:ext cx="417525" cy="368150"/>
            </a:xfrm>
            <a:custGeom>
              <a:avLst/>
              <a:gdLst/>
              <a:ahLst/>
              <a:cxnLst/>
              <a:rect l="l" t="t" r="r" b="b"/>
              <a:pathLst>
                <a:path w="16701" h="14726" extrusionOk="0">
                  <a:moveTo>
                    <a:pt x="8955" y="3652"/>
                  </a:moveTo>
                  <a:lnTo>
                    <a:pt x="12061" y="7968"/>
                  </a:lnTo>
                  <a:lnTo>
                    <a:pt x="7744" y="11074"/>
                  </a:lnTo>
                  <a:lnTo>
                    <a:pt x="4640" y="6757"/>
                  </a:lnTo>
                  <a:lnTo>
                    <a:pt x="8955" y="3652"/>
                  </a:lnTo>
                  <a:close/>
                  <a:moveTo>
                    <a:pt x="8345" y="0"/>
                  </a:moveTo>
                  <a:cubicBezTo>
                    <a:pt x="6856" y="0"/>
                    <a:pt x="5353" y="451"/>
                    <a:pt x="4051" y="1386"/>
                  </a:cubicBezTo>
                  <a:cubicBezTo>
                    <a:pt x="750" y="3760"/>
                    <a:pt x="0" y="8362"/>
                    <a:pt x="2374" y="11663"/>
                  </a:cubicBezTo>
                  <a:cubicBezTo>
                    <a:pt x="3812" y="13662"/>
                    <a:pt x="6067" y="14725"/>
                    <a:pt x="8356" y="14725"/>
                  </a:cubicBezTo>
                  <a:cubicBezTo>
                    <a:pt x="9845" y="14725"/>
                    <a:pt x="11349" y="14275"/>
                    <a:pt x="12650" y="13340"/>
                  </a:cubicBezTo>
                  <a:cubicBezTo>
                    <a:pt x="15949" y="10963"/>
                    <a:pt x="16700" y="6363"/>
                    <a:pt x="14327" y="3063"/>
                  </a:cubicBezTo>
                  <a:cubicBezTo>
                    <a:pt x="12889" y="1064"/>
                    <a:pt x="10634" y="0"/>
                    <a:pt x="8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3" name="Google Shape;4878;p41">
              <a:extLst>
                <a:ext uri="{FF2B5EF4-FFF2-40B4-BE49-F238E27FC236}">
                  <a16:creationId xmlns:a16="http://schemas.microsoft.com/office/drawing/2014/main" id="{8224E3B5-7030-4BBC-9348-5C0BC53BBDAE}"/>
                </a:ext>
              </a:extLst>
            </p:cNvPr>
            <p:cNvSpPr/>
            <p:nvPr/>
          </p:nvSpPr>
          <p:spPr>
            <a:xfrm>
              <a:off x="2016675" y="3837800"/>
              <a:ext cx="358025" cy="325050"/>
            </a:xfrm>
            <a:custGeom>
              <a:avLst/>
              <a:gdLst/>
              <a:ahLst/>
              <a:cxnLst/>
              <a:rect l="l" t="t" r="r" b="b"/>
              <a:pathLst>
                <a:path w="14321" h="13002" extrusionOk="0">
                  <a:moveTo>
                    <a:pt x="6938" y="676"/>
                  </a:moveTo>
                  <a:cubicBezTo>
                    <a:pt x="8751" y="676"/>
                    <a:pt x="10539" y="1517"/>
                    <a:pt x="11676" y="3098"/>
                  </a:cubicBezTo>
                  <a:cubicBezTo>
                    <a:pt x="12109" y="3700"/>
                    <a:pt x="12410" y="4358"/>
                    <a:pt x="12586" y="5036"/>
                  </a:cubicBezTo>
                  <a:cubicBezTo>
                    <a:pt x="13170" y="7297"/>
                    <a:pt x="12355" y="9790"/>
                    <a:pt x="10349" y="11232"/>
                  </a:cubicBezTo>
                  <a:cubicBezTo>
                    <a:pt x="9321" y="11970"/>
                    <a:pt x="8131" y="12326"/>
                    <a:pt x="6952" y="12326"/>
                  </a:cubicBezTo>
                  <a:cubicBezTo>
                    <a:pt x="5139" y="12326"/>
                    <a:pt x="3351" y="11485"/>
                    <a:pt x="2215" y="9904"/>
                  </a:cubicBezTo>
                  <a:cubicBezTo>
                    <a:pt x="339" y="7293"/>
                    <a:pt x="934" y="3648"/>
                    <a:pt x="3543" y="1771"/>
                  </a:cubicBezTo>
                  <a:cubicBezTo>
                    <a:pt x="4570" y="1032"/>
                    <a:pt x="5760" y="676"/>
                    <a:pt x="6938" y="676"/>
                  </a:cubicBezTo>
                  <a:close/>
                  <a:moveTo>
                    <a:pt x="6939" y="0"/>
                  </a:moveTo>
                  <a:cubicBezTo>
                    <a:pt x="5623" y="0"/>
                    <a:pt x="4296" y="397"/>
                    <a:pt x="3150" y="1222"/>
                  </a:cubicBezTo>
                  <a:cubicBezTo>
                    <a:pt x="911" y="2833"/>
                    <a:pt x="1" y="5613"/>
                    <a:pt x="653" y="8136"/>
                  </a:cubicBezTo>
                  <a:cubicBezTo>
                    <a:pt x="848" y="8894"/>
                    <a:pt x="1185" y="9628"/>
                    <a:pt x="1668" y="10299"/>
                  </a:cubicBezTo>
                  <a:cubicBezTo>
                    <a:pt x="2938" y="12063"/>
                    <a:pt x="4933" y="13002"/>
                    <a:pt x="6956" y="13002"/>
                  </a:cubicBezTo>
                  <a:cubicBezTo>
                    <a:pt x="8272" y="13002"/>
                    <a:pt x="9599" y="12605"/>
                    <a:pt x="10746" y="11779"/>
                  </a:cubicBezTo>
                  <a:cubicBezTo>
                    <a:pt x="13657" y="9685"/>
                    <a:pt x="14320" y="5612"/>
                    <a:pt x="12228" y="2704"/>
                  </a:cubicBezTo>
                  <a:cubicBezTo>
                    <a:pt x="10959" y="940"/>
                    <a:pt x="8963" y="0"/>
                    <a:pt x="6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4" name="Google Shape;4879;p41">
              <a:extLst>
                <a:ext uri="{FF2B5EF4-FFF2-40B4-BE49-F238E27FC236}">
                  <a16:creationId xmlns:a16="http://schemas.microsoft.com/office/drawing/2014/main" id="{D94A679F-2F65-4EB4-BE26-0F9C3008675A}"/>
                </a:ext>
              </a:extLst>
            </p:cNvPr>
            <p:cNvSpPr/>
            <p:nvPr/>
          </p:nvSpPr>
          <p:spPr>
            <a:xfrm>
              <a:off x="2075800" y="3885825"/>
              <a:ext cx="229075" cy="229050"/>
            </a:xfrm>
            <a:custGeom>
              <a:avLst/>
              <a:gdLst/>
              <a:ahLst/>
              <a:cxnLst/>
              <a:rect l="l" t="t" r="r" b="b"/>
              <a:pathLst>
                <a:path w="9163" h="9162" extrusionOk="0">
                  <a:moveTo>
                    <a:pt x="5186" y="870"/>
                  </a:moveTo>
                  <a:lnTo>
                    <a:pt x="8292" y="5186"/>
                  </a:lnTo>
                  <a:lnTo>
                    <a:pt x="3975" y="8292"/>
                  </a:lnTo>
                  <a:lnTo>
                    <a:pt x="871" y="3975"/>
                  </a:lnTo>
                  <a:lnTo>
                    <a:pt x="5186" y="870"/>
                  </a:lnTo>
                  <a:close/>
                  <a:moveTo>
                    <a:pt x="5328" y="0"/>
                  </a:moveTo>
                  <a:lnTo>
                    <a:pt x="1" y="3834"/>
                  </a:lnTo>
                  <a:lnTo>
                    <a:pt x="3835" y="9162"/>
                  </a:lnTo>
                  <a:lnTo>
                    <a:pt x="9162" y="5328"/>
                  </a:lnTo>
                  <a:lnTo>
                    <a:pt x="5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5" name="Google Shape;4880;p41">
              <a:extLst>
                <a:ext uri="{FF2B5EF4-FFF2-40B4-BE49-F238E27FC236}">
                  <a16:creationId xmlns:a16="http://schemas.microsoft.com/office/drawing/2014/main" id="{BA114468-3A52-4868-88B2-7CF85C8D9F9F}"/>
                </a:ext>
              </a:extLst>
            </p:cNvPr>
            <p:cNvSpPr/>
            <p:nvPr/>
          </p:nvSpPr>
          <p:spPr>
            <a:xfrm>
              <a:off x="1995825" y="3902900"/>
              <a:ext cx="377300" cy="281475"/>
            </a:xfrm>
            <a:custGeom>
              <a:avLst/>
              <a:gdLst/>
              <a:ahLst/>
              <a:cxnLst/>
              <a:rect l="l" t="t" r="r" b="b"/>
              <a:pathLst>
                <a:path w="15092" h="11259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" y="2459"/>
                    <a:pt x="7" y="5699"/>
                    <a:pt x="1802" y="8196"/>
                  </a:cubicBezTo>
                  <a:cubicBezTo>
                    <a:pt x="3240" y="10195"/>
                    <a:pt x="5496" y="11259"/>
                    <a:pt x="7785" y="11259"/>
                  </a:cubicBezTo>
                  <a:cubicBezTo>
                    <a:pt x="9274" y="11259"/>
                    <a:pt x="10777" y="10809"/>
                    <a:pt x="12079" y="9873"/>
                  </a:cubicBezTo>
                  <a:cubicBezTo>
                    <a:pt x="13847" y="8602"/>
                    <a:pt x="14875" y="6691"/>
                    <a:pt x="15091" y="4685"/>
                  </a:cubicBezTo>
                  <a:lnTo>
                    <a:pt x="15091" y="4685"/>
                  </a:lnTo>
                  <a:cubicBezTo>
                    <a:pt x="14598" y="5476"/>
                    <a:pt x="13949" y="6187"/>
                    <a:pt x="13146" y="6764"/>
                  </a:cubicBezTo>
                  <a:cubicBezTo>
                    <a:pt x="11845" y="7701"/>
                    <a:pt x="10342" y="8151"/>
                    <a:pt x="8852" y="8151"/>
                  </a:cubicBezTo>
                  <a:cubicBezTo>
                    <a:pt x="6564" y="8151"/>
                    <a:pt x="4309" y="7088"/>
                    <a:pt x="2870" y="5088"/>
                  </a:cubicBezTo>
                  <a:cubicBezTo>
                    <a:pt x="1767" y="3554"/>
                    <a:pt x="1347" y="174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6" name="Google Shape;4881;p41">
              <a:extLst>
                <a:ext uri="{FF2B5EF4-FFF2-40B4-BE49-F238E27FC236}">
                  <a16:creationId xmlns:a16="http://schemas.microsoft.com/office/drawing/2014/main" id="{0881CD56-EF31-4250-9ED1-825B3EB7DD0A}"/>
                </a:ext>
              </a:extLst>
            </p:cNvPr>
            <p:cNvSpPr/>
            <p:nvPr/>
          </p:nvSpPr>
          <p:spPr>
            <a:xfrm>
              <a:off x="990950" y="43925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7" name="Google Shape;4882;p41">
              <a:extLst>
                <a:ext uri="{FF2B5EF4-FFF2-40B4-BE49-F238E27FC236}">
                  <a16:creationId xmlns:a16="http://schemas.microsoft.com/office/drawing/2014/main" id="{FC2BC0C7-8ADC-490C-8861-B44ABC7743A8}"/>
                </a:ext>
              </a:extLst>
            </p:cNvPr>
            <p:cNvSpPr/>
            <p:nvPr/>
          </p:nvSpPr>
          <p:spPr>
            <a:xfrm>
              <a:off x="1005225" y="440682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5" y="1"/>
                  </a:moveTo>
                  <a:lnTo>
                    <a:pt x="0" y="1261"/>
                  </a:lnTo>
                  <a:lnTo>
                    <a:pt x="1260" y="1467"/>
                  </a:lnTo>
                  <a:lnTo>
                    <a:pt x="1466" y="20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8" name="Google Shape;4883;p41">
              <a:extLst>
                <a:ext uri="{FF2B5EF4-FFF2-40B4-BE49-F238E27FC236}">
                  <a16:creationId xmlns:a16="http://schemas.microsoft.com/office/drawing/2014/main" id="{81E25E19-E4F7-43A7-A26E-6DC22EC678BD}"/>
                </a:ext>
              </a:extLst>
            </p:cNvPr>
            <p:cNvSpPr/>
            <p:nvPr/>
          </p:nvSpPr>
          <p:spPr>
            <a:xfrm>
              <a:off x="1385300" y="49463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7" y="36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9" name="Google Shape;4884;p41">
              <a:extLst>
                <a:ext uri="{FF2B5EF4-FFF2-40B4-BE49-F238E27FC236}">
                  <a16:creationId xmlns:a16="http://schemas.microsoft.com/office/drawing/2014/main" id="{AA5C36E9-944B-4DE2-8C01-B0540908C62B}"/>
                </a:ext>
              </a:extLst>
            </p:cNvPr>
            <p:cNvSpPr/>
            <p:nvPr/>
          </p:nvSpPr>
          <p:spPr>
            <a:xfrm>
              <a:off x="1399600" y="49606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6" y="0"/>
                  </a:moveTo>
                  <a:lnTo>
                    <a:pt x="1" y="1260"/>
                  </a:lnTo>
                  <a:lnTo>
                    <a:pt x="1261" y="1466"/>
                  </a:lnTo>
                  <a:lnTo>
                    <a:pt x="1467" y="20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0" name="Google Shape;4885;p41">
              <a:extLst>
                <a:ext uri="{FF2B5EF4-FFF2-40B4-BE49-F238E27FC236}">
                  <a16:creationId xmlns:a16="http://schemas.microsoft.com/office/drawing/2014/main" id="{EFCF8E44-B9D3-4913-B076-894BDA8E7E71}"/>
                </a:ext>
              </a:extLst>
            </p:cNvPr>
            <p:cNvSpPr/>
            <p:nvPr/>
          </p:nvSpPr>
          <p:spPr>
            <a:xfrm>
              <a:off x="1856425" y="3776275"/>
              <a:ext cx="65150" cy="65175"/>
            </a:xfrm>
            <a:custGeom>
              <a:avLst/>
              <a:gdLst/>
              <a:ahLst/>
              <a:cxnLst/>
              <a:rect l="l" t="t" r="r" b="b"/>
              <a:pathLst>
                <a:path w="2606" h="2607" extrusionOk="0">
                  <a:moveTo>
                    <a:pt x="366" y="1"/>
                  </a:moveTo>
                  <a:lnTo>
                    <a:pt x="0" y="2241"/>
                  </a:lnTo>
                  <a:lnTo>
                    <a:pt x="2240" y="2607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1" name="Google Shape;4886;p41">
              <a:extLst>
                <a:ext uri="{FF2B5EF4-FFF2-40B4-BE49-F238E27FC236}">
                  <a16:creationId xmlns:a16="http://schemas.microsoft.com/office/drawing/2014/main" id="{8B536DE1-5CB9-4C95-A831-0FDC97CC42E1}"/>
                </a:ext>
              </a:extLst>
            </p:cNvPr>
            <p:cNvSpPr/>
            <p:nvPr/>
          </p:nvSpPr>
          <p:spPr>
            <a:xfrm>
              <a:off x="1870675" y="37905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5" y="0"/>
                  </a:moveTo>
                  <a:lnTo>
                    <a:pt x="1" y="1262"/>
                  </a:lnTo>
                  <a:lnTo>
                    <a:pt x="1260" y="1467"/>
                  </a:lnTo>
                  <a:lnTo>
                    <a:pt x="1467" y="20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2" name="Google Shape;4887;p41">
              <a:extLst>
                <a:ext uri="{FF2B5EF4-FFF2-40B4-BE49-F238E27FC236}">
                  <a16:creationId xmlns:a16="http://schemas.microsoft.com/office/drawing/2014/main" id="{595DC36C-DE88-4753-84D9-F76338CFF96A}"/>
                </a:ext>
              </a:extLst>
            </p:cNvPr>
            <p:cNvSpPr/>
            <p:nvPr/>
          </p:nvSpPr>
          <p:spPr>
            <a:xfrm>
              <a:off x="2265025" y="434437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6" y="1"/>
                  </a:moveTo>
                  <a:lnTo>
                    <a:pt x="1" y="1261"/>
                  </a:lnTo>
                  <a:lnTo>
                    <a:pt x="1261" y="1467"/>
                  </a:lnTo>
                  <a:lnTo>
                    <a:pt x="1467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83" name="Google Shape;4842;p41">
            <a:extLst>
              <a:ext uri="{FF2B5EF4-FFF2-40B4-BE49-F238E27FC236}">
                <a16:creationId xmlns:a16="http://schemas.microsoft.com/office/drawing/2014/main" id="{60D0987D-80E5-4619-96AD-E7BB9028E557}"/>
              </a:ext>
            </a:extLst>
          </p:cNvPr>
          <p:cNvGrpSpPr/>
          <p:nvPr/>
        </p:nvGrpSpPr>
        <p:grpSpPr>
          <a:xfrm rot="19133235">
            <a:off x="11393667" y="3987260"/>
            <a:ext cx="800143" cy="785411"/>
            <a:chOff x="493900" y="2994525"/>
            <a:chExt cx="2119975" cy="2090650"/>
          </a:xfrm>
        </p:grpSpPr>
        <p:sp>
          <p:nvSpPr>
            <p:cNvPr id="284" name="Google Shape;4843;p41">
              <a:extLst>
                <a:ext uri="{FF2B5EF4-FFF2-40B4-BE49-F238E27FC236}">
                  <a16:creationId xmlns:a16="http://schemas.microsoft.com/office/drawing/2014/main" id="{80DBFF8F-5B39-4C01-B767-A7849B71E26F}"/>
                </a:ext>
              </a:extLst>
            </p:cNvPr>
            <p:cNvSpPr/>
            <p:nvPr/>
          </p:nvSpPr>
          <p:spPr>
            <a:xfrm>
              <a:off x="493900" y="3072250"/>
              <a:ext cx="1429000" cy="1669550"/>
            </a:xfrm>
            <a:custGeom>
              <a:avLst/>
              <a:gdLst/>
              <a:ahLst/>
              <a:cxnLst/>
              <a:rect l="l" t="t" r="r" b="b"/>
              <a:pathLst>
                <a:path w="57160" h="66782" extrusionOk="0">
                  <a:moveTo>
                    <a:pt x="28075" y="0"/>
                  </a:moveTo>
                  <a:lnTo>
                    <a:pt x="1" y="50665"/>
                  </a:lnTo>
                  <a:lnTo>
                    <a:pt x="29086" y="66782"/>
                  </a:lnTo>
                  <a:lnTo>
                    <a:pt x="57160" y="16117"/>
                  </a:lnTo>
                  <a:lnTo>
                    <a:pt x="280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5" name="Google Shape;4844;p41">
              <a:extLst>
                <a:ext uri="{FF2B5EF4-FFF2-40B4-BE49-F238E27FC236}">
                  <a16:creationId xmlns:a16="http://schemas.microsoft.com/office/drawing/2014/main" id="{99CF5BFC-742C-4680-9AD1-7180B2D054F6}"/>
                </a:ext>
              </a:extLst>
            </p:cNvPr>
            <p:cNvSpPr/>
            <p:nvPr/>
          </p:nvSpPr>
          <p:spPr>
            <a:xfrm>
              <a:off x="1192475" y="2994525"/>
              <a:ext cx="733525" cy="558300"/>
            </a:xfrm>
            <a:custGeom>
              <a:avLst/>
              <a:gdLst/>
              <a:ahLst/>
              <a:cxnLst/>
              <a:rect l="l" t="t" r="r" b="b"/>
              <a:pathLst>
                <a:path w="29341" h="22332" extrusionOk="0">
                  <a:moveTo>
                    <a:pt x="11271" y="1"/>
                  </a:moveTo>
                  <a:lnTo>
                    <a:pt x="0" y="3035"/>
                  </a:lnTo>
                  <a:lnTo>
                    <a:pt x="3398" y="14201"/>
                  </a:lnTo>
                  <a:lnTo>
                    <a:pt x="18070" y="22332"/>
                  </a:lnTo>
                  <a:lnTo>
                    <a:pt x="29340" y="19295"/>
                  </a:lnTo>
                  <a:lnTo>
                    <a:pt x="25940" y="8130"/>
                  </a:lnTo>
                  <a:lnTo>
                    <a:pt x="11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6" name="Google Shape;4845;p41">
              <a:extLst>
                <a:ext uri="{FF2B5EF4-FFF2-40B4-BE49-F238E27FC236}">
                  <a16:creationId xmlns:a16="http://schemas.microsoft.com/office/drawing/2014/main" id="{8D970BBF-831D-45DE-9260-9D3DCBB2378C}"/>
                </a:ext>
              </a:extLst>
            </p:cNvPr>
            <p:cNvSpPr/>
            <p:nvPr/>
          </p:nvSpPr>
          <p:spPr>
            <a:xfrm>
              <a:off x="1192475" y="3070375"/>
              <a:ext cx="733525" cy="482450"/>
            </a:xfrm>
            <a:custGeom>
              <a:avLst/>
              <a:gdLst/>
              <a:ahLst/>
              <a:cxnLst/>
              <a:rect l="l" t="t" r="r" b="b"/>
              <a:pathLst>
                <a:path w="29341" h="19298" extrusionOk="0">
                  <a:moveTo>
                    <a:pt x="0" y="1"/>
                  </a:moveTo>
                  <a:lnTo>
                    <a:pt x="3398" y="11167"/>
                  </a:lnTo>
                  <a:lnTo>
                    <a:pt x="18070" y="19298"/>
                  </a:lnTo>
                  <a:lnTo>
                    <a:pt x="29340" y="16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7" name="Google Shape;4846;p41">
              <a:extLst>
                <a:ext uri="{FF2B5EF4-FFF2-40B4-BE49-F238E27FC236}">
                  <a16:creationId xmlns:a16="http://schemas.microsoft.com/office/drawing/2014/main" id="{5815177A-CEDB-4FB9-A661-A5D1D170D1E4}"/>
                </a:ext>
              </a:extLst>
            </p:cNvPr>
            <p:cNvSpPr/>
            <p:nvPr/>
          </p:nvSpPr>
          <p:spPr>
            <a:xfrm>
              <a:off x="1262375" y="3167950"/>
              <a:ext cx="495325" cy="384875"/>
            </a:xfrm>
            <a:custGeom>
              <a:avLst/>
              <a:gdLst/>
              <a:ahLst/>
              <a:cxnLst/>
              <a:rect l="l" t="t" r="r" b="b"/>
              <a:pathLst>
                <a:path w="19813" h="15395" extrusionOk="0">
                  <a:moveTo>
                    <a:pt x="8670" y="1"/>
                  </a:moveTo>
                  <a:cubicBezTo>
                    <a:pt x="5253" y="1"/>
                    <a:pt x="1935" y="1798"/>
                    <a:pt x="147" y="4991"/>
                  </a:cubicBezTo>
                  <a:cubicBezTo>
                    <a:pt x="92" y="5088"/>
                    <a:pt x="51" y="5186"/>
                    <a:pt x="0" y="5283"/>
                  </a:cubicBezTo>
                  <a:lnTo>
                    <a:pt x="605" y="7264"/>
                  </a:lnTo>
                  <a:lnTo>
                    <a:pt x="15274" y="15395"/>
                  </a:lnTo>
                  <a:lnTo>
                    <a:pt x="16916" y="14952"/>
                  </a:lnTo>
                  <a:cubicBezTo>
                    <a:pt x="17003" y="14814"/>
                    <a:pt x="17096" y="14681"/>
                    <a:pt x="17176" y="14536"/>
                  </a:cubicBezTo>
                  <a:cubicBezTo>
                    <a:pt x="19812" y="9834"/>
                    <a:pt x="18137" y="3885"/>
                    <a:pt x="13434" y="1249"/>
                  </a:cubicBezTo>
                  <a:cubicBezTo>
                    <a:pt x="11925" y="403"/>
                    <a:pt x="10286" y="1"/>
                    <a:pt x="86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8" name="Google Shape;4847;p41">
              <a:extLst>
                <a:ext uri="{FF2B5EF4-FFF2-40B4-BE49-F238E27FC236}">
                  <a16:creationId xmlns:a16="http://schemas.microsoft.com/office/drawing/2014/main" id="{86465EF4-9699-41F5-93C1-58B893E6ABE9}"/>
                </a:ext>
              </a:extLst>
            </p:cNvPr>
            <p:cNvSpPr/>
            <p:nvPr/>
          </p:nvSpPr>
          <p:spPr>
            <a:xfrm>
              <a:off x="632350" y="3395650"/>
              <a:ext cx="1053350" cy="1199850"/>
            </a:xfrm>
            <a:custGeom>
              <a:avLst/>
              <a:gdLst/>
              <a:ahLst/>
              <a:cxnLst/>
              <a:rect l="l" t="t" r="r" b="b"/>
              <a:pathLst>
                <a:path w="42134" h="47994" extrusionOk="0">
                  <a:moveTo>
                    <a:pt x="22021" y="1"/>
                  </a:moveTo>
                  <a:cubicBezTo>
                    <a:pt x="21411" y="1103"/>
                    <a:pt x="20270" y="1723"/>
                    <a:pt x="19094" y="1723"/>
                  </a:cubicBezTo>
                  <a:cubicBezTo>
                    <a:pt x="18575" y="1723"/>
                    <a:pt x="18049" y="1602"/>
                    <a:pt x="17559" y="1349"/>
                  </a:cubicBezTo>
                  <a:lnTo>
                    <a:pt x="1" y="33037"/>
                  </a:lnTo>
                  <a:cubicBezTo>
                    <a:pt x="1552" y="33955"/>
                    <a:pt x="2102" y="35948"/>
                    <a:pt x="1222" y="37534"/>
                  </a:cubicBezTo>
                  <a:cubicBezTo>
                    <a:pt x="1215" y="37547"/>
                    <a:pt x="1208" y="37556"/>
                    <a:pt x="1201" y="37569"/>
                  </a:cubicBezTo>
                  <a:lnTo>
                    <a:pt x="20010" y="47994"/>
                  </a:lnTo>
                  <a:cubicBezTo>
                    <a:pt x="20017" y="47981"/>
                    <a:pt x="20020" y="47971"/>
                    <a:pt x="20028" y="47958"/>
                  </a:cubicBezTo>
                  <a:cubicBezTo>
                    <a:pt x="20638" y="46855"/>
                    <a:pt x="21781" y="46232"/>
                    <a:pt x="22959" y="46232"/>
                  </a:cubicBezTo>
                  <a:cubicBezTo>
                    <a:pt x="23508" y="46232"/>
                    <a:pt x="24064" y="46368"/>
                    <a:pt x="24578" y="46652"/>
                  </a:cubicBezTo>
                  <a:lnTo>
                    <a:pt x="42134" y="14974"/>
                  </a:lnTo>
                  <a:cubicBezTo>
                    <a:pt x="40516" y="14078"/>
                    <a:pt x="39932" y="12040"/>
                    <a:pt x="40828" y="10423"/>
                  </a:cubicBezTo>
                  <a:lnTo>
                    <a:pt x="220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9" name="Google Shape;4848;p41">
              <a:extLst>
                <a:ext uri="{FF2B5EF4-FFF2-40B4-BE49-F238E27FC236}">
                  <a16:creationId xmlns:a16="http://schemas.microsoft.com/office/drawing/2014/main" id="{F6A33012-860C-46DF-BE70-F1C3568051EE}"/>
                </a:ext>
              </a:extLst>
            </p:cNvPr>
            <p:cNvSpPr/>
            <p:nvPr/>
          </p:nvSpPr>
          <p:spPr>
            <a:xfrm>
              <a:off x="934925" y="3677375"/>
              <a:ext cx="533675" cy="660600"/>
            </a:xfrm>
            <a:custGeom>
              <a:avLst/>
              <a:gdLst/>
              <a:ahLst/>
              <a:cxnLst/>
              <a:rect l="l" t="t" r="r" b="b"/>
              <a:pathLst>
                <a:path w="21347" h="26424" extrusionOk="0">
                  <a:moveTo>
                    <a:pt x="5254" y="6562"/>
                  </a:moveTo>
                  <a:cubicBezTo>
                    <a:pt x="5276" y="6562"/>
                    <a:pt x="5297" y="6568"/>
                    <a:pt x="5316" y="6578"/>
                  </a:cubicBezTo>
                  <a:cubicBezTo>
                    <a:pt x="5349" y="6597"/>
                    <a:pt x="5370" y="6623"/>
                    <a:pt x="5381" y="6657"/>
                  </a:cubicBezTo>
                  <a:lnTo>
                    <a:pt x="5416" y="6785"/>
                  </a:lnTo>
                  <a:lnTo>
                    <a:pt x="5292" y="6821"/>
                  </a:lnTo>
                  <a:cubicBezTo>
                    <a:pt x="5277" y="6825"/>
                    <a:pt x="5264" y="6828"/>
                    <a:pt x="5251" y="6828"/>
                  </a:cubicBezTo>
                  <a:cubicBezTo>
                    <a:pt x="5230" y="6828"/>
                    <a:pt x="5209" y="6821"/>
                    <a:pt x="5187" y="6809"/>
                  </a:cubicBezTo>
                  <a:cubicBezTo>
                    <a:pt x="5154" y="6792"/>
                    <a:pt x="5135" y="6766"/>
                    <a:pt x="5125" y="6730"/>
                  </a:cubicBezTo>
                  <a:cubicBezTo>
                    <a:pt x="5105" y="6661"/>
                    <a:pt x="5147" y="6585"/>
                    <a:pt x="5214" y="6568"/>
                  </a:cubicBezTo>
                  <a:cubicBezTo>
                    <a:pt x="5228" y="6564"/>
                    <a:pt x="5241" y="6562"/>
                    <a:pt x="5254" y="6562"/>
                  </a:cubicBezTo>
                  <a:close/>
                  <a:moveTo>
                    <a:pt x="17037" y="13093"/>
                  </a:moveTo>
                  <a:cubicBezTo>
                    <a:pt x="17059" y="13093"/>
                    <a:pt x="17080" y="13098"/>
                    <a:pt x="17102" y="13110"/>
                  </a:cubicBezTo>
                  <a:cubicBezTo>
                    <a:pt x="17133" y="13128"/>
                    <a:pt x="17155" y="13155"/>
                    <a:pt x="17163" y="13188"/>
                  </a:cubicBezTo>
                  <a:cubicBezTo>
                    <a:pt x="17173" y="13223"/>
                    <a:pt x="17169" y="13257"/>
                    <a:pt x="17152" y="13289"/>
                  </a:cubicBezTo>
                  <a:cubicBezTo>
                    <a:pt x="17133" y="13322"/>
                    <a:pt x="17107" y="13343"/>
                    <a:pt x="17073" y="13353"/>
                  </a:cubicBezTo>
                  <a:cubicBezTo>
                    <a:pt x="17059" y="13358"/>
                    <a:pt x="17046" y="13360"/>
                    <a:pt x="17034" y="13360"/>
                  </a:cubicBezTo>
                  <a:cubicBezTo>
                    <a:pt x="17012" y="13360"/>
                    <a:pt x="16992" y="13354"/>
                    <a:pt x="16973" y="13343"/>
                  </a:cubicBezTo>
                  <a:cubicBezTo>
                    <a:pt x="16951" y="13323"/>
                    <a:pt x="16919" y="13299"/>
                    <a:pt x="16909" y="13263"/>
                  </a:cubicBezTo>
                  <a:lnTo>
                    <a:pt x="16872" y="13135"/>
                  </a:lnTo>
                  <a:lnTo>
                    <a:pt x="17001" y="13098"/>
                  </a:lnTo>
                  <a:cubicBezTo>
                    <a:pt x="17013" y="13095"/>
                    <a:pt x="17026" y="13093"/>
                    <a:pt x="17037" y="13093"/>
                  </a:cubicBezTo>
                  <a:close/>
                  <a:moveTo>
                    <a:pt x="10682" y="1"/>
                  </a:moveTo>
                  <a:cubicBezTo>
                    <a:pt x="10375" y="1"/>
                    <a:pt x="10065" y="43"/>
                    <a:pt x="9760" y="130"/>
                  </a:cubicBezTo>
                  <a:cubicBezTo>
                    <a:pt x="8911" y="374"/>
                    <a:pt x="8204" y="937"/>
                    <a:pt x="7773" y="1714"/>
                  </a:cubicBezTo>
                  <a:cubicBezTo>
                    <a:pt x="7532" y="2148"/>
                    <a:pt x="7394" y="2618"/>
                    <a:pt x="7363" y="3101"/>
                  </a:cubicBezTo>
                  <a:cubicBezTo>
                    <a:pt x="7334" y="3083"/>
                    <a:pt x="7305" y="3067"/>
                    <a:pt x="7274" y="3051"/>
                  </a:cubicBezTo>
                  <a:cubicBezTo>
                    <a:pt x="6648" y="2703"/>
                    <a:pt x="5958" y="2525"/>
                    <a:pt x="5261" y="2525"/>
                  </a:cubicBezTo>
                  <a:cubicBezTo>
                    <a:pt x="4876" y="2525"/>
                    <a:pt x="4489" y="2579"/>
                    <a:pt x="4109" y="2689"/>
                  </a:cubicBezTo>
                  <a:cubicBezTo>
                    <a:pt x="1903" y="3321"/>
                    <a:pt x="622" y="5631"/>
                    <a:pt x="1254" y="7838"/>
                  </a:cubicBezTo>
                  <a:cubicBezTo>
                    <a:pt x="1560" y="8900"/>
                    <a:pt x="2257" y="9782"/>
                    <a:pt x="3223" y="10322"/>
                  </a:cubicBezTo>
                  <a:cubicBezTo>
                    <a:pt x="3256" y="10339"/>
                    <a:pt x="3282" y="10355"/>
                    <a:pt x="3311" y="10371"/>
                  </a:cubicBezTo>
                  <a:cubicBezTo>
                    <a:pt x="2935" y="10650"/>
                    <a:pt x="2620" y="11008"/>
                    <a:pt x="2386" y="11430"/>
                  </a:cubicBezTo>
                  <a:cubicBezTo>
                    <a:pt x="1957" y="12207"/>
                    <a:pt x="1855" y="13102"/>
                    <a:pt x="2100" y="13954"/>
                  </a:cubicBezTo>
                  <a:cubicBezTo>
                    <a:pt x="2342" y="14801"/>
                    <a:pt x="2900" y="15506"/>
                    <a:pt x="3668" y="15936"/>
                  </a:cubicBezTo>
                  <a:cubicBezTo>
                    <a:pt x="3674" y="15939"/>
                    <a:pt x="3679" y="15940"/>
                    <a:pt x="3682" y="15944"/>
                  </a:cubicBezTo>
                  <a:cubicBezTo>
                    <a:pt x="3911" y="16072"/>
                    <a:pt x="4155" y="16161"/>
                    <a:pt x="4400" y="16231"/>
                  </a:cubicBezTo>
                  <a:cubicBezTo>
                    <a:pt x="4116" y="16468"/>
                    <a:pt x="3866" y="16754"/>
                    <a:pt x="3675" y="17098"/>
                  </a:cubicBezTo>
                  <a:cubicBezTo>
                    <a:pt x="3411" y="17574"/>
                    <a:pt x="3294" y="18101"/>
                    <a:pt x="3302" y="18633"/>
                  </a:cubicBezTo>
                  <a:lnTo>
                    <a:pt x="978" y="20608"/>
                  </a:lnTo>
                  <a:cubicBezTo>
                    <a:pt x="334" y="21154"/>
                    <a:pt x="0" y="21980"/>
                    <a:pt x="85" y="22820"/>
                  </a:cubicBezTo>
                  <a:cubicBezTo>
                    <a:pt x="168" y="23655"/>
                    <a:pt x="652" y="24396"/>
                    <a:pt x="1383" y="24805"/>
                  </a:cubicBezTo>
                  <a:cubicBezTo>
                    <a:pt x="1388" y="24808"/>
                    <a:pt x="1390" y="24809"/>
                    <a:pt x="1395" y="24812"/>
                  </a:cubicBezTo>
                  <a:lnTo>
                    <a:pt x="3724" y="26102"/>
                  </a:lnTo>
                  <a:cubicBezTo>
                    <a:pt x="4111" y="26316"/>
                    <a:pt x="4541" y="26424"/>
                    <a:pt x="4970" y="26424"/>
                  </a:cubicBezTo>
                  <a:cubicBezTo>
                    <a:pt x="5360" y="26424"/>
                    <a:pt x="5750" y="26335"/>
                    <a:pt x="6109" y="26158"/>
                  </a:cubicBezTo>
                  <a:cubicBezTo>
                    <a:pt x="6864" y="25784"/>
                    <a:pt x="7387" y="25063"/>
                    <a:pt x="7509" y="24229"/>
                  </a:cubicBezTo>
                  <a:lnTo>
                    <a:pt x="7952" y="21207"/>
                  </a:lnTo>
                  <a:cubicBezTo>
                    <a:pt x="8396" y="20939"/>
                    <a:pt x="8786" y="20567"/>
                    <a:pt x="9055" y="20081"/>
                  </a:cubicBezTo>
                  <a:cubicBezTo>
                    <a:pt x="9247" y="19734"/>
                    <a:pt x="9365" y="19361"/>
                    <a:pt x="9414" y="18977"/>
                  </a:cubicBezTo>
                  <a:cubicBezTo>
                    <a:pt x="9634" y="19201"/>
                    <a:pt x="9889" y="19394"/>
                    <a:pt x="10179" y="19548"/>
                  </a:cubicBezTo>
                  <a:cubicBezTo>
                    <a:pt x="10678" y="19824"/>
                    <a:pt x="11227" y="19965"/>
                    <a:pt x="11782" y="19965"/>
                  </a:cubicBezTo>
                  <a:cubicBezTo>
                    <a:pt x="12090" y="19965"/>
                    <a:pt x="12400" y="19922"/>
                    <a:pt x="12704" y="19834"/>
                  </a:cubicBezTo>
                  <a:cubicBezTo>
                    <a:pt x="13557" y="19588"/>
                    <a:pt x="14264" y="19026"/>
                    <a:pt x="14694" y="18251"/>
                  </a:cubicBezTo>
                  <a:cubicBezTo>
                    <a:pt x="14926" y="17829"/>
                    <a:pt x="15063" y="17372"/>
                    <a:pt x="15099" y="16906"/>
                  </a:cubicBezTo>
                  <a:cubicBezTo>
                    <a:pt x="15706" y="17226"/>
                    <a:pt x="16368" y="17388"/>
                    <a:pt x="17037" y="17388"/>
                  </a:cubicBezTo>
                  <a:cubicBezTo>
                    <a:pt x="17421" y="17388"/>
                    <a:pt x="17808" y="17334"/>
                    <a:pt x="18188" y="17226"/>
                  </a:cubicBezTo>
                  <a:cubicBezTo>
                    <a:pt x="19254" y="16921"/>
                    <a:pt x="20140" y="16215"/>
                    <a:pt x="20679" y="15242"/>
                  </a:cubicBezTo>
                  <a:cubicBezTo>
                    <a:pt x="21218" y="14269"/>
                    <a:pt x="21347" y="13147"/>
                    <a:pt x="21041" y="12079"/>
                  </a:cubicBezTo>
                  <a:cubicBezTo>
                    <a:pt x="20742" y="11034"/>
                    <a:pt x="20061" y="10163"/>
                    <a:pt x="19118" y="9621"/>
                  </a:cubicBezTo>
                  <a:cubicBezTo>
                    <a:pt x="19509" y="9337"/>
                    <a:pt x="19835" y="8972"/>
                    <a:pt x="20077" y="8536"/>
                  </a:cubicBezTo>
                  <a:cubicBezTo>
                    <a:pt x="20507" y="7761"/>
                    <a:pt x="20609" y="6864"/>
                    <a:pt x="20364" y="6011"/>
                  </a:cubicBezTo>
                  <a:cubicBezTo>
                    <a:pt x="20120" y="5164"/>
                    <a:pt x="19562" y="4461"/>
                    <a:pt x="18796" y="4029"/>
                  </a:cubicBezTo>
                  <a:cubicBezTo>
                    <a:pt x="18790" y="4026"/>
                    <a:pt x="18787" y="4023"/>
                    <a:pt x="18781" y="4020"/>
                  </a:cubicBezTo>
                  <a:cubicBezTo>
                    <a:pt x="18282" y="3743"/>
                    <a:pt x="17733" y="3603"/>
                    <a:pt x="17178" y="3603"/>
                  </a:cubicBezTo>
                  <a:cubicBezTo>
                    <a:pt x="16870" y="3603"/>
                    <a:pt x="16561" y="3646"/>
                    <a:pt x="16257" y="3733"/>
                  </a:cubicBezTo>
                  <a:lnTo>
                    <a:pt x="14401" y="4265"/>
                  </a:lnTo>
                  <a:lnTo>
                    <a:pt x="13870" y="2409"/>
                  </a:lnTo>
                  <a:cubicBezTo>
                    <a:pt x="13627" y="1562"/>
                    <a:pt x="13070" y="858"/>
                    <a:pt x="12302" y="428"/>
                  </a:cubicBezTo>
                  <a:cubicBezTo>
                    <a:pt x="12296" y="424"/>
                    <a:pt x="12293" y="423"/>
                    <a:pt x="12287" y="418"/>
                  </a:cubicBezTo>
                  <a:cubicBezTo>
                    <a:pt x="11788" y="141"/>
                    <a:pt x="11238" y="1"/>
                    <a:pt x="10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0" name="Google Shape;4849;p41">
              <a:extLst>
                <a:ext uri="{FF2B5EF4-FFF2-40B4-BE49-F238E27FC236}">
                  <a16:creationId xmlns:a16="http://schemas.microsoft.com/office/drawing/2014/main" id="{F88B4CD1-DA88-4D29-A65B-D7015F1A4AE4}"/>
                </a:ext>
              </a:extLst>
            </p:cNvPr>
            <p:cNvSpPr/>
            <p:nvPr/>
          </p:nvSpPr>
          <p:spPr>
            <a:xfrm>
              <a:off x="992775" y="3715425"/>
              <a:ext cx="441675" cy="422950"/>
            </a:xfrm>
            <a:custGeom>
              <a:avLst/>
              <a:gdLst/>
              <a:ahLst/>
              <a:cxnLst/>
              <a:rect l="l" t="t" r="r" b="b"/>
              <a:pathLst>
                <a:path w="17667" h="16918" extrusionOk="0">
                  <a:moveTo>
                    <a:pt x="8361" y="994"/>
                  </a:moveTo>
                  <a:cubicBezTo>
                    <a:pt x="8713" y="994"/>
                    <a:pt x="9036" y="1226"/>
                    <a:pt x="9139" y="1582"/>
                  </a:cubicBezTo>
                  <a:lnTo>
                    <a:pt x="10032" y="4698"/>
                  </a:lnTo>
                  <a:lnTo>
                    <a:pt x="8473" y="5147"/>
                  </a:lnTo>
                  <a:lnTo>
                    <a:pt x="7578" y="2031"/>
                  </a:lnTo>
                  <a:cubicBezTo>
                    <a:pt x="7457" y="1599"/>
                    <a:pt x="7706" y="1149"/>
                    <a:pt x="8136" y="1026"/>
                  </a:cubicBezTo>
                  <a:cubicBezTo>
                    <a:pt x="8211" y="1004"/>
                    <a:pt x="8286" y="994"/>
                    <a:pt x="8361" y="994"/>
                  </a:cubicBezTo>
                  <a:close/>
                  <a:moveTo>
                    <a:pt x="2938" y="3518"/>
                  </a:moveTo>
                  <a:cubicBezTo>
                    <a:pt x="3222" y="3518"/>
                    <a:pt x="3498" y="3592"/>
                    <a:pt x="3740" y="3725"/>
                  </a:cubicBezTo>
                  <a:cubicBezTo>
                    <a:pt x="4111" y="3931"/>
                    <a:pt x="4404" y="4277"/>
                    <a:pt x="4528" y="4714"/>
                  </a:cubicBezTo>
                  <a:lnTo>
                    <a:pt x="4980" y="6287"/>
                  </a:lnTo>
                  <a:lnTo>
                    <a:pt x="4970" y="6309"/>
                  </a:lnTo>
                  <a:lnTo>
                    <a:pt x="3395" y="6762"/>
                  </a:lnTo>
                  <a:cubicBezTo>
                    <a:pt x="3243" y="6805"/>
                    <a:pt x="3089" y="6827"/>
                    <a:pt x="2936" y="6827"/>
                  </a:cubicBezTo>
                  <a:cubicBezTo>
                    <a:pt x="2660" y="6827"/>
                    <a:pt x="2387" y="6757"/>
                    <a:pt x="2138" y="6619"/>
                  </a:cubicBezTo>
                  <a:cubicBezTo>
                    <a:pt x="1751" y="6404"/>
                    <a:pt x="1471" y="6052"/>
                    <a:pt x="1349" y="5628"/>
                  </a:cubicBezTo>
                  <a:cubicBezTo>
                    <a:pt x="1099" y="4752"/>
                    <a:pt x="1607" y="3835"/>
                    <a:pt x="2483" y="3582"/>
                  </a:cubicBezTo>
                  <a:cubicBezTo>
                    <a:pt x="2635" y="3538"/>
                    <a:pt x="2787" y="3518"/>
                    <a:pt x="2938" y="3518"/>
                  </a:cubicBezTo>
                  <a:close/>
                  <a:moveTo>
                    <a:pt x="14859" y="4595"/>
                  </a:moveTo>
                  <a:cubicBezTo>
                    <a:pt x="14995" y="4595"/>
                    <a:pt x="15129" y="4629"/>
                    <a:pt x="15249" y="4697"/>
                  </a:cubicBezTo>
                  <a:cubicBezTo>
                    <a:pt x="15440" y="4803"/>
                    <a:pt x="15576" y="4975"/>
                    <a:pt x="15636" y="5182"/>
                  </a:cubicBezTo>
                  <a:cubicBezTo>
                    <a:pt x="15761" y="5612"/>
                    <a:pt x="15510" y="6061"/>
                    <a:pt x="15080" y="6186"/>
                  </a:cubicBezTo>
                  <a:lnTo>
                    <a:pt x="11879" y="7103"/>
                  </a:lnTo>
                  <a:lnTo>
                    <a:pt x="11432" y="5542"/>
                  </a:lnTo>
                  <a:lnTo>
                    <a:pt x="14633" y="4626"/>
                  </a:lnTo>
                  <a:cubicBezTo>
                    <a:pt x="14707" y="4605"/>
                    <a:pt x="14783" y="4595"/>
                    <a:pt x="14859" y="4595"/>
                  </a:cubicBezTo>
                  <a:close/>
                  <a:moveTo>
                    <a:pt x="10425" y="5614"/>
                  </a:moveTo>
                  <a:lnTo>
                    <a:pt x="10921" y="7342"/>
                  </a:lnTo>
                  <a:lnTo>
                    <a:pt x="9192" y="7838"/>
                  </a:lnTo>
                  <a:lnTo>
                    <a:pt x="8696" y="6110"/>
                  </a:lnTo>
                  <a:lnTo>
                    <a:pt x="10425" y="5614"/>
                  </a:lnTo>
                  <a:close/>
                  <a:moveTo>
                    <a:pt x="7746" y="6382"/>
                  </a:moveTo>
                  <a:lnTo>
                    <a:pt x="8243" y="8111"/>
                  </a:lnTo>
                  <a:lnTo>
                    <a:pt x="6513" y="8608"/>
                  </a:lnTo>
                  <a:lnTo>
                    <a:pt x="6023" y="6895"/>
                  </a:lnTo>
                  <a:cubicBezTo>
                    <a:pt x="6025" y="6891"/>
                    <a:pt x="6029" y="6888"/>
                    <a:pt x="6030" y="6884"/>
                  </a:cubicBezTo>
                  <a:cubicBezTo>
                    <a:pt x="6030" y="6881"/>
                    <a:pt x="6032" y="6877"/>
                    <a:pt x="6033" y="6874"/>
                  </a:cubicBezTo>
                  <a:lnTo>
                    <a:pt x="7746" y="6382"/>
                  </a:lnTo>
                  <a:close/>
                  <a:moveTo>
                    <a:pt x="11193" y="8293"/>
                  </a:moveTo>
                  <a:lnTo>
                    <a:pt x="11666" y="9944"/>
                  </a:lnTo>
                  <a:cubicBezTo>
                    <a:pt x="11644" y="9974"/>
                    <a:pt x="11627" y="10008"/>
                    <a:pt x="11613" y="10044"/>
                  </a:cubicBezTo>
                  <a:lnTo>
                    <a:pt x="9960" y="10517"/>
                  </a:lnTo>
                  <a:lnTo>
                    <a:pt x="9464" y="8788"/>
                  </a:lnTo>
                  <a:lnTo>
                    <a:pt x="11193" y="8293"/>
                  </a:lnTo>
                  <a:close/>
                  <a:moveTo>
                    <a:pt x="8516" y="9061"/>
                  </a:moveTo>
                  <a:lnTo>
                    <a:pt x="9012" y="10789"/>
                  </a:lnTo>
                  <a:lnTo>
                    <a:pt x="7283" y="11285"/>
                  </a:lnTo>
                  <a:lnTo>
                    <a:pt x="6786" y="9557"/>
                  </a:lnTo>
                  <a:lnTo>
                    <a:pt x="8516" y="9061"/>
                  </a:lnTo>
                  <a:close/>
                  <a:moveTo>
                    <a:pt x="5844" y="9855"/>
                  </a:moveTo>
                  <a:lnTo>
                    <a:pt x="6291" y="11414"/>
                  </a:lnTo>
                  <a:lnTo>
                    <a:pt x="3200" y="12301"/>
                  </a:lnTo>
                  <a:cubicBezTo>
                    <a:pt x="3125" y="12323"/>
                    <a:pt x="3050" y="12333"/>
                    <a:pt x="2976" y="12333"/>
                  </a:cubicBezTo>
                  <a:cubicBezTo>
                    <a:pt x="2623" y="12333"/>
                    <a:pt x="2298" y="12101"/>
                    <a:pt x="2197" y="11744"/>
                  </a:cubicBezTo>
                  <a:cubicBezTo>
                    <a:pt x="2073" y="11314"/>
                    <a:pt x="2324" y="10864"/>
                    <a:pt x="2754" y="10741"/>
                  </a:cubicBezTo>
                  <a:lnTo>
                    <a:pt x="5844" y="9855"/>
                  </a:lnTo>
                  <a:close/>
                  <a:moveTo>
                    <a:pt x="14722" y="10050"/>
                  </a:moveTo>
                  <a:cubicBezTo>
                    <a:pt x="15442" y="10050"/>
                    <a:pt x="16106" y="10523"/>
                    <a:pt x="16314" y="11248"/>
                  </a:cubicBezTo>
                  <a:cubicBezTo>
                    <a:pt x="16565" y="12124"/>
                    <a:pt x="16057" y="13041"/>
                    <a:pt x="15179" y="13292"/>
                  </a:cubicBezTo>
                  <a:cubicBezTo>
                    <a:pt x="15027" y="13335"/>
                    <a:pt x="14873" y="13357"/>
                    <a:pt x="14720" y="13357"/>
                  </a:cubicBezTo>
                  <a:cubicBezTo>
                    <a:pt x="14444" y="13357"/>
                    <a:pt x="14171" y="13287"/>
                    <a:pt x="13922" y="13148"/>
                  </a:cubicBezTo>
                  <a:cubicBezTo>
                    <a:pt x="13535" y="12936"/>
                    <a:pt x="13255" y="12582"/>
                    <a:pt x="13134" y="12158"/>
                  </a:cubicBezTo>
                  <a:lnTo>
                    <a:pt x="12701" y="10646"/>
                  </a:lnTo>
                  <a:cubicBezTo>
                    <a:pt x="12711" y="10630"/>
                    <a:pt x="12724" y="10616"/>
                    <a:pt x="12732" y="10600"/>
                  </a:cubicBezTo>
                  <a:cubicBezTo>
                    <a:pt x="12741" y="10583"/>
                    <a:pt x="12748" y="10566"/>
                    <a:pt x="12755" y="10547"/>
                  </a:cubicBezTo>
                  <a:lnTo>
                    <a:pt x="14267" y="10114"/>
                  </a:lnTo>
                  <a:cubicBezTo>
                    <a:pt x="14419" y="10071"/>
                    <a:pt x="14572" y="10050"/>
                    <a:pt x="14722" y="10050"/>
                  </a:cubicBezTo>
                  <a:close/>
                  <a:moveTo>
                    <a:pt x="9343" y="11722"/>
                  </a:moveTo>
                  <a:lnTo>
                    <a:pt x="10253" y="14897"/>
                  </a:lnTo>
                  <a:cubicBezTo>
                    <a:pt x="10376" y="15327"/>
                    <a:pt x="10127" y="15777"/>
                    <a:pt x="9695" y="15900"/>
                  </a:cubicBezTo>
                  <a:cubicBezTo>
                    <a:pt x="9621" y="15922"/>
                    <a:pt x="9545" y="15932"/>
                    <a:pt x="9470" y="15932"/>
                  </a:cubicBezTo>
                  <a:cubicBezTo>
                    <a:pt x="9334" y="15932"/>
                    <a:pt x="9200" y="15898"/>
                    <a:pt x="9079" y="15831"/>
                  </a:cubicBezTo>
                  <a:cubicBezTo>
                    <a:pt x="8890" y="15725"/>
                    <a:pt x="8754" y="15553"/>
                    <a:pt x="8692" y="15345"/>
                  </a:cubicBezTo>
                  <a:lnTo>
                    <a:pt x="7782" y="12171"/>
                  </a:lnTo>
                  <a:lnTo>
                    <a:pt x="9343" y="11722"/>
                  </a:lnTo>
                  <a:close/>
                  <a:moveTo>
                    <a:pt x="8363" y="0"/>
                  </a:moveTo>
                  <a:cubicBezTo>
                    <a:pt x="8197" y="0"/>
                    <a:pt x="8030" y="23"/>
                    <a:pt x="7866" y="70"/>
                  </a:cubicBezTo>
                  <a:cubicBezTo>
                    <a:pt x="7403" y="203"/>
                    <a:pt x="7021" y="507"/>
                    <a:pt x="6787" y="929"/>
                  </a:cubicBezTo>
                  <a:cubicBezTo>
                    <a:pt x="6555" y="1350"/>
                    <a:pt x="6499" y="1836"/>
                    <a:pt x="6632" y="2297"/>
                  </a:cubicBezTo>
                  <a:lnTo>
                    <a:pt x="7525" y="5413"/>
                  </a:lnTo>
                  <a:lnTo>
                    <a:pt x="5896" y="5880"/>
                  </a:lnTo>
                  <a:lnTo>
                    <a:pt x="5482" y="4439"/>
                  </a:lnTo>
                  <a:cubicBezTo>
                    <a:pt x="5150" y="3280"/>
                    <a:pt x="4089" y="2524"/>
                    <a:pt x="2941" y="2524"/>
                  </a:cubicBezTo>
                  <a:cubicBezTo>
                    <a:pt x="2700" y="2524"/>
                    <a:pt x="2456" y="2557"/>
                    <a:pt x="2214" y="2627"/>
                  </a:cubicBezTo>
                  <a:cubicBezTo>
                    <a:pt x="813" y="3028"/>
                    <a:pt x="1" y="4496"/>
                    <a:pt x="402" y="5895"/>
                  </a:cubicBezTo>
                  <a:cubicBezTo>
                    <a:pt x="598" y="6574"/>
                    <a:pt x="1044" y="7134"/>
                    <a:pt x="1662" y="7477"/>
                  </a:cubicBezTo>
                  <a:cubicBezTo>
                    <a:pt x="2060" y="7698"/>
                    <a:pt x="2497" y="7809"/>
                    <a:pt x="2940" y="7809"/>
                  </a:cubicBezTo>
                  <a:cubicBezTo>
                    <a:pt x="3185" y="7809"/>
                    <a:pt x="3431" y="7775"/>
                    <a:pt x="3673" y="7706"/>
                  </a:cubicBezTo>
                  <a:lnTo>
                    <a:pt x="5115" y="7292"/>
                  </a:lnTo>
                  <a:lnTo>
                    <a:pt x="5575" y="8897"/>
                  </a:lnTo>
                  <a:lnTo>
                    <a:pt x="2485" y="9785"/>
                  </a:lnTo>
                  <a:cubicBezTo>
                    <a:pt x="2022" y="9916"/>
                    <a:pt x="1639" y="10222"/>
                    <a:pt x="1405" y="10643"/>
                  </a:cubicBezTo>
                  <a:cubicBezTo>
                    <a:pt x="1173" y="11063"/>
                    <a:pt x="1117" y="11549"/>
                    <a:pt x="1251" y="12010"/>
                  </a:cubicBezTo>
                  <a:cubicBezTo>
                    <a:pt x="1382" y="12473"/>
                    <a:pt x="1688" y="12856"/>
                    <a:pt x="2108" y="13090"/>
                  </a:cubicBezTo>
                  <a:cubicBezTo>
                    <a:pt x="2379" y="13239"/>
                    <a:pt x="2678" y="13316"/>
                    <a:pt x="2980" y="13316"/>
                  </a:cubicBezTo>
                  <a:cubicBezTo>
                    <a:pt x="3146" y="13316"/>
                    <a:pt x="3313" y="13293"/>
                    <a:pt x="3476" y="13246"/>
                  </a:cubicBezTo>
                  <a:lnTo>
                    <a:pt x="6704" y="12318"/>
                  </a:lnTo>
                  <a:cubicBezTo>
                    <a:pt x="6705" y="12321"/>
                    <a:pt x="6707" y="12321"/>
                    <a:pt x="6710" y="12323"/>
                  </a:cubicBezTo>
                  <a:cubicBezTo>
                    <a:pt x="6743" y="12340"/>
                    <a:pt x="6779" y="12354"/>
                    <a:pt x="6817" y="12366"/>
                  </a:cubicBezTo>
                  <a:lnTo>
                    <a:pt x="7749" y="15612"/>
                  </a:lnTo>
                  <a:cubicBezTo>
                    <a:pt x="7881" y="16074"/>
                    <a:pt x="8186" y="16458"/>
                    <a:pt x="8606" y="16690"/>
                  </a:cubicBezTo>
                  <a:cubicBezTo>
                    <a:pt x="8877" y="16840"/>
                    <a:pt x="9175" y="16917"/>
                    <a:pt x="9476" y="16917"/>
                  </a:cubicBezTo>
                  <a:cubicBezTo>
                    <a:pt x="9643" y="16917"/>
                    <a:pt x="9810" y="16894"/>
                    <a:pt x="9975" y="16846"/>
                  </a:cubicBezTo>
                  <a:cubicBezTo>
                    <a:pt x="10438" y="16714"/>
                    <a:pt x="10820" y="16409"/>
                    <a:pt x="11054" y="15988"/>
                  </a:cubicBezTo>
                  <a:cubicBezTo>
                    <a:pt x="11286" y="15568"/>
                    <a:pt x="11342" y="15082"/>
                    <a:pt x="11210" y="14619"/>
                  </a:cubicBezTo>
                  <a:lnTo>
                    <a:pt x="10299" y="11444"/>
                  </a:lnTo>
                  <a:lnTo>
                    <a:pt x="11788" y="11019"/>
                  </a:lnTo>
                  <a:lnTo>
                    <a:pt x="12190" y="12426"/>
                  </a:lnTo>
                  <a:cubicBezTo>
                    <a:pt x="12387" y="13105"/>
                    <a:pt x="12833" y="13669"/>
                    <a:pt x="13450" y="14008"/>
                  </a:cubicBezTo>
                  <a:cubicBezTo>
                    <a:pt x="13848" y="14229"/>
                    <a:pt x="14286" y="14341"/>
                    <a:pt x="14728" y="14341"/>
                  </a:cubicBezTo>
                  <a:cubicBezTo>
                    <a:pt x="14973" y="14341"/>
                    <a:pt x="15219" y="14306"/>
                    <a:pt x="15461" y="14238"/>
                  </a:cubicBezTo>
                  <a:cubicBezTo>
                    <a:pt x="16853" y="13841"/>
                    <a:pt x="17667" y="12374"/>
                    <a:pt x="17266" y="10974"/>
                  </a:cubicBezTo>
                  <a:cubicBezTo>
                    <a:pt x="16934" y="9815"/>
                    <a:pt x="15874" y="9060"/>
                    <a:pt x="14725" y="9060"/>
                  </a:cubicBezTo>
                  <a:cubicBezTo>
                    <a:pt x="14484" y="9060"/>
                    <a:pt x="14239" y="9093"/>
                    <a:pt x="13996" y="9163"/>
                  </a:cubicBezTo>
                  <a:lnTo>
                    <a:pt x="12589" y="9565"/>
                  </a:lnTo>
                  <a:lnTo>
                    <a:pt x="12156" y="8052"/>
                  </a:lnTo>
                  <a:lnTo>
                    <a:pt x="15355" y="7134"/>
                  </a:lnTo>
                  <a:cubicBezTo>
                    <a:pt x="15818" y="7003"/>
                    <a:pt x="16201" y="6697"/>
                    <a:pt x="16433" y="6276"/>
                  </a:cubicBezTo>
                  <a:cubicBezTo>
                    <a:pt x="16666" y="5856"/>
                    <a:pt x="16722" y="5370"/>
                    <a:pt x="16589" y="4907"/>
                  </a:cubicBezTo>
                  <a:cubicBezTo>
                    <a:pt x="16457" y="4446"/>
                    <a:pt x="16152" y="4062"/>
                    <a:pt x="15731" y="3829"/>
                  </a:cubicBezTo>
                  <a:cubicBezTo>
                    <a:pt x="15460" y="3679"/>
                    <a:pt x="15163" y="3603"/>
                    <a:pt x="14861" y="3603"/>
                  </a:cubicBezTo>
                  <a:cubicBezTo>
                    <a:pt x="14695" y="3603"/>
                    <a:pt x="14527" y="3626"/>
                    <a:pt x="14362" y="3673"/>
                  </a:cubicBezTo>
                  <a:lnTo>
                    <a:pt x="11077" y="4616"/>
                  </a:lnTo>
                  <a:cubicBezTo>
                    <a:pt x="11063" y="4605"/>
                    <a:pt x="11048" y="4596"/>
                    <a:pt x="11034" y="4585"/>
                  </a:cubicBezTo>
                  <a:lnTo>
                    <a:pt x="10094" y="1306"/>
                  </a:lnTo>
                  <a:cubicBezTo>
                    <a:pt x="9960" y="843"/>
                    <a:pt x="9657" y="460"/>
                    <a:pt x="9235" y="226"/>
                  </a:cubicBezTo>
                  <a:cubicBezTo>
                    <a:pt x="8963" y="77"/>
                    <a:pt x="8665" y="0"/>
                    <a:pt x="8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1" name="Google Shape;4850;p41">
              <a:extLst>
                <a:ext uri="{FF2B5EF4-FFF2-40B4-BE49-F238E27FC236}">
                  <a16:creationId xmlns:a16="http://schemas.microsoft.com/office/drawing/2014/main" id="{6448F895-4050-4492-9979-1E1F8CC4D750}"/>
                </a:ext>
              </a:extLst>
            </p:cNvPr>
            <p:cNvSpPr/>
            <p:nvPr/>
          </p:nvSpPr>
          <p:spPr>
            <a:xfrm>
              <a:off x="622725" y="3387175"/>
              <a:ext cx="1071750" cy="1216475"/>
            </a:xfrm>
            <a:custGeom>
              <a:avLst/>
              <a:gdLst/>
              <a:ahLst/>
              <a:cxnLst/>
              <a:rect l="l" t="t" r="r" b="b"/>
              <a:pathLst>
                <a:path w="42870" h="48659" extrusionOk="0">
                  <a:moveTo>
                    <a:pt x="22528" y="793"/>
                  </a:moveTo>
                  <a:lnTo>
                    <a:pt x="40770" y="10903"/>
                  </a:lnTo>
                  <a:cubicBezTo>
                    <a:pt x="40055" y="12524"/>
                    <a:pt x="40607" y="14440"/>
                    <a:pt x="42069" y="15433"/>
                  </a:cubicBezTo>
                  <a:lnTo>
                    <a:pt x="24825" y="46544"/>
                  </a:lnTo>
                  <a:cubicBezTo>
                    <a:pt x="24351" y="46336"/>
                    <a:pt x="23851" y="46235"/>
                    <a:pt x="23356" y="46235"/>
                  </a:cubicBezTo>
                  <a:cubicBezTo>
                    <a:pt x="22161" y="46235"/>
                    <a:pt x="20994" y="46821"/>
                    <a:pt x="20276" y="47880"/>
                  </a:cubicBezTo>
                  <a:lnTo>
                    <a:pt x="2037" y="37771"/>
                  </a:lnTo>
                  <a:cubicBezTo>
                    <a:pt x="2633" y="36460"/>
                    <a:pt x="2407" y="34968"/>
                    <a:pt x="1522" y="33906"/>
                  </a:cubicBezTo>
                  <a:cubicBezTo>
                    <a:pt x="1326" y="33667"/>
                    <a:pt x="1095" y="33450"/>
                    <a:pt x="833" y="33264"/>
                  </a:cubicBezTo>
                  <a:lnTo>
                    <a:pt x="18091" y="2127"/>
                  </a:lnTo>
                  <a:cubicBezTo>
                    <a:pt x="18549" y="2316"/>
                    <a:pt x="19026" y="2406"/>
                    <a:pt x="19496" y="2406"/>
                  </a:cubicBezTo>
                  <a:cubicBezTo>
                    <a:pt x="20683" y="2406"/>
                    <a:pt x="21828" y="1828"/>
                    <a:pt x="22528" y="793"/>
                  </a:cubicBezTo>
                  <a:close/>
                  <a:moveTo>
                    <a:pt x="22410" y="1"/>
                  </a:moveTo>
                  <a:cubicBezTo>
                    <a:pt x="22291" y="1"/>
                    <a:pt x="22176" y="63"/>
                    <a:pt x="22115" y="175"/>
                  </a:cubicBezTo>
                  <a:cubicBezTo>
                    <a:pt x="21564" y="1168"/>
                    <a:pt x="20549" y="1728"/>
                    <a:pt x="19493" y="1728"/>
                  </a:cubicBezTo>
                  <a:cubicBezTo>
                    <a:pt x="19025" y="1728"/>
                    <a:pt x="18549" y="1618"/>
                    <a:pt x="18102" y="1387"/>
                  </a:cubicBezTo>
                  <a:cubicBezTo>
                    <a:pt x="18052" y="1362"/>
                    <a:pt x="17999" y="1349"/>
                    <a:pt x="17947" y="1349"/>
                  </a:cubicBezTo>
                  <a:cubicBezTo>
                    <a:pt x="17827" y="1349"/>
                    <a:pt x="17711" y="1413"/>
                    <a:pt x="17651" y="1524"/>
                  </a:cubicBezTo>
                  <a:lnTo>
                    <a:pt x="89" y="33208"/>
                  </a:lnTo>
                  <a:cubicBezTo>
                    <a:pt x="0" y="33369"/>
                    <a:pt x="56" y="33569"/>
                    <a:pt x="214" y="33664"/>
                  </a:cubicBezTo>
                  <a:cubicBezTo>
                    <a:pt x="1620" y="34498"/>
                    <a:pt x="2106" y="36275"/>
                    <a:pt x="1293" y="37737"/>
                  </a:cubicBezTo>
                  <a:cubicBezTo>
                    <a:pt x="1247" y="37816"/>
                    <a:pt x="1234" y="37909"/>
                    <a:pt x="1260" y="37998"/>
                  </a:cubicBezTo>
                  <a:cubicBezTo>
                    <a:pt x="1272" y="38044"/>
                    <a:pt x="1296" y="38087"/>
                    <a:pt x="1326" y="38123"/>
                  </a:cubicBezTo>
                  <a:cubicBezTo>
                    <a:pt x="1353" y="38156"/>
                    <a:pt x="1385" y="38181"/>
                    <a:pt x="1422" y="38201"/>
                  </a:cubicBezTo>
                  <a:lnTo>
                    <a:pt x="20233" y="48622"/>
                  </a:lnTo>
                  <a:cubicBezTo>
                    <a:pt x="20277" y="48647"/>
                    <a:pt x="20326" y="48658"/>
                    <a:pt x="20374" y="48658"/>
                  </a:cubicBezTo>
                  <a:cubicBezTo>
                    <a:pt x="20507" y="48658"/>
                    <a:pt x="20645" y="48576"/>
                    <a:pt x="20711" y="48456"/>
                  </a:cubicBezTo>
                  <a:cubicBezTo>
                    <a:pt x="21259" y="47465"/>
                    <a:pt x="22289" y="46906"/>
                    <a:pt x="23348" y="46906"/>
                  </a:cubicBezTo>
                  <a:cubicBezTo>
                    <a:pt x="23842" y="46906"/>
                    <a:pt x="24341" y="47027"/>
                    <a:pt x="24803" y="47282"/>
                  </a:cubicBezTo>
                  <a:cubicBezTo>
                    <a:pt x="24855" y="47312"/>
                    <a:pt x="24911" y="47326"/>
                    <a:pt x="24967" y="47326"/>
                  </a:cubicBezTo>
                  <a:cubicBezTo>
                    <a:pt x="25085" y="47326"/>
                    <a:pt x="25200" y="47263"/>
                    <a:pt x="25261" y="47152"/>
                  </a:cubicBezTo>
                  <a:lnTo>
                    <a:pt x="42817" y="15476"/>
                  </a:lnTo>
                  <a:cubicBezTo>
                    <a:pt x="42860" y="15399"/>
                    <a:pt x="42870" y="15305"/>
                    <a:pt x="42846" y="15220"/>
                  </a:cubicBezTo>
                  <a:cubicBezTo>
                    <a:pt x="42820" y="15134"/>
                    <a:pt x="42762" y="15060"/>
                    <a:pt x="42684" y="15017"/>
                  </a:cubicBezTo>
                  <a:cubicBezTo>
                    <a:pt x="41235" y="14215"/>
                    <a:pt x="40706" y="12376"/>
                    <a:pt x="41510" y="10926"/>
                  </a:cubicBezTo>
                  <a:cubicBezTo>
                    <a:pt x="41601" y="10762"/>
                    <a:pt x="41541" y="10554"/>
                    <a:pt x="41379" y="10467"/>
                  </a:cubicBezTo>
                  <a:lnTo>
                    <a:pt x="22574" y="43"/>
                  </a:lnTo>
                  <a:cubicBezTo>
                    <a:pt x="22522" y="14"/>
                    <a:pt x="22466" y="1"/>
                    <a:pt x="2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2" name="Google Shape;4851;p41">
              <a:extLst>
                <a:ext uri="{FF2B5EF4-FFF2-40B4-BE49-F238E27FC236}">
                  <a16:creationId xmlns:a16="http://schemas.microsoft.com/office/drawing/2014/main" id="{F5ECB7EF-0FE8-4E06-841D-1322C9A449EB}"/>
                </a:ext>
              </a:extLst>
            </p:cNvPr>
            <p:cNvSpPr/>
            <p:nvPr/>
          </p:nvSpPr>
          <p:spPr>
            <a:xfrm>
              <a:off x="1049550" y="4103250"/>
              <a:ext cx="88850" cy="77775"/>
            </a:xfrm>
            <a:custGeom>
              <a:avLst/>
              <a:gdLst/>
              <a:ahLst/>
              <a:cxnLst/>
              <a:rect l="l" t="t" r="r" b="b"/>
              <a:pathLst>
                <a:path w="3554" h="3111" extrusionOk="0">
                  <a:moveTo>
                    <a:pt x="1779" y="0"/>
                  </a:moveTo>
                  <a:cubicBezTo>
                    <a:pt x="1233" y="0"/>
                    <a:pt x="703" y="290"/>
                    <a:pt x="419" y="801"/>
                  </a:cubicBezTo>
                  <a:cubicBezTo>
                    <a:pt x="0" y="1552"/>
                    <a:pt x="272" y="2500"/>
                    <a:pt x="1023" y="2915"/>
                  </a:cubicBezTo>
                  <a:cubicBezTo>
                    <a:pt x="1262" y="3048"/>
                    <a:pt x="1521" y="3111"/>
                    <a:pt x="1776" y="3111"/>
                  </a:cubicBezTo>
                  <a:cubicBezTo>
                    <a:pt x="2323" y="3111"/>
                    <a:pt x="2854" y="2822"/>
                    <a:pt x="3137" y="2311"/>
                  </a:cubicBezTo>
                  <a:cubicBezTo>
                    <a:pt x="3553" y="1560"/>
                    <a:pt x="3282" y="614"/>
                    <a:pt x="2533" y="197"/>
                  </a:cubicBezTo>
                  <a:cubicBezTo>
                    <a:pt x="2293" y="63"/>
                    <a:pt x="2034" y="0"/>
                    <a:pt x="1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3" name="Google Shape;4852;p41">
              <a:extLst>
                <a:ext uri="{FF2B5EF4-FFF2-40B4-BE49-F238E27FC236}">
                  <a16:creationId xmlns:a16="http://schemas.microsoft.com/office/drawing/2014/main" id="{0CE986DE-1E1E-4CB7-B615-094E3ECA63A2}"/>
                </a:ext>
              </a:extLst>
            </p:cNvPr>
            <p:cNvSpPr/>
            <p:nvPr/>
          </p:nvSpPr>
          <p:spPr>
            <a:xfrm>
              <a:off x="962425" y="4134850"/>
              <a:ext cx="142500" cy="172800"/>
            </a:xfrm>
            <a:custGeom>
              <a:avLst/>
              <a:gdLst/>
              <a:ahLst/>
              <a:cxnLst/>
              <a:rect l="l" t="t" r="r" b="b"/>
              <a:pathLst>
                <a:path w="5700" h="6912" extrusionOk="0">
                  <a:moveTo>
                    <a:pt x="5130" y="0"/>
                  </a:moveTo>
                  <a:cubicBezTo>
                    <a:pt x="5016" y="0"/>
                    <a:pt x="4899" y="39"/>
                    <a:pt x="4796" y="125"/>
                  </a:cubicBezTo>
                  <a:lnTo>
                    <a:pt x="279" y="3963"/>
                  </a:lnTo>
                  <a:cubicBezTo>
                    <a:pt x="1" y="4200"/>
                    <a:pt x="44" y="4640"/>
                    <a:pt x="363" y="4817"/>
                  </a:cubicBezTo>
                  <a:lnTo>
                    <a:pt x="4023" y="6845"/>
                  </a:lnTo>
                  <a:cubicBezTo>
                    <a:pt x="4104" y="6891"/>
                    <a:pt x="4191" y="6912"/>
                    <a:pt x="4275" y="6912"/>
                  </a:cubicBezTo>
                  <a:cubicBezTo>
                    <a:pt x="4522" y="6912"/>
                    <a:pt x="4753" y="6734"/>
                    <a:pt x="4792" y="6466"/>
                  </a:cubicBezTo>
                  <a:lnTo>
                    <a:pt x="5649" y="602"/>
                  </a:lnTo>
                  <a:cubicBezTo>
                    <a:pt x="5700" y="257"/>
                    <a:pt x="5425" y="0"/>
                    <a:pt x="5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4" name="Google Shape;4853;p41">
              <a:extLst>
                <a:ext uri="{FF2B5EF4-FFF2-40B4-BE49-F238E27FC236}">
                  <a16:creationId xmlns:a16="http://schemas.microsoft.com/office/drawing/2014/main" id="{350185A7-7C23-4143-875C-BD883B17F816}"/>
                </a:ext>
              </a:extLst>
            </p:cNvPr>
            <p:cNvSpPr/>
            <p:nvPr/>
          </p:nvSpPr>
          <p:spPr>
            <a:xfrm>
              <a:off x="1096200" y="3999675"/>
              <a:ext cx="81250" cy="130425"/>
            </a:xfrm>
            <a:custGeom>
              <a:avLst/>
              <a:gdLst/>
              <a:ahLst/>
              <a:cxnLst/>
              <a:rect l="l" t="t" r="r" b="b"/>
              <a:pathLst>
                <a:path w="3250" h="5217" extrusionOk="0">
                  <a:moveTo>
                    <a:pt x="2902" y="0"/>
                  </a:moveTo>
                  <a:cubicBezTo>
                    <a:pt x="2795" y="0"/>
                    <a:pt x="2690" y="57"/>
                    <a:pt x="2634" y="157"/>
                  </a:cubicBezTo>
                  <a:lnTo>
                    <a:pt x="82" y="4764"/>
                  </a:lnTo>
                  <a:cubicBezTo>
                    <a:pt x="0" y="4910"/>
                    <a:pt x="52" y="5095"/>
                    <a:pt x="198" y="5178"/>
                  </a:cubicBezTo>
                  <a:cubicBezTo>
                    <a:pt x="198" y="5178"/>
                    <a:pt x="198" y="5178"/>
                    <a:pt x="198" y="5178"/>
                  </a:cubicBezTo>
                  <a:lnTo>
                    <a:pt x="198" y="5178"/>
                  </a:lnTo>
                  <a:cubicBezTo>
                    <a:pt x="198" y="5179"/>
                    <a:pt x="199" y="5179"/>
                    <a:pt x="199" y="5179"/>
                  </a:cubicBezTo>
                  <a:cubicBezTo>
                    <a:pt x="199" y="5179"/>
                    <a:pt x="199" y="5179"/>
                    <a:pt x="199" y="5178"/>
                  </a:cubicBezTo>
                  <a:lnTo>
                    <a:pt x="199" y="5178"/>
                  </a:lnTo>
                  <a:cubicBezTo>
                    <a:pt x="246" y="5204"/>
                    <a:pt x="297" y="5216"/>
                    <a:pt x="347" y="5216"/>
                  </a:cubicBezTo>
                  <a:cubicBezTo>
                    <a:pt x="454" y="5216"/>
                    <a:pt x="557" y="5160"/>
                    <a:pt x="612" y="5060"/>
                  </a:cubicBezTo>
                  <a:lnTo>
                    <a:pt x="3168" y="453"/>
                  </a:lnTo>
                  <a:cubicBezTo>
                    <a:pt x="3249" y="306"/>
                    <a:pt x="3198" y="122"/>
                    <a:pt x="3050" y="38"/>
                  </a:cubicBezTo>
                  <a:lnTo>
                    <a:pt x="3049" y="38"/>
                  </a:lnTo>
                  <a:cubicBezTo>
                    <a:pt x="3002" y="13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5" name="Google Shape;4854;p41">
              <a:extLst>
                <a:ext uri="{FF2B5EF4-FFF2-40B4-BE49-F238E27FC236}">
                  <a16:creationId xmlns:a16="http://schemas.microsoft.com/office/drawing/2014/main" id="{93FF4BD1-3CDF-42AD-9D35-47BF64973EAB}"/>
                </a:ext>
              </a:extLst>
            </p:cNvPr>
            <p:cNvSpPr/>
            <p:nvPr/>
          </p:nvSpPr>
          <p:spPr>
            <a:xfrm>
              <a:off x="1267575" y="3236425"/>
              <a:ext cx="420500" cy="368175"/>
            </a:xfrm>
            <a:custGeom>
              <a:avLst/>
              <a:gdLst/>
              <a:ahLst/>
              <a:cxnLst/>
              <a:rect l="l" t="t" r="r" b="b"/>
              <a:pathLst>
                <a:path w="16820" h="14727" extrusionOk="0">
                  <a:moveTo>
                    <a:pt x="7374" y="3750"/>
                  </a:moveTo>
                  <a:lnTo>
                    <a:pt x="12025" y="6328"/>
                  </a:lnTo>
                  <a:lnTo>
                    <a:pt x="9448" y="10979"/>
                  </a:lnTo>
                  <a:lnTo>
                    <a:pt x="4796" y="8401"/>
                  </a:lnTo>
                  <a:lnTo>
                    <a:pt x="7374" y="3750"/>
                  </a:lnTo>
                  <a:close/>
                  <a:moveTo>
                    <a:pt x="8417" y="1"/>
                  </a:moveTo>
                  <a:cubicBezTo>
                    <a:pt x="5827" y="1"/>
                    <a:pt x="3315" y="1369"/>
                    <a:pt x="1971" y="3794"/>
                  </a:cubicBezTo>
                  <a:cubicBezTo>
                    <a:pt x="0" y="7351"/>
                    <a:pt x="1284" y="11832"/>
                    <a:pt x="4842" y="13802"/>
                  </a:cubicBezTo>
                  <a:cubicBezTo>
                    <a:pt x="5972" y="14429"/>
                    <a:pt x="7197" y="14727"/>
                    <a:pt x="8404" y="14727"/>
                  </a:cubicBezTo>
                  <a:cubicBezTo>
                    <a:pt x="10993" y="14727"/>
                    <a:pt x="13505" y="13358"/>
                    <a:pt x="14849" y="10932"/>
                  </a:cubicBezTo>
                  <a:cubicBezTo>
                    <a:pt x="16819" y="7376"/>
                    <a:pt x="15535" y="2896"/>
                    <a:pt x="11979" y="925"/>
                  </a:cubicBezTo>
                  <a:cubicBezTo>
                    <a:pt x="10849" y="298"/>
                    <a:pt x="9624" y="1"/>
                    <a:pt x="8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6" name="Google Shape;4855;p41">
              <a:extLst>
                <a:ext uri="{FF2B5EF4-FFF2-40B4-BE49-F238E27FC236}">
                  <a16:creationId xmlns:a16="http://schemas.microsoft.com/office/drawing/2014/main" id="{A1E3625C-B1E5-484C-BFD3-50965BE66D79}"/>
                </a:ext>
              </a:extLst>
            </p:cNvPr>
            <p:cNvSpPr/>
            <p:nvPr/>
          </p:nvSpPr>
          <p:spPr>
            <a:xfrm>
              <a:off x="1302175" y="3257975"/>
              <a:ext cx="361325" cy="325100"/>
            </a:xfrm>
            <a:custGeom>
              <a:avLst/>
              <a:gdLst/>
              <a:ahLst/>
              <a:cxnLst/>
              <a:rect l="l" t="t" r="r" b="b"/>
              <a:pathLst>
                <a:path w="14453" h="13004" extrusionOk="0">
                  <a:moveTo>
                    <a:pt x="7037" y="676"/>
                  </a:moveTo>
                  <a:cubicBezTo>
                    <a:pt x="7992" y="676"/>
                    <a:pt x="8959" y="910"/>
                    <a:pt x="9851" y="1404"/>
                  </a:cubicBezTo>
                  <a:cubicBezTo>
                    <a:pt x="10501" y="1764"/>
                    <a:pt x="11054" y="2230"/>
                    <a:pt x="11501" y="2770"/>
                  </a:cubicBezTo>
                  <a:cubicBezTo>
                    <a:pt x="12995" y="4565"/>
                    <a:pt x="13320" y="7166"/>
                    <a:pt x="12123" y="9327"/>
                  </a:cubicBezTo>
                  <a:cubicBezTo>
                    <a:pt x="11060" y="11244"/>
                    <a:pt x="9068" y="12328"/>
                    <a:pt x="7016" y="12328"/>
                  </a:cubicBezTo>
                  <a:cubicBezTo>
                    <a:pt x="6061" y="12328"/>
                    <a:pt x="5094" y="12093"/>
                    <a:pt x="4202" y="11599"/>
                  </a:cubicBezTo>
                  <a:cubicBezTo>
                    <a:pt x="1390" y="10040"/>
                    <a:pt x="372" y="6487"/>
                    <a:pt x="1930" y="3676"/>
                  </a:cubicBezTo>
                  <a:cubicBezTo>
                    <a:pt x="2993" y="1759"/>
                    <a:pt x="4986" y="676"/>
                    <a:pt x="7037" y="676"/>
                  </a:cubicBezTo>
                  <a:close/>
                  <a:moveTo>
                    <a:pt x="7037" y="1"/>
                  </a:moveTo>
                  <a:cubicBezTo>
                    <a:pt x="4747" y="1"/>
                    <a:pt x="2524" y="1210"/>
                    <a:pt x="1338" y="3351"/>
                  </a:cubicBezTo>
                  <a:cubicBezTo>
                    <a:pt x="1" y="5763"/>
                    <a:pt x="365" y="8665"/>
                    <a:pt x="2032" y="10669"/>
                  </a:cubicBezTo>
                  <a:cubicBezTo>
                    <a:pt x="2533" y="11269"/>
                    <a:pt x="3150" y="11790"/>
                    <a:pt x="3873" y="12189"/>
                  </a:cubicBezTo>
                  <a:cubicBezTo>
                    <a:pt x="4870" y="12742"/>
                    <a:pt x="5950" y="13004"/>
                    <a:pt x="7016" y="13004"/>
                  </a:cubicBezTo>
                  <a:cubicBezTo>
                    <a:pt x="9306" y="13004"/>
                    <a:pt x="11529" y="11795"/>
                    <a:pt x="12715" y="9654"/>
                  </a:cubicBezTo>
                  <a:cubicBezTo>
                    <a:pt x="14452" y="6518"/>
                    <a:pt x="13313" y="2551"/>
                    <a:pt x="10180" y="815"/>
                  </a:cubicBezTo>
                  <a:cubicBezTo>
                    <a:pt x="9183" y="263"/>
                    <a:pt x="8103" y="1"/>
                    <a:pt x="7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7" name="Google Shape;4856;p41">
              <a:extLst>
                <a:ext uri="{FF2B5EF4-FFF2-40B4-BE49-F238E27FC236}">
                  <a16:creationId xmlns:a16="http://schemas.microsoft.com/office/drawing/2014/main" id="{A67C49ED-0BCC-4206-A4D8-4E75A911432B}"/>
                </a:ext>
              </a:extLst>
            </p:cNvPr>
            <p:cNvSpPr/>
            <p:nvPr/>
          </p:nvSpPr>
          <p:spPr>
            <a:xfrm>
              <a:off x="1366275" y="3308975"/>
              <a:ext cx="223075" cy="223075"/>
            </a:xfrm>
            <a:custGeom>
              <a:avLst/>
              <a:gdLst/>
              <a:ahLst/>
              <a:cxnLst/>
              <a:rect l="l" t="t" r="r" b="b"/>
              <a:pathLst>
                <a:path w="8923" h="8923" extrusionOk="0">
                  <a:moveTo>
                    <a:pt x="3426" y="848"/>
                  </a:moveTo>
                  <a:lnTo>
                    <a:pt x="8077" y="3426"/>
                  </a:lnTo>
                  <a:lnTo>
                    <a:pt x="5500" y="8077"/>
                  </a:lnTo>
                  <a:lnTo>
                    <a:pt x="848" y="5499"/>
                  </a:lnTo>
                  <a:lnTo>
                    <a:pt x="3426" y="848"/>
                  </a:lnTo>
                  <a:close/>
                  <a:moveTo>
                    <a:pt x="3183" y="1"/>
                  </a:moveTo>
                  <a:lnTo>
                    <a:pt x="1" y="5741"/>
                  </a:lnTo>
                  <a:lnTo>
                    <a:pt x="5741" y="8923"/>
                  </a:lnTo>
                  <a:lnTo>
                    <a:pt x="8923" y="318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8" name="Google Shape;4857;p41">
              <a:extLst>
                <a:ext uri="{FF2B5EF4-FFF2-40B4-BE49-F238E27FC236}">
                  <a16:creationId xmlns:a16="http://schemas.microsoft.com/office/drawing/2014/main" id="{8D05C39B-1C69-4522-BDA5-42FA5561480A}"/>
                </a:ext>
              </a:extLst>
            </p:cNvPr>
            <p:cNvSpPr/>
            <p:nvPr/>
          </p:nvSpPr>
          <p:spPr>
            <a:xfrm>
              <a:off x="1286700" y="3360300"/>
              <a:ext cx="381375" cy="244350"/>
            </a:xfrm>
            <a:custGeom>
              <a:avLst/>
              <a:gdLst/>
              <a:ahLst/>
              <a:cxnLst/>
              <a:rect l="l" t="t" r="r" b="b"/>
              <a:pathLst>
                <a:path w="15255" h="9774" extrusionOk="0">
                  <a:moveTo>
                    <a:pt x="14592" y="0"/>
                  </a:moveTo>
                  <a:cubicBezTo>
                    <a:pt x="14485" y="927"/>
                    <a:pt x="14201" y="1848"/>
                    <a:pt x="13722" y="2713"/>
                  </a:cubicBezTo>
                  <a:cubicBezTo>
                    <a:pt x="12378" y="5138"/>
                    <a:pt x="9867" y="6508"/>
                    <a:pt x="7278" y="6508"/>
                  </a:cubicBezTo>
                  <a:cubicBezTo>
                    <a:pt x="6070" y="6508"/>
                    <a:pt x="4845" y="6210"/>
                    <a:pt x="3714" y="5583"/>
                  </a:cubicBezTo>
                  <a:cubicBezTo>
                    <a:pt x="2063" y="4667"/>
                    <a:pt x="909" y="3208"/>
                    <a:pt x="336" y="1554"/>
                  </a:cubicBezTo>
                  <a:lnTo>
                    <a:pt x="336" y="1554"/>
                  </a:lnTo>
                  <a:cubicBezTo>
                    <a:pt x="1" y="4432"/>
                    <a:pt x="1388" y="7358"/>
                    <a:pt x="4078" y="8849"/>
                  </a:cubicBezTo>
                  <a:cubicBezTo>
                    <a:pt x="5209" y="9476"/>
                    <a:pt x="6433" y="9773"/>
                    <a:pt x="7641" y="9773"/>
                  </a:cubicBezTo>
                  <a:cubicBezTo>
                    <a:pt x="10231" y="9773"/>
                    <a:pt x="12742" y="8405"/>
                    <a:pt x="14086" y="5980"/>
                  </a:cubicBezTo>
                  <a:cubicBezTo>
                    <a:pt x="15140" y="4073"/>
                    <a:pt x="15255" y="1906"/>
                    <a:pt x="1459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9" name="Google Shape;4858;p41">
              <a:extLst>
                <a:ext uri="{FF2B5EF4-FFF2-40B4-BE49-F238E27FC236}">
                  <a16:creationId xmlns:a16="http://schemas.microsoft.com/office/drawing/2014/main" id="{C6609FD2-6BCC-463E-8708-B57C4DD67B07}"/>
                </a:ext>
              </a:extLst>
            </p:cNvPr>
            <p:cNvSpPr/>
            <p:nvPr/>
          </p:nvSpPr>
          <p:spPr>
            <a:xfrm>
              <a:off x="569225" y="4267425"/>
              <a:ext cx="70225" cy="70200"/>
            </a:xfrm>
            <a:custGeom>
              <a:avLst/>
              <a:gdLst/>
              <a:ahLst/>
              <a:cxnLst/>
              <a:rect l="l" t="t" r="r" b="b"/>
              <a:pathLst>
                <a:path w="2809" h="2808" extrusionOk="0">
                  <a:moveTo>
                    <a:pt x="2182" y="0"/>
                  </a:moveTo>
                  <a:lnTo>
                    <a:pt x="1" y="625"/>
                  </a:lnTo>
                  <a:lnTo>
                    <a:pt x="625" y="2808"/>
                  </a:lnTo>
                  <a:lnTo>
                    <a:pt x="2808" y="2182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0" name="Google Shape;4859;p41">
              <a:extLst>
                <a:ext uri="{FF2B5EF4-FFF2-40B4-BE49-F238E27FC236}">
                  <a16:creationId xmlns:a16="http://schemas.microsoft.com/office/drawing/2014/main" id="{4F5FC282-0ECD-4048-AF4E-4EC7292C0C66}"/>
                </a:ext>
              </a:extLst>
            </p:cNvPr>
            <p:cNvSpPr/>
            <p:nvPr/>
          </p:nvSpPr>
          <p:spPr>
            <a:xfrm>
              <a:off x="584550" y="4282725"/>
              <a:ext cx="39525" cy="39500"/>
            </a:xfrm>
            <a:custGeom>
              <a:avLst/>
              <a:gdLst/>
              <a:ahLst/>
              <a:cxnLst/>
              <a:rect l="l" t="t" r="r" b="b"/>
              <a:pathLst>
                <a:path w="1581" h="1580" extrusionOk="0">
                  <a:moveTo>
                    <a:pt x="1228" y="0"/>
                  </a:moveTo>
                  <a:lnTo>
                    <a:pt x="1" y="353"/>
                  </a:lnTo>
                  <a:lnTo>
                    <a:pt x="352" y="1580"/>
                  </a:lnTo>
                  <a:lnTo>
                    <a:pt x="1580" y="1229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1" name="Google Shape;4860;p41">
              <a:extLst>
                <a:ext uri="{FF2B5EF4-FFF2-40B4-BE49-F238E27FC236}">
                  <a16:creationId xmlns:a16="http://schemas.microsoft.com/office/drawing/2014/main" id="{C82FF152-465B-475E-BEB8-9A224D84E568}"/>
                </a:ext>
              </a:extLst>
            </p:cNvPr>
            <p:cNvSpPr/>
            <p:nvPr/>
          </p:nvSpPr>
          <p:spPr>
            <a:xfrm>
              <a:off x="1162225" y="4599775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2" y="1"/>
                  </a:moveTo>
                  <a:lnTo>
                    <a:pt x="1" y="627"/>
                  </a:lnTo>
                  <a:lnTo>
                    <a:pt x="627" y="2809"/>
                  </a:lnTo>
                  <a:lnTo>
                    <a:pt x="2808" y="2184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2" name="Google Shape;4861;p41">
              <a:extLst>
                <a:ext uri="{FF2B5EF4-FFF2-40B4-BE49-F238E27FC236}">
                  <a16:creationId xmlns:a16="http://schemas.microsoft.com/office/drawing/2014/main" id="{0AF8FA75-4E91-4F69-A821-E7FA258DEFB6}"/>
                </a:ext>
              </a:extLst>
            </p:cNvPr>
            <p:cNvSpPr/>
            <p:nvPr/>
          </p:nvSpPr>
          <p:spPr>
            <a:xfrm>
              <a:off x="1177625" y="4615225"/>
              <a:ext cx="39525" cy="39525"/>
            </a:xfrm>
            <a:custGeom>
              <a:avLst/>
              <a:gdLst/>
              <a:ahLst/>
              <a:cxnLst/>
              <a:rect l="l" t="t" r="r" b="b"/>
              <a:pathLst>
                <a:path w="1581" h="1581" extrusionOk="0">
                  <a:moveTo>
                    <a:pt x="1228" y="1"/>
                  </a:moveTo>
                  <a:lnTo>
                    <a:pt x="1" y="352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3" name="Google Shape;4862;p41">
              <a:extLst>
                <a:ext uri="{FF2B5EF4-FFF2-40B4-BE49-F238E27FC236}">
                  <a16:creationId xmlns:a16="http://schemas.microsoft.com/office/drawing/2014/main" id="{A29D9C8D-6667-4B3C-ACE7-C72EA4B15B87}"/>
                </a:ext>
              </a:extLst>
            </p:cNvPr>
            <p:cNvSpPr/>
            <p:nvPr/>
          </p:nvSpPr>
          <p:spPr>
            <a:xfrm>
              <a:off x="1088625" y="3340650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4" y="1"/>
                  </a:moveTo>
                  <a:lnTo>
                    <a:pt x="1" y="627"/>
                  </a:lnTo>
                  <a:lnTo>
                    <a:pt x="627" y="2808"/>
                  </a:lnTo>
                  <a:lnTo>
                    <a:pt x="2808" y="2183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4" name="Google Shape;4863;p41">
              <a:extLst>
                <a:ext uri="{FF2B5EF4-FFF2-40B4-BE49-F238E27FC236}">
                  <a16:creationId xmlns:a16="http://schemas.microsoft.com/office/drawing/2014/main" id="{5722F873-C3A1-42CD-9B92-DBE9770C78F8}"/>
                </a:ext>
              </a:extLst>
            </p:cNvPr>
            <p:cNvSpPr/>
            <p:nvPr/>
          </p:nvSpPr>
          <p:spPr>
            <a:xfrm>
              <a:off x="1104075" y="3356025"/>
              <a:ext cx="39500" cy="39500"/>
            </a:xfrm>
            <a:custGeom>
              <a:avLst/>
              <a:gdLst/>
              <a:ahLst/>
              <a:cxnLst/>
              <a:rect l="l" t="t" r="r" b="b"/>
              <a:pathLst>
                <a:path w="1580" h="1580" extrusionOk="0">
                  <a:moveTo>
                    <a:pt x="1227" y="1"/>
                  </a:moveTo>
                  <a:lnTo>
                    <a:pt x="0" y="353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5" name="Google Shape;4864;p41">
              <a:extLst>
                <a:ext uri="{FF2B5EF4-FFF2-40B4-BE49-F238E27FC236}">
                  <a16:creationId xmlns:a16="http://schemas.microsoft.com/office/drawing/2014/main" id="{0EFC1E5F-5CFA-4804-926A-71272B30E0C9}"/>
                </a:ext>
              </a:extLst>
            </p:cNvPr>
            <p:cNvSpPr/>
            <p:nvPr/>
          </p:nvSpPr>
          <p:spPr>
            <a:xfrm>
              <a:off x="1681750" y="3673125"/>
              <a:ext cx="70200" cy="70225"/>
            </a:xfrm>
            <a:custGeom>
              <a:avLst/>
              <a:gdLst/>
              <a:ahLst/>
              <a:cxnLst/>
              <a:rect l="l" t="t" r="r" b="b"/>
              <a:pathLst>
                <a:path w="2808" h="2809" extrusionOk="0">
                  <a:moveTo>
                    <a:pt x="2183" y="1"/>
                  </a:moveTo>
                  <a:lnTo>
                    <a:pt x="0" y="626"/>
                  </a:lnTo>
                  <a:lnTo>
                    <a:pt x="626" y="2808"/>
                  </a:lnTo>
                  <a:lnTo>
                    <a:pt x="2808" y="2182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6" name="Google Shape;4865;p41">
              <a:extLst>
                <a:ext uri="{FF2B5EF4-FFF2-40B4-BE49-F238E27FC236}">
                  <a16:creationId xmlns:a16="http://schemas.microsoft.com/office/drawing/2014/main" id="{B88DF1DA-51A5-4E80-BA38-A290933D9783}"/>
                </a:ext>
              </a:extLst>
            </p:cNvPr>
            <p:cNvSpPr/>
            <p:nvPr/>
          </p:nvSpPr>
          <p:spPr>
            <a:xfrm>
              <a:off x="1697100" y="36884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1228" y="1"/>
                  </a:moveTo>
                  <a:lnTo>
                    <a:pt x="1" y="353"/>
                  </a:lnTo>
                  <a:lnTo>
                    <a:pt x="352" y="1581"/>
                  </a:lnTo>
                  <a:lnTo>
                    <a:pt x="1580" y="1229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7" name="Google Shape;4866;p41">
              <a:extLst>
                <a:ext uri="{FF2B5EF4-FFF2-40B4-BE49-F238E27FC236}">
                  <a16:creationId xmlns:a16="http://schemas.microsoft.com/office/drawing/2014/main" id="{A4411E42-414C-4E71-979F-08E6D2B5DA81}"/>
                </a:ext>
              </a:extLst>
            </p:cNvPr>
            <p:cNvSpPr/>
            <p:nvPr/>
          </p:nvSpPr>
          <p:spPr>
            <a:xfrm>
              <a:off x="908550" y="3564750"/>
              <a:ext cx="1660900" cy="1520425"/>
            </a:xfrm>
            <a:custGeom>
              <a:avLst/>
              <a:gdLst/>
              <a:ahLst/>
              <a:cxnLst/>
              <a:rect l="l" t="t" r="r" b="b"/>
              <a:pathLst>
                <a:path w="66436" h="60817" extrusionOk="0">
                  <a:moveTo>
                    <a:pt x="47016" y="0"/>
                  </a:moveTo>
                  <a:lnTo>
                    <a:pt x="0" y="33827"/>
                  </a:lnTo>
                  <a:lnTo>
                    <a:pt x="19419" y="60817"/>
                  </a:lnTo>
                  <a:lnTo>
                    <a:pt x="66435" y="26991"/>
                  </a:lnTo>
                  <a:lnTo>
                    <a:pt x="47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8" name="Google Shape;4867;p41">
              <a:extLst>
                <a:ext uri="{FF2B5EF4-FFF2-40B4-BE49-F238E27FC236}">
                  <a16:creationId xmlns:a16="http://schemas.microsoft.com/office/drawing/2014/main" id="{E428C70F-1F16-4697-AF7B-A3CB9C45E30A}"/>
                </a:ext>
              </a:extLst>
            </p:cNvPr>
            <p:cNvSpPr/>
            <p:nvPr/>
          </p:nvSpPr>
          <p:spPr>
            <a:xfrm>
              <a:off x="2039450" y="3561900"/>
              <a:ext cx="574425" cy="680750"/>
            </a:xfrm>
            <a:custGeom>
              <a:avLst/>
              <a:gdLst/>
              <a:ahLst/>
              <a:cxnLst/>
              <a:rect l="l" t="t" r="r" b="b"/>
              <a:pathLst>
                <a:path w="22977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22976" y="15682"/>
                  </a:lnTo>
                  <a:lnTo>
                    <a:pt x="13180" y="2066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9" name="Google Shape;4868;p41">
              <a:extLst>
                <a:ext uri="{FF2B5EF4-FFF2-40B4-BE49-F238E27FC236}">
                  <a16:creationId xmlns:a16="http://schemas.microsoft.com/office/drawing/2014/main" id="{372E519B-0E6B-4A73-8A1D-F2A590160621}"/>
                </a:ext>
              </a:extLst>
            </p:cNvPr>
            <p:cNvSpPr/>
            <p:nvPr/>
          </p:nvSpPr>
          <p:spPr>
            <a:xfrm>
              <a:off x="2039450" y="3561900"/>
              <a:ext cx="532100" cy="680750"/>
            </a:xfrm>
            <a:custGeom>
              <a:avLst/>
              <a:gdLst/>
              <a:ahLst/>
              <a:cxnLst/>
              <a:rect l="l" t="t" r="r" b="b"/>
              <a:pathLst>
                <a:path w="21284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0" name="Google Shape;4869;p41">
              <a:extLst>
                <a:ext uri="{FF2B5EF4-FFF2-40B4-BE49-F238E27FC236}">
                  <a16:creationId xmlns:a16="http://schemas.microsoft.com/office/drawing/2014/main" id="{ECEC8021-E4FA-40F2-99E4-F9C7491B3CDB}"/>
                </a:ext>
              </a:extLst>
            </p:cNvPr>
            <p:cNvSpPr/>
            <p:nvPr/>
          </p:nvSpPr>
          <p:spPr>
            <a:xfrm>
              <a:off x="2039475" y="3749100"/>
              <a:ext cx="432475" cy="449450"/>
            </a:xfrm>
            <a:custGeom>
              <a:avLst/>
              <a:gdLst/>
              <a:ahLst/>
              <a:cxnLst/>
              <a:rect l="l" t="t" r="r" b="b"/>
              <a:pathLst>
                <a:path w="17299" h="17978" extrusionOk="0">
                  <a:moveTo>
                    <a:pt x="6210" y="0"/>
                  </a:moveTo>
                  <a:cubicBezTo>
                    <a:pt x="4252" y="0"/>
                    <a:pt x="2274" y="588"/>
                    <a:pt x="558" y="1810"/>
                  </a:cubicBezTo>
                  <a:cubicBezTo>
                    <a:pt x="468" y="1875"/>
                    <a:pt x="389" y="1946"/>
                    <a:pt x="301" y="2012"/>
                  </a:cubicBezTo>
                  <a:lnTo>
                    <a:pt x="1" y="4062"/>
                  </a:lnTo>
                  <a:lnTo>
                    <a:pt x="9795" y="17676"/>
                  </a:lnTo>
                  <a:lnTo>
                    <a:pt x="11468" y="17977"/>
                  </a:lnTo>
                  <a:cubicBezTo>
                    <a:pt x="11605" y="17890"/>
                    <a:pt x="11746" y="17809"/>
                    <a:pt x="11882" y="17713"/>
                  </a:cubicBezTo>
                  <a:cubicBezTo>
                    <a:pt x="16273" y="14586"/>
                    <a:pt x="17298" y="8491"/>
                    <a:pt x="14171" y="4101"/>
                  </a:cubicBezTo>
                  <a:cubicBezTo>
                    <a:pt x="12266" y="1426"/>
                    <a:pt x="9261" y="0"/>
                    <a:pt x="621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1" name="Google Shape;4870;p41">
              <a:extLst>
                <a:ext uri="{FF2B5EF4-FFF2-40B4-BE49-F238E27FC236}">
                  <a16:creationId xmlns:a16="http://schemas.microsoft.com/office/drawing/2014/main" id="{2711F5F4-AAF7-495B-BD20-1806451655CF}"/>
                </a:ext>
              </a:extLst>
            </p:cNvPr>
            <p:cNvSpPr/>
            <p:nvPr/>
          </p:nvSpPr>
          <p:spPr>
            <a:xfrm>
              <a:off x="1062575" y="3834800"/>
              <a:ext cx="1185650" cy="1099125"/>
            </a:xfrm>
            <a:custGeom>
              <a:avLst/>
              <a:gdLst/>
              <a:ahLst/>
              <a:cxnLst/>
              <a:rect l="l" t="t" r="r" b="b"/>
              <a:pathLst>
                <a:path w="47426" h="43965" extrusionOk="0">
                  <a:moveTo>
                    <a:pt x="30256" y="0"/>
                  </a:moveTo>
                  <a:lnTo>
                    <a:pt x="851" y="21158"/>
                  </a:lnTo>
                  <a:cubicBezTo>
                    <a:pt x="1861" y="22653"/>
                    <a:pt x="1510" y="24688"/>
                    <a:pt x="35" y="25748"/>
                  </a:cubicBezTo>
                  <a:cubicBezTo>
                    <a:pt x="24" y="25756"/>
                    <a:pt x="12" y="25763"/>
                    <a:pt x="1" y="25770"/>
                  </a:cubicBezTo>
                  <a:lnTo>
                    <a:pt x="12560" y="43227"/>
                  </a:lnTo>
                  <a:cubicBezTo>
                    <a:pt x="12570" y="43220"/>
                    <a:pt x="12579" y="43211"/>
                    <a:pt x="12590" y="43201"/>
                  </a:cubicBezTo>
                  <a:cubicBezTo>
                    <a:pt x="13182" y="42776"/>
                    <a:pt x="13865" y="42571"/>
                    <a:pt x="14542" y="42571"/>
                  </a:cubicBezTo>
                  <a:cubicBezTo>
                    <a:pt x="15583" y="42571"/>
                    <a:pt x="16609" y="43055"/>
                    <a:pt x="17264" y="43965"/>
                  </a:cubicBezTo>
                  <a:lnTo>
                    <a:pt x="46661" y="22813"/>
                  </a:lnTo>
                  <a:cubicBezTo>
                    <a:pt x="45582" y="21313"/>
                    <a:pt x="45923" y="19220"/>
                    <a:pt x="47425" y="18141"/>
                  </a:cubicBezTo>
                  <a:lnTo>
                    <a:pt x="34869" y="687"/>
                  </a:lnTo>
                  <a:cubicBezTo>
                    <a:pt x="34278" y="1112"/>
                    <a:pt x="33595" y="1316"/>
                    <a:pt x="32920" y="1316"/>
                  </a:cubicBezTo>
                  <a:cubicBezTo>
                    <a:pt x="31909" y="1316"/>
                    <a:pt x="30913" y="859"/>
                    <a:pt x="30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2" name="Google Shape;4871;p41">
              <a:extLst>
                <a:ext uri="{FF2B5EF4-FFF2-40B4-BE49-F238E27FC236}">
                  <a16:creationId xmlns:a16="http://schemas.microsoft.com/office/drawing/2014/main" id="{86C18447-42AA-498C-B60B-F00B8E4B6085}"/>
                </a:ext>
              </a:extLst>
            </p:cNvPr>
            <p:cNvSpPr/>
            <p:nvPr/>
          </p:nvSpPr>
          <p:spPr>
            <a:xfrm>
              <a:off x="1341025" y="4104200"/>
              <a:ext cx="648500" cy="553350"/>
            </a:xfrm>
            <a:custGeom>
              <a:avLst/>
              <a:gdLst/>
              <a:ahLst/>
              <a:cxnLst/>
              <a:rect l="l" t="t" r="r" b="b"/>
              <a:pathLst>
                <a:path w="25940" h="22134" extrusionOk="0">
                  <a:moveTo>
                    <a:pt x="11839" y="4029"/>
                  </a:moveTo>
                  <a:cubicBezTo>
                    <a:pt x="11846" y="4029"/>
                    <a:pt x="11853" y="4030"/>
                    <a:pt x="11860" y="4031"/>
                  </a:cubicBezTo>
                  <a:cubicBezTo>
                    <a:pt x="11899" y="4037"/>
                    <a:pt x="11928" y="4055"/>
                    <a:pt x="11949" y="4086"/>
                  </a:cubicBezTo>
                  <a:cubicBezTo>
                    <a:pt x="11971" y="4116"/>
                    <a:pt x="11979" y="4147"/>
                    <a:pt x="11972" y="4183"/>
                  </a:cubicBezTo>
                  <a:lnTo>
                    <a:pt x="11951" y="4313"/>
                  </a:lnTo>
                  <a:lnTo>
                    <a:pt x="11822" y="4292"/>
                  </a:lnTo>
                  <a:cubicBezTo>
                    <a:pt x="11782" y="4288"/>
                    <a:pt x="11756" y="4270"/>
                    <a:pt x="11731" y="4239"/>
                  </a:cubicBezTo>
                  <a:cubicBezTo>
                    <a:pt x="11710" y="4209"/>
                    <a:pt x="11703" y="4179"/>
                    <a:pt x="11710" y="4140"/>
                  </a:cubicBezTo>
                  <a:cubicBezTo>
                    <a:pt x="11720" y="4076"/>
                    <a:pt x="11779" y="4029"/>
                    <a:pt x="11839" y="4029"/>
                  </a:cubicBezTo>
                  <a:close/>
                  <a:moveTo>
                    <a:pt x="19600" y="14947"/>
                  </a:moveTo>
                  <a:lnTo>
                    <a:pt x="19733" y="14968"/>
                  </a:lnTo>
                  <a:cubicBezTo>
                    <a:pt x="19769" y="14974"/>
                    <a:pt x="19798" y="14994"/>
                    <a:pt x="19819" y="15023"/>
                  </a:cubicBezTo>
                  <a:cubicBezTo>
                    <a:pt x="19841" y="15053"/>
                    <a:pt x="19848" y="15086"/>
                    <a:pt x="19842" y="15121"/>
                  </a:cubicBezTo>
                  <a:cubicBezTo>
                    <a:pt x="19836" y="15157"/>
                    <a:pt x="19819" y="15186"/>
                    <a:pt x="19789" y="15207"/>
                  </a:cubicBezTo>
                  <a:cubicBezTo>
                    <a:pt x="19765" y="15224"/>
                    <a:pt x="19740" y="15233"/>
                    <a:pt x="19713" y="15233"/>
                  </a:cubicBezTo>
                  <a:cubicBezTo>
                    <a:pt x="19705" y="15233"/>
                    <a:pt x="19697" y="15232"/>
                    <a:pt x="19689" y="15230"/>
                  </a:cubicBezTo>
                  <a:cubicBezTo>
                    <a:pt x="19650" y="15225"/>
                    <a:pt x="19624" y="15207"/>
                    <a:pt x="19603" y="15179"/>
                  </a:cubicBezTo>
                  <a:cubicBezTo>
                    <a:pt x="19590" y="15152"/>
                    <a:pt x="19574" y="15116"/>
                    <a:pt x="19578" y="15078"/>
                  </a:cubicBezTo>
                  <a:lnTo>
                    <a:pt x="19600" y="14947"/>
                  </a:lnTo>
                  <a:close/>
                  <a:moveTo>
                    <a:pt x="11845" y="1"/>
                  </a:moveTo>
                  <a:cubicBezTo>
                    <a:pt x="9842" y="1"/>
                    <a:pt x="8069" y="1454"/>
                    <a:pt x="7736" y="3494"/>
                  </a:cubicBezTo>
                  <a:cubicBezTo>
                    <a:pt x="7558" y="4584"/>
                    <a:pt x="7812" y="5679"/>
                    <a:pt x="8454" y="6581"/>
                  </a:cubicBezTo>
                  <a:cubicBezTo>
                    <a:pt x="8475" y="6610"/>
                    <a:pt x="8492" y="6637"/>
                    <a:pt x="8512" y="6663"/>
                  </a:cubicBezTo>
                  <a:cubicBezTo>
                    <a:pt x="8054" y="6754"/>
                    <a:pt x="7617" y="6945"/>
                    <a:pt x="7224" y="7226"/>
                  </a:cubicBezTo>
                  <a:cubicBezTo>
                    <a:pt x="6504" y="7743"/>
                    <a:pt x="6030" y="8511"/>
                    <a:pt x="5888" y="9386"/>
                  </a:cubicBezTo>
                  <a:cubicBezTo>
                    <a:pt x="5745" y="10257"/>
                    <a:pt x="5948" y="11130"/>
                    <a:pt x="6460" y="11848"/>
                  </a:cubicBezTo>
                  <a:cubicBezTo>
                    <a:pt x="6463" y="11854"/>
                    <a:pt x="6467" y="11857"/>
                    <a:pt x="6470" y="11862"/>
                  </a:cubicBezTo>
                  <a:cubicBezTo>
                    <a:pt x="6625" y="12076"/>
                    <a:pt x="6805" y="12259"/>
                    <a:pt x="6999" y="12428"/>
                  </a:cubicBezTo>
                  <a:cubicBezTo>
                    <a:pt x="6641" y="12522"/>
                    <a:pt x="6291" y="12672"/>
                    <a:pt x="5973" y="12901"/>
                  </a:cubicBezTo>
                  <a:cubicBezTo>
                    <a:pt x="5530" y="13220"/>
                    <a:pt x="5199" y="13647"/>
                    <a:pt x="4980" y="14130"/>
                  </a:cubicBezTo>
                  <a:lnTo>
                    <a:pt x="2034" y="14924"/>
                  </a:lnTo>
                  <a:cubicBezTo>
                    <a:pt x="1222" y="15144"/>
                    <a:pt x="565" y="15749"/>
                    <a:pt x="281" y="16543"/>
                  </a:cubicBezTo>
                  <a:cubicBezTo>
                    <a:pt x="0" y="17333"/>
                    <a:pt x="122" y="18212"/>
                    <a:pt x="610" y="18894"/>
                  </a:cubicBezTo>
                  <a:cubicBezTo>
                    <a:pt x="612" y="18898"/>
                    <a:pt x="615" y="18901"/>
                    <a:pt x="617" y="18905"/>
                  </a:cubicBezTo>
                  <a:lnTo>
                    <a:pt x="2172" y="21065"/>
                  </a:lnTo>
                  <a:cubicBezTo>
                    <a:pt x="2655" y="21737"/>
                    <a:pt x="3431" y="22133"/>
                    <a:pt x="4258" y="22133"/>
                  </a:cubicBezTo>
                  <a:cubicBezTo>
                    <a:pt x="4274" y="22133"/>
                    <a:pt x="4290" y="22133"/>
                    <a:pt x="4306" y="22133"/>
                  </a:cubicBezTo>
                  <a:cubicBezTo>
                    <a:pt x="5149" y="22117"/>
                    <a:pt x="5931" y="21689"/>
                    <a:pt x="6397" y="20986"/>
                  </a:cubicBezTo>
                  <a:lnTo>
                    <a:pt x="8087" y="18442"/>
                  </a:lnTo>
                  <a:cubicBezTo>
                    <a:pt x="8604" y="18391"/>
                    <a:pt x="9114" y="18219"/>
                    <a:pt x="9566" y="17895"/>
                  </a:cubicBezTo>
                  <a:cubicBezTo>
                    <a:pt x="9888" y="17663"/>
                    <a:pt x="10153" y="17375"/>
                    <a:pt x="10361" y="17051"/>
                  </a:cubicBezTo>
                  <a:cubicBezTo>
                    <a:pt x="10466" y="17347"/>
                    <a:pt x="10614" y="17631"/>
                    <a:pt x="10811" y="17892"/>
                  </a:cubicBezTo>
                  <a:cubicBezTo>
                    <a:pt x="11329" y="18613"/>
                    <a:pt x="12097" y="19087"/>
                    <a:pt x="12971" y="19231"/>
                  </a:cubicBezTo>
                  <a:cubicBezTo>
                    <a:pt x="13152" y="19260"/>
                    <a:pt x="13334" y="19275"/>
                    <a:pt x="13514" y="19275"/>
                  </a:cubicBezTo>
                  <a:cubicBezTo>
                    <a:pt x="14204" y="19275"/>
                    <a:pt x="14874" y="19059"/>
                    <a:pt x="15446" y="18649"/>
                  </a:cubicBezTo>
                  <a:cubicBezTo>
                    <a:pt x="15836" y="18368"/>
                    <a:pt x="16156" y="18012"/>
                    <a:pt x="16388" y="17605"/>
                  </a:cubicBezTo>
                  <a:cubicBezTo>
                    <a:pt x="17036" y="18470"/>
                    <a:pt x="17976" y="19037"/>
                    <a:pt x="19045" y="19210"/>
                  </a:cubicBezTo>
                  <a:cubicBezTo>
                    <a:pt x="19268" y="19247"/>
                    <a:pt x="19492" y="19264"/>
                    <a:pt x="19714" y="19264"/>
                  </a:cubicBezTo>
                  <a:cubicBezTo>
                    <a:pt x="20578" y="19264"/>
                    <a:pt x="21423" y="18994"/>
                    <a:pt x="22141" y="18477"/>
                  </a:cubicBezTo>
                  <a:cubicBezTo>
                    <a:pt x="23044" y="17826"/>
                    <a:pt x="23640" y="16866"/>
                    <a:pt x="23819" y="15769"/>
                  </a:cubicBezTo>
                  <a:cubicBezTo>
                    <a:pt x="23996" y="14696"/>
                    <a:pt x="23749" y="13619"/>
                    <a:pt x="23130" y="12728"/>
                  </a:cubicBezTo>
                  <a:cubicBezTo>
                    <a:pt x="23603" y="12639"/>
                    <a:pt x="24056" y="12446"/>
                    <a:pt x="24459" y="12158"/>
                  </a:cubicBezTo>
                  <a:cubicBezTo>
                    <a:pt x="25180" y="11640"/>
                    <a:pt x="25654" y="10872"/>
                    <a:pt x="25797" y="9998"/>
                  </a:cubicBezTo>
                  <a:cubicBezTo>
                    <a:pt x="25939" y="9126"/>
                    <a:pt x="25736" y="8253"/>
                    <a:pt x="25225" y="7537"/>
                  </a:cubicBezTo>
                  <a:cubicBezTo>
                    <a:pt x="25223" y="7533"/>
                    <a:pt x="25218" y="7528"/>
                    <a:pt x="25215" y="7522"/>
                  </a:cubicBezTo>
                  <a:cubicBezTo>
                    <a:pt x="24697" y="6803"/>
                    <a:pt x="23928" y="6329"/>
                    <a:pt x="23054" y="6187"/>
                  </a:cubicBezTo>
                  <a:lnTo>
                    <a:pt x="21148" y="5874"/>
                  </a:lnTo>
                  <a:lnTo>
                    <a:pt x="21459" y="3968"/>
                  </a:lnTo>
                  <a:cubicBezTo>
                    <a:pt x="21602" y="3098"/>
                    <a:pt x="21397" y="2225"/>
                    <a:pt x="20887" y="1507"/>
                  </a:cubicBezTo>
                  <a:cubicBezTo>
                    <a:pt x="20883" y="1501"/>
                    <a:pt x="20880" y="1499"/>
                    <a:pt x="20876" y="1493"/>
                  </a:cubicBezTo>
                  <a:cubicBezTo>
                    <a:pt x="20358" y="772"/>
                    <a:pt x="19591" y="298"/>
                    <a:pt x="18716" y="154"/>
                  </a:cubicBezTo>
                  <a:cubicBezTo>
                    <a:pt x="18536" y="125"/>
                    <a:pt x="18355" y="111"/>
                    <a:pt x="18176" y="111"/>
                  </a:cubicBezTo>
                  <a:cubicBezTo>
                    <a:pt x="17486" y="111"/>
                    <a:pt x="16814" y="325"/>
                    <a:pt x="16242" y="736"/>
                  </a:cubicBezTo>
                  <a:cubicBezTo>
                    <a:pt x="15838" y="1027"/>
                    <a:pt x="15512" y="1394"/>
                    <a:pt x="15279" y="1815"/>
                  </a:cubicBezTo>
                  <a:cubicBezTo>
                    <a:pt x="15262" y="1787"/>
                    <a:pt x="15241" y="1759"/>
                    <a:pt x="15221" y="1732"/>
                  </a:cubicBezTo>
                  <a:cubicBezTo>
                    <a:pt x="14572" y="829"/>
                    <a:pt x="13612" y="233"/>
                    <a:pt x="12515" y="55"/>
                  </a:cubicBezTo>
                  <a:cubicBezTo>
                    <a:pt x="12290" y="19"/>
                    <a:pt x="12066" y="1"/>
                    <a:pt x="11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3" name="Google Shape;4872;p41">
              <a:extLst>
                <a:ext uri="{FF2B5EF4-FFF2-40B4-BE49-F238E27FC236}">
                  <a16:creationId xmlns:a16="http://schemas.microsoft.com/office/drawing/2014/main" id="{221FAEA0-5C5E-454A-975D-F5CD810C41BF}"/>
                </a:ext>
              </a:extLst>
            </p:cNvPr>
            <p:cNvSpPr/>
            <p:nvPr/>
          </p:nvSpPr>
          <p:spPr>
            <a:xfrm>
              <a:off x="1523750" y="4142200"/>
              <a:ext cx="426600" cy="405800"/>
            </a:xfrm>
            <a:custGeom>
              <a:avLst/>
              <a:gdLst/>
              <a:ahLst/>
              <a:cxnLst/>
              <a:rect l="l" t="t" r="r" b="b"/>
              <a:pathLst>
                <a:path w="17064" h="16232" extrusionOk="0">
                  <a:moveTo>
                    <a:pt x="4533" y="988"/>
                  </a:moveTo>
                  <a:cubicBezTo>
                    <a:pt x="4621" y="988"/>
                    <a:pt x="4710" y="995"/>
                    <a:pt x="4799" y="1009"/>
                  </a:cubicBezTo>
                  <a:cubicBezTo>
                    <a:pt x="5249" y="1084"/>
                    <a:pt x="5626" y="1332"/>
                    <a:pt x="5874" y="1676"/>
                  </a:cubicBezTo>
                  <a:cubicBezTo>
                    <a:pt x="6121" y="2021"/>
                    <a:pt x="6238" y="2458"/>
                    <a:pt x="6164" y="2907"/>
                  </a:cubicBezTo>
                  <a:lnTo>
                    <a:pt x="5902" y="4523"/>
                  </a:lnTo>
                  <a:cubicBezTo>
                    <a:pt x="5894" y="4529"/>
                    <a:pt x="5889" y="4532"/>
                    <a:pt x="5882" y="4538"/>
                  </a:cubicBezTo>
                  <a:lnTo>
                    <a:pt x="4268" y="4274"/>
                  </a:lnTo>
                  <a:cubicBezTo>
                    <a:pt x="3832" y="4202"/>
                    <a:pt x="3448" y="3966"/>
                    <a:pt x="3190" y="3608"/>
                  </a:cubicBezTo>
                  <a:cubicBezTo>
                    <a:pt x="2932" y="3249"/>
                    <a:pt x="2830" y="2812"/>
                    <a:pt x="2900" y="2375"/>
                  </a:cubicBezTo>
                  <a:cubicBezTo>
                    <a:pt x="3032" y="1564"/>
                    <a:pt x="3736" y="988"/>
                    <a:pt x="4533" y="988"/>
                  </a:cubicBezTo>
                  <a:close/>
                  <a:moveTo>
                    <a:pt x="10871" y="1100"/>
                  </a:moveTo>
                  <a:cubicBezTo>
                    <a:pt x="10914" y="1100"/>
                    <a:pt x="10957" y="1104"/>
                    <a:pt x="11001" y="1111"/>
                  </a:cubicBezTo>
                  <a:cubicBezTo>
                    <a:pt x="11444" y="1183"/>
                    <a:pt x="11743" y="1600"/>
                    <a:pt x="11672" y="2042"/>
                  </a:cubicBezTo>
                  <a:lnTo>
                    <a:pt x="11150" y="5241"/>
                  </a:lnTo>
                  <a:lnTo>
                    <a:pt x="9549" y="4981"/>
                  </a:lnTo>
                  <a:lnTo>
                    <a:pt x="10069" y="1780"/>
                  </a:lnTo>
                  <a:cubicBezTo>
                    <a:pt x="10134" y="1384"/>
                    <a:pt x="10481" y="1100"/>
                    <a:pt x="10871" y="1100"/>
                  </a:cubicBezTo>
                  <a:close/>
                  <a:moveTo>
                    <a:pt x="6605" y="5501"/>
                  </a:moveTo>
                  <a:lnTo>
                    <a:pt x="8362" y="5787"/>
                  </a:lnTo>
                  <a:lnTo>
                    <a:pt x="8073" y="7563"/>
                  </a:lnTo>
                  <a:lnTo>
                    <a:pt x="6297" y="7272"/>
                  </a:lnTo>
                  <a:lnTo>
                    <a:pt x="6584" y="5515"/>
                  </a:lnTo>
                  <a:lnTo>
                    <a:pt x="6594" y="5509"/>
                  </a:lnTo>
                  <a:cubicBezTo>
                    <a:pt x="6600" y="5507"/>
                    <a:pt x="6601" y="5504"/>
                    <a:pt x="6605" y="5501"/>
                  </a:cubicBezTo>
                  <a:close/>
                  <a:moveTo>
                    <a:pt x="9337" y="5945"/>
                  </a:moveTo>
                  <a:lnTo>
                    <a:pt x="11113" y="6236"/>
                  </a:lnTo>
                  <a:lnTo>
                    <a:pt x="10822" y="8012"/>
                  </a:lnTo>
                  <a:lnTo>
                    <a:pt x="9048" y="7721"/>
                  </a:lnTo>
                  <a:lnTo>
                    <a:pt x="9337" y="5945"/>
                  </a:lnTo>
                  <a:close/>
                  <a:moveTo>
                    <a:pt x="12054" y="6604"/>
                  </a:moveTo>
                  <a:lnTo>
                    <a:pt x="15341" y="7140"/>
                  </a:lnTo>
                  <a:cubicBezTo>
                    <a:pt x="15554" y="7175"/>
                    <a:pt x="15742" y="7291"/>
                    <a:pt x="15870" y="7467"/>
                  </a:cubicBezTo>
                  <a:cubicBezTo>
                    <a:pt x="15996" y="7642"/>
                    <a:pt x="16046" y="7857"/>
                    <a:pt x="16010" y="8072"/>
                  </a:cubicBezTo>
                  <a:cubicBezTo>
                    <a:pt x="15946" y="8470"/>
                    <a:pt x="15600" y="8752"/>
                    <a:pt x="15209" y="8752"/>
                  </a:cubicBezTo>
                  <a:cubicBezTo>
                    <a:pt x="15166" y="8752"/>
                    <a:pt x="15123" y="8749"/>
                    <a:pt x="15079" y="8741"/>
                  </a:cubicBezTo>
                  <a:lnTo>
                    <a:pt x="11794" y="8207"/>
                  </a:lnTo>
                  <a:lnTo>
                    <a:pt x="12054" y="6604"/>
                  </a:lnTo>
                  <a:close/>
                  <a:moveTo>
                    <a:pt x="1856" y="7587"/>
                  </a:moveTo>
                  <a:cubicBezTo>
                    <a:pt x="1899" y="7587"/>
                    <a:pt x="1942" y="7591"/>
                    <a:pt x="1986" y="7598"/>
                  </a:cubicBezTo>
                  <a:lnTo>
                    <a:pt x="5161" y="8115"/>
                  </a:lnTo>
                  <a:lnTo>
                    <a:pt x="4900" y="9717"/>
                  </a:lnTo>
                  <a:lnTo>
                    <a:pt x="1725" y="9199"/>
                  </a:lnTo>
                  <a:cubicBezTo>
                    <a:pt x="1282" y="9127"/>
                    <a:pt x="983" y="8710"/>
                    <a:pt x="1054" y="8267"/>
                  </a:cubicBezTo>
                  <a:cubicBezTo>
                    <a:pt x="1119" y="7871"/>
                    <a:pt x="1466" y="7587"/>
                    <a:pt x="1856" y="7587"/>
                  </a:cubicBezTo>
                  <a:close/>
                  <a:moveTo>
                    <a:pt x="6139" y="8248"/>
                  </a:moveTo>
                  <a:lnTo>
                    <a:pt x="7915" y="8538"/>
                  </a:lnTo>
                  <a:lnTo>
                    <a:pt x="7624" y="10314"/>
                  </a:lnTo>
                  <a:lnTo>
                    <a:pt x="5849" y="10023"/>
                  </a:lnTo>
                  <a:lnTo>
                    <a:pt x="6139" y="8248"/>
                  </a:lnTo>
                  <a:close/>
                  <a:moveTo>
                    <a:pt x="8891" y="8697"/>
                  </a:moveTo>
                  <a:lnTo>
                    <a:pt x="10667" y="8988"/>
                  </a:lnTo>
                  <a:lnTo>
                    <a:pt x="10390" y="10682"/>
                  </a:lnTo>
                  <a:cubicBezTo>
                    <a:pt x="10355" y="10702"/>
                    <a:pt x="10325" y="10724"/>
                    <a:pt x="10296" y="10749"/>
                  </a:cubicBezTo>
                  <a:lnTo>
                    <a:pt x="8600" y="10473"/>
                  </a:lnTo>
                  <a:lnTo>
                    <a:pt x="8891" y="8697"/>
                  </a:lnTo>
                  <a:close/>
                  <a:moveTo>
                    <a:pt x="11114" y="11692"/>
                  </a:moveTo>
                  <a:lnTo>
                    <a:pt x="12668" y="11945"/>
                  </a:lnTo>
                  <a:cubicBezTo>
                    <a:pt x="13567" y="12092"/>
                    <a:pt x="14180" y="12945"/>
                    <a:pt x="14032" y="13844"/>
                  </a:cubicBezTo>
                  <a:cubicBezTo>
                    <a:pt x="13901" y="14655"/>
                    <a:pt x="13198" y="15233"/>
                    <a:pt x="12404" y="15233"/>
                  </a:cubicBezTo>
                  <a:cubicBezTo>
                    <a:pt x="12316" y="15233"/>
                    <a:pt x="12226" y="15226"/>
                    <a:pt x="12136" y="15211"/>
                  </a:cubicBezTo>
                  <a:cubicBezTo>
                    <a:pt x="11700" y="15139"/>
                    <a:pt x="11316" y="14903"/>
                    <a:pt x="11058" y="14545"/>
                  </a:cubicBezTo>
                  <a:cubicBezTo>
                    <a:pt x="10800" y="14186"/>
                    <a:pt x="10699" y="13749"/>
                    <a:pt x="10769" y="13312"/>
                  </a:cubicBezTo>
                  <a:lnTo>
                    <a:pt x="11021" y="11758"/>
                  </a:lnTo>
                  <a:cubicBezTo>
                    <a:pt x="11037" y="11750"/>
                    <a:pt x="11055" y="11741"/>
                    <a:pt x="11071" y="11730"/>
                  </a:cubicBezTo>
                  <a:cubicBezTo>
                    <a:pt x="11087" y="11720"/>
                    <a:pt x="11100" y="11705"/>
                    <a:pt x="11114" y="11692"/>
                  </a:cubicBezTo>
                  <a:close/>
                  <a:moveTo>
                    <a:pt x="5925" y="11039"/>
                  </a:moveTo>
                  <a:lnTo>
                    <a:pt x="7525" y="11301"/>
                  </a:lnTo>
                  <a:lnTo>
                    <a:pt x="6994" y="14559"/>
                  </a:lnTo>
                  <a:cubicBezTo>
                    <a:pt x="6929" y="14957"/>
                    <a:pt x="6583" y="15240"/>
                    <a:pt x="6193" y="15240"/>
                  </a:cubicBezTo>
                  <a:cubicBezTo>
                    <a:pt x="6149" y="15240"/>
                    <a:pt x="6106" y="15237"/>
                    <a:pt x="6062" y="15230"/>
                  </a:cubicBezTo>
                  <a:cubicBezTo>
                    <a:pt x="5849" y="15195"/>
                    <a:pt x="5661" y="15079"/>
                    <a:pt x="5533" y="14901"/>
                  </a:cubicBezTo>
                  <a:cubicBezTo>
                    <a:pt x="5407" y="14727"/>
                    <a:pt x="5357" y="14512"/>
                    <a:pt x="5393" y="14298"/>
                  </a:cubicBezTo>
                  <a:lnTo>
                    <a:pt x="5925" y="11039"/>
                  </a:lnTo>
                  <a:close/>
                  <a:moveTo>
                    <a:pt x="4534" y="0"/>
                  </a:moveTo>
                  <a:cubicBezTo>
                    <a:pt x="3262" y="0"/>
                    <a:pt x="2139" y="923"/>
                    <a:pt x="1927" y="2217"/>
                  </a:cubicBezTo>
                  <a:cubicBezTo>
                    <a:pt x="1813" y="2914"/>
                    <a:pt x="1977" y="3613"/>
                    <a:pt x="2389" y="4187"/>
                  </a:cubicBezTo>
                  <a:cubicBezTo>
                    <a:pt x="2801" y="4760"/>
                    <a:pt x="3412" y="5137"/>
                    <a:pt x="4109" y="5250"/>
                  </a:cubicBezTo>
                  <a:lnTo>
                    <a:pt x="5589" y="5492"/>
                  </a:lnTo>
                  <a:lnTo>
                    <a:pt x="5320" y="7140"/>
                  </a:lnTo>
                  <a:lnTo>
                    <a:pt x="2145" y="6623"/>
                  </a:lnTo>
                  <a:cubicBezTo>
                    <a:pt x="2046" y="6607"/>
                    <a:pt x="1948" y="6599"/>
                    <a:pt x="1850" y="6599"/>
                  </a:cubicBezTo>
                  <a:cubicBezTo>
                    <a:pt x="1476" y="6599"/>
                    <a:pt x="1113" y="6715"/>
                    <a:pt x="804" y="6938"/>
                  </a:cubicBezTo>
                  <a:cubicBezTo>
                    <a:pt x="414" y="7219"/>
                    <a:pt x="156" y="7635"/>
                    <a:pt x="78" y="8109"/>
                  </a:cubicBezTo>
                  <a:cubicBezTo>
                    <a:pt x="1" y="8584"/>
                    <a:pt x="113" y="9061"/>
                    <a:pt x="394" y="9451"/>
                  </a:cubicBezTo>
                  <a:cubicBezTo>
                    <a:pt x="675" y="9842"/>
                    <a:pt x="1090" y="10100"/>
                    <a:pt x="1565" y="10177"/>
                  </a:cubicBezTo>
                  <a:lnTo>
                    <a:pt x="4878" y="10718"/>
                  </a:lnTo>
                  <a:cubicBezTo>
                    <a:pt x="4880" y="10719"/>
                    <a:pt x="4880" y="10722"/>
                    <a:pt x="4881" y="10724"/>
                  </a:cubicBezTo>
                  <a:cubicBezTo>
                    <a:pt x="4904" y="10754"/>
                    <a:pt x="4931" y="10782"/>
                    <a:pt x="4960" y="10808"/>
                  </a:cubicBezTo>
                  <a:lnTo>
                    <a:pt x="4417" y="14140"/>
                  </a:lnTo>
                  <a:cubicBezTo>
                    <a:pt x="4341" y="14615"/>
                    <a:pt x="4451" y="15091"/>
                    <a:pt x="4732" y="15482"/>
                  </a:cubicBezTo>
                  <a:cubicBezTo>
                    <a:pt x="5014" y="15872"/>
                    <a:pt x="5430" y="16130"/>
                    <a:pt x="5904" y="16207"/>
                  </a:cubicBezTo>
                  <a:cubicBezTo>
                    <a:pt x="6003" y="16223"/>
                    <a:pt x="6101" y="16231"/>
                    <a:pt x="6198" y="16231"/>
                  </a:cubicBezTo>
                  <a:cubicBezTo>
                    <a:pt x="6573" y="16231"/>
                    <a:pt x="6937" y="16115"/>
                    <a:pt x="7246" y="15892"/>
                  </a:cubicBezTo>
                  <a:cubicBezTo>
                    <a:pt x="7637" y="15611"/>
                    <a:pt x="7895" y="15195"/>
                    <a:pt x="7971" y="14721"/>
                  </a:cubicBezTo>
                  <a:lnTo>
                    <a:pt x="8504" y="11462"/>
                  </a:lnTo>
                  <a:lnTo>
                    <a:pt x="10032" y="11711"/>
                  </a:lnTo>
                  <a:lnTo>
                    <a:pt x="9796" y="13156"/>
                  </a:lnTo>
                  <a:cubicBezTo>
                    <a:pt x="9682" y="13854"/>
                    <a:pt x="9846" y="14552"/>
                    <a:pt x="10257" y="15125"/>
                  </a:cubicBezTo>
                  <a:cubicBezTo>
                    <a:pt x="10670" y="15698"/>
                    <a:pt x="11281" y="16077"/>
                    <a:pt x="11977" y="16190"/>
                  </a:cubicBezTo>
                  <a:cubicBezTo>
                    <a:pt x="12119" y="16213"/>
                    <a:pt x="12259" y="16224"/>
                    <a:pt x="12399" y="16224"/>
                  </a:cubicBezTo>
                  <a:cubicBezTo>
                    <a:pt x="13672" y="16224"/>
                    <a:pt x="14798" y="15301"/>
                    <a:pt x="15010" y="14004"/>
                  </a:cubicBezTo>
                  <a:cubicBezTo>
                    <a:pt x="15243" y="12567"/>
                    <a:pt x="14266" y="11205"/>
                    <a:pt x="12827" y="10971"/>
                  </a:cubicBezTo>
                  <a:lnTo>
                    <a:pt x="11381" y="10735"/>
                  </a:lnTo>
                  <a:lnTo>
                    <a:pt x="11635" y="9181"/>
                  </a:lnTo>
                  <a:lnTo>
                    <a:pt x="14919" y="9716"/>
                  </a:lnTo>
                  <a:cubicBezTo>
                    <a:pt x="15018" y="9732"/>
                    <a:pt x="15117" y="9740"/>
                    <a:pt x="15215" y="9740"/>
                  </a:cubicBezTo>
                  <a:cubicBezTo>
                    <a:pt x="15589" y="9740"/>
                    <a:pt x="15952" y="9624"/>
                    <a:pt x="16261" y="9401"/>
                  </a:cubicBezTo>
                  <a:cubicBezTo>
                    <a:pt x="16652" y="9120"/>
                    <a:pt x="16910" y="8704"/>
                    <a:pt x="16988" y="8230"/>
                  </a:cubicBezTo>
                  <a:cubicBezTo>
                    <a:pt x="17064" y="7755"/>
                    <a:pt x="16953" y="7278"/>
                    <a:pt x="16672" y="6888"/>
                  </a:cubicBezTo>
                  <a:cubicBezTo>
                    <a:pt x="16390" y="6497"/>
                    <a:pt x="15974" y="6239"/>
                    <a:pt x="15500" y="6162"/>
                  </a:cubicBezTo>
                  <a:lnTo>
                    <a:pt x="12126" y="5613"/>
                  </a:lnTo>
                  <a:cubicBezTo>
                    <a:pt x="12119" y="5595"/>
                    <a:pt x="12109" y="5581"/>
                    <a:pt x="12100" y="5567"/>
                  </a:cubicBezTo>
                  <a:lnTo>
                    <a:pt x="12649" y="2202"/>
                  </a:lnTo>
                  <a:cubicBezTo>
                    <a:pt x="12727" y="1726"/>
                    <a:pt x="12615" y="1250"/>
                    <a:pt x="12334" y="859"/>
                  </a:cubicBezTo>
                  <a:cubicBezTo>
                    <a:pt x="12053" y="469"/>
                    <a:pt x="11637" y="211"/>
                    <a:pt x="11163" y="133"/>
                  </a:cubicBezTo>
                  <a:cubicBezTo>
                    <a:pt x="11065" y="118"/>
                    <a:pt x="10967" y="110"/>
                    <a:pt x="10870" y="110"/>
                  </a:cubicBezTo>
                  <a:cubicBezTo>
                    <a:pt x="10495" y="110"/>
                    <a:pt x="10131" y="226"/>
                    <a:pt x="9820" y="449"/>
                  </a:cubicBezTo>
                  <a:cubicBezTo>
                    <a:pt x="9430" y="731"/>
                    <a:pt x="9172" y="1145"/>
                    <a:pt x="9095" y="1621"/>
                  </a:cubicBezTo>
                  <a:lnTo>
                    <a:pt x="8573" y="4820"/>
                  </a:lnTo>
                  <a:lnTo>
                    <a:pt x="6901" y="4548"/>
                  </a:lnTo>
                  <a:lnTo>
                    <a:pt x="7143" y="3069"/>
                  </a:lnTo>
                  <a:cubicBezTo>
                    <a:pt x="7376" y="1631"/>
                    <a:pt x="6399" y="270"/>
                    <a:pt x="4960" y="34"/>
                  </a:cubicBezTo>
                  <a:cubicBezTo>
                    <a:pt x="4817" y="11"/>
                    <a:pt x="4675" y="0"/>
                    <a:pt x="4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4" name="Google Shape;4873;p41">
              <a:extLst>
                <a:ext uri="{FF2B5EF4-FFF2-40B4-BE49-F238E27FC236}">
                  <a16:creationId xmlns:a16="http://schemas.microsoft.com/office/drawing/2014/main" id="{F7E8BC06-5183-4CAB-8251-6F124347F319}"/>
                </a:ext>
              </a:extLst>
            </p:cNvPr>
            <p:cNvSpPr/>
            <p:nvPr/>
          </p:nvSpPr>
          <p:spPr>
            <a:xfrm>
              <a:off x="1054025" y="3826350"/>
              <a:ext cx="1203750" cy="1116025"/>
            </a:xfrm>
            <a:custGeom>
              <a:avLst/>
              <a:gdLst/>
              <a:ahLst/>
              <a:cxnLst/>
              <a:rect l="l" t="t" r="r" b="b"/>
              <a:pathLst>
                <a:path w="48150" h="44641" extrusionOk="0">
                  <a:moveTo>
                    <a:pt x="30540" y="798"/>
                  </a:moveTo>
                  <a:cubicBezTo>
                    <a:pt x="31258" y="1586"/>
                    <a:pt x="32248" y="1999"/>
                    <a:pt x="33251" y="1999"/>
                  </a:cubicBezTo>
                  <a:cubicBezTo>
                    <a:pt x="33892" y="1999"/>
                    <a:pt x="34537" y="1831"/>
                    <a:pt x="35122" y="1485"/>
                  </a:cubicBezTo>
                  <a:lnTo>
                    <a:pt x="47303" y="18414"/>
                  </a:lnTo>
                  <a:cubicBezTo>
                    <a:pt x="45966" y="19575"/>
                    <a:pt x="45647" y="21545"/>
                    <a:pt x="46545" y="23065"/>
                  </a:cubicBezTo>
                  <a:lnTo>
                    <a:pt x="17671" y="43840"/>
                  </a:lnTo>
                  <a:cubicBezTo>
                    <a:pt x="16956" y="43018"/>
                    <a:pt x="15937" y="42580"/>
                    <a:pt x="14896" y="42580"/>
                  </a:cubicBezTo>
                  <a:cubicBezTo>
                    <a:pt x="14246" y="42580"/>
                    <a:pt x="13587" y="42751"/>
                    <a:pt x="12988" y="43106"/>
                  </a:cubicBezTo>
                  <a:lnTo>
                    <a:pt x="809" y="26177"/>
                  </a:lnTo>
                  <a:cubicBezTo>
                    <a:pt x="1909" y="25248"/>
                    <a:pt x="2341" y="23800"/>
                    <a:pt x="1995" y="22462"/>
                  </a:cubicBezTo>
                  <a:cubicBezTo>
                    <a:pt x="1918" y="22162"/>
                    <a:pt x="1802" y="21868"/>
                    <a:pt x="1644" y="21588"/>
                  </a:cubicBezTo>
                  <a:lnTo>
                    <a:pt x="30540" y="798"/>
                  </a:lnTo>
                  <a:close/>
                  <a:moveTo>
                    <a:pt x="30598" y="1"/>
                  </a:moveTo>
                  <a:cubicBezTo>
                    <a:pt x="30530" y="1"/>
                    <a:pt x="30461" y="21"/>
                    <a:pt x="30402" y="65"/>
                  </a:cubicBezTo>
                  <a:lnTo>
                    <a:pt x="995" y="21221"/>
                  </a:lnTo>
                  <a:cubicBezTo>
                    <a:pt x="846" y="21327"/>
                    <a:pt x="810" y="21532"/>
                    <a:pt x="913" y="21685"/>
                  </a:cubicBezTo>
                  <a:cubicBezTo>
                    <a:pt x="1828" y="23041"/>
                    <a:pt x="1509" y="24855"/>
                    <a:pt x="151" y="25830"/>
                  </a:cubicBezTo>
                  <a:cubicBezTo>
                    <a:pt x="76" y="25881"/>
                    <a:pt x="26" y="25960"/>
                    <a:pt x="10" y="26051"/>
                  </a:cubicBezTo>
                  <a:cubicBezTo>
                    <a:pt x="0" y="26096"/>
                    <a:pt x="3" y="26145"/>
                    <a:pt x="15" y="26192"/>
                  </a:cubicBezTo>
                  <a:cubicBezTo>
                    <a:pt x="26" y="26233"/>
                    <a:pt x="43" y="26271"/>
                    <a:pt x="68" y="26304"/>
                  </a:cubicBezTo>
                  <a:lnTo>
                    <a:pt x="12626" y="43761"/>
                  </a:lnTo>
                  <a:cubicBezTo>
                    <a:pt x="12686" y="43847"/>
                    <a:pt x="12789" y="43887"/>
                    <a:pt x="12894" y="43887"/>
                  </a:cubicBezTo>
                  <a:cubicBezTo>
                    <a:pt x="12977" y="43887"/>
                    <a:pt x="13062" y="43862"/>
                    <a:pt x="13129" y="43814"/>
                  </a:cubicBezTo>
                  <a:cubicBezTo>
                    <a:pt x="13660" y="43433"/>
                    <a:pt x="14274" y="43249"/>
                    <a:pt x="14883" y="43249"/>
                  </a:cubicBezTo>
                  <a:cubicBezTo>
                    <a:pt x="15820" y="43249"/>
                    <a:pt x="16743" y="43683"/>
                    <a:pt x="17331" y="44499"/>
                  </a:cubicBezTo>
                  <a:cubicBezTo>
                    <a:pt x="17396" y="44592"/>
                    <a:pt x="17499" y="44641"/>
                    <a:pt x="17603" y="44641"/>
                  </a:cubicBezTo>
                  <a:cubicBezTo>
                    <a:pt x="17672" y="44641"/>
                    <a:pt x="17741" y="44620"/>
                    <a:pt x="17801" y="44577"/>
                  </a:cubicBezTo>
                  <a:lnTo>
                    <a:pt x="47201" y="23426"/>
                  </a:lnTo>
                  <a:cubicBezTo>
                    <a:pt x="47274" y="23373"/>
                    <a:pt x="47323" y="23294"/>
                    <a:pt x="47337" y="23206"/>
                  </a:cubicBezTo>
                  <a:cubicBezTo>
                    <a:pt x="47351" y="23115"/>
                    <a:pt x="47331" y="23026"/>
                    <a:pt x="47278" y="22953"/>
                  </a:cubicBezTo>
                  <a:cubicBezTo>
                    <a:pt x="46308" y="21608"/>
                    <a:pt x="46616" y="19721"/>
                    <a:pt x="47963" y="18751"/>
                  </a:cubicBezTo>
                  <a:cubicBezTo>
                    <a:pt x="48117" y="18642"/>
                    <a:pt x="48150" y="18429"/>
                    <a:pt x="48041" y="18281"/>
                  </a:cubicBezTo>
                  <a:lnTo>
                    <a:pt x="35484" y="827"/>
                  </a:lnTo>
                  <a:cubicBezTo>
                    <a:pt x="35419" y="735"/>
                    <a:pt x="35316" y="686"/>
                    <a:pt x="35210" y="686"/>
                  </a:cubicBezTo>
                  <a:cubicBezTo>
                    <a:pt x="35142" y="686"/>
                    <a:pt x="35073" y="707"/>
                    <a:pt x="35013" y="750"/>
                  </a:cubicBezTo>
                  <a:cubicBezTo>
                    <a:pt x="34478" y="1135"/>
                    <a:pt x="33864" y="1321"/>
                    <a:pt x="33255" y="1321"/>
                  </a:cubicBezTo>
                  <a:cubicBezTo>
                    <a:pt x="32352" y="1321"/>
                    <a:pt x="31463" y="911"/>
                    <a:pt x="30868" y="133"/>
                  </a:cubicBezTo>
                  <a:cubicBezTo>
                    <a:pt x="30801" y="47"/>
                    <a:pt x="30700" y="1"/>
                    <a:pt x="30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5" name="Google Shape;4874;p41">
              <a:extLst>
                <a:ext uri="{FF2B5EF4-FFF2-40B4-BE49-F238E27FC236}">
                  <a16:creationId xmlns:a16="http://schemas.microsoft.com/office/drawing/2014/main" id="{7D68DA5B-4F8B-4012-9011-604F7D0EEFBF}"/>
                </a:ext>
              </a:extLst>
            </p:cNvPr>
            <p:cNvSpPr/>
            <p:nvPr/>
          </p:nvSpPr>
          <p:spPr>
            <a:xfrm>
              <a:off x="1491075" y="4450175"/>
              <a:ext cx="88225" cy="77775"/>
            </a:xfrm>
            <a:custGeom>
              <a:avLst/>
              <a:gdLst/>
              <a:ahLst/>
              <a:cxnLst/>
              <a:rect l="l" t="t" r="r" b="b"/>
              <a:pathLst>
                <a:path w="3529" h="3111" extrusionOk="0">
                  <a:moveTo>
                    <a:pt x="1763" y="1"/>
                  </a:moveTo>
                  <a:cubicBezTo>
                    <a:pt x="1449" y="1"/>
                    <a:pt x="1132" y="96"/>
                    <a:pt x="856" y="294"/>
                  </a:cubicBezTo>
                  <a:cubicBezTo>
                    <a:pt x="160" y="795"/>
                    <a:pt x="1" y="1765"/>
                    <a:pt x="502" y="2462"/>
                  </a:cubicBezTo>
                  <a:cubicBezTo>
                    <a:pt x="806" y="2885"/>
                    <a:pt x="1283" y="3110"/>
                    <a:pt x="1766" y="3110"/>
                  </a:cubicBezTo>
                  <a:cubicBezTo>
                    <a:pt x="2080" y="3110"/>
                    <a:pt x="2397" y="3015"/>
                    <a:pt x="2672" y="2817"/>
                  </a:cubicBezTo>
                  <a:cubicBezTo>
                    <a:pt x="3369" y="2316"/>
                    <a:pt x="3528" y="1344"/>
                    <a:pt x="3026" y="648"/>
                  </a:cubicBezTo>
                  <a:cubicBezTo>
                    <a:pt x="2722" y="226"/>
                    <a:pt x="2246" y="1"/>
                    <a:pt x="1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6" name="Google Shape;4875;p41">
              <a:extLst>
                <a:ext uri="{FF2B5EF4-FFF2-40B4-BE49-F238E27FC236}">
                  <a16:creationId xmlns:a16="http://schemas.microsoft.com/office/drawing/2014/main" id="{E7D8B042-29F5-457F-A230-9CD51F79B5E3}"/>
                </a:ext>
              </a:extLst>
            </p:cNvPr>
            <p:cNvSpPr/>
            <p:nvPr/>
          </p:nvSpPr>
          <p:spPr>
            <a:xfrm>
              <a:off x="1370825" y="4479825"/>
              <a:ext cx="175825" cy="149550"/>
            </a:xfrm>
            <a:custGeom>
              <a:avLst/>
              <a:gdLst/>
              <a:ahLst/>
              <a:cxnLst/>
              <a:rect l="l" t="t" r="r" b="b"/>
              <a:pathLst>
                <a:path w="7033" h="5982" extrusionOk="0">
                  <a:moveTo>
                    <a:pt x="6363" y="1"/>
                  </a:moveTo>
                  <a:cubicBezTo>
                    <a:pt x="6318" y="1"/>
                    <a:pt x="6272" y="6"/>
                    <a:pt x="6224" y="19"/>
                  </a:cubicBezTo>
                  <a:lnTo>
                    <a:pt x="500" y="1560"/>
                  </a:lnTo>
                  <a:cubicBezTo>
                    <a:pt x="147" y="1654"/>
                    <a:pt x="1" y="2071"/>
                    <a:pt x="212" y="2368"/>
                  </a:cubicBezTo>
                  <a:lnTo>
                    <a:pt x="2655" y="5765"/>
                  </a:lnTo>
                  <a:cubicBezTo>
                    <a:pt x="2760" y="5910"/>
                    <a:pt x="2919" y="5982"/>
                    <a:pt x="3079" y="5982"/>
                  </a:cubicBezTo>
                  <a:cubicBezTo>
                    <a:pt x="3245" y="5982"/>
                    <a:pt x="3411" y="5903"/>
                    <a:pt x="3514" y="5748"/>
                  </a:cubicBezTo>
                  <a:lnTo>
                    <a:pt x="6794" y="810"/>
                  </a:lnTo>
                  <a:cubicBezTo>
                    <a:pt x="7032" y="453"/>
                    <a:pt x="6758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7" name="Google Shape;4876;p41">
              <a:extLst>
                <a:ext uri="{FF2B5EF4-FFF2-40B4-BE49-F238E27FC236}">
                  <a16:creationId xmlns:a16="http://schemas.microsoft.com/office/drawing/2014/main" id="{89A8C0FB-ED27-4C9B-9A10-A9A8F4A8052D}"/>
                </a:ext>
              </a:extLst>
            </p:cNvPr>
            <p:cNvSpPr/>
            <p:nvPr/>
          </p:nvSpPr>
          <p:spPr>
            <a:xfrm>
              <a:off x="1544800" y="4391425"/>
              <a:ext cx="124075" cy="92125"/>
            </a:xfrm>
            <a:custGeom>
              <a:avLst/>
              <a:gdLst/>
              <a:ahLst/>
              <a:cxnLst/>
              <a:rect l="l" t="t" r="r" b="b"/>
              <a:pathLst>
                <a:path w="4963" h="3685" extrusionOk="0">
                  <a:moveTo>
                    <a:pt x="4618" y="1"/>
                  </a:moveTo>
                  <a:cubicBezTo>
                    <a:pt x="4557" y="1"/>
                    <a:pt x="4494" y="19"/>
                    <a:pt x="4440" y="58"/>
                  </a:cubicBezTo>
                  <a:lnTo>
                    <a:pt x="167" y="3134"/>
                  </a:lnTo>
                  <a:cubicBezTo>
                    <a:pt x="30" y="3231"/>
                    <a:pt x="0" y="3420"/>
                    <a:pt x="96" y="3557"/>
                  </a:cubicBezTo>
                  <a:cubicBezTo>
                    <a:pt x="156" y="3640"/>
                    <a:pt x="250" y="3685"/>
                    <a:pt x="345" y="3685"/>
                  </a:cubicBezTo>
                  <a:cubicBezTo>
                    <a:pt x="406" y="3685"/>
                    <a:pt x="467" y="3666"/>
                    <a:pt x="521" y="3628"/>
                  </a:cubicBezTo>
                  <a:lnTo>
                    <a:pt x="4796" y="552"/>
                  </a:lnTo>
                  <a:cubicBezTo>
                    <a:pt x="4932" y="455"/>
                    <a:pt x="4962" y="266"/>
                    <a:pt x="4866" y="130"/>
                  </a:cubicBezTo>
                  <a:lnTo>
                    <a:pt x="4866" y="127"/>
                  </a:lnTo>
                  <a:cubicBezTo>
                    <a:pt x="4806" y="44"/>
                    <a:pt x="4713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8" name="Google Shape;4877;p41">
              <a:extLst>
                <a:ext uri="{FF2B5EF4-FFF2-40B4-BE49-F238E27FC236}">
                  <a16:creationId xmlns:a16="http://schemas.microsoft.com/office/drawing/2014/main" id="{EF70C1AB-9484-4713-B7EF-0ED52A34881D}"/>
                </a:ext>
              </a:extLst>
            </p:cNvPr>
            <p:cNvSpPr/>
            <p:nvPr/>
          </p:nvSpPr>
          <p:spPr>
            <a:xfrm>
              <a:off x="1981575" y="3816275"/>
              <a:ext cx="417525" cy="368150"/>
            </a:xfrm>
            <a:custGeom>
              <a:avLst/>
              <a:gdLst/>
              <a:ahLst/>
              <a:cxnLst/>
              <a:rect l="l" t="t" r="r" b="b"/>
              <a:pathLst>
                <a:path w="16701" h="14726" extrusionOk="0">
                  <a:moveTo>
                    <a:pt x="8955" y="3652"/>
                  </a:moveTo>
                  <a:lnTo>
                    <a:pt x="12061" y="7968"/>
                  </a:lnTo>
                  <a:lnTo>
                    <a:pt x="7744" y="11074"/>
                  </a:lnTo>
                  <a:lnTo>
                    <a:pt x="4640" y="6757"/>
                  </a:lnTo>
                  <a:lnTo>
                    <a:pt x="8955" y="3652"/>
                  </a:lnTo>
                  <a:close/>
                  <a:moveTo>
                    <a:pt x="8345" y="0"/>
                  </a:moveTo>
                  <a:cubicBezTo>
                    <a:pt x="6856" y="0"/>
                    <a:pt x="5353" y="451"/>
                    <a:pt x="4051" y="1386"/>
                  </a:cubicBezTo>
                  <a:cubicBezTo>
                    <a:pt x="750" y="3760"/>
                    <a:pt x="0" y="8362"/>
                    <a:pt x="2374" y="11663"/>
                  </a:cubicBezTo>
                  <a:cubicBezTo>
                    <a:pt x="3812" y="13662"/>
                    <a:pt x="6067" y="14725"/>
                    <a:pt x="8356" y="14725"/>
                  </a:cubicBezTo>
                  <a:cubicBezTo>
                    <a:pt x="9845" y="14725"/>
                    <a:pt x="11349" y="14275"/>
                    <a:pt x="12650" y="13340"/>
                  </a:cubicBezTo>
                  <a:cubicBezTo>
                    <a:pt x="15949" y="10963"/>
                    <a:pt x="16700" y="6363"/>
                    <a:pt x="14327" y="3063"/>
                  </a:cubicBezTo>
                  <a:cubicBezTo>
                    <a:pt x="12889" y="1064"/>
                    <a:pt x="10634" y="0"/>
                    <a:pt x="8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9" name="Google Shape;4878;p41">
              <a:extLst>
                <a:ext uri="{FF2B5EF4-FFF2-40B4-BE49-F238E27FC236}">
                  <a16:creationId xmlns:a16="http://schemas.microsoft.com/office/drawing/2014/main" id="{8D5A0510-8E56-41B7-86F1-8ADE135A9A99}"/>
                </a:ext>
              </a:extLst>
            </p:cNvPr>
            <p:cNvSpPr/>
            <p:nvPr/>
          </p:nvSpPr>
          <p:spPr>
            <a:xfrm>
              <a:off x="2016675" y="3837800"/>
              <a:ext cx="358025" cy="325050"/>
            </a:xfrm>
            <a:custGeom>
              <a:avLst/>
              <a:gdLst/>
              <a:ahLst/>
              <a:cxnLst/>
              <a:rect l="l" t="t" r="r" b="b"/>
              <a:pathLst>
                <a:path w="14321" h="13002" extrusionOk="0">
                  <a:moveTo>
                    <a:pt x="6938" y="676"/>
                  </a:moveTo>
                  <a:cubicBezTo>
                    <a:pt x="8751" y="676"/>
                    <a:pt x="10539" y="1517"/>
                    <a:pt x="11676" y="3098"/>
                  </a:cubicBezTo>
                  <a:cubicBezTo>
                    <a:pt x="12109" y="3700"/>
                    <a:pt x="12410" y="4358"/>
                    <a:pt x="12586" y="5036"/>
                  </a:cubicBezTo>
                  <a:cubicBezTo>
                    <a:pt x="13170" y="7297"/>
                    <a:pt x="12355" y="9790"/>
                    <a:pt x="10349" y="11232"/>
                  </a:cubicBezTo>
                  <a:cubicBezTo>
                    <a:pt x="9321" y="11970"/>
                    <a:pt x="8131" y="12326"/>
                    <a:pt x="6952" y="12326"/>
                  </a:cubicBezTo>
                  <a:cubicBezTo>
                    <a:pt x="5139" y="12326"/>
                    <a:pt x="3351" y="11485"/>
                    <a:pt x="2215" y="9904"/>
                  </a:cubicBezTo>
                  <a:cubicBezTo>
                    <a:pt x="339" y="7293"/>
                    <a:pt x="934" y="3648"/>
                    <a:pt x="3543" y="1771"/>
                  </a:cubicBezTo>
                  <a:cubicBezTo>
                    <a:pt x="4570" y="1032"/>
                    <a:pt x="5760" y="676"/>
                    <a:pt x="6938" y="676"/>
                  </a:cubicBezTo>
                  <a:close/>
                  <a:moveTo>
                    <a:pt x="6939" y="0"/>
                  </a:moveTo>
                  <a:cubicBezTo>
                    <a:pt x="5623" y="0"/>
                    <a:pt x="4296" y="397"/>
                    <a:pt x="3150" y="1222"/>
                  </a:cubicBezTo>
                  <a:cubicBezTo>
                    <a:pt x="911" y="2833"/>
                    <a:pt x="1" y="5613"/>
                    <a:pt x="653" y="8136"/>
                  </a:cubicBezTo>
                  <a:cubicBezTo>
                    <a:pt x="848" y="8894"/>
                    <a:pt x="1185" y="9628"/>
                    <a:pt x="1668" y="10299"/>
                  </a:cubicBezTo>
                  <a:cubicBezTo>
                    <a:pt x="2938" y="12063"/>
                    <a:pt x="4933" y="13002"/>
                    <a:pt x="6956" y="13002"/>
                  </a:cubicBezTo>
                  <a:cubicBezTo>
                    <a:pt x="8272" y="13002"/>
                    <a:pt x="9599" y="12605"/>
                    <a:pt x="10746" y="11779"/>
                  </a:cubicBezTo>
                  <a:cubicBezTo>
                    <a:pt x="13657" y="9685"/>
                    <a:pt x="14320" y="5612"/>
                    <a:pt x="12228" y="2704"/>
                  </a:cubicBezTo>
                  <a:cubicBezTo>
                    <a:pt x="10959" y="940"/>
                    <a:pt x="8963" y="0"/>
                    <a:pt x="6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0" name="Google Shape;4879;p41">
              <a:extLst>
                <a:ext uri="{FF2B5EF4-FFF2-40B4-BE49-F238E27FC236}">
                  <a16:creationId xmlns:a16="http://schemas.microsoft.com/office/drawing/2014/main" id="{7FE5BCFD-5F06-4601-9DBF-FDD17096D90E}"/>
                </a:ext>
              </a:extLst>
            </p:cNvPr>
            <p:cNvSpPr/>
            <p:nvPr/>
          </p:nvSpPr>
          <p:spPr>
            <a:xfrm>
              <a:off x="2075800" y="3885825"/>
              <a:ext cx="229075" cy="229050"/>
            </a:xfrm>
            <a:custGeom>
              <a:avLst/>
              <a:gdLst/>
              <a:ahLst/>
              <a:cxnLst/>
              <a:rect l="l" t="t" r="r" b="b"/>
              <a:pathLst>
                <a:path w="9163" h="9162" extrusionOk="0">
                  <a:moveTo>
                    <a:pt x="5186" y="870"/>
                  </a:moveTo>
                  <a:lnTo>
                    <a:pt x="8292" y="5186"/>
                  </a:lnTo>
                  <a:lnTo>
                    <a:pt x="3975" y="8292"/>
                  </a:lnTo>
                  <a:lnTo>
                    <a:pt x="871" y="3975"/>
                  </a:lnTo>
                  <a:lnTo>
                    <a:pt x="5186" y="870"/>
                  </a:lnTo>
                  <a:close/>
                  <a:moveTo>
                    <a:pt x="5328" y="0"/>
                  </a:moveTo>
                  <a:lnTo>
                    <a:pt x="1" y="3834"/>
                  </a:lnTo>
                  <a:lnTo>
                    <a:pt x="3835" y="9162"/>
                  </a:lnTo>
                  <a:lnTo>
                    <a:pt x="9162" y="5328"/>
                  </a:lnTo>
                  <a:lnTo>
                    <a:pt x="5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1" name="Google Shape;4880;p41">
              <a:extLst>
                <a:ext uri="{FF2B5EF4-FFF2-40B4-BE49-F238E27FC236}">
                  <a16:creationId xmlns:a16="http://schemas.microsoft.com/office/drawing/2014/main" id="{4E47FA63-FE00-4622-811D-702D3F878EA7}"/>
                </a:ext>
              </a:extLst>
            </p:cNvPr>
            <p:cNvSpPr/>
            <p:nvPr/>
          </p:nvSpPr>
          <p:spPr>
            <a:xfrm>
              <a:off x="1995825" y="3902900"/>
              <a:ext cx="377300" cy="281475"/>
            </a:xfrm>
            <a:custGeom>
              <a:avLst/>
              <a:gdLst/>
              <a:ahLst/>
              <a:cxnLst/>
              <a:rect l="l" t="t" r="r" b="b"/>
              <a:pathLst>
                <a:path w="15092" h="11259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" y="2459"/>
                    <a:pt x="7" y="5699"/>
                    <a:pt x="1802" y="8196"/>
                  </a:cubicBezTo>
                  <a:cubicBezTo>
                    <a:pt x="3240" y="10195"/>
                    <a:pt x="5496" y="11259"/>
                    <a:pt x="7785" y="11259"/>
                  </a:cubicBezTo>
                  <a:cubicBezTo>
                    <a:pt x="9274" y="11259"/>
                    <a:pt x="10777" y="10809"/>
                    <a:pt x="12079" y="9873"/>
                  </a:cubicBezTo>
                  <a:cubicBezTo>
                    <a:pt x="13847" y="8602"/>
                    <a:pt x="14875" y="6691"/>
                    <a:pt x="15091" y="4685"/>
                  </a:cubicBezTo>
                  <a:lnTo>
                    <a:pt x="15091" y="4685"/>
                  </a:lnTo>
                  <a:cubicBezTo>
                    <a:pt x="14598" y="5476"/>
                    <a:pt x="13949" y="6187"/>
                    <a:pt x="13146" y="6764"/>
                  </a:cubicBezTo>
                  <a:cubicBezTo>
                    <a:pt x="11845" y="7701"/>
                    <a:pt x="10342" y="8151"/>
                    <a:pt x="8852" y="8151"/>
                  </a:cubicBezTo>
                  <a:cubicBezTo>
                    <a:pt x="6564" y="8151"/>
                    <a:pt x="4309" y="7088"/>
                    <a:pt x="2870" y="5088"/>
                  </a:cubicBezTo>
                  <a:cubicBezTo>
                    <a:pt x="1767" y="3554"/>
                    <a:pt x="1347" y="174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2" name="Google Shape;4881;p41">
              <a:extLst>
                <a:ext uri="{FF2B5EF4-FFF2-40B4-BE49-F238E27FC236}">
                  <a16:creationId xmlns:a16="http://schemas.microsoft.com/office/drawing/2014/main" id="{112C03DD-649B-4A02-8349-8C2418B1D658}"/>
                </a:ext>
              </a:extLst>
            </p:cNvPr>
            <p:cNvSpPr/>
            <p:nvPr/>
          </p:nvSpPr>
          <p:spPr>
            <a:xfrm>
              <a:off x="990950" y="43925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3" name="Google Shape;4882;p41">
              <a:extLst>
                <a:ext uri="{FF2B5EF4-FFF2-40B4-BE49-F238E27FC236}">
                  <a16:creationId xmlns:a16="http://schemas.microsoft.com/office/drawing/2014/main" id="{DB648FDC-AD33-41BB-9276-21B952226DD2}"/>
                </a:ext>
              </a:extLst>
            </p:cNvPr>
            <p:cNvSpPr/>
            <p:nvPr/>
          </p:nvSpPr>
          <p:spPr>
            <a:xfrm>
              <a:off x="1005225" y="440682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5" y="1"/>
                  </a:moveTo>
                  <a:lnTo>
                    <a:pt x="0" y="1261"/>
                  </a:lnTo>
                  <a:lnTo>
                    <a:pt x="1260" y="1467"/>
                  </a:lnTo>
                  <a:lnTo>
                    <a:pt x="1466" y="20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4" name="Google Shape;4883;p41">
              <a:extLst>
                <a:ext uri="{FF2B5EF4-FFF2-40B4-BE49-F238E27FC236}">
                  <a16:creationId xmlns:a16="http://schemas.microsoft.com/office/drawing/2014/main" id="{C700CAE1-0C7D-4FAD-9D70-17AFB6D31833}"/>
                </a:ext>
              </a:extLst>
            </p:cNvPr>
            <p:cNvSpPr/>
            <p:nvPr/>
          </p:nvSpPr>
          <p:spPr>
            <a:xfrm>
              <a:off x="1385300" y="49463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7" y="36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5" name="Google Shape;4884;p41">
              <a:extLst>
                <a:ext uri="{FF2B5EF4-FFF2-40B4-BE49-F238E27FC236}">
                  <a16:creationId xmlns:a16="http://schemas.microsoft.com/office/drawing/2014/main" id="{0B24013E-01C5-47E3-8E4D-5ECCFAB9AC98}"/>
                </a:ext>
              </a:extLst>
            </p:cNvPr>
            <p:cNvSpPr/>
            <p:nvPr/>
          </p:nvSpPr>
          <p:spPr>
            <a:xfrm>
              <a:off x="1399600" y="49606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6" y="0"/>
                  </a:moveTo>
                  <a:lnTo>
                    <a:pt x="1" y="1260"/>
                  </a:lnTo>
                  <a:lnTo>
                    <a:pt x="1261" y="1466"/>
                  </a:lnTo>
                  <a:lnTo>
                    <a:pt x="1467" y="20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6" name="Google Shape;4885;p41">
              <a:extLst>
                <a:ext uri="{FF2B5EF4-FFF2-40B4-BE49-F238E27FC236}">
                  <a16:creationId xmlns:a16="http://schemas.microsoft.com/office/drawing/2014/main" id="{B87EBCE3-29B3-4923-A530-A757898D8F89}"/>
                </a:ext>
              </a:extLst>
            </p:cNvPr>
            <p:cNvSpPr/>
            <p:nvPr/>
          </p:nvSpPr>
          <p:spPr>
            <a:xfrm>
              <a:off x="1856425" y="3776275"/>
              <a:ext cx="65150" cy="65175"/>
            </a:xfrm>
            <a:custGeom>
              <a:avLst/>
              <a:gdLst/>
              <a:ahLst/>
              <a:cxnLst/>
              <a:rect l="l" t="t" r="r" b="b"/>
              <a:pathLst>
                <a:path w="2606" h="2607" extrusionOk="0">
                  <a:moveTo>
                    <a:pt x="366" y="1"/>
                  </a:moveTo>
                  <a:lnTo>
                    <a:pt x="0" y="2241"/>
                  </a:lnTo>
                  <a:lnTo>
                    <a:pt x="2240" y="2607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7" name="Google Shape;4886;p41">
              <a:extLst>
                <a:ext uri="{FF2B5EF4-FFF2-40B4-BE49-F238E27FC236}">
                  <a16:creationId xmlns:a16="http://schemas.microsoft.com/office/drawing/2014/main" id="{A7E506A9-30E2-40BE-BD32-EA928B4C8355}"/>
                </a:ext>
              </a:extLst>
            </p:cNvPr>
            <p:cNvSpPr/>
            <p:nvPr/>
          </p:nvSpPr>
          <p:spPr>
            <a:xfrm>
              <a:off x="1870675" y="37905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5" y="0"/>
                  </a:moveTo>
                  <a:lnTo>
                    <a:pt x="1" y="1262"/>
                  </a:lnTo>
                  <a:lnTo>
                    <a:pt x="1260" y="1467"/>
                  </a:lnTo>
                  <a:lnTo>
                    <a:pt x="1467" y="20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8" name="Google Shape;4887;p41">
              <a:extLst>
                <a:ext uri="{FF2B5EF4-FFF2-40B4-BE49-F238E27FC236}">
                  <a16:creationId xmlns:a16="http://schemas.microsoft.com/office/drawing/2014/main" id="{9670413F-D3F9-48A3-9590-2270DC01EE08}"/>
                </a:ext>
              </a:extLst>
            </p:cNvPr>
            <p:cNvSpPr/>
            <p:nvPr/>
          </p:nvSpPr>
          <p:spPr>
            <a:xfrm>
              <a:off x="2265025" y="434437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6" y="1"/>
                  </a:moveTo>
                  <a:lnTo>
                    <a:pt x="1" y="1261"/>
                  </a:lnTo>
                  <a:lnTo>
                    <a:pt x="1261" y="1467"/>
                  </a:lnTo>
                  <a:lnTo>
                    <a:pt x="1467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329" name="Google Shape;4842;p41">
            <a:extLst>
              <a:ext uri="{FF2B5EF4-FFF2-40B4-BE49-F238E27FC236}">
                <a16:creationId xmlns:a16="http://schemas.microsoft.com/office/drawing/2014/main" id="{D104BA35-BC9E-4B1A-B5D8-5DD8B99EE039}"/>
              </a:ext>
            </a:extLst>
          </p:cNvPr>
          <p:cNvGrpSpPr/>
          <p:nvPr/>
        </p:nvGrpSpPr>
        <p:grpSpPr>
          <a:xfrm rot="19133235">
            <a:off x="11420467" y="6064644"/>
            <a:ext cx="800143" cy="785411"/>
            <a:chOff x="493900" y="2994525"/>
            <a:chExt cx="2119975" cy="2090650"/>
          </a:xfrm>
        </p:grpSpPr>
        <p:sp>
          <p:nvSpPr>
            <p:cNvPr id="330" name="Google Shape;4843;p41">
              <a:extLst>
                <a:ext uri="{FF2B5EF4-FFF2-40B4-BE49-F238E27FC236}">
                  <a16:creationId xmlns:a16="http://schemas.microsoft.com/office/drawing/2014/main" id="{F769B87E-87F5-41EF-961A-78F3CAC962F0}"/>
                </a:ext>
              </a:extLst>
            </p:cNvPr>
            <p:cNvSpPr/>
            <p:nvPr/>
          </p:nvSpPr>
          <p:spPr>
            <a:xfrm>
              <a:off x="493900" y="3072250"/>
              <a:ext cx="1429000" cy="1669550"/>
            </a:xfrm>
            <a:custGeom>
              <a:avLst/>
              <a:gdLst/>
              <a:ahLst/>
              <a:cxnLst/>
              <a:rect l="l" t="t" r="r" b="b"/>
              <a:pathLst>
                <a:path w="57160" h="66782" extrusionOk="0">
                  <a:moveTo>
                    <a:pt x="28075" y="0"/>
                  </a:moveTo>
                  <a:lnTo>
                    <a:pt x="1" y="50665"/>
                  </a:lnTo>
                  <a:lnTo>
                    <a:pt x="29086" y="66782"/>
                  </a:lnTo>
                  <a:lnTo>
                    <a:pt x="57160" y="16117"/>
                  </a:lnTo>
                  <a:lnTo>
                    <a:pt x="280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1" name="Google Shape;4844;p41">
              <a:extLst>
                <a:ext uri="{FF2B5EF4-FFF2-40B4-BE49-F238E27FC236}">
                  <a16:creationId xmlns:a16="http://schemas.microsoft.com/office/drawing/2014/main" id="{E6B2A164-1BCD-4010-B341-01DB0936C773}"/>
                </a:ext>
              </a:extLst>
            </p:cNvPr>
            <p:cNvSpPr/>
            <p:nvPr/>
          </p:nvSpPr>
          <p:spPr>
            <a:xfrm>
              <a:off x="1192475" y="2994525"/>
              <a:ext cx="733525" cy="558300"/>
            </a:xfrm>
            <a:custGeom>
              <a:avLst/>
              <a:gdLst/>
              <a:ahLst/>
              <a:cxnLst/>
              <a:rect l="l" t="t" r="r" b="b"/>
              <a:pathLst>
                <a:path w="29341" h="22332" extrusionOk="0">
                  <a:moveTo>
                    <a:pt x="11271" y="1"/>
                  </a:moveTo>
                  <a:lnTo>
                    <a:pt x="0" y="3035"/>
                  </a:lnTo>
                  <a:lnTo>
                    <a:pt x="3398" y="14201"/>
                  </a:lnTo>
                  <a:lnTo>
                    <a:pt x="18070" y="22332"/>
                  </a:lnTo>
                  <a:lnTo>
                    <a:pt x="29340" y="19295"/>
                  </a:lnTo>
                  <a:lnTo>
                    <a:pt x="25940" y="8130"/>
                  </a:lnTo>
                  <a:lnTo>
                    <a:pt x="11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2" name="Google Shape;4845;p41">
              <a:extLst>
                <a:ext uri="{FF2B5EF4-FFF2-40B4-BE49-F238E27FC236}">
                  <a16:creationId xmlns:a16="http://schemas.microsoft.com/office/drawing/2014/main" id="{38CBFEB2-349C-4997-8FC0-A3DEDBE3A276}"/>
                </a:ext>
              </a:extLst>
            </p:cNvPr>
            <p:cNvSpPr/>
            <p:nvPr/>
          </p:nvSpPr>
          <p:spPr>
            <a:xfrm>
              <a:off x="1192475" y="3070375"/>
              <a:ext cx="733525" cy="482450"/>
            </a:xfrm>
            <a:custGeom>
              <a:avLst/>
              <a:gdLst/>
              <a:ahLst/>
              <a:cxnLst/>
              <a:rect l="l" t="t" r="r" b="b"/>
              <a:pathLst>
                <a:path w="29341" h="19298" extrusionOk="0">
                  <a:moveTo>
                    <a:pt x="0" y="1"/>
                  </a:moveTo>
                  <a:lnTo>
                    <a:pt x="3398" y="11167"/>
                  </a:lnTo>
                  <a:lnTo>
                    <a:pt x="18070" y="19298"/>
                  </a:lnTo>
                  <a:lnTo>
                    <a:pt x="29340" y="16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3" name="Google Shape;4846;p41">
              <a:extLst>
                <a:ext uri="{FF2B5EF4-FFF2-40B4-BE49-F238E27FC236}">
                  <a16:creationId xmlns:a16="http://schemas.microsoft.com/office/drawing/2014/main" id="{E07EE252-9191-4427-B57D-49CB30F2F1C9}"/>
                </a:ext>
              </a:extLst>
            </p:cNvPr>
            <p:cNvSpPr/>
            <p:nvPr/>
          </p:nvSpPr>
          <p:spPr>
            <a:xfrm>
              <a:off x="1262375" y="3167950"/>
              <a:ext cx="495325" cy="384875"/>
            </a:xfrm>
            <a:custGeom>
              <a:avLst/>
              <a:gdLst/>
              <a:ahLst/>
              <a:cxnLst/>
              <a:rect l="l" t="t" r="r" b="b"/>
              <a:pathLst>
                <a:path w="19813" h="15395" extrusionOk="0">
                  <a:moveTo>
                    <a:pt x="8670" y="1"/>
                  </a:moveTo>
                  <a:cubicBezTo>
                    <a:pt x="5253" y="1"/>
                    <a:pt x="1935" y="1798"/>
                    <a:pt x="147" y="4991"/>
                  </a:cubicBezTo>
                  <a:cubicBezTo>
                    <a:pt x="92" y="5088"/>
                    <a:pt x="51" y="5186"/>
                    <a:pt x="0" y="5283"/>
                  </a:cubicBezTo>
                  <a:lnTo>
                    <a:pt x="605" y="7264"/>
                  </a:lnTo>
                  <a:lnTo>
                    <a:pt x="15274" y="15395"/>
                  </a:lnTo>
                  <a:lnTo>
                    <a:pt x="16916" y="14952"/>
                  </a:lnTo>
                  <a:cubicBezTo>
                    <a:pt x="17003" y="14814"/>
                    <a:pt x="17096" y="14681"/>
                    <a:pt x="17176" y="14536"/>
                  </a:cubicBezTo>
                  <a:cubicBezTo>
                    <a:pt x="19812" y="9834"/>
                    <a:pt x="18137" y="3885"/>
                    <a:pt x="13434" y="1249"/>
                  </a:cubicBezTo>
                  <a:cubicBezTo>
                    <a:pt x="11925" y="403"/>
                    <a:pt x="10286" y="1"/>
                    <a:pt x="86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4" name="Google Shape;4847;p41">
              <a:extLst>
                <a:ext uri="{FF2B5EF4-FFF2-40B4-BE49-F238E27FC236}">
                  <a16:creationId xmlns:a16="http://schemas.microsoft.com/office/drawing/2014/main" id="{FCE89DC9-C127-437F-AB38-9E1CB8A78AF0}"/>
                </a:ext>
              </a:extLst>
            </p:cNvPr>
            <p:cNvSpPr/>
            <p:nvPr/>
          </p:nvSpPr>
          <p:spPr>
            <a:xfrm>
              <a:off x="632350" y="3395650"/>
              <a:ext cx="1053350" cy="1199850"/>
            </a:xfrm>
            <a:custGeom>
              <a:avLst/>
              <a:gdLst/>
              <a:ahLst/>
              <a:cxnLst/>
              <a:rect l="l" t="t" r="r" b="b"/>
              <a:pathLst>
                <a:path w="42134" h="47994" extrusionOk="0">
                  <a:moveTo>
                    <a:pt x="22021" y="1"/>
                  </a:moveTo>
                  <a:cubicBezTo>
                    <a:pt x="21411" y="1103"/>
                    <a:pt x="20270" y="1723"/>
                    <a:pt x="19094" y="1723"/>
                  </a:cubicBezTo>
                  <a:cubicBezTo>
                    <a:pt x="18575" y="1723"/>
                    <a:pt x="18049" y="1602"/>
                    <a:pt x="17559" y="1349"/>
                  </a:cubicBezTo>
                  <a:lnTo>
                    <a:pt x="1" y="33037"/>
                  </a:lnTo>
                  <a:cubicBezTo>
                    <a:pt x="1552" y="33955"/>
                    <a:pt x="2102" y="35948"/>
                    <a:pt x="1222" y="37534"/>
                  </a:cubicBezTo>
                  <a:cubicBezTo>
                    <a:pt x="1215" y="37547"/>
                    <a:pt x="1208" y="37556"/>
                    <a:pt x="1201" y="37569"/>
                  </a:cubicBezTo>
                  <a:lnTo>
                    <a:pt x="20010" y="47994"/>
                  </a:lnTo>
                  <a:cubicBezTo>
                    <a:pt x="20017" y="47981"/>
                    <a:pt x="20020" y="47971"/>
                    <a:pt x="20028" y="47958"/>
                  </a:cubicBezTo>
                  <a:cubicBezTo>
                    <a:pt x="20638" y="46855"/>
                    <a:pt x="21781" y="46232"/>
                    <a:pt x="22959" y="46232"/>
                  </a:cubicBezTo>
                  <a:cubicBezTo>
                    <a:pt x="23508" y="46232"/>
                    <a:pt x="24064" y="46368"/>
                    <a:pt x="24578" y="46652"/>
                  </a:cubicBezTo>
                  <a:lnTo>
                    <a:pt x="42134" y="14974"/>
                  </a:lnTo>
                  <a:cubicBezTo>
                    <a:pt x="40516" y="14078"/>
                    <a:pt x="39932" y="12040"/>
                    <a:pt x="40828" y="10423"/>
                  </a:cubicBezTo>
                  <a:lnTo>
                    <a:pt x="220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5" name="Google Shape;4848;p41">
              <a:extLst>
                <a:ext uri="{FF2B5EF4-FFF2-40B4-BE49-F238E27FC236}">
                  <a16:creationId xmlns:a16="http://schemas.microsoft.com/office/drawing/2014/main" id="{8DD222A7-BD1D-4924-A082-D62AB7069097}"/>
                </a:ext>
              </a:extLst>
            </p:cNvPr>
            <p:cNvSpPr/>
            <p:nvPr/>
          </p:nvSpPr>
          <p:spPr>
            <a:xfrm>
              <a:off x="934925" y="3677375"/>
              <a:ext cx="533675" cy="660600"/>
            </a:xfrm>
            <a:custGeom>
              <a:avLst/>
              <a:gdLst/>
              <a:ahLst/>
              <a:cxnLst/>
              <a:rect l="l" t="t" r="r" b="b"/>
              <a:pathLst>
                <a:path w="21347" h="26424" extrusionOk="0">
                  <a:moveTo>
                    <a:pt x="5254" y="6562"/>
                  </a:moveTo>
                  <a:cubicBezTo>
                    <a:pt x="5276" y="6562"/>
                    <a:pt x="5297" y="6568"/>
                    <a:pt x="5316" y="6578"/>
                  </a:cubicBezTo>
                  <a:cubicBezTo>
                    <a:pt x="5349" y="6597"/>
                    <a:pt x="5370" y="6623"/>
                    <a:pt x="5381" y="6657"/>
                  </a:cubicBezTo>
                  <a:lnTo>
                    <a:pt x="5416" y="6785"/>
                  </a:lnTo>
                  <a:lnTo>
                    <a:pt x="5292" y="6821"/>
                  </a:lnTo>
                  <a:cubicBezTo>
                    <a:pt x="5277" y="6825"/>
                    <a:pt x="5264" y="6828"/>
                    <a:pt x="5251" y="6828"/>
                  </a:cubicBezTo>
                  <a:cubicBezTo>
                    <a:pt x="5230" y="6828"/>
                    <a:pt x="5209" y="6821"/>
                    <a:pt x="5187" y="6809"/>
                  </a:cubicBezTo>
                  <a:cubicBezTo>
                    <a:pt x="5154" y="6792"/>
                    <a:pt x="5135" y="6766"/>
                    <a:pt x="5125" y="6730"/>
                  </a:cubicBezTo>
                  <a:cubicBezTo>
                    <a:pt x="5105" y="6661"/>
                    <a:pt x="5147" y="6585"/>
                    <a:pt x="5214" y="6568"/>
                  </a:cubicBezTo>
                  <a:cubicBezTo>
                    <a:pt x="5228" y="6564"/>
                    <a:pt x="5241" y="6562"/>
                    <a:pt x="5254" y="6562"/>
                  </a:cubicBezTo>
                  <a:close/>
                  <a:moveTo>
                    <a:pt x="17037" y="13093"/>
                  </a:moveTo>
                  <a:cubicBezTo>
                    <a:pt x="17059" y="13093"/>
                    <a:pt x="17080" y="13098"/>
                    <a:pt x="17102" y="13110"/>
                  </a:cubicBezTo>
                  <a:cubicBezTo>
                    <a:pt x="17133" y="13128"/>
                    <a:pt x="17155" y="13155"/>
                    <a:pt x="17163" y="13188"/>
                  </a:cubicBezTo>
                  <a:cubicBezTo>
                    <a:pt x="17173" y="13223"/>
                    <a:pt x="17169" y="13257"/>
                    <a:pt x="17152" y="13289"/>
                  </a:cubicBezTo>
                  <a:cubicBezTo>
                    <a:pt x="17133" y="13322"/>
                    <a:pt x="17107" y="13343"/>
                    <a:pt x="17073" y="13353"/>
                  </a:cubicBezTo>
                  <a:cubicBezTo>
                    <a:pt x="17059" y="13358"/>
                    <a:pt x="17046" y="13360"/>
                    <a:pt x="17034" y="13360"/>
                  </a:cubicBezTo>
                  <a:cubicBezTo>
                    <a:pt x="17012" y="13360"/>
                    <a:pt x="16992" y="13354"/>
                    <a:pt x="16973" y="13343"/>
                  </a:cubicBezTo>
                  <a:cubicBezTo>
                    <a:pt x="16951" y="13323"/>
                    <a:pt x="16919" y="13299"/>
                    <a:pt x="16909" y="13263"/>
                  </a:cubicBezTo>
                  <a:lnTo>
                    <a:pt x="16872" y="13135"/>
                  </a:lnTo>
                  <a:lnTo>
                    <a:pt x="17001" y="13098"/>
                  </a:lnTo>
                  <a:cubicBezTo>
                    <a:pt x="17013" y="13095"/>
                    <a:pt x="17026" y="13093"/>
                    <a:pt x="17037" y="13093"/>
                  </a:cubicBezTo>
                  <a:close/>
                  <a:moveTo>
                    <a:pt x="10682" y="1"/>
                  </a:moveTo>
                  <a:cubicBezTo>
                    <a:pt x="10375" y="1"/>
                    <a:pt x="10065" y="43"/>
                    <a:pt x="9760" y="130"/>
                  </a:cubicBezTo>
                  <a:cubicBezTo>
                    <a:pt x="8911" y="374"/>
                    <a:pt x="8204" y="937"/>
                    <a:pt x="7773" y="1714"/>
                  </a:cubicBezTo>
                  <a:cubicBezTo>
                    <a:pt x="7532" y="2148"/>
                    <a:pt x="7394" y="2618"/>
                    <a:pt x="7363" y="3101"/>
                  </a:cubicBezTo>
                  <a:cubicBezTo>
                    <a:pt x="7334" y="3083"/>
                    <a:pt x="7305" y="3067"/>
                    <a:pt x="7274" y="3051"/>
                  </a:cubicBezTo>
                  <a:cubicBezTo>
                    <a:pt x="6648" y="2703"/>
                    <a:pt x="5958" y="2525"/>
                    <a:pt x="5261" y="2525"/>
                  </a:cubicBezTo>
                  <a:cubicBezTo>
                    <a:pt x="4876" y="2525"/>
                    <a:pt x="4489" y="2579"/>
                    <a:pt x="4109" y="2689"/>
                  </a:cubicBezTo>
                  <a:cubicBezTo>
                    <a:pt x="1903" y="3321"/>
                    <a:pt x="622" y="5631"/>
                    <a:pt x="1254" y="7838"/>
                  </a:cubicBezTo>
                  <a:cubicBezTo>
                    <a:pt x="1560" y="8900"/>
                    <a:pt x="2257" y="9782"/>
                    <a:pt x="3223" y="10322"/>
                  </a:cubicBezTo>
                  <a:cubicBezTo>
                    <a:pt x="3256" y="10339"/>
                    <a:pt x="3282" y="10355"/>
                    <a:pt x="3311" y="10371"/>
                  </a:cubicBezTo>
                  <a:cubicBezTo>
                    <a:pt x="2935" y="10650"/>
                    <a:pt x="2620" y="11008"/>
                    <a:pt x="2386" y="11430"/>
                  </a:cubicBezTo>
                  <a:cubicBezTo>
                    <a:pt x="1957" y="12207"/>
                    <a:pt x="1855" y="13102"/>
                    <a:pt x="2100" y="13954"/>
                  </a:cubicBezTo>
                  <a:cubicBezTo>
                    <a:pt x="2342" y="14801"/>
                    <a:pt x="2900" y="15506"/>
                    <a:pt x="3668" y="15936"/>
                  </a:cubicBezTo>
                  <a:cubicBezTo>
                    <a:pt x="3674" y="15939"/>
                    <a:pt x="3679" y="15940"/>
                    <a:pt x="3682" y="15944"/>
                  </a:cubicBezTo>
                  <a:cubicBezTo>
                    <a:pt x="3911" y="16072"/>
                    <a:pt x="4155" y="16161"/>
                    <a:pt x="4400" y="16231"/>
                  </a:cubicBezTo>
                  <a:cubicBezTo>
                    <a:pt x="4116" y="16468"/>
                    <a:pt x="3866" y="16754"/>
                    <a:pt x="3675" y="17098"/>
                  </a:cubicBezTo>
                  <a:cubicBezTo>
                    <a:pt x="3411" y="17574"/>
                    <a:pt x="3294" y="18101"/>
                    <a:pt x="3302" y="18633"/>
                  </a:cubicBezTo>
                  <a:lnTo>
                    <a:pt x="978" y="20608"/>
                  </a:lnTo>
                  <a:cubicBezTo>
                    <a:pt x="334" y="21154"/>
                    <a:pt x="0" y="21980"/>
                    <a:pt x="85" y="22820"/>
                  </a:cubicBezTo>
                  <a:cubicBezTo>
                    <a:pt x="168" y="23655"/>
                    <a:pt x="652" y="24396"/>
                    <a:pt x="1383" y="24805"/>
                  </a:cubicBezTo>
                  <a:cubicBezTo>
                    <a:pt x="1388" y="24808"/>
                    <a:pt x="1390" y="24809"/>
                    <a:pt x="1395" y="24812"/>
                  </a:cubicBezTo>
                  <a:lnTo>
                    <a:pt x="3724" y="26102"/>
                  </a:lnTo>
                  <a:cubicBezTo>
                    <a:pt x="4111" y="26316"/>
                    <a:pt x="4541" y="26424"/>
                    <a:pt x="4970" y="26424"/>
                  </a:cubicBezTo>
                  <a:cubicBezTo>
                    <a:pt x="5360" y="26424"/>
                    <a:pt x="5750" y="26335"/>
                    <a:pt x="6109" y="26158"/>
                  </a:cubicBezTo>
                  <a:cubicBezTo>
                    <a:pt x="6864" y="25784"/>
                    <a:pt x="7387" y="25063"/>
                    <a:pt x="7509" y="24229"/>
                  </a:cubicBezTo>
                  <a:lnTo>
                    <a:pt x="7952" y="21207"/>
                  </a:lnTo>
                  <a:cubicBezTo>
                    <a:pt x="8396" y="20939"/>
                    <a:pt x="8786" y="20567"/>
                    <a:pt x="9055" y="20081"/>
                  </a:cubicBezTo>
                  <a:cubicBezTo>
                    <a:pt x="9247" y="19734"/>
                    <a:pt x="9365" y="19361"/>
                    <a:pt x="9414" y="18977"/>
                  </a:cubicBezTo>
                  <a:cubicBezTo>
                    <a:pt x="9634" y="19201"/>
                    <a:pt x="9889" y="19394"/>
                    <a:pt x="10179" y="19548"/>
                  </a:cubicBezTo>
                  <a:cubicBezTo>
                    <a:pt x="10678" y="19824"/>
                    <a:pt x="11227" y="19965"/>
                    <a:pt x="11782" y="19965"/>
                  </a:cubicBezTo>
                  <a:cubicBezTo>
                    <a:pt x="12090" y="19965"/>
                    <a:pt x="12400" y="19922"/>
                    <a:pt x="12704" y="19834"/>
                  </a:cubicBezTo>
                  <a:cubicBezTo>
                    <a:pt x="13557" y="19588"/>
                    <a:pt x="14264" y="19026"/>
                    <a:pt x="14694" y="18251"/>
                  </a:cubicBezTo>
                  <a:cubicBezTo>
                    <a:pt x="14926" y="17829"/>
                    <a:pt x="15063" y="17372"/>
                    <a:pt x="15099" y="16906"/>
                  </a:cubicBezTo>
                  <a:cubicBezTo>
                    <a:pt x="15706" y="17226"/>
                    <a:pt x="16368" y="17388"/>
                    <a:pt x="17037" y="17388"/>
                  </a:cubicBezTo>
                  <a:cubicBezTo>
                    <a:pt x="17421" y="17388"/>
                    <a:pt x="17808" y="17334"/>
                    <a:pt x="18188" y="17226"/>
                  </a:cubicBezTo>
                  <a:cubicBezTo>
                    <a:pt x="19254" y="16921"/>
                    <a:pt x="20140" y="16215"/>
                    <a:pt x="20679" y="15242"/>
                  </a:cubicBezTo>
                  <a:cubicBezTo>
                    <a:pt x="21218" y="14269"/>
                    <a:pt x="21347" y="13147"/>
                    <a:pt x="21041" y="12079"/>
                  </a:cubicBezTo>
                  <a:cubicBezTo>
                    <a:pt x="20742" y="11034"/>
                    <a:pt x="20061" y="10163"/>
                    <a:pt x="19118" y="9621"/>
                  </a:cubicBezTo>
                  <a:cubicBezTo>
                    <a:pt x="19509" y="9337"/>
                    <a:pt x="19835" y="8972"/>
                    <a:pt x="20077" y="8536"/>
                  </a:cubicBezTo>
                  <a:cubicBezTo>
                    <a:pt x="20507" y="7761"/>
                    <a:pt x="20609" y="6864"/>
                    <a:pt x="20364" y="6011"/>
                  </a:cubicBezTo>
                  <a:cubicBezTo>
                    <a:pt x="20120" y="5164"/>
                    <a:pt x="19562" y="4461"/>
                    <a:pt x="18796" y="4029"/>
                  </a:cubicBezTo>
                  <a:cubicBezTo>
                    <a:pt x="18790" y="4026"/>
                    <a:pt x="18787" y="4023"/>
                    <a:pt x="18781" y="4020"/>
                  </a:cubicBezTo>
                  <a:cubicBezTo>
                    <a:pt x="18282" y="3743"/>
                    <a:pt x="17733" y="3603"/>
                    <a:pt x="17178" y="3603"/>
                  </a:cubicBezTo>
                  <a:cubicBezTo>
                    <a:pt x="16870" y="3603"/>
                    <a:pt x="16561" y="3646"/>
                    <a:pt x="16257" y="3733"/>
                  </a:cubicBezTo>
                  <a:lnTo>
                    <a:pt x="14401" y="4265"/>
                  </a:lnTo>
                  <a:lnTo>
                    <a:pt x="13870" y="2409"/>
                  </a:lnTo>
                  <a:cubicBezTo>
                    <a:pt x="13627" y="1562"/>
                    <a:pt x="13070" y="858"/>
                    <a:pt x="12302" y="428"/>
                  </a:cubicBezTo>
                  <a:cubicBezTo>
                    <a:pt x="12296" y="424"/>
                    <a:pt x="12293" y="423"/>
                    <a:pt x="12287" y="418"/>
                  </a:cubicBezTo>
                  <a:cubicBezTo>
                    <a:pt x="11788" y="141"/>
                    <a:pt x="11238" y="1"/>
                    <a:pt x="10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6" name="Google Shape;4849;p41">
              <a:extLst>
                <a:ext uri="{FF2B5EF4-FFF2-40B4-BE49-F238E27FC236}">
                  <a16:creationId xmlns:a16="http://schemas.microsoft.com/office/drawing/2014/main" id="{9D91585A-4507-42CE-B6EF-30F3C674155E}"/>
                </a:ext>
              </a:extLst>
            </p:cNvPr>
            <p:cNvSpPr/>
            <p:nvPr/>
          </p:nvSpPr>
          <p:spPr>
            <a:xfrm>
              <a:off x="992775" y="3715425"/>
              <a:ext cx="441675" cy="422950"/>
            </a:xfrm>
            <a:custGeom>
              <a:avLst/>
              <a:gdLst/>
              <a:ahLst/>
              <a:cxnLst/>
              <a:rect l="l" t="t" r="r" b="b"/>
              <a:pathLst>
                <a:path w="17667" h="16918" extrusionOk="0">
                  <a:moveTo>
                    <a:pt x="8361" y="994"/>
                  </a:moveTo>
                  <a:cubicBezTo>
                    <a:pt x="8713" y="994"/>
                    <a:pt x="9036" y="1226"/>
                    <a:pt x="9139" y="1582"/>
                  </a:cubicBezTo>
                  <a:lnTo>
                    <a:pt x="10032" y="4698"/>
                  </a:lnTo>
                  <a:lnTo>
                    <a:pt x="8473" y="5147"/>
                  </a:lnTo>
                  <a:lnTo>
                    <a:pt x="7578" y="2031"/>
                  </a:lnTo>
                  <a:cubicBezTo>
                    <a:pt x="7457" y="1599"/>
                    <a:pt x="7706" y="1149"/>
                    <a:pt x="8136" y="1026"/>
                  </a:cubicBezTo>
                  <a:cubicBezTo>
                    <a:pt x="8211" y="1004"/>
                    <a:pt x="8286" y="994"/>
                    <a:pt x="8361" y="994"/>
                  </a:cubicBezTo>
                  <a:close/>
                  <a:moveTo>
                    <a:pt x="2938" y="3518"/>
                  </a:moveTo>
                  <a:cubicBezTo>
                    <a:pt x="3222" y="3518"/>
                    <a:pt x="3498" y="3592"/>
                    <a:pt x="3740" y="3725"/>
                  </a:cubicBezTo>
                  <a:cubicBezTo>
                    <a:pt x="4111" y="3931"/>
                    <a:pt x="4404" y="4277"/>
                    <a:pt x="4528" y="4714"/>
                  </a:cubicBezTo>
                  <a:lnTo>
                    <a:pt x="4980" y="6287"/>
                  </a:lnTo>
                  <a:lnTo>
                    <a:pt x="4970" y="6309"/>
                  </a:lnTo>
                  <a:lnTo>
                    <a:pt x="3395" y="6762"/>
                  </a:lnTo>
                  <a:cubicBezTo>
                    <a:pt x="3243" y="6805"/>
                    <a:pt x="3089" y="6827"/>
                    <a:pt x="2936" y="6827"/>
                  </a:cubicBezTo>
                  <a:cubicBezTo>
                    <a:pt x="2660" y="6827"/>
                    <a:pt x="2387" y="6757"/>
                    <a:pt x="2138" y="6619"/>
                  </a:cubicBezTo>
                  <a:cubicBezTo>
                    <a:pt x="1751" y="6404"/>
                    <a:pt x="1471" y="6052"/>
                    <a:pt x="1349" y="5628"/>
                  </a:cubicBezTo>
                  <a:cubicBezTo>
                    <a:pt x="1099" y="4752"/>
                    <a:pt x="1607" y="3835"/>
                    <a:pt x="2483" y="3582"/>
                  </a:cubicBezTo>
                  <a:cubicBezTo>
                    <a:pt x="2635" y="3538"/>
                    <a:pt x="2787" y="3518"/>
                    <a:pt x="2938" y="3518"/>
                  </a:cubicBezTo>
                  <a:close/>
                  <a:moveTo>
                    <a:pt x="14859" y="4595"/>
                  </a:moveTo>
                  <a:cubicBezTo>
                    <a:pt x="14995" y="4595"/>
                    <a:pt x="15129" y="4629"/>
                    <a:pt x="15249" y="4697"/>
                  </a:cubicBezTo>
                  <a:cubicBezTo>
                    <a:pt x="15440" y="4803"/>
                    <a:pt x="15576" y="4975"/>
                    <a:pt x="15636" y="5182"/>
                  </a:cubicBezTo>
                  <a:cubicBezTo>
                    <a:pt x="15761" y="5612"/>
                    <a:pt x="15510" y="6061"/>
                    <a:pt x="15080" y="6186"/>
                  </a:cubicBezTo>
                  <a:lnTo>
                    <a:pt x="11879" y="7103"/>
                  </a:lnTo>
                  <a:lnTo>
                    <a:pt x="11432" y="5542"/>
                  </a:lnTo>
                  <a:lnTo>
                    <a:pt x="14633" y="4626"/>
                  </a:lnTo>
                  <a:cubicBezTo>
                    <a:pt x="14707" y="4605"/>
                    <a:pt x="14783" y="4595"/>
                    <a:pt x="14859" y="4595"/>
                  </a:cubicBezTo>
                  <a:close/>
                  <a:moveTo>
                    <a:pt x="10425" y="5614"/>
                  </a:moveTo>
                  <a:lnTo>
                    <a:pt x="10921" y="7342"/>
                  </a:lnTo>
                  <a:lnTo>
                    <a:pt x="9192" y="7838"/>
                  </a:lnTo>
                  <a:lnTo>
                    <a:pt x="8696" y="6110"/>
                  </a:lnTo>
                  <a:lnTo>
                    <a:pt x="10425" y="5614"/>
                  </a:lnTo>
                  <a:close/>
                  <a:moveTo>
                    <a:pt x="7746" y="6382"/>
                  </a:moveTo>
                  <a:lnTo>
                    <a:pt x="8243" y="8111"/>
                  </a:lnTo>
                  <a:lnTo>
                    <a:pt x="6513" y="8608"/>
                  </a:lnTo>
                  <a:lnTo>
                    <a:pt x="6023" y="6895"/>
                  </a:lnTo>
                  <a:cubicBezTo>
                    <a:pt x="6025" y="6891"/>
                    <a:pt x="6029" y="6888"/>
                    <a:pt x="6030" y="6884"/>
                  </a:cubicBezTo>
                  <a:cubicBezTo>
                    <a:pt x="6030" y="6881"/>
                    <a:pt x="6032" y="6877"/>
                    <a:pt x="6033" y="6874"/>
                  </a:cubicBezTo>
                  <a:lnTo>
                    <a:pt x="7746" y="6382"/>
                  </a:lnTo>
                  <a:close/>
                  <a:moveTo>
                    <a:pt x="11193" y="8293"/>
                  </a:moveTo>
                  <a:lnTo>
                    <a:pt x="11666" y="9944"/>
                  </a:lnTo>
                  <a:cubicBezTo>
                    <a:pt x="11644" y="9974"/>
                    <a:pt x="11627" y="10008"/>
                    <a:pt x="11613" y="10044"/>
                  </a:cubicBezTo>
                  <a:lnTo>
                    <a:pt x="9960" y="10517"/>
                  </a:lnTo>
                  <a:lnTo>
                    <a:pt x="9464" y="8788"/>
                  </a:lnTo>
                  <a:lnTo>
                    <a:pt x="11193" y="8293"/>
                  </a:lnTo>
                  <a:close/>
                  <a:moveTo>
                    <a:pt x="8516" y="9061"/>
                  </a:moveTo>
                  <a:lnTo>
                    <a:pt x="9012" y="10789"/>
                  </a:lnTo>
                  <a:lnTo>
                    <a:pt x="7283" y="11285"/>
                  </a:lnTo>
                  <a:lnTo>
                    <a:pt x="6786" y="9557"/>
                  </a:lnTo>
                  <a:lnTo>
                    <a:pt x="8516" y="9061"/>
                  </a:lnTo>
                  <a:close/>
                  <a:moveTo>
                    <a:pt x="5844" y="9855"/>
                  </a:moveTo>
                  <a:lnTo>
                    <a:pt x="6291" y="11414"/>
                  </a:lnTo>
                  <a:lnTo>
                    <a:pt x="3200" y="12301"/>
                  </a:lnTo>
                  <a:cubicBezTo>
                    <a:pt x="3125" y="12323"/>
                    <a:pt x="3050" y="12333"/>
                    <a:pt x="2976" y="12333"/>
                  </a:cubicBezTo>
                  <a:cubicBezTo>
                    <a:pt x="2623" y="12333"/>
                    <a:pt x="2298" y="12101"/>
                    <a:pt x="2197" y="11744"/>
                  </a:cubicBezTo>
                  <a:cubicBezTo>
                    <a:pt x="2073" y="11314"/>
                    <a:pt x="2324" y="10864"/>
                    <a:pt x="2754" y="10741"/>
                  </a:cubicBezTo>
                  <a:lnTo>
                    <a:pt x="5844" y="9855"/>
                  </a:lnTo>
                  <a:close/>
                  <a:moveTo>
                    <a:pt x="14722" y="10050"/>
                  </a:moveTo>
                  <a:cubicBezTo>
                    <a:pt x="15442" y="10050"/>
                    <a:pt x="16106" y="10523"/>
                    <a:pt x="16314" y="11248"/>
                  </a:cubicBezTo>
                  <a:cubicBezTo>
                    <a:pt x="16565" y="12124"/>
                    <a:pt x="16057" y="13041"/>
                    <a:pt x="15179" y="13292"/>
                  </a:cubicBezTo>
                  <a:cubicBezTo>
                    <a:pt x="15027" y="13335"/>
                    <a:pt x="14873" y="13357"/>
                    <a:pt x="14720" y="13357"/>
                  </a:cubicBezTo>
                  <a:cubicBezTo>
                    <a:pt x="14444" y="13357"/>
                    <a:pt x="14171" y="13287"/>
                    <a:pt x="13922" y="13148"/>
                  </a:cubicBezTo>
                  <a:cubicBezTo>
                    <a:pt x="13535" y="12936"/>
                    <a:pt x="13255" y="12582"/>
                    <a:pt x="13134" y="12158"/>
                  </a:cubicBezTo>
                  <a:lnTo>
                    <a:pt x="12701" y="10646"/>
                  </a:lnTo>
                  <a:cubicBezTo>
                    <a:pt x="12711" y="10630"/>
                    <a:pt x="12724" y="10616"/>
                    <a:pt x="12732" y="10600"/>
                  </a:cubicBezTo>
                  <a:cubicBezTo>
                    <a:pt x="12741" y="10583"/>
                    <a:pt x="12748" y="10566"/>
                    <a:pt x="12755" y="10547"/>
                  </a:cubicBezTo>
                  <a:lnTo>
                    <a:pt x="14267" y="10114"/>
                  </a:lnTo>
                  <a:cubicBezTo>
                    <a:pt x="14419" y="10071"/>
                    <a:pt x="14572" y="10050"/>
                    <a:pt x="14722" y="10050"/>
                  </a:cubicBezTo>
                  <a:close/>
                  <a:moveTo>
                    <a:pt x="9343" y="11722"/>
                  </a:moveTo>
                  <a:lnTo>
                    <a:pt x="10253" y="14897"/>
                  </a:lnTo>
                  <a:cubicBezTo>
                    <a:pt x="10376" y="15327"/>
                    <a:pt x="10127" y="15777"/>
                    <a:pt x="9695" y="15900"/>
                  </a:cubicBezTo>
                  <a:cubicBezTo>
                    <a:pt x="9621" y="15922"/>
                    <a:pt x="9545" y="15932"/>
                    <a:pt x="9470" y="15932"/>
                  </a:cubicBezTo>
                  <a:cubicBezTo>
                    <a:pt x="9334" y="15932"/>
                    <a:pt x="9200" y="15898"/>
                    <a:pt x="9079" y="15831"/>
                  </a:cubicBezTo>
                  <a:cubicBezTo>
                    <a:pt x="8890" y="15725"/>
                    <a:pt x="8754" y="15553"/>
                    <a:pt x="8692" y="15345"/>
                  </a:cubicBezTo>
                  <a:lnTo>
                    <a:pt x="7782" y="12171"/>
                  </a:lnTo>
                  <a:lnTo>
                    <a:pt x="9343" y="11722"/>
                  </a:lnTo>
                  <a:close/>
                  <a:moveTo>
                    <a:pt x="8363" y="0"/>
                  </a:moveTo>
                  <a:cubicBezTo>
                    <a:pt x="8197" y="0"/>
                    <a:pt x="8030" y="23"/>
                    <a:pt x="7866" y="70"/>
                  </a:cubicBezTo>
                  <a:cubicBezTo>
                    <a:pt x="7403" y="203"/>
                    <a:pt x="7021" y="507"/>
                    <a:pt x="6787" y="929"/>
                  </a:cubicBezTo>
                  <a:cubicBezTo>
                    <a:pt x="6555" y="1350"/>
                    <a:pt x="6499" y="1836"/>
                    <a:pt x="6632" y="2297"/>
                  </a:cubicBezTo>
                  <a:lnTo>
                    <a:pt x="7525" y="5413"/>
                  </a:lnTo>
                  <a:lnTo>
                    <a:pt x="5896" y="5880"/>
                  </a:lnTo>
                  <a:lnTo>
                    <a:pt x="5482" y="4439"/>
                  </a:lnTo>
                  <a:cubicBezTo>
                    <a:pt x="5150" y="3280"/>
                    <a:pt x="4089" y="2524"/>
                    <a:pt x="2941" y="2524"/>
                  </a:cubicBezTo>
                  <a:cubicBezTo>
                    <a:pt x="2700" y="2524"/>
                    <a:pt x="2456" y="2557"/>
                    <a:pt x="2214" y="2627"/>
                  </a:cubicBezTo>
                  <a:cubicBezTo>
                    <a:pt x="813" y="3028"/>
                    <a:pt x="1" y="4496"/>
                    <a:pt x="402" y="5895"/>
                  </a:cubicBezTo>
                  <a:cubicBezTo>
                    <a:pt x="598" y="6574"/>
                    <a:pt x="1044" y="7134"/>
                    <a:pt x="1662" y="7477"/>
                  </a:cubicBezTo>
                  <a:cubicBezTo>
                    <a:pt x="2060" y="7698"/>
                    <a:pt x="2497" y="7809"/>
                    <a:pt x="2940" y="7809"/>
                  </a:cubicBezTo>
                  <a:cubicBezTo>
                    <a:pt x="3185" y="7809"/>
                    <a:pt x="3431" y="7775"/>
                    <a:pt x="3673" y="7706"/>
                  </a:cubicBezTo>
                  <a:lnTo>
                    <a:pt x="5115" y="7292"/>
                  </a:lnTo>
                  <a:lnTo>
                    <a:pt x="5575" y="8897"/>
                  </a:lnTo>
                  <a:lnTo>
                    <a:pt x="2485" y="9785"/>
                  </a:lnTo>
                  <a:cubicBezTo>
                    <a:pt x="2022" y="9916"/>
                    <a:pt x="1639" y="10222"/>
                    <a:pt x="1405" y="10643"/>
                  </a:cubicBezTo>
                  <a:cubicBezTo>
                    <a:pt x="1173" y="11063"/>
                    <a:pt x="1117" y="11549"/>
                    <a:pt x="1251" y="12010"/>
                  </a:cubicBezTo>
                  <a:cubicBezTo>
                    <a:pt x="1382" y="12473"/>
                    <a:pt x="1688" y="12856"/>
                    <a:pt x="2108" y="13090"/>
                  </a:cubicBezTo>
                  <a:cubicBezTo>
                    <a:pt x="2379" y="13239"/>
                    <a:pt x="2678" y="13316"/>
                    <a:pt x="2980" y="13316"/>
                  </a:cubicBezTo>
                  <a:cubicBezTo>
                    <a:pt x="3146" y="13316"/>
                    <a:pt x="3313" y="13293"/>
                    <a:pt x="3476" y="13246"/>
                  </a:cubicBezTo>
                  <a:lnTo>
                    <a:pt x="6704" y="12318"/>
                  </a:lnTo>
                  <a:cubicBezTo>
                    <a:pt x="6705" y="12321"/>
                    <a:pt x="6707" y="12321"/>
                    <a:pt x="6710" y="12323"/>
                  </a:cubicBezTo>
                  <a:cubicBezTo>
                    <a:pt x="6743" y="12340"/>
                    <a:pt x="6779" y="12354"/>
                    <a:pt x="6817" y="12366"/>
                  </a:cubicBezTo>
                  <a:lnTo>
                    <a:pt x="7749" y="15612"/>
                  </a:lnTo>
                  <a:cubicBezTo>
                    <a:pt x="7881" y="16074"/>
                    <a:pt x="8186" y="16458"/>
                    <a:pt x="8606" y="16690"/>
                  </a:cubicBezTo>
                  <a:cubicBezTo>
                    <a:pt x="8877" y="16840"/>
                    <a:pt x="9175" y="16917"/>
                    <a:pt x="9476" y="16917"/>
                  </a:cubicBezTo>
                  <a:cubicBezTo>
                    <a:pt x="9643" y="16917"/>
                    <a:pt x="9810" y="16894"/>
                    <a:pt x="9975" y="16846"/>
                  </a:cubicBezTo>
                  <a:cubicBezTo>
                    <a:pt x="10438" y="16714"/>
                    <a:pt x="10820" y="16409"/>
                    <a:pt x="11054" y="15988"/>
                  </a:cubicBezTo>
                  <a:cubicBezTo>
                    <a:pt x="11286" y="15568"/>
                    <a:pt x="11342" y="15082"/>
                    <a:pt x="11210" y="14619"/>
                  </a:cubicBezTo>
                  <a:lnTo>
                    <a:pt x="10299" y="11444"/>
                  </a:lnTo>
                  <a:lnTo>
                    <a:pt x="11788" y="11019"/>
                  </a:lnTo>
                  <a:lnTo>
                    <a:pt x="12190" y="12426"/>
                  </a:lnTo>
                  <a:cubicBezTo>
                    <a:pt x="12387" y="13105"/>
                    <a:pt x="12833" y="13669"/>
                    <a:pt x="13450" y="14008"/>
                  </a:cubicBezTo>
                  <a:cubicBezTo>
                    <a:pt x="13848" y="14229"/>
                    <a:pt x="14286" y="14341"/>
                    <a:pt x="14728" y="14341"/>
                  </a:cubicBezTo>
                  <a:cubicBezTo>
                    <a:pt x="14973" y="14341"/>
                    <a:pt x="15219" y="14306"/>
                    <a:pt x="15461" y="14238"/>
                  </a:cubicBezTo>
                  <a:cubicBezTo>
                    <a:pt x="16853" y="13841"/>
                    <a:pt x="17667" y="12374"/>
                    <a:pt x="17266" y="10974"/>
                  </a:cubicBezTo>
                  <a:cubicBezTo>
                    <a:pt x="16934" y="9815"/>
                    <a:pt x="15874" y="9060"/>
                    <a:pt x="14725" y="9060"/>
                  </a:cubicBezTo>
                  <a:cubicBezTo>
                    <a:pt x="14484" y="9060"/>
                    <a:pt x="14239" y="9093"/>
                    <a:pt x="13996" y="9163"/>
                  </a:cubicBezTo>
                  <a:lnTo>
                    <a:pt x="12589" y="9565"/>
                  </a:lnTo>
                  <a:lnTo>
                    <a:pt x="12156" y="8052"/>
                  </a:lnTo>
                  <a:lnTo>
                    <a:pt x="15355" y="7134"/>
                  </a:lnTo>
                  <a:cubicBezTo>
                    <a:pt x="15818" y="7003"/>
                    <a:pt x="16201" y="6697"/>
                    <a:pt x="16433" y="6276"/>
                  </a:cubicBezTo>
                  <a:cubicBezTo>
                    <a:pt x="16666" y="5856"/>
                    <a:pt x="16722" y="5370"/>
                    <a:pt x="16589" y="4907"/>
                  </a:cubicBezTo>
                  <a:cubicBezTo>
                    <a:pt x="16457" y="4446"/>
                    <a:pt x="16152" y="4062"/>
                    <a:pt x="15731" y="3829"/>
                  </a:cubicBezTo>
                  <a:cubicBezTo>
                    <a:pt x="15460" y="3679"/>
                    <a:pt x="15163" y="3603"/>
                    <a:pt x="14861" y="3603"/>
                  </a:cubicBezTo>
                  <a:cubicBezTo>
                    <a:pt x="14695" y="3603"/>
                    <a:pt x="14527" y="3626"/>
                    <a:pt x="14362" y="3673"/>
                  </a:cubicBezTo>
                  <a:lnTo>
                    <a:pt x="11077" y="4616"/>
                  </a:lnTo>
                  <a:cubicBezTo>
                    <a:pt x="11063" y="4605"/>
                    <a:pt x="11048" y="4596"/>
                    <a:pt x="11034" y="4585"/>
                  </a:cubicBezTo>
                  <a:lnTo>
                    <a:pt x="10094" y="1306"/>
                  </a:lnTo>
                  <a:cubicBezTo>
                    <a:pt x="9960" y="843"/>
                    <a:pt x="9657" y="460"/>
                    <a:pt x="9235" y="226"/>
                  </a:cubicBezTo>
                  <a:cubicBezTo>
                    <a:pt x="8963" y="77"/>
                    <a:pt x="8665" y="0"/>
                    <a:pt x="8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7" name="Google Shape;4850;p41">
              <a:extLst>
                <a:ext uri="{FF2B5EF4-FFF2-40B4-BE49-F238E27FC236}">
                  <a16:creationId xmlns:a16="http://schemas.microsoft.com/office/drawing/2014/main" id="{743DD254-27B8-4B8C-B6BF-4768EFA991E5}"/>
                </a:ext>
              </a:extLst>
            </p:cNvPr>
            <p:cNvSpPr/>
            <p:nvPr/>
          </p:nvSpPr>
          <p:spPr>
            <a:xfrm>
              <a:off x="622725" y="3387175"/>
              <a:ext cx="1071750" cy="1216475"/>
            </a:xfrm>
            <a:custGeom>
              <a:avLst/>
              <a:gdLst/>
              <a:ahLst/>
              <a:cxnLst/>
              <a:rect l="l" t="t" r="r" b="b"/>
              <a:pathLst>
                <a:path w="42870" h="48659" extrusionOk="0">
                  <a:moveTo>
                    <a:pt x="22528" y="793"/>
                  </a:moveTo>
                  <a:lnTo>
                    <a:pt x="40770" y="10903"/>
                  </a:lnTo>
                  <a:cubicBezTo>
                    <a:pt x="40055" y="12524"/>
                    <a:pt x="40607" y="14440"/>
                    <a:pt x="42069" y="15433"/>
                  </a:cubicBezTo>
                  <a:lnTo>
                    <a:pt x="24825" y="46544"/>
                  </a:lnTo>
                  <a:cubicBezTo>
                    <a:pt x="24351" y="46336"/>
                    <a:pt x="23851" y="46235"/>
                    <a:pt x="23356" y="46235"/>
                  </a:cubicBezTo>
                  <a:cubicBezTo>
                    <a:pt x="22161" y="46235"/>
                    <a:pt x="20994" y="46821"/>
                    <a:pt x="20276" y="47880"/>
                  </a:cubicBezTo>
                  <a:lnTo>
                    <a:pt x="2037" y="37771"/>
                  </a:lnTo>
                  <a:cubicBezTo>
                    <a:pt x="2633" y="36460"/>
                    <a:pt x="2407" y="34968"/>
                    <a:pt x="1522" y="33906"/>
                  </a:cubicBezTo>
                  <a:cubicBezTo>
                    <a:pt x="1326" y="33667"/>
                    <a:pt x="1095" y="33450"/>
                    <a:pt x="833" y="33264"/>
                  </a:cubicBezTo>
                  <a:lnTo>
                    <a:pt x="18091" y="2127"/>
                  </a:lnTo>
                  <a:cubicBezTo>
                    <a:pt x="18549" y="2316"/>
                    <a:pt x="19026" y="2406"/>
                    <a:pt x="19496" y="2406"/>
                  </a:cubicBezTo>
                  <a:cubicBezTo>
                    <a:pt x="20683" y="2406"/>
                    <a:pt x="21828" y="1828"/>
                    <a:pt x="22528" y="793"/>
                  </a:cubicBezTo>
                  <a:close/>
                  <a:moveTo>
                    <a:pt x="22410" y="1"/>
                  </a:moveTo>
                  <a:cubicBezTo>
                    <a:pt x="22291" y="1"/>
                    <a:pt x="22176" y="63"/>
                    <a:pt x="22115" y="175"/>
                  </a:cubicBezTo>
                  <a:cubicBezTo>
                    <a:pt x="21564" y="1168"/>
                    <a:pt x="20549" y="1728"/>
                    <a:pt x="19493" y="1728"/>
                  </a:cubicBezTo>
                  <a:cubicBezTo>
                    <a:pt x="19025" y="1728"/>
                    <a:pt x="18549" y="1618"/>
                    <a:pt x="18102" y="1387"/>
                  </a:cubicBezTo>
                  <a:cubicBezTo>
                    <a:pt x="18052" y="1362"/>
                    <a:pt x="17999" y="1349"/>
                    <a:pt x="17947" y="1349"/>
                  </a:cubicBezTo>
                  <a:cubicBezTo>
                    <a:pt x="17827" y="1349"/>
                    <a:pt x="17711" y="1413"/>
                    <a:pt x="17651" y="1524"/>
                  </a:cubicBezTo>
                  <a:lnTo>
                    <a:pt x="89" y="33208"/>
                  </a:lnTo>
                  <a:cubicBezTo>
                    <a:pt x="0" y="33369"/>
                    <a:pt x="56" y="33569"/>
                    <a:pt x="214" y="33664"/>
                  </a:cubicBezTo>
                  <a:cubicBezTo>
                    <a:pt x="1620" y="34498"/>
                    <a:pt x="2106" y="36275"/>
                    <a:pt x="1293" y="37737"/>
                  </a:cubicBezTo>
                  <a:cubicBezTo>
                    <a:pt x="1247" y="37816"/>
                    <a:pt x="1234" y="37909"/>
                    <a:pt x="1260" y="37998"/>
                  </a:cubicBezTo>
                  <a:cubicBezTo>
                    <a:pt x="1272" y="38044"/>
                    <a:pt x="1296" y="38087"/>
                    <a:pt x="1326" y="38123"/>
                  </a:cubicBezTo>
                  <a:cubicBezTo>
                    <a:pt x="1353" y="38156"/>
                    <a:pt x="1385" y="38181"/>
                    <a:pt x="1422" y="38201"/>
                  </a:cubicBezTo>
                  <a:lnTo>
                    <a:pt x="20233" y="48622"/>
                  </a:lnTo>
                  <a:cubicBezTo>
                    <a:pt x="20277" y="48647"/>
                    <a:pt x="20326" y="48658"/>
                    <a:pt x="20374" y="48658"/>
                  </a:cubicBezTo>
                  <a:cubicBezTo>
                    <a:pt x="20507" y="48658"/>
                    <a:pt x="20645" y="48576"/>
                    <a:pt x="20711" y="48456"/>
                  </a:cubicBezTo>
                  <a:cubicBezTo>
                    <a:pt x="21259" y="47465"/>
                    <a:pt x="22289" y="46906"/>
                    <a:pt x="23348" y="46906"/>
                  </a:cubicBezTo>
                  <a:cubicBezTo>
                    <a:pt x="23842" y="46906"/>
                    <a:pt x="24341" y="47027"/>
                    <a:pt x="24803" y="47282"/>
                  </a:cubicBezTo>
                  <a:cubicBezTo>
                    <a:pt x="24855" y="47312"/>
                    <a:pt x="24911" y="47326"/>
                    <a:pt x="24967" y="47326"/>
                  </a:cubicBezTo>
                  <a:cubicBezTo>
                    <a:pt x="25085" y="47326"/>
                    <a:pt x="25200" y="47263"/>
                    <a:pt x="25261" y="47152"/>
                  </a:cubicBezTo>
                  <a:lnTo>
                    <a:pt x="42817" y="15476"/>
                  </a:lnTo>
                  <a:cubicBezTo>
                    <a:pt x="42860" y="15399"/>
                    <a:pt x="42870" y="15305"/>
                    <a:pt x="42846" y="15220"/>
                  </a:cubicBezTo>
                  <a:cubicBezTo>
                    <a:pt x="42820" y="15134"/>
                    <a:pt x="42762" y="15060"/>
                    <a:pt x="42684" y="15017"/>
                  </a:cubicBezTo>
                  <a:cubicBezTo>
                    <a:pt x="41235" y="14215"/>
                    <a:pt x="40706" y="12376"/>
                    <a:pt x="41510" y="10926"/>
                  </a:cubicBezTo>
                  <a:cubicBezTo>
                    <a:pt x="41601" y="10762"/>
                    <a:pt x="41541" y="10554"/>
                    <a:pt x="41379" y="10467"/>
                  </a:cubicBezTo>
                  <a:lnTo>
                    <a:pt x="22574" y="43"/>
                  </a:lnTo>
                  <a:cubicBezTo>
                    <a:pt x="22522" y="14"/>
                    <a:pt x="22466" y="1"/>
                    <a:pt x="2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8" name="Google Shape;4851;p41">
              <a:extLst>
                <a:ext uri="{FF2B5EF4-FFF2-40B4-BE49-F238E27FC236}">
                  <a16:creationId xmlns:a16="http://schemas.microsoft.com/office/drawing/2014/main" id="{64B1ADCB-E21F-4E86-881F-FF0E26EDFE91}"/>
                </a:ext>
              </a:extLst>
            </p:cNvPr>
            <p:cNvSpPr/>
            <p:nvPr/>
          </p:nvSpPr>
          <p:spPr>
            <a:xfrm>
              <a:off x="1049550" y="4103250"/>
              <a:ext cx="88850" cy="77775"/>
            </a:xfrm>
            <a:custGeom>
              <a:avLst/>
              <a:gdLst/>
              <a:ahLst/>
              <a:cxnLst/>
              <a:rect l="l" t="t" r="r" b="b"/>
              <a:pathLst>
                <a:path w="3554" h="3111" extrusionOk="0">
                  <a:moveTo>
                    <a:pt x="1779" y="0"/>
                  </a:moveTo>
                  <a:cubicBezTo>
                    <a:pt x="1233" y="0"/>
                    <a:pt x="703" y="290"/>
                    <a:pt x="419" y="801"/>
                  </a:cubicBezTo>
                  <a:cubicBezTo>
                    <a:pt x="0" y="1552"/>
                    <a:pt x="272" y="2500"/>
                    <a:pt x="1023" y="2915"/>
                  </a:cubicBezTo>
                  <a:cubicBezTo>
                    <a:pt x="1262" y="3048"/>
                    <a:pt x="1521" y="3111"/>
                    <a:pt x="1776" y="3111"/>
                  </a:cubicBezTo>
                  <a:cubicBezTo>
                    <a:pt x="2323" y="3111"/>
                    <a:pt x="2854" y="2822"/>
                    <a:pt x="3137" y="2311"/>
                  </a:cubicBezTo>
                  <a:cubicBezTo>
                    <a:pt x="3553" y="1560"/>
                    <a:pt x="3282" y="614"/>
                    <a:pt x="2533" y="197"/>
                  </a:cubicBezTo>
                  <a:cubicBezTo>
                    <a:pt x="2293" y="63"/>
                    <a:pt x="2034" y="0"/>
                    <a:pt x="1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9" name="Google Shape;4852;p41">
              <a:extLst>
                <a:ext uri="{FF2B5EF4-FFF2-40B4-BE49-F238E27FC236}">
                  <a16:creationId xmlns:a16="http://schemas.microsoft.com/office/drawing/2014/main" id="{7B9EE9C8-8C1F-4449-9B7E-2258D2F41E3A}"/>
                </a:ext>
              </a:extLst>
            </p:cNvPr>
            <p:cNvSpPr/>
            <p:nvPr/>
          </p:nvSpPr>
          <p:spPr>
            <a:xfrm>
              <a:off x="962425" y="4134850"/>
              <a:ext cx="142500" cy="172800"/>
            </a:xfrm>
            <a:custGeom>
              <a:avLst/>
              <a:gdLst/>
              <a:ahLst/>
              <a:cxnLst/>
              <a:rect l="l" t="t" r="r" b="b"/>
              <a:pathLst>
                <a:path w="5700" h="6912" extrusionOk="0">
                  <a:moveTo>
                    <a:pt x="5130" y="0"/>
                  </a:moveTo>
                  <a:cubicBezTo>
                    <a:pt x="5016" y="0"/>
                    <a:pt x="4899" y="39"/>
                    <a:pt x="4796" y="125"/>
                  </a:cubicBezTo>
                  <a:lnTo>
                    <a:pt x="279" y="3963"/>
                  </a:lnTo>
                  <a:cubicBezTo>
                    <a:pt x="1" y="4200"/>
                    <a:pt x="44" y="4640"/>
                    <a:pt x="363" y="4817"/>
                  </a:cubicBezTo>
                  <a:lnTo>
                    <a:pt x="4023" y="6845"/>
                  </a:lnTo>
                  <a:cubicBezTo>
                    <a:pt x="4104" y="6891"/>
                    <a:pt x="4191" y="6912"/>
                    <a:pt x="4275" y="6912"/>
                  </a:cubicBezTo>
                  <a:cubicBezTo>
                    <a:pt x="4522" y="6912"/>
                    <a:pt x="4753" y="6734"/>
                    <a:pt x="4792" y="6466"/>
                  </a:cubicBezTo>
                  <a:lnTo>
                    <a:pt x="5649" y="602"/>
                  </a:lnTo>
                  <a:cubicBezTo>
                    <a:pt x="5700" y="257"/>
                    <a:pt x="5425" y="0"/>
                    <a:pt x="5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0" name="Google Shape;4853;p41">
              <a:extLst>
                <a:ext uri="{FF2B5EF4-FFF2-40B4-BE49-F238E27FC236}">
                  <a16:creationId xmlns:a16="http://schemas.microsoft.com/office/drawing/2014/main" id="{AF7B2FEB-9C78-4122-BD65-EE216C1D48E3}"/>
                </a:ext>
              </a:extLst>
            </p:cNvPr>
            <p:cNvSpPr/>
            <p:nvPr/>
          </p:nvSpPr>
          <p:spPr>
            <a:xfrm>
              <a:off x="1096200" y="3999675"/>
              <a:ext cx="81250" cy="130425"/>
            </a:xfrm>
            <a:custGeom>
              <a:avLst/>
              <a:gdLst/>
              <a:ahLst/>
              <a:cxnLst/>
              <a:rect l="l" t="t" r="r" b="b"/>
              <a:pathLst>
                <a:path w="3250" h="5217" extrusionOk="0">
                  <a:moveTo>
                    <a:pt x="2902" y="0"/>
                  </a:moveTo>
                  <a:cubicBezTo>
                    <a:pt x="2795" y="0"/>
                    <a:pt x="2690" y="57"/>
                    <a:pt x="2634" y="157"/>
                  </a:cubicBezTo>
                  <a:lnTo>
                    <a:pt x="82" y="4764"/>
                  </a:lnTo>
                  <a:cubicBezTo>
                    <a:pt x="0" y="4910"/>
                    <a:pt x="52" y="5095"/>
                    <a:pt x="198" y="5178"/>
                  </a:cubicBezTo>
                  <a:cubicBezTo>
                    <a:pt x="198" y="5178"/>
                    <a:pt x="198" y="5178"/>
                    <a:pt x="198" y="5178"/>
                  </a:cubicBezTo>
                  <a:lnTo>
                    <a:pt x="198" y="5178"/>
                  </a:lnTo>
                  <a:cubicBezTo>
                    <a:pt x="198" y="5179"/>
                    <a:pt x="199" y="5179"/>
                    <a:pt x="199" y="5179"/>
                  </a:cubicBezTo>
                  <a:cubicBezTo>
                    <a:pt x="199" y="5179"/>
                    <a:pt x="199" y="5179"/>
                    <a:pt x="199" y="5178"/>
                  </a:cubicBezTo>
                  <a:lnTo>
                    <a:pt x="199" y="5178"/>
                  </a:lnTo>
                  <a:cubicBezTo>
                    <a:pt x="246" y="5204"/>
                    <a:pt x="297" y="5216"/>
                    <a:pt x="347" y="5216"/>
                  </a:cubicBezTo>
                  <a:cubicBezTo>
                    <a:pt x="454" y="5216"/>
                    <a:pt x="557" y="5160"/>
                    <a:pt x="612" y="5060"/>
                  </a:cubicBezTo>
                  <a:lnTo>
                    <a:pt x="3168" y="453"/>
                  </a:lnTo>
                  <a:cubicBezTo>
                    <a:pt x="3249" y="306"/>
                    <a:pt x="3198" y="122"/>
                    <a:pt x="3050" y="38"/>
                  </a:cubicBezTo>
                  <a:lnTo>
                    <a:pt x="3049" y="38"/>
                  </a:lnTo>
                  <a:cubicBezTo>
                    <a:pt x="3002" y="13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1" name="Google Shape;4854;p41">
              <a:extLst>
                <a:ext uri="{FF2B5EF4-FFF2-40B4-BE49-F238E27FC236}">
                  <a16:creationId xmlns:a16="http://schemas.microsoft.com/office/drawing/2014/main" id="{27E3E180-65EE-458B-A8FF-B1F2911D0D9E}"/>
                </a:ext>
              </a:extLst>
            </p:cNvPr>
            <p:cNvSpPr/>
            <p:nvPr/>
          </p:nvSpPr>
          <p:spPr>
            <a:xfrm>
              <a:off x="1267575" y="3236425"/>
              <a:ext cx="420500" cy="368175"/>
            </a:xfrm>
            <a:custGeom>
              <a:avLst/>
              <a:gdLst/>
              <a:ahLst/>
              <a:cxnLst/>
              <a:rect l="l" t="t" r="r" b="b"/>
              <a:pathLst>
                <a:path w="16820" h="14727" extrusionOk="0">
                  <a:moveTo>
                    <a:pt x="7374" y="3750"/>
                  </a:moveTo>
                  <a:lnTo>
                    <a:pt x="12025" y="6328"/>
                  </a:lnTo>
                  <a:lnTo>
                    <a:pt x="9448" y="10979"/>
                  </a:lnTo>
                  <a:lnTo>
                    <a:pt x="4796" y="8401"/>
                  </a:lnTo>
                  <a:lnTo>
                    <a:pt x="7374" y="3750"/>
                  </a:lnTo>
                  <a:close/>
                  <a:moveTo>
                    <a:pt x="8417" y="1"/>
                  </a:moveTo>
                  <a:cubicBezTo>
                    <a:pt x="5827" y="1"/>
                    <a:pt x="3315" y="1369"/>
                    <a:pt x="1971" y="3794"/>
                  </a:cubicBezTo>
                  <a:cubicBezTo>
                    <a:pt x="0" y="7351"/>
                    <a:pt x="1284" y="11832"/>
                    <a:pt x="4842" y="13802"/>
                  </a:cubicBezTo>
                  <a:cubicBezTo>
                    <a:pt x="5972" y="14429"/>
                    <a:pt x="7197" y="14727"/>
                    <a:pt x="8404" y="14727"/>
                  </a:cubicBezTo>
                  <a:cubicBezTo>
                    <a:pt x="10993" y="14727"/>
                    <a:pt x="13505" y="13358"/>
                    <a:pt x="14849" y="10932"/>
                  </a:cubicBezTo>
                  <a:cubicBezTo>
                    <a:pt x="16819" y="7376"/>
                    <a:pt x="15535" y="2896"/>
                    <a:pt x="11979" y="925"/>
                  </a:cubicBezTo>
                  <a:cubicBezTo>
                    <a:pt x="10849" y="298"/>
                    <a:pt x="9624" y="1"/>
                    <a:pt x="8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2" name="Google Shape;4855;p41">
              <a:extLst>
                <a:ext uri="{FF2B5EF4-FFF2-40B4-BE49-F238E27FC236}">
                  <a16:creationId xmlns:a16="http://schemas.microsoft.com/office/drawing/2014/main" id="{61441808-3E50-402C-A581-F0DF9E05D9CB}"/>
                </a:ext>
              </a:extLst>
            </p:cNvPr>
            <p:cNvSpPr/>
            <p:nvPr/>
          </p:nvSpPr>
          <p:spPr>
            <a:xfrm>
              <a:off x="1302175" y="3257975"/>
              <a:ext cx="361325" cy="325100"/>
            </a:xfrm>
            <a:custGeom>
              <a:avLst/>
              <a:gdLst/>
              <a:ahLst/>
              <a:cxnLst/>
              <a:rect l="l" t="t" r="r" b="b"/>
              <a:pathLst>
                <a:path w="14453" h="13004" extrusionOk="0">
                  <a:moveTo>
                    <a:pt x="7037" y="676"/>
                  </a:moveTo>
                  <a:cubicBezTo>
                    <a:pt x="7992" y="676"/>
                    <a:pt x="8959" y="910"/>
                    <a:pt x="9851" y="1404"/>
                  </a:cubicBezTo>
                  <a:cubicBezTo>
                    <a:pt x="10501" y="1764"/>
                    <a:pt x="11054" y="2230"/>
                    <a:pt x="11501" y="2770"/>
                  </a:cubicBezTo>
                  <a:cubicBezTo>
                    <a:pt x="12995" y="4565"/>
                    <a:pt x="13320" y="7166"/>
                    <a:pt x="12123" y="9327"/>
                  </a:cubicBezTo>
                  <a:cubicBezTo>
                    <a:pt x="11060" y="11244"/>
                    <a:pt x="9068" y="12328"/>
                    <a:pt x="7016" y="12328"/>
                  </a:cubicBezTo>
                  <a:cubicBezTo>
                    <a:pt x="6061" y="12328"/>
                    <a:pt x="5094" y="12093"/>
                    <a:pt x="4202" y="11599"/>
                  </a:cubicBezTo>
                  <a:cubicBezTo>
                    <a:pt x="1390" y="10040"/>
                    <a:pt x="372" y="6487"/>
                    <a:pt x="1930" y="3676"/>
                  </a:cubicBezTo>
                  <a:cubicBezTo>
                    <a:pt x="2993" y="1759"/>
                    <a:pt x="4986" y="676"/>
                    <a:pt x="7037" y="676"/>
                  </a:cubicBezTo>
                  <a:close/>
                  <a:moveTo>
                    <a:pt x="7037" y="1"/>
                  </a:moveTo>
                  <a:cubicBezTo>
                    <a:pt x="4747" y="1"/>
                    <a:pt x="2524" y="1210"/>
                    <a:pt x="1338" y="3351"/>
                  </a:cubicBezTo>
                  <a:cubicBezTo>
                    <a:pt x="1" y="5763"/>
                    <a:pt x="365" y="8665"/>
                    <a:pt x="2032" y="10669"/>
                  </a:cubicBezTo>
                  <a:cubicBezTo>
                    <a:pt x="2533" y="11269"/>
                    <a:pt x="3150" y="11790"/>
                    <a:pt x="3873" y="12189"/>
                  </a:cubicBezTo>
                  <a:cubicBezTo>
                    <a:pt x="4870" y="12742"/>
                    <a:pt x="5950" y="13004"/>
                    <a:pt x="7016" y="13004"/>
                  </a:cubicBezTo>
                  <a:cubicBezTo>
                    <a:pt x="9306" y="13004"/>
                    <a:pt x="11529" y="11795"/>
                    <a:pt x="12715" y="9654"/>
                  </a:cubicBezTo>
                  <a:cubicBezTo>
                    <a:pt x="14452" y="6518"/>
                    <a:pt x="13313" y="2551"/>
                    <a:pt x="10180" y="815"/>
                  </a:cubicBezTo>
                  <a:cubicBezTo>
                    <a:pt x="9183" y="263"/>
                    <a:pt x="8103" y="1"/>
                    <a:pt x="7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3" name="Google Shape;4856;p41">
              <a:extLst>
                <a:ext uri="{FF2B5EF4-FFF2-40B4-BE49-F238E27FC236}">
                  <a16:creationId xmlns:a16="http://schemas.microsoft.com/office/drawing/2014/main" id="{4F96E2ED-3C06-4982-8983-FB9B84E3DBEA}"/>
                </a:ext>
              </a:extLst>
            </p:cNvPr>
            <p:cNvSpPr/>
            <p:nvPr/>
          </p:nvSpPr>
          <p:spPr>
            <a:xfrm>
              <a:off x="1366275" y="3308975"/>
              <a:ext cx="223075" cy="223075"/>
            </a:xfrm>
            <a:custGeom>
              <a:avLst/>
              <a:gdLst/>
              <a:ahLst/>
              <a:cxnLst/>
              <a:rect l="l" t="t" r="r" b="b"/>
              <a:pathLst>
                <a:path w="8923" h="8923" extrusionOk="0">
                  <a:moveTo>
                    <a:pt x="3426" y="848"/>
                  </a:moveTo>
                  <a:lnTo>
                    <a:pt x="8077" y="3426"/>
                  </a:lnTo>
                  <a:lnTo>
                    <a:pt x="5500" y="8077"/>
                  </a:lnTo>
                  <a:lnTo>
                    <a:pt x="848" y="5499"/>
                  </a:lnTo>
                  <a:lnTo>
                    <a:pt x="3426" y="848"/>
                  </a:lnTo>
                  <a:close/>
                  <a:moveTo>
                    <a:pt x="3183" y="1"/>
                  </a:moveTo>
                  <a:lnTo>
                    <a:pt x="1" y="5741"/>
                  </a:lnTo>
                  <a:lnTo>
                    <a:pt x="5741" y="8923"/>
                  </a:lnTo>
                  <a:lnTo>
                    <a:pt x="8923" y="318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4" name="Google Shape;4857;p41">
              <a:extLst>
                <a:ext uri="{FF2B5EF4-FFF2-40B4-BE49-F238E27FC236}">
                  <a16:creationId xmlns:a16="http://schemas.microsoft.com/office/drawing/2014/main" id="{0D73DCFA-1BBA-46D9-801B-A68DC3534C99}"/>
                </a:ext>
              </a:extLst>
            </p:cNvPr>
            <p:cNvSpPr/>
            <p:nvPr/>
          </p:nvSpPr>
          <p:spPr>
            <a:xfrm>
              <a:off x="1286700" y="3360300"/>
              <a:ext cx="381375" cy="244350"/>
            </a:xfrm>
            <a:custGeom>
              <a:avLst/>
              <a:gdLst/>
              <a:ahLst/>
              <a:cxnLst/>
              <a:rect l="l" t="t" r="r" b="b"/>
              <a:pathLst>
                <a:path w="15255" h="9774" extrusionOk="0">
                  <a:moveTo>
                    <a:pt x="14592" y="0"/>
                  </a:moveTo>
                  <a:cubicBezTo>
                    <a:pt x="14485" y="927"/>
                    <a:pt x="14201" y="1848"/>
                    <a:pt x="13722" y="2713"/>
                  </a:cubicBezTo>
                  <a:cubicBezTo>
                    <a:pt x="12378" y="5138"/>
                    <a:pt x="9867" y="6508"/>
                    <a:pt x="7278" y="6508"/>
                  </a:cubicBezTo>
                  <a:cubicBezTo>
                    <a:pt x="6070" y="6508"/>
                    <a:pt x="4845" y="6210"/>
                    <a:pt x="3714" y="5583"/>
                  </a:cubicBezTo>
                  <a:cubicBezTo>
                    <a:pt x="2063" y="4667"/>
                    <a:pt x="909" y="3208"/>
                    <a:pt x="336" y="1554"/>
                  </a:cubicBezTo>
                  <a:lnTo>
                    <a:pt x="336" y="1554"/>
                  </a:lnTo>
                  <a:cubicBezTo>
                    <a:pt x="1" y="4432"/>
                    <a:pt x="1388" y="7358"/>
                    <a:pt x="4078" y="8849"/>
                  </a:cubicBezTo>
                  <a:cubicBezTo>
                    <a:pt x="5209" y="9476"/>
                    <a:pt x="6433" y="9773"/>
                    <a:pt x="7641" y="9773"/>
                  </a:cubicBezTo>
                  <a:cubicBezTo>
                    <a:pt x="10231" y="9773"/>
                    <a:pt x="12742" y="8405"/>
                    <a:pt x="14086" y="5980"/>
                  </a:cubicBezTo>
                  <a:cubicBezTo>
                    <a:pt x="15140" y="4073"/>
                    <a:pt x="15255" y="1906"/>
                    <a:pt x="1459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5" name="Google Shape;4858;p41">
              <a:extLst>
                <a:ext uri="{FF2B5EF4-FFF2-40B4-BE49-F238E27FC236}">
                  <a16:creationId xmlns:a16="http://schemas.microsoft.com/office/drawing/2014/main" id="{CD6AF240-9585-41D6-8BAD-58F33E1D362A}"/>
                </a:ext>
              </a:extLst>
            </p:cNvPr>
            <p:cNvSpPr/>
            <p:nvPr/>
          </p:nvSpPr>
          <p:spPr>
            <a:xfrm>
              <a:off x="569225" y="4267425"/>
              <a:ext cx="70225" cy="70200"/>
            </a:xfrm>
            <a:custGeom>
              <a:avLst/>
              <a:gdLst/>
              <a:ahLst/>
              <a:cxnLst/>
              <a:rect l="l" t="t" r="r" b="b"/>
              <a:pathLst>
                <a:path w="2809" h="2808" extrusionOk="0">
                  <a:moveTo>
                    <a:pt x="2182" y="0"/>
                  </a:moveTo>
                  <a:lnTo>
                    <a:pt x="1" y="625"/>
                  </a:lnTo>
                  <a:lnTo>
                    <a:pt x="625" y="2808"/>
                  </a:lnTo>
                  <a:lnTo>
                    <a:pt x="2808" y="2182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6" name="Google Shape;4859;p41">
              <a:extLst>
                <a:ext uri="{FF2B5EF4-FFF2-40B4-BE49-F238E27FC236}">
                  <a16:creationId xmlns:a16="http://schemas.microsoft.com/office/drawing/2014/main" id="{9D04082E-E473-4FB5-96D4-A83A0C073B2A}"/>
                </a:ext>
              </a:extLst>
            </p:cNvPr>
            <p:cNvSpPr/>
            <p:nvPr/>
          </p:nvSpPr>
          <p:spPr>
            <a:xfrm>
              <a:off x="584550" y="4282725"/>
              <a:ext cx="39525" cy="39500"/>
            </a:xfrm>
            <a:custGeom>
              <a:avLst/>
              <a:gdLst/>
              <a:ahLst/>
              <a:cxnLst/>
              <a:rect l="l" t="t" r="r" b="b"/>
              <a:pathLst>
                <a:path w="1581" h="1580" extrusionOk="0">
                  <a:moveTo>
                    <a:pt x="1228" y="0"/>
                  </a:moveTo>
                  <a:lnTo>
                    <a:pt x="1" y="353"/>
                  </a:lnTo>
                  <a:lnTo>
                    <a:pt x="352" y="1580"/>
                  </a:lnTo>
                  <a:lnTo>
                    <a:pt x="1580" y="1229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7" name="Google Shape;4860;p41">
              <a:extLst>
                <a:ext uri="{FF2B5EF4-FFF2-40B4-BE49-F238E27FC236}">
                  <a16:creationId xmlns:a16="http://schemas.microsoft.com/office/drawing/2014/main" id="{BF2DB687-0F1F-4AED-B942-FC5DF6D0B556}"/>
                </a:ext>
              </a:extLst>
            </p:cNvPr>
            <p:cNvSpPr/>
            <p:nvPr/>
          </p:nvSpPr>
          <p:spPr>
            <a:xfrm>
              <a:off x="1162225" y="4599775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2" y="1"/>
                  </a:moveTo>
                  <a:lnTo>
                    <a:pt x="1" y="627"/>
                  </a:lnTo>
                  <a:lnTo>
                    <a:pt x="627" y="2809"/>
                  </a:lnTo>
                  <a:lnTo>
                    <a:pt x="2808" y="2184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8" name="Google Shape;4861;p41">
              <a:extLst>
                <a:ext uri="{FF2B5EF4-FFF2-40B4-BE49-F238E27FC236}">
                  <a16:creationId xmlns:a16="http://schemas.microsoft.com/office/drawing/2014/main" id="{760F4CA8-1596-42F1-B623-06355531E411}"/>
                </a:ext>
              </a:extLst>
            </p:cNvPr>
            <p:cNvSpPr/>
            <p:nvPr/>
          </p:nvSpPr>
          <p:spPr>
            <a:xfrm>
              <a:off x="1177625" y="4615225"/>
              <a:ext cx="39525" cy="39525"/>
            </a:xfrm>
            <a:custGeom>
              <a:avLst/>
              <a:gdLst/>
              <a:ahLst/>
              <a:cxnLst/>
              <a:rect l="l" t="t" r="r" b="b"/>
              <a:pathLst>
                <a:path w="1581" h="1581" extrusionOk="0">
                  <a:moveTo>
                    <a:pt x="1228" y="1"/>
                  </a:moveTo>
                  <a:lnTo>
                    <a:pt x="1" y="352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9" name="Google Shape;4862;p41">
              <a:extLst>
                <a:ext uri="{FF2B5EF4-FFF2-40B4-BE49-F238E27FC236}">
                  <a16:creationId xmlns:a16="http://schemas.microsoft.com/office/drawing/2014/main" id="{9F6F4BF2-25C0-468F-AA7F-E07B7C900205}"/>
                </a:ext>
              </a:extLst>
            </p:cNvPr>
            <p:cNvSpPr/>
            <p:nvPr/>
          </p:nvSpPr>
          <p:spPr>
            <a:xfrm>
              <a:off x="1088625" y="3340650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4" y="1"/>
                  </a:moveTo>
                  <a:lnTo>
                    <a:pt x="1" y="627"/>
                  </a:lnTo>
                  <a:lnTo>
                    <a:pt x="627" y="2808"/>
                  </a:lnTo>
                  <a:lnTo>
                    <a:pt x="2808" y="2183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0" name="Google Shape;4863;p41">
              <a:extLst>
                <a:ext uri="{FF2B5EF4-FFF2-40B4-BE49-F238E27FC236}">
                  <a16:creationId xmlns:a16="http://schemas.microsoft.com/office/drawing/2014/main" id="{771E2801-1CE9-438B-A542-1F2735535398}"/>
                </a:ext>
              </a:extLst>
            </p:cNvPr>
            <p:cNvSpPr/>
            <p:nvPr/>
          </p:nvSpPr>
          <p:spPr>
            <a:xfrm>
              <a:off x="1104075" y="3356025"/>
              <a:ext cx="39500" cy="39500"/>
            </a:xfrm>
            <a:custGeom>
              <a:avLst/>
              <a:gdLst/>
              <a:ahLst/>
              <a:cxnLst/>
              <a:rect l="l" t="t" r="r" b="b"/>
              <a:pathLst>
                <a:path w="1580" h="1580" extrusionOk="0">
                  <a:moveTo>
                    <a:pt x="1227" y="1"/>
                  </a:moveTo>
                  <a:lnTo>
                    <a:pt x="0" y="353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1" name="Google Shape;4864;p41">
              <a:extLst>
                <a:ext uri="{FF2B5EF4-FFF2-40B4-BE49-F238E27FC236}">
                  <a16:creationId xmlns:a16="http://schemas.microsoft.com/office/drawing/2014/main" id="{EE45E9C9-D549-469A-AE2E-2A6E2D2C7B5E}"/>
                </a:ext>
              </a:extLst>
            </p:cNvPr>
            <p:cNvSpPr/>
            <p:nvPr/>
          </p:nvSpPr>
          <p:spPr>
            <a:xfrm>
              <a:off x="1681750" y="3673125"/>
              <a:ext cx="70200" cy="70225"/>
            </a:xfrm>
            <a:custGeom>
              <a:avLst/>
              <a:gdLst/>
              <a:ahLst/>
              <a:cxnLst/>
              <a:rect l="l" t="t" r="r" b="b"/>
              <a:pathLst>
                <a:path w="2808" h="2809" extrusionOk="0">
                  <a:moveTo>
                    <a:pt x="2183" y="1"/>
                  </a:moveTo>
                  <a:lnTo>
                    <a:pt x="0" y="626"/>
                  </a:lnTo>
                  <a:lnTo>
                    <a:pt x="626" y="2808"/>
                  </a:lnTo>
                  <a:lnTo>
                    <a:pt x="2808" y="2182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2" name="Google Shape;4865;p41">
              <a:extLst>
                <a:ext uri="{FF2B5EF4-FFF2-40B4-BE49-F238E27FC236}">
                  <a16:creationId xmlns:a16="http://schemas.microsoft.com/office/drawing/2014/main" id="{31EC2444-3A3D-421A-9EBE-98048693A614}"/>
                </a:ext>
              </a:extLst>
            </p:cNvPr>
            <p:cNvSpPr/>
            <p:nvPr/>
          </p:nvSpPr>
          <p:spPr>
            <a:xfrm>
              <a:off x="1697100" y="36884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1228" y="1"/>
                  </a:moveTo>
                  <a:lnTo>
                    <a:pt x="1" y="353"/>
                  </a:lnTo>
                  <a:lnTo>
                    <a:pt x="352" y="1581"/>
                  </a:lnTo>
                  <a:lnTo>
                    <a:pt x="1580" y="1229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3" name="Google Shape;4866;p41">
              <a:extLst>
                <a:ext uri="{FF2B5EF4-FFF2-40B4-BE49-F238E27FC236}">
                  <a16:creationId xmlns:a16="http://schemas.microsoft.com/office/drawing/2014/main" id="{A091C281-0870-4CD1-830D-2E0B22FCE587}"/>
                </a:ext>
              </a:extLst>
            </p:cNvPr>
            <p:cNvSpPr/>
            <p:nvPr/>
          </p:nvSpPr>
          <p:spPr>
            <a:xfrm>
              <a:off x="908550" y="3564750"/>
              <a:ext cx="1660900" cy="1520425"/>
            </a:xfrm>
            <a:custGeom>
              <a:avLst/>
              <a:gdLst/>
              <a:ahLst/>
              <a:cxnLst/>
              <a:rect l="l" t="t" r="r" b="b"/>
              <a:pathLst>
                <a:path w="66436" h="60817" extrusionOk="0">
                  <a:moveTo>
                    <a:pt x="47016" y="0"/>
                  </a:moveTo>
                  <a:lnTo>
                    <a:pt x="0" y="33827"/>
                  </a:lnTo>
                  <a:lnTo>
                    <a:pt x="19419" y="60817"/>
                  </a:lnTo>
                  <a:lnTo>
                    <a:pt x="66435" y="26991"/>
                  </a:lnTo>
                  <a:lnTo>
                    <a:pt x="47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4" name="Google Shape;4867;p41">
              <a:extLst>
                <a:ext uri="{FF2B5EF4-FFF2-40B4-BE49-F238E27FC236}">
                  <a16:creationId xmlns:a16="http://schemas.microsoft.com/office/drawing/2014/main" id="{2B27C919-48AC-4AFD-9939-4447B13CD8D4}"/>
                </a:ext>
              </a:extLst>
            </p:cNvPr>
            <p:cNvSpPr/>
            <p:nvPr/>
          </p:nvSpPr>
          <p:spPr>
            <a:xfrm>
              <a:off x="2039450" y="3561900"/>
              <a:ext cx="574425" cy="680750"/>
            </a:xfrm>
            <a:custGeom>
              <a:avLst/>
              <a:gdLst/>
              <a:ahLst/>
              <a:cxnLst/>
              <a:rect l="l" t="t" r="r" b="b"/>
              <a:pathLst>
                <a:path w="22977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22976" y="15682"/>
                  </a:lnTo>
                  <a:lnTo>
                    <a:pt x="13180" y="2066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5" name="Google Shape;4868;p41">
              <a:extLst>
                <a:ext uri="{FF2B5EF4-FFF2-40B4-BE49-F238E27FC236}">
                  <a16:creationId xmlns:a16="http://schemas.microsoft.com/office/drawing/2014/main" id="{215B4C7A-8848-4A70-939A-6FE001DCC090}"/>
                </a:ext>
              </a:extLst>
            </p:cNvPr>
            <p:cNvSpPr/>
            <p:nvPr/>
          </p:nvSpPr>
          <p:spPr>
            <a:xfrm>
              <a:off x="2039450" y="3561900"/>
              <a:ext cx="532100" cy="680750"/>
            </a:xfrm>
            <a:custGeom>
              <a:avLst/>
              <a:gdLst/>
              <a:ahLst/>
              <a:cxnLst/>
              <a:rect l="l" t="t" r="r" b="b"/>
              <a:pathLst>
                <a:path w="21284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6" name="Google Shape;4869;p41">
              <a:extLst>
                <a:ext uri="{FF2B5EF4-FFF2-40B4-BE49-F238E27FC236}">
                  <a16:creationId xmlns:a16="http://schemas.microsoft.com/office/drawing/2014/main" id="{4869F576-4F08-4478-8A70-468AF19DBDE6}"/>
                </a:ext>
              </a:extLst>
            </p:cNvPr>
            <p:cNvSpPr/>
            <p:nvPr/>
          </p:nvSpPr>
          <p:spPr>
            <a:xfrm>
              <a:off x="2039475" y="3749100"/>
              <a:ext cx="432475" cy="449450"/>
            </a:xfrm>
            <a:custGeom>
              <a:avLst/>
              <a:gdLst/>
              <a:ahLst/>
              <a:cxnLst/>
              <a:rect l="l" t="t" r="r" b="b"/>
              <a:pathLst>
                <a:path w="17299" h="17978" extrusionOk="0">
                  <a:moveTo>
                    <a:pt x="6210" y="0"/>
                  </a:moveTo>
                  <a:cubicBezTo>
                    <a:pt x="4252" y="0"/>
                    <a:pt x="2274" y="588"/>
                    <a:pt x="558" y="1810"/>
                  </a:cubicBezTo>
                  <a:cubicBezTo>
                    <a:pt x="468" y="1875"/>
                    <a:pt x="389" y="1946"/>
                    <a:pt x="301" y="2012"/>
                  </a:cubicBezTo>
                  <a:lnTo>
                    <a:pt x="1" y="4062"/>
                  </a:lnTo>
                  <a:lnTo>
                    <a:pt x="9795" y="17676"/>
                  </a:lnTo>
                  <a:lnTo>
                    <a:pt x="11468" y="17977"/>
                  </a:lnTo>
                  <a:cubicBezTo>
                    <a:pt x="11605" y="17890"/>
                    <a:pt x="11746" y="17809"/>
                    <a:pt x="11882" y="17713"/>
                  </a:cubicBezTo>
                  <a:cubicBezTo>
                    <a:pt x="16273" y="14586"/>
                    <a:pt x="17298" y="8491"/>
                    <a:pt x="14171" y="4101"/>
                  </a:cubicBezTo>
                  <a:cubicBezTo>
                    <a:pt x="12266" y="1426"/>
                    <a:pt x="9261" y="0"/>
                    <a:pt x="621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7" name="Google Shape;4870;p41">
              <a:extLst>
                <a:ext uri="{FF2B5EF4-FFF2-40B4-BE49-F238E27FC236}">
                  <a16:creationId xmlns:a16="http://schemas.microsoft.com/office/drawing/2014/main" id="{48A06BA1-4BCD-403B-8251-5192189583D7}"/>
                </a:ext>
              </a:extLst>
            </p:cNvPr>
            <p:cNvSpPr/>
            <p:nvPr/>
          </p:nvSpPr>
          <p:spPr>
            <a:xfrm>
              <a:off x="1062575" y="3834800"/>
              <a:ext cx="1185650" cy="1099125"/>
            </a:xfrm>
            <a:custGeom>
              <a:avLst/>
              <a:gdLst/>
              <a:ahLst/>
              <a:cxnLst/>
              <a:rect l="l" t="t" r="r" b="b"/>
              <a:pathLst>
                <a:path w="47426" h="43965" extrusionOk="0">
                  <a:moveTo>
                    <a:pt x="30256" y="0"/>
                  </a:moveTo>
                  <a:lnTo>
                    <a:pt x="851" y="21158"/>
                  </a:lnTo>
                  <a:cubicBezTo>
                    <a:pt x="1861" y="22653"/>
                    <a:pt x="1510" y="24688"/>
                    <a:pt x="35" y="25748"/>
                  </a:cubicBezTo>
                  <a:cubicBezTo>
                    <a:pt x="24" y="25756"/>
                    <a:pt x="12" y="25763"/>
                    <a:pt x="1" y="25770"/>
                  </a:cubicBezTo>
                  <a:lnTo>
                    <a:pt x="12560" y="43227"/>
                  </a:lnTo>
                  <a:cubicBezTo>
                    <a:pt x="12570" y="43220"/>
                    <a:pt x="12579" y="43211"/>
                    <a:pt x="12590" y="43201"/>
                  </a:cubicBezTo>
                  <a:cubicBezTo>
                    <a:pt x="13182" y="42776"/>
                    <a:pt x="13865" y="42571"/>
                    <a:pt x="14542" y="42571"/>
                  </a:cubicBezTo>
                  <a:cubicBezTo>
                    <a:pt x="15583" y="42571"/>
                    <a:pt x="16609" y="43055"/>
                    <a:pt x="17264" y="43965"/>
                  </a:cubicBezTo>
                  <a:lnTo>
                    <a:pt x="46661" y="22813"/>
                  </a:lnTo>
                  <a:cubicBezTo>
                    <a:pt x="45582" y="21313"/>
                    <a:pt x="45923" y="19220"/>
                    <a:pt x="47425" y="18141"/>
                  </a:cubicBezTo>
                  <a:lnTo>
                    <a:pt x="34869" y="687"/>
                  </a:lnTo>
                  <a:cubicBezTo>
                    <a:pt x="34278" y="1112"/>
                    <a:pt x="33595" y="1316"/>
                    <a:pt x="32920" y="1316"/>
                  </a:cubicBezTo>
                  <a:cubicBezTo>
                    <a:pt x="31909" y="1316"/>
                    <a:pt x="30913" y="859"/>
                    <a:pt x="30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8" name="Google Shape;4871;p41">
              <a:extLst>
                <a:ext uri="{FF2B5EF4-FFF2-40B4-BE49-F238E27FC236}">
                  <a16:creationId xmlns:a16="http://schemas.microsoft.com/office/drawing/2014/main" id="{EC536C23-962E-41F5-B01D-DB35819D88F5}"/>
                </a:ext>
              </a:extLst>
            </p:cNvPr>
            <p:cNvSpPr/>
            <p:nvPr/>
          </p:nvSpPr>
          <p:spPr>
            <a:xfrm>
              <a:off x="1341025" y="4104200"/>
              <a:ext cx="648500" cy="553350"/>
            </a:xfrm>
            <a:custGeom>
              <a:avLst/>
              <a:gdLst/>
              <a:ahLst/>
              <a:cxnLst/>
              <a:rect l="l" t="t" r="r" b="b"/>
              <a:pathLst>
                <a:path w="25940" h="22134" extrusionOk="0">
                  <a:moveTo>
                    <a:pt x="11839" y="4029"/>
                  </a:moveTo>
                  <a:cubicBezTo>
                    <a:pt x="11846" y="4029"/>
                    <a:pt x="11853" y="4030"/>
                    <a:pt x="11860" y="4031"/>
                  </a:cubicBezTo>
                  <a:cubicBezTo>
                    <a:pt x="11899" y="4037"/>
                    <a:pt x="11928" y="4055"/>
                    <a:pt x="11949" y="4086"/>
                  </a:cubicBezTo>
                  <a:cubicBezTo>
                    <a:pt x="11971" y="4116"/>
                    <a:pt x="11979" y="4147"/>
                    <a:pt x="11972" y="4183"/>
                  </a:cubicBezTo>
                  <a:lnTo>
                    <a:pt x="11951" y="4313"/>
                  </a:lnTo>
                  <a:lnTo>
                    <a:pt x="11822" y="4292"/>
                  </a:lnTo>
                  <a:cubicBezTo>
                    <a:pt x="11782" y="4288"/>
                    <a:pt x="11756" y="4270"/>
                    <a:pt x="11731" y="4239"/>
                  </a:cubicBezTo>
                  <a:cubicBezTo>
                    <a:pt x="11710" y="4209"/>
                    <a:pt x="11703" y="4179"/>
                    <a:pt x="11710" y="4140"/>
                  </a:cubicBezTo>
                  <a:cubicBezTo>
                    <a:pt x="11720" y="4076"/>
                    <a:pt x="11779" y="4029"/>
                    <a:pt x="11839" y="4029"/>
                  </a:cubicBezTo>
                  <a:close/>
                  <a:moveTo>
                    <a:pt x="19600" y="14947"/>
                  </a:moveTo>
                  <a:lnTo>
                    <a:pt x="19733" y="14968"/>
                  </a:lnTo>
                  <a:cubicBezTo>
                    <a:pt x="19769" y="14974"/>
                    <a:pt x="19798" y="14994"/>
                    <a:pt x="19819" y="15023"/>
                  </a:cubicBezTo>
                  <a:cubicBezTo>
                    <a:pt x="19841" y="15053"/>
                    <a:pt x="19848" y="15086"/>
                    <a:pt x="19842" y="15121"/>
                  </a:cubicBezTo>
                  <a:cubicBezTo>
                    <a:pt x="19836" y="15157"/>
                    <a:pt x="19819" y="15186"/>
                    <a:pt x="19789" y="15207"/>
                  </a:cubicBezTo>
                  <a:cubicBezTo>
                    <a:pt x="19765" y="15224"/>
                    <a:pt x="19740" y="15233"/>
                    <a:pt x="19713" y="15233"/>
                  </a:cubicBezTo>
                  <a:cubicBezTo>
                    <a:pt x="19705" y="15233"/>
                    <a:pt x="19697" y="15232"/>
                    <a:pt x="19689" y="15230"/>
                  </a:cubicBezTo>
                  <a:cubicBezTo>
                    <a:pt x="19650" y="15225"/>
                    <a:pt x="19624" y="15207"/>
                    <a:pt x="19603" y="15179"/>
                  </a:cubicBezTo>
                  <a:cubicBezTo>
                    <a:pt x="19590" y="15152"/>
                    <a:pt x="19574" y="15116"/>
                    <a:pt x="19578" y="15078"/>
                  </a:cubicBezTo>
                  <a:lnTo>
                    <a:pt x="19600" y="14947"/>
                  </a:lnTo>
                  <a:close/>
                  <a:moveTo>
                    <a:pt x="11845" y="1"/>
                  </a:moveTo>
                  <a:cubicBezTo>
                    <a:pt x="9842" y="1"/>
                    <a:pt x="8069" y="1454"/>
                    <a:pt x="7736" y="3494"/>
                  </a:cubicBezTo>
                  <a:cubicBezTo>
                    <a:pt x="7558" y="4584"/>
                    <a:pt x="7812" y="5679"/>
                    <a:pt x="8454" y="6581"/>
                  </a:cubicBezTo>
                  <a:cubicBezTo>
                    <a:pt x="8475" y="6610"/>
                    <a:pt x="8492" y="6637"/>
                    <a:pt x="8512" y="6663"/>
                  </a:cubicBezTo>
                  <a:cubicBezTo>
                    <a:pt x="8054" y="6754"/>
                    <a:pt x="7617" y="6945"/>
                    <a:pt x="7224" y="7226"/>
                  </a:cubicBezTo>
                  <a:cubicBezTo>
                    <a:pt x="6504" y="7743"/>
                    <a:pt x="6030" y="8511"/>
                    <a:pt x="5888" y="9386"/>
                  </a:cubicBezTo>
                  <a:cubicBezTo>
                    <a:pt x="5745" y="10257"/>
                    <a:pt x="5948" y="11130"/>
                    <a:pt x="6460" y="11848"/>
                  </a:cubicBezTo>
                  <a:cubicBezTo>
                    <a:pt x="6463" y="11854"/>
                    <a:pt x="6467" y="11857"/>
                    <a:pt x="6470" y="11862"/>
                  </a:cubicBezTo>
                  <a:cubicBezTo>
                    <a:pt x="6625" y="12076"/>
                    <a:pt x="6805" y="12259"/>
                    <a:pt x="6999" y="12428"/>
                  </a:cubicBezTo>
                  <a:cubicBezTo>
                    <a:pt x="6641" y="12522"/>
                    <a:pt x="6291" y="12672"/>
                    <a:pt x="5973" y="12901"/>
                  </a:cubicBezTo>
                  <a:cubicBezTo>
                    <a:pt x="5530" y="13220"/>
                    <a:pt x="5199" y="13647"/>
                    <a:pt x="4980" y="14130"/>
                  </a:cubicBezTo>
                  <a:lnTo>
                    <a:pt x="2034" y="14924"/>
                  </a:lnTo>
                  <a:cubicBezTo>
                    <a:pt x="1222" y="15144"/>
                    <a:pt x="565" y="15749"/>
                    <a:pt x="281" y="16543"/>
                  </a:cubicBezTo>
                  <a:cubicBezTo>
                    <a:pt x="0" y="17333"/>
                    <a:pt x="122" y="18212"/>
                    <a:pt x="610" y="18894"/>
                  </a:cubicBezTo>
                  <a:cubicBezTo>
                    <a:pt x="612" y="18898"/>
                    <a:pt x="615" y="18901"/>
                    <a:pt x="617" y="18905"/>
                  </a:cubicBezTo>
                  <a:lnTo>
                    <a:pt x="2172" y="21065"/>
                  </a:lnTo>
                  <a:cubicBezTo>
                    <a:pt x="2655" y="21737"/>
                    <a:pt x="3431" y="22133"/>
                    <a:pt x="4258" y="22133"/>
                  </a:cubicBezTo>
                  <a:cubicBezTo>
                    <a:pt x="4274" y="22133"/>
                    <a:pt x="4290" y="22133"/>
                    <a:pt x="4306" y="22133"/>
                  </a:cubicBezTo>
                  <a:cubicBezTo>
                    <a:pt x="5149" y="22117"/>
                    <a:pt x="5931" y="21689"/>
                    <a:pt x="6397" y="20986"/>
                  </a:cubicBezTo>
                  <a:lnTo>
                    <a:pt x="8087" y="18442"/>
                  </a:lnTo>
                  <a:cubicBezTo>
                    <a:pt x="8604" y="18391"/>
                    <a:pt x="9114" y="18219"/>
                    <a:pt x="9566" y="17895"/>
                  </a:cubicBezTo>
                  <a:cubicBezTo>
                    <a:pt x="9888" y="17663"/>
                    <a:pt x="10153" y="17375"/>
                    <a:pt x="10361" y="17051"/>
                  </a:cubicBezTo>
                  <a:cubicBezTo>
                    <a:pt x="10466" y="17347"/>
                    <a:pt x="10614" y="17631"/>
                    <a:pt x="10811" y="17892"/>
                  </a:cubicBezTo>
                  <a:cubicBezTo>
                    <a:pt x="11329" y="18613"/>
                    <a:pt x="12097" y="19087"/>
                    <a:pt x="12971" y="19231"/>
                  </a:cubicBezTo>
                  <a:cubicBezTo>
                    <a:pt x="13152" y="19260"/>
                    <a:pt x="13334" y="19275"/>
                    <a:pt x="13514" y="19275"/>
                  </a:cubicBezTo>
                  <a:cubicBezTo>
                    <a:pt x="14204" y="19275"/>
                    <a:pt x="14874" y="19059"/>
                    <a:pt x="15446" y="18649"/>
                  </a:cubicBezTo>
                  <a:cubicBezTo>
                    <a:pt x="15836" y="18368"/>
                    <a:pt x="16156" y="18012"/>
                    <a:pt x="16388" y="17605"/>
                  </a:cubicBezTo>
                  <a:cubicBezTo>
                    <a:pt x="17036" y="18470"/>
                    <a:pt x="17976" y="19037"/>
                    <a:pt x="19045" y="19210"/>
                  </a:cubicBezTo>
                  <a:cubicBezTo>
                    <a:pt x="19268" y="19247"/>
                    <a:pt x="19492" y="19264"/>
                    <a:pt x="19714" y="19264"/>
                  </a:cubicBezTo>
                  <a:cubicBezTo>
                    <a:pt x="20578" y="19264"/>
                    <a:pt x="21423" y="18994"/>
                    <a:pt x="22141" y="18477"/>
                  </a:cubicBezTo>
                  <a:cubicBezTo>
                    <a:pt x="23044" y="17826"/>
                    <a:pt x="23640" y="16866"/>
                    <a:pt x="23819" y="15769"/>
                  </a:cubicBezTo>
                  <a:cubicBezTo>
                    <a:pt x="23996" y="14696"/>
                    <a:pt x="23749" y="13619"/>
                    <a:pt x="23130" y="12728"/>
                  </a:cubicBezTo>
                  <a:cubicBezTo>
                    <a:pt x="23603" y="12639"/>
                    <a:pt x="24056" y="12446"/>
                    <a:pt x="24459" y="12158"/>
                  </a:cubicBezTo>
                  <a:cubicBezTo>
                    <a:pt x="25180" y="11640"/>
                    <a:pt x="25654" y="10872"/>
                    <a:pt x="25797" y="9998"/>
                  </a:cubicBezTo>
                  <a:cubicBezTo>
                    <a:pt x="25939" y="9126"/>
                    <a:pt x="25736" y="8253"/>
                    <a:pt x="25225" y="7537"/>
                  </a:cubicBezTo>
                  <a:cubicBezTo>
                    <a:pt x="25223" y="7533"/>
                    <a:pt x="25218" y="7528"/>
                    <a:pt x="25215" y="7522"/>
                  </a:cubicBezTo>
                  <a:cubicBezTo>
                    <a:pt x="24697" y="6803"/>
                    <a:pt x="23928" y="6329"/>
                    <a:pt x="23054" y="6187"/>
                  </a:cubicBezTo>
                  <a:lnTo>
                    <a:pt x="21148" y="5874"/>
                  </a:lnTo>
                  <a:lnTo>
                    <a:pt x="21459" y="3968"/>
                  </a:lnTo>
                  <a:cubicBezTo>
                    <a:pt x="21602" y="3098"/>
                    <a:pt x="21397" y="2225"/>
                    <a:pt x="20887" y="1507"/>
                  </a:cubicBezTo>
                  <a:cubicBezTo>
                    <a:pt x="20883" y="1501"/>
                    <a:pt x="20880" y="1499"/>
                    <a:pt x="20876" y="1493"/>
                  </a:cubicBezTo>
                  <a:cubicBezTo>
                    <a:pt x="20358" y="772"/>
                    <a:pt x="19591" y="298"/>
                    <a:pt x="18716" y="154"/>
                  </a:cubicBezTo>
                  <a:cubicBezTo>
                    <a:pt x="18536" y="125"/>
                    <a:pt x="18355" y="111"/>
                    <a:pt x="18176" y="111"/>
                  </a:cubicBezTo>
                  <a:cubicBezTo>
                    <a:pt x="17486" y="111"/>
                    <a:pt x="16814" y="325"/>
                    <a:pt x="16242" y="736"/>
                  </a:cubicBezTo>
                  <a:cubicBezTo>
                    <a:pt x="15838" y="1027"/>
                    <a:pt x="15512" y="1394"/>
                    <a:pt x="15279" y="1815"/>
                  </a:cubicBezTo>
                  <a:cubicBezTo>
                    <a:pt x="15262" y="1787"/>
                    <a:pt x="15241" y="1759"/>
                    <a:pt x="15221" y="1732"/>
                  </a:cubicBezTo>
                  <a:cubicBezTo>
                    <a:pt x="14572" y="829"/>
                    <a:pt x="13612" y="233"/>
                    <a:pt x="12515" y="55"/>
                  </a:cubicBezTo>
                  <a:cubicBezTo>
                    <a:pt x="12290" y="19"/>
                    <a:pt x="12066" y="1"/>
                    <a:pt x="11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9" name="Google Shape;4872;p41">
              <a:extLst>
                <a:ext uri="{FF2B5EF4-FFF2-40B4-BE49-F238E27FC236}">
                  <a16:creationId xmlns:a16="http://schemas.microsoft.com/office/drawing/2014/main" id="{ED58C2FA-1B76-4968-A321-6C563AEF4104}"/>
                </a:ext>
              </a:extLst>
            </p:cNvPr>
            <p:cNvSpPr/>
            <p:nvPr/>
          </p:nvSpPr>
          <p:spPr>
            <a:xfrm>
              <a:off x="1523750" y="4142200"/>
              <a:ext cx="426600" cy="405800"/>
            </a:xfrm>
            <a:custGeom>
              <a:avLst/>
              <a:gdLst/>
              <a:ahLst/>
              <a:cxnLst/>
              <a:rect l="l" t="t" r="r" b="b"/>
              <a:pathLst>
                <a:path w="17064" h="16232" extrusionOk="0">
                  <a:moveTo>
                    <a:pt x="4533" y="988"/>
                  </a:moveTo>
                  <a:cubicBezTo>
                    <a:pt x="4621" y="988"/>
                    <a:pt x="4710" y="995"/>
                    <a:pt x="4799" y="1009"/>
                  </a:cubicBezTo>
                  <a:cubicBezTo>
                    <a:pt x="5249" y="1084"/>
                    <a:pt x="5626" y="1332"/>
                    <a:pt x="5874" y="1676"/>
                  </a:cubicBezTo>
                  <a:cubicBezTo>
                    <a:pt x="6121" y="2021"/>
                    <a:pt x="6238" y="2458"/>
                    <a:pt x="6164" y="2907"/>
                  </a:cubicBezTo>
                  <a:lnTo>
                    <a:pt x="5902" y="4523"/>
                  </a:lnTo>
                  <a:cubicBezTo>
                    <a:pt x="5894" y="4529"/>
                    <a:pt x="5889" y="4532"/>
                    <a:pt x="5882" y="4538"/>
                  </a:cubicBezTo>
                  <a:lnTo>
                    <a:pt x="4268" y="4274"/>
                  </a:lnTo>
                  <a:cubicBezTo>
                    <a:pt x="3832" y="4202"/>
                    <a:pt x="3448" y="3966"/>
                    <a:pt x="3190" y="3608"/>
                  </a:cubicBezTo>
                  <a:cubicBezTo>
                    <a:pt x="2932" y="3249"/>
                    <a:pt x="2830" y="2812"/>
                    <a:pt x="2900" y="2375"/>
                  </a:cubicBezTo>
                  <a:cubicBezTo>
                    <a:pt x="3032" y="1564"/>
                    <a:pt x="3736" y="988"/>
                    <a:pt x="4533" y="988"/>
                  </a:cubicBezTo>
                  <a:close/>
                  <a:moveTo>
                    <a:pt x="10871" y="1100"/>
                  </a:moveTo>
                  <a:cubicBezTo>
                    <a:pt x="10914" y="1100"/>
                    <a:pt x="10957" y="1104"/>
                    <a:pt x="11001" y="1111"/>
                  </a:cubicBezTo>
                  <a:cubicBezTo>
                    <a:pt x="11444" y="1183"/>
                    <a:pt x="11743" y="1600"/>
                    <a:pt x="11672" y="2042"/>
                  </a:cubicBezTo>
                  <a:lnTo>
                    <a:pt x="11150" y="5241"/>
                  </a:lnTo>
                  <a:lnTo>
                    <a:pt x="9549" y="4981"/>
                  </a:lnTo>
                  <a:lnTo>
                    <a:pt x="10069" y="1780"/>
                  </a:lnTo>
                  <a:cubicBezTo>
                    <a:pt x="10134" y="1384"/>
                    <a:pt x="10481" y="1100"/>
                    <a:pt x="10871" y="1100"/>
                  </a:cubicBezTo>
                  <a:close/>
                  <a:moveTo>
                    <a:pt x="6605" y="5501"/>
                  </a:moveTo>
                  <a:lnTo>
                    <a:pt x="8362" y="5787"/>
                  </a:lnTo>
                  <a:lnTo>
                    <a:pt x="8073" y="7563"/>
                  </a:lnTo>
                  <a:lnTo>
                    <a:pt x="6297" y="7272"/>
                  </a:lnTo>
                  <a:lnTo>
                    <a:pt x="6584" y="5515"/>
                  </a:lnTo>
                  <a:lnTo>
                    <a:pt x="6594" y="5509"/>
                  </a:lnTo>
                  <a:cubicBezTo>
                    <a:pt x="6600" y="5507"/>
                    <a:pt x="6601" y="5504"/>
                    <a:pt x="6605" y="5501"/>
                  </a:cubicBezTo>
                  <a:close/>
                  <a:moveTo>
                    <a:pt x="9337" y="5945"/>
                  </a:moveTo>
                  <a:lnTo>
                    <a:pt x="11113" y="6236"/>
                  </a:lnTo>
                  <a:lnTo>
                    <a:pt x="10822" y="8012"/>
                  </a:lnTo>
                  <a:lnTo>
                    <a:pt x="9048" y="7721"/>
                  </a:lnTo>
                  <a:lnTo>
                    <a:pt x="9337" y="5945"/>
                  </a:lnTo>
                  <a:close/>
                  <a:moveTo>
                    <a:pt x="12054" y="6604"/>
                  </a:moveTo>
                  <a:lnTo>
                    <a:pt x="15341" y="7140"/>
                  </a:lnTo>
                  <a:cubicBezTo>
                    <a:pt x="15554" y="7175"/>
                    <a:pt x="15742" y="7291"/>
                    <a:pt x="15870" y="7467"/>
                  </a:cubicBezTo>
                  <a:cubicBezTo>
                    <a:pt x="15996" y="7642"/>
                    <a:pt x="16046" y="7857"/>
                    <a:pt x="16010" y="8072"/>
                  </a:cubicBezTo>
                  <a:cubicBezTo>
                    <a:pt x="15946" y="8470"/>
                    <a:pt x="15600" y="8752"/>
                    <a:pt x="15209" y="8752"/>
                  </a:cubicBezTo>
                  <a:cubicBezTo>
                    <a:pt x="15166" y="8752"/>
                    <a:pt x="15123" y="8749"/>
                    <a:pt x="15079" y="8741"/>
                  </a:cubicBezTo>
                  <a:lnTo>
                    <a:pt x="11794" y="8207"/>
                  </a:lnTo>
                  <a:lnTo>
                    <a:pt x="12054" y="6604"/>
                  </a:lnTo>
                  <a:close/>
                  <a:moveTo>
                    <a:pt x="1856" y="7587"/>
                  </a:moveTo>
                  <a:cubicBezTo>
                    <a:pt x="1899" y="7587"/>
                    <a:pt x="1942" y="7591"/>
                    <a:pt x="1986" y="7598"/>
                  </a:cubicBezTo>
                  <a:lnTo>
                    <a:pt x="5161" y="8115"/>
                  </a:lnTo>
                  <a:lnTo>
                    <a:pt x="4900" y="9717"/>
                  </a:lnTo>
                  <a:lnTo>
                    <a:pt x="1725" y="9199"/>
                  </a:lnTo>
                  <a:cubicBezTo>
                    <a:pt x="1282" y="9127"/>
                    <a:pt x="983" y="8710"/>
                    <a:pt x="1054" y="8267"/>
                  </a:cubicBezTo>
                  <a:cubicBezTo>
                    <a:pt x="1119" y="7871"/>
                    <a:pt x="1466" y="7587"/>
                    <a:pt x="1856" y="7587"/>
                  </a:cubicBezTo>
                  <a:close/>
                  <a:moveTo>
                    <a:pt x="6139" y="8248"/>
                  </a:moveTo>
                  <a:lnTo>
                    <a:pt x="7915" y="8538"/>
                  </a:lnTo>
                  <a:lnTo>
                    <a:pt x="7624" y="10314"/>
                  </a:lnTo>
                  <a:lnTo>
                    <a:pt x="5849" y="10023"/>
                  </a:lnTo>
                  <a:lnTo>
                    <a:pt x="6139" y="8248"/>
                  </a:lnTo>
                  <a:close/>
                  <a:moveTo>
                    <a:pt x="8891" y="8697"/>
                  </a:moveTo>
                  <a:lnTo>
                    <a:pt x="10667" y="8988"/>
                  </a:lnTo>
                  <a:lnTo>
                    <a:pt x="10390" y="10682"/>
                  </a:lnTo>
                  <a:cubicBezTo>
                    <a:pt x="10355" y="10702"/>
                    <a:pt x="10325" y="10724"/>
                    <a:pt x="10296" y="10749"/>
                  </a:cubicBezTo>
                  <a:lnTo>
                    <a:pt x="8600" y="10473"/>
                  </a:lnTo>
                  <a:lnTo>
                    <a:pt x="8891" y="8697"/>
                  </a:lnTo>
                  <a:close/>
                  <a:moveTo>
                    <a:pt x="11114" y="11692"/>
                  </a:moveTo>
                  <a:lnTo>
                    <a:pt x="12668" y="11945"/>
                  </a:lnTo>
                  <a:cubicBezTo>
                    <a:pt x="13567" y="12092"/>
                    <a:pt x="14180" y="12945"/>
                    <a:pt x="14032" y="13844"/>
                  </a:cubicBezTo>
                  <a:cubicBezTo>
                    <a:pt x="13901" y="14655"/>
                    <a:pt x="13198" y="15233"/>
                    <a:pt x="12404" y="15233"/>
                  </a:cubicBezTo>
                  <a:cubicBezTo>
                    <a:pt x="12316" y="15233"/>
                    <a:pt x="12226" y="15226"/>
                    <a:pt x="12136" y="15211"/>
                  </a:cubicBezTo>
                  <a:cubicBezTo>
                    <a:pt x="11700" y="15139"/>
                    <a:pt x="11316" y="14903"/>
                    <a:pt x="11058" y="14545"/>
                  </a:cubicBezTo>
                  <a:cubicBezTo>
                    <a:pt x="10800" y="14186"/>
                    <a:pt x="10699" y="13749"/>
                    <a:pt x="10769" y="13312"/>
                  </a:cubicBezTo>
                  <a:lnTo>
                    <a:pt x="11021" y="11758"/>
                  </a:lnTo>
                  <a:cubicBezTo>
                    <a:pt x="11037" y="11750"/>
                    <a:pt x="11055" y="11741"/>
                    <a:pt x="11071" y="11730"/>
                  </a:cubicBezTo>
                  <a:cubicBezTo>
                    <a:pt x="11087" y="11720"/>
                    <a:pt x="11100" y="11705"/>
                    <a:pt x="11114" y="11692"/>
                  </a:cubicBezTo>
                  <a:close/>
                  <a:moveTo>
                    <a:pt x="5925" y="11039"/>
                  </a:moveTo>
                  <a:lnTo>
                    <a:pt x="7525" y="11301"/>
                  </a:lnTo>
                  <a:lnTo>
                    <a:pt x="6994" y="14559"/>
                  </a:lnTo>
                  <a:cubicBezTo>
                    <a:pt x="6929" y="14957"/>
                    <a:pt x="6583" y="15240"/>
                    <a:pt x="6193" y="15240"/>
                  </a:cubicBezTo>
                  <a:cubicBezTo>
                    <a:pt x="6149" y="15240"/>
                    <a:pt x="6106" y="15237"/>
                    <a:pt x="6062" y="15230"/>
                  </a:cubicBezTo>
                  <a:cubicBezTo>
                    <a:pt x="5849" y="15195"/>
                    <a:pt x="5661" y="15079"/>
                    <a:pt x="5533" y="14901"/>
                  </a:cubicBezTo>
                  <a:cubicBezTo>
                    <a:pt x="5407" y="14727"/>
                    <a:pt x="5357" y="14512"/>
                    <a:pt x="5393" y="14298"/>
                  </a:cubicBezTo>
                  <a:lnTo>
                    <a:pt x="5925" y="11039"/>
                  </a:lnTo>
                  <a:close/>
                  <a:moveTo>
                    <a:pt x="4534" y="0"/>
                  </a:moveTo>
                  <a:cubicBezTo>
                    <a:pt x="3262" y="0"/>
                    <a:pt x="2139" y="923"/>
                    <a:pt x="1927" y="2217"/>
                  </a:cubicBezTo>
                  <a:cubicBezTo>
                    <a:pt x="1813" y="2914"/>
                    <a:pt x="1977" y="3613"/>
                    <a:pt x="2389" y="4187"/>
                  </a:cubicBezTo>
                  <a:cubicBezTo>
                    <a:pt x="2801" y="4760"/>
                    <a:pt x="3412" y="5137"/>
                    <a:pt x="4109" y="5250"/>
                  </a:cubicBezTo>
                  <a:lnTo>
                    <a:pt x="5589" y="5492"/>
                  </a:lnTo>
                  <a:lnTo>
                    <a:pt x="5320" y="7140"/>
                  </a:lnTo>
                  <a:lnTo>
                    <a:pt x="2145" y="6623"/>
                  </a:lnTo>
                  <a:cubicBezTo>
                    <a:pt x="2046" y="6607"/>
                    <a:pt x="1948" y="6599"/>
                    <a:pt x="1850" y="6599"/>
                  </a:cubicBezTo>
                  <a:cubicBezTo>
                    <a:pt x="1476" y="6599"/>
                    <a:pt x="1113" y="6715"/>
                    <a:pt x="804" y="6938"/>
                  </a:cubicBezTo>
                  <a:cubicBezTo>
                    <a:pt x="414" y="7219"/>
                    <a:pt x="156" y="7635"/>
                    <a:pt x="78" y="8109"/>
                  </a:cubicBezTo>
                  <a:cubicBezTo>
                    <a:pt x="1" y="8584"/>
                    <a:pt x="113" y="9061"/>
                    <a:pt x="394" y="9451"/>
                  </a:cubicBezTo>
                  <a:cubicBezTo>
                    <a:pt x="675" y="9842"/>
                    <a:pt x="1090" y="10100"/>
                    <a:pt x="1565" y="10177"/>
                  </a:cubicBezTo>
                  <a:lnTo>
                    <a:pt x="4878" y="10718"/>
                  </a:lnTo>
                  <a:cubicBezTo>
                    <a:pt x="4880" y="10719"/>
                    <a:pt x="4880" y="10722"/>
                    <a:pt x="4881" y="10724"/>
                  </a:cubicBezTo>
                  <a:cubicBezTo>
                    <a:pt x="4904" y="10754"/>
                    <a:pt x="4931" y="10782"/>
                    <a:pt x="4960" y="10808"/>
                  </a:cubicBezTo>
                  <a:lnTo>
                    <a:pt x="4417" y="14140"/>
                  </a:lnTo>
                  <a:cubicBezTo>
                    <a:pt x="4341" y="14615"/>
                    <a:pt x="4451" y="15091"/>
                    <a:pt x="4732" y="15482"/>
                  </a:cubicBezTo>
                  <a:cubicBezTo>
                    <a:pt x="5014" y="15872"/>
                    <a:pt x="5430" y="16130"/>
                    <a:pt x="5904" y="16207"/>
                  </a:cubicBezTo>
                  <a:cubicBezTo>
                    <a:pt x="6003" y="16223"/>
                    <a:pt x="6101" y="16231"/>
                    <a:pt x="6198" y="16231"/>
                  </a:cubicBezTo>
                  <a:cubicBezTo>
                    <a:pt x="6573" y="16231"/>
                    <a:pt x="6937" y="16115"/>
                    <a:pt x="7246" y="15892"/>
                  </a:cubicBezTo>
                  <a:cubicBezTo>
                    <a:pt x="7637" y="15611"/>
                    <a:pt x="7895" y="15195"/>
                    <a:pt x="7971" y="14721"/>
                  </a:cubicBezTo>
                  <a:lnTo>
                    <a:pt x="8504" y="11462"/>
                  </a:lnTo>
                  <a:lnTo>
                    <a:pt x="10032" y="11711"/>
                  </a:lnTo>
                  <a:lnTo>
                    <a:pt x="9796" y="13156"/>
                  </a:lnTo>
                  <a:cubicBezTo>
                    <a:pt x="9682" y="13854"/>
                    <a:pt x="9846" y="14552"/>
                    <a:pt x="10257" y="15125"/>
                  </a:cubicBezTo>
                  <a:cubicBezTo>
                    <a:pt x="10670" y="15698"/>
                    <a:pt x="11281" y="16077"/>
                    <a:pt x="11977" y="16190"/>
                  </a:cubicBezTo>
                  <a:cubicBezTo>
                    <a:pt x="12119" y="16213"/>
                    <a:pt x="12259" y="16224"/>
                    <a:pt x="12399" y="16224"/>
                  </a:cubicBezTo>
                  <a:cubicBezTo>
                    <a:pt x="13672" y="16224"/>
                    <a:pt x="14798" y="15301"/>
                    <a:pt x="15010" y="14004"/>
                  </a:cubicBezTo>
                  <a:cubicBezTo>
                    <a:pt x="15243" y="12567"/>
                    <a:pt x="14266" y="11205"/>
                    <a:pt x="12827" y="10971"/>
                  </a:cubicBezTo>
                  <a:lnTo>
                    <a:pt x="11381" y="10735"/>
                  </a:lnTo>
                  <a:lnTo>
                    <a:pt x="11635" y="9181"/>
                  </a:lnTo>
                  <a:lnTo>
                    <a:pt x="14919" y="9716"/>
                  </a:lnTo>
                  <a:cubicBezTo>
                    <a:pt x="15018" y="9732"/>
                    <a:pt x="15117" y="9740"/>
                    <a:pt x="15215" y="9740"/>
                  </a:cubicBezTo>
                  <a:cubicBezTo>
                    <a:pt x="15589" y="9740"/>
                    <a:pt x="15952" y="9624"/>
                    <a:pt x="16261" y="9401"/>
                  </a:cubicBezTo>
                  <a:cubicBezTo>
                    <a:pt x="16652" y="9120"/>
                    <a:pt x="16910" y="8704"/>
                    <a:pt x="16988" y="8230"/>
                  </a:cubicBezTo>
                  <a:cubicBezTo>
                    <a:pt x="17064" y="7755"/>
                    <a:pt x="16953" y="7278"/>
                    <a:pt x="16672" y="6888"/>
                  </a:cubicBezTo>
                  <a:cubicBezTo>
                    <a:pt x="16390" y="6497"/>
                    <a:pt x="15974" y="6239"/>
                    <a:pt x="15500" y="6162"/>
                  </a:cubicBezTo>
                  <a:lnTo>
                    <a:pt x="12126" y="5613"/>
                  </a:lnTo>
                  <a:cubicBezTo>
                    <a:pt x="12119" y="5595"/>
                    <a:pt x="12109" y="5581"/>
                    <a:pt x="12100" y="5567"/>
                  </a:cubicBezTo>
                  <a:lnTo>
                    <a:pt x="12649" y="2202"/>
                  </a:lnTo>
                  <a:cubicBezTo>
                    <a:pt x="12727" y="1726"/>
                    <a:pt x="12615" y="1250"/>
                    <a:pt x="12334" y="859"/>
                  </a:cubicBezTo>
                  <a:cubicBezTo>
                    <a:pt x="12053" y="469"/>
                    <a:pt x="11637" y="211"/>
                    <a:pt x="11163" y="133"/>
                  </a:cubicBezTo>
                  <a:cubicBezTo>
                    <a:pt x="11065" y="118"/>
                    <a:pt x="10967" y="110"/>
                    <a:pt x="10870" y="110"/>
                  </a:cubicBezTo>
                  <a:cubicBezTo>
                    <a:pt x="10495" y="110"/>
                    <a:pt x="10131" y="226"/>
                    <a:pt x="9820" y="449"/>
                  </a:cubicBezTo>
                  <a:cubicBezTo>
                    <a:pt x="9430" y="731"/>
                    <a:pt x="9172" y="1145"/>
                    <a:pt x="9095" y="1621"/>
                  </a:cubicBezTo>
                  <a:lnTo>
                    <a:pt x="8573" y="4820"/>
                  </a:lnTo>
                  <a:lnTo>
                    <a:pt x="6901" y="4548"/>
                  </a:lnTo>
                  <a:lnTo>
                    <a:pt x="7143" y="3069"/>
                  </a:lnTo>
                  <a:cubicBezTo>
                    <a:pt x="7376" y="1631"/>
                    <a:pt x="6399" y="270"/>
                    <a:pt x="4960" y="34"/>
                  </a:cubicBezTo>
                  <a:cubicBezTo>
                    <a:pt x="4817" y="11"/>
                    <a:pt x="4675" y="0"/>
                    <a:pt x="4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0" name="Google Shape;4873;p41">
              <a:extLst>
                <a:ext uri="{FF2B5EF4-FFF2-40B4-BE49-F238E27FC236}">
                  <a16:creationId xmlns:a16="http://schemas.microsoft.com/office/drawing/2014/main" id="{52AC96AF-9610-42E2-8C40-F8457881192A}"/>
                </a:ext>
              </a:extLst>
            </p:cNvPr>
            <p:cNvSpPr/>
            <p:nvPr/>
          </p:nvSpPr>
          <p:spPr>
            <a:xfrm>
              <a:off x="1054025" y="3826350"/>
              <a:ext cx="1203750" cy="1116025"/>
            </a:xfrm>
            <a:custGeom>
              <a:avLst/>
              <a:gdLst/>
              <a:ahLst/>
              <a:cxnLst/>
              <a:rect l="l" t="t" r="r" b="b"/>
              <a:pathLst>
                <a:path w="48150" h="44641" extrusionOk="0">
                  <a:moveTo>
                    <a:pt x="30540" y="798"/>
                  </a:moveTo>
                  <a:cubicBezTo>
                    <a:pt x="31258" y="1586"/>
                    <a:pt x="32248" y="1999"/>
                    <a:pt x="33251" y="1999"/>
                  </a:cubicBezTo>
                  <a:cubicBezTo>
                    <a:pt x="33892" y="1999"/>
                    <a:pt x="34537" y="1831"/>
                    <a:pt x="35122" y="1485"/>
                  </a:cubicBezTo>
                  <a:lnTo>
                    <a:pt x="47303" y="18414"/>
                  </a:lnTo>
                  <a:cubicBezTo>
                    <a:pt x="45966" y="19575"/>
                    <a:pt x="45647" y="21545"/>
                    <a:pt x="46545" y="23065"/>
                  </a:cubicBezTo>
                  <a:lnTo>
                    <a:pt x="17671" y="43840"/>
                  </a:lnTo>
                  <a:cubicBezTo>
                    <a:pt x="16956" y="43018"/>
                    <a:pt x="15937" y="42580"/>
                    <a:pt x="14896" y="42580"/>
                  </a:cubicBezTo>
                  <a:cubicBezTo>
                    <a:pt x="14246" y="42580"/>
                    <a:pt x="13587" y="42751"/>
                    <a:pt x="12988" y="43106"/>
                  </a:cubicBezTo>
                  <a:lnTo>
                    <a:pt x="809" y="26177"/>
                  </a:lnTo>
                  <a:cubicBezTo>
                    <a:pt x="1909" y="25248"/>
                    <a:pt x="2341" y="23800"/>
                    <a:pt x="1995" y="22462"/>
                  </a:cubicBezTo>
                  <a:cubicBezTo>
                    <a:pt x="1918" y="22162"/>
                    <a:pt x="1802" y="21868"/>
                    <a:pt x="1644" y="21588"/>
                  </a:cubicBezTo>
                  <a:lnTo>
                    <a:pt x="30540" y="798"/>
                  </a:lnTo>
                  <a:close/>
                  <a:moveTo>
                    <a:pt x="30598" y="1"/>
                  </a:moveTo>
                  <a:cubicBezTo>
                    <a:pt x="30530" y="1"/>
                    <a:pt x="30461" y="21"/>
                    <a:pt x="30402" y="65"/>
                  </a:cubicBezTo>
                  <a:lnTo>
                    <a:pt x="995" y="21221"/>
                  </a:lnTo>
                  <a:cubicBezTo>
                    <a:pt x="846" y="21327"/>
                    <a:pt x="810" y="21532"/>
                    <a:pt x="913" y="21685"/>
                  </a:cubicBezTo>
                  <a:cubicBezTo>
                    <a:pt x="1828" y="23041"/>
                    <a:pt x="1509" y="24855"/>
                    <a:pt x="151" y="25830"/>
                  </a:cubicBezTo>
                  <a:cubicBezTo>
                    <a:pt x="76" y="25881"/>
                    <a:pt x="26" y="25960"/>
                    <a:pt x="10" y="26051"/>
                  </a:cubicBezTo>
                  <a:cubicBezTo>
                    <a:pt x="0" y="26096"/>
                    <a:pt x="3" y="26145"/>
                    <a:pt x="15" y="26192"/>
                  </a:cubicBezTo>
                  <a:cubicBezTo>
                    <a:pt x="26" y="26233"/>
                    <a:pt x="43" y="26271"/>
                    <a:pt x="68" y="26304"/>
                  </a:cubicBezTo>
                  <a:lnTo>
                    <a:pt x="12626" y="43761"/>
                  </a:lnTo>
                  <a:cubicBezTo>
                    <a:pt x="12686" y="43847"/>
                    <a:pt x="12789" y="43887"/>
                    <a:pt x="12894" y="43887"/>
                  </a:cubicBezTo>
                  <a:cubicBezTo>
                    <a:pt x="12977" y="43887"/>
                    <a:pt x="13062" y="43862"/>
                    <a:pt x="13129" y="43814"/>
                  </a:cubicBezTo>
                  <a:cubicBezTo>
                    <a:pt x="13660" y="43433"/>
                    <a:pt x="14274" y="43249"/>
                    <a:pt x="14883" y="43249"/>
                  </a:cubicBezTo>
                  <a:cubicBezTo>
                    <a:pt x="15820" y="43249"/>
                    <a:pt x="16743" y="43683"/>
                    <a:pt x="17331" y="44499"/>
                  </a:cubicBezTo>
                  <a:cubicBezTo>
                    <a:pt x="17396" y="44592"/>
                    <a:pt x="17499" y="44641"/>
                    <a:pt x="17603" y="44641"/>
                  </a:cubicBezTo>
                  <a:cubicBezTo>
                    <a:pt x="17672" y="44641"/>
                    <a:pt x="17741" y="44620"/>
                    <a:pt x="17801" y="44577"/>
                  </a:cubicBezTo>
                  <a:lnTo>
                    <a:pt x="47201" y="23426"/>
                  </a:lnTo>
                  <a:cubicBezTo>
                    <a:pt x="47274" y="23373"/>
                    <a:pt x="47323" y="23294"/>
                    <a:pt x="47337" y="23206"/>
                  </a:cubicBezTo>
                  <a:cubicBezTo>
                    <a:pt x="47351" y="23115"/>
                    <a:pt x="47331" y="23026"/>
                    <a:pt x="47278" y="22953"/>
                  </a:cubicBezTo>
                  <a:cubicBezTo>
                    <a:pt x="46308" y="21608"/>
                    <a:pt x="46616" y="19721"/>
                    <a:pt x="47963" y="18751"/>
                  </a:cubicBezTo>
                  <a:cubicBezTo>
                    <a:pt x="48117" y="18642"/>
                    <a:pt x="48150" y="18429"/>
                    <a:pt x="48041" y="18281"/>
                  </a:cubicBezTo>
                  <a:lnTo>
                    <a:pt x="35484" y="827"/>
                  </a:lnTo>
                  <a:cubicBezTo>
                    <a:pt x="35419" y="735"/>
                    <a:pt x="35316" y="686"/>
                    <a:pt x="35210" y="686"/>
                  </a:cubicBezTo>
                  <a:cubicBezTo>
                    <a:pt x="35142" y="686"/>
                    <a:pt x="35073" y="707"/>
                    <a:pt x="35013" y="750"/>
                  </a:cubicBezTo>
                  <a:cubicBezTo>
                    <a:pt x="34478" y="1135"/>
                    <a:pt x="33864" y="1321"/>
                    <a:pt x="33255" y="1321"/>
                  </a:cubicBezTo>
                  <a:cubicBezTo>
                    <a:pt x="32352" y="1321"/>
                    <a:pt x="31463" y="911"/>
                    <a:pt x="30868" y="133"/>
                  </a:cubicBezTo>
                  <a:cubicBezTo>
                    <a:pt x="30801" y="47"/>
                    <a:pt x="30700" y="1"/>
                    <a:pt x="30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1" name="Google Shape;4874;p41">
              <a:extLst>
                <a:ext uri="{FF2B5EF4-FFF2-40B4-BE49-F238E27FC236}">
                  <a16:creationId xmlns:a16="http://schemas.microsoft.com/office/drawing/2014/main" id="{74142CD9-D175-4081-AA9A-9F6F138F20EC}"/>
                </a:ext>
              </a:extLst>
            </p:cNvPr>
            <p:cNvSpPr/>
            <p:nvPr/>
          </p:nvSpPr>
          <p:spPr>
            <a:xfrm>
              <a:off x="1491075" y="4450175"/>
              <a:ext cx="88225" cy="77775"/>
            </a:xfrm>
            <a:custGeom>
              <a:avLst/>
              <a:gdLst/>
              <a:ahLst/>
              <a:cxnLst/>
              <a:rect l="l" t="t" r="r" b="b"/>
              <a:pathLst>
                <a:path w="3529" h="3111" extrusionOk="0">
                  <a:moveTo>
                    <a:pt x="1763" y="1"/>
                  </a:moveTo>
                  <a:cubicBezTo>
                    <a:pt x="1449" y="1"/>
                    <a:pt x="1132" y="96"/>
                    <a:pt x="856" y="294"/>
                  </a:cubicBezTo>
                  <a:cubicBezTo>
                    <a:pt x="160" y="795"/>
                    <a:pt x="1" y="1765"/>
                    <a:pt x="502" y="2462"/>
                  </a:cubicBezTo>
                  <a:cubicBezTo>
                    <a:pt x="806" y="2885"/>
                    <a:pt x="1283" y="3110"/>
                    <a:pt x="1766" y="3110"/>
                  </a:cubicBezTo>
                  <a:cubicBezTo>
                    <a:pt x="2080" y="3110"/>
                    <a:pt x="2397" y="3015"/>
                    <a:pt x="2672" y="2817"/>
                  </a:cubicBezTo>
                  <a:cubicBezTo>
                    <a:pt x="3369" y="2316"/>
                    <a:pt x="3528" y="1344"/>
                    <a:pt x="3026" y="648"/>
                  </a:cubicBezTo>
                  <a:cubicBezTo>
                    <a:pt x="2722" y="226"/>
                    <a:pt x="2246" y="1"/>
                    <a:pt x="1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2" name="Google Shape;4875;p41">
              <a:extLst>
                <a:ext uri="{FF2B5EF4-FFF2-40B4-BE49-F238E27FC236}">
                  <a16:creationId xmlns:a16="http://schemas.microsoft.com/office/drawing/2014/main" id="{9B4F9ACB-4107-4A82-84A8-B9DE6448D6B9}"/>
                </a:ext>
              </a:extLst>
            </p:cNvPr>
            <p:cNvSpPr/>
            <p:nvPr/>
          </p:nvSpPr>
          <p:spPr>
            <a:xfrm>
              <a:off x="1370825" y="4479825"/>
              <a:ext cx="175825" cy="149550"/>
            </a:xfrm>
            <a:custGeom>
              <a:avLst/>
              <a:gdLst/>
              <a:ahLst/>
              <a:cxnLst/>
              <a:rect l="l" t="t" r="r" b="b"/>
              <a:pathLst>
                <a:path w="7033" h="5982" extrusionOk="0">
                  <a:moveTo>
                    <a:pt x="6363" y="1"/>
                  </a:moveTo>
                  <a:cubicBezTo>
                    <a:pt x="6318" y="1"/>
                    <a:pt x="6272" y="6"/>
                    <a:pt x="6224" y="19"/>
                  </a:cubicBezTo>
                  <a:lnTo>
                    <a:pt x="500" y="1560"/>
                  </a:lnTo>
                  <a:cubicBezTo>
                    <a:pt x="147" y="1654"/>
                    <a:pt x="1" y="2071"/>
                    <a:pt x="212" y="2368"/>
                  </a:cubicBezTo>
                  <a:lnTo>
                    <a:pt x="2655" y="5765"/>
                  </a:lnTo>
                  <a:cubicBezTo>
                    <a:pt x="2760" y="5910"/>
                    <a:pt x="2919" y="5982"/>
                    <a:pt x="3079" y="5982"/>
                  </a:cubicBezTo>
                  <a:cubicBezTo>
                    <a:pt x="3245" y="5982"/>
                    <a:pt x="3411" y="5903"/>
                    <a:pt x="3514" y="5748"/>
                  </a:cubicBezTo>
                  <a:lnTo>
                    <a:pt x="6794" y="810"/>
                  </a:lnTo>
                  <a:cubicBezTo>
                    <a:pt x="7032" y="453"/>
                    <a:pt x="6758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3" name="Google Shape;4876;p41">
              <a:extLst>
                <a:ext uri="{FF2B5EF4-FFF2-40B4-BE49-F238E27FC236}">
                  <a16:creationId xmlns:a16="http://schemas.microsoft.com/office/drawing/2014/main" id="{413AD5C3-47DB-4EEE-9387-149F50C15DE6}"/>
                </a:ext>
              </a:extLst>
            </p:cNvPr>
            <p:cNvSpPr/>
            <p:nvPr/>
          </p:nvSpPr>
          <p:spPr>
            <a:xfrm>
              <a:off x="1544800" y="4391425"/>
              <a:ext cx="124075" cy="92125"/>
            </a:xfrm>
            <a:custGeom>
              <a:avLst/>
              <a:gdLst/>
              <a:ahLst/>
              <a:cxnLst/>
              <a:rect l="l" t="t" r="r" b="b"/>
              <a:pathLst>
                <a:path w="4963" h="3685" extrusionOk="0">
                  <a:moveTo>
                    <a:pt x="4618" y="1"/>
                  </a:moveTo>
                  <a:cubicBezTo>
                    <a:pt x="4557" y="1"/>
                    <a:pt x="4494" y="19"/>
                    <a:pt x="4440" y="58"/>
                  </a:cubicBezTo>
                  <a:lnTo>
                    <a:pt x="167" y="3134"/>
                  </a:lnTo>
                  <a:cubicBezTo>
                    <a:pt x="30" y="3231"/>
                    <a:pt x="0" y="3420"/>
                    <a:pt x="96" y="3557"/>
                  </a:cubicBezTo>
                  <a:cubicBezTo>
                    <a:pt x="156" y="3640"/>
                    <a:pt x="250" y="3685"/>
                    <a:pt x="345" y="3685"/>
                  </a:cubicBezTo>
                  <a:cubicBezTo>
                    <a:pt x="406" y="3685"/>
                    <a:pt x="467" y="3666"/>
                    <a:pt x="521" y="3628"/>
                  </a:cubicBezTo>
                  <a:lnTo>
                    <a:pt x="4796" y="552"/>
                  </a:lnTo>
                  <a:cubicBezTo>
                    <a:pt x="4932" y="455"/>
                    <a:pt x="4962" y="266"/>
                    <a:pt x="4866" y="130"/>
                  </a:cubicBezTo>
                  <a:lnTo>
                    <a:pt x="4866" y="127"/>
                  </a:lnTo>
                  <a:cubicBezTo>
                    <a:pt x="4806" y="44"/>
                    <a:pt x="4713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4" name="Google Shape;4877;p41">
              <a:extLst>
                <a:ext uri="{FF2B5EF4-FFF2-40B4-BE49-F238E27FC236}">
                  <a16:creationId xmlns:a16="http://schemas.microsoft.com/office/drawing/2014/main" id="{27B93063-5A81-4D5D-802B-900D7C3172AA}"/>
                </a:ext>
              </a:extLst>
            </p:cNvPr>
            <p:cNvSpPr/>
            <p:nvPr/>
          </p:nvSpPr>
          <p:spPr>
            <a:xfrm>
              <a:off x="1981575" y="3816275"/>
              <a:ext cx="417525" cy="368150"/>
            </a:xfrm>
            <a:custGeom>
              <a:avLst/>
              <a:gdLst/>
              <a:ahLst/>
              <a:cxnLst/>
              <a:rect l="l" t="t" r="r" b="b"/>
              <a:pathLst>
                <a:path w="16701" h="14726" extrusionOk="0">
                  <a:moveTo>
                    <a:pt x="8955" y="3652"/>
                  </a:moveTo>
                  <a:lnTo>
                    <a:pt x="12061" y="7968"/>
                  </a:lnTo>
                  <a:lnTo>
                    <a:pt x="7744" y="11074"/>
                  </a:lnTo>
                  <a:lnTo>
                    <a:pt x="4640" y="6757"/>
                  </a:lnTo>
                  <a:lnTo>
                    <a:pt x="8955" y="3652"/>
                  </a:lnTo>
                  <a:close/>
                  <a:moveTo>
                    <a:pt x="8345" y="0"/>
                  </a:moveTo>
                  <a:cubicBezTo>
                    <a:pt x="6856" y="0"/>
                    <a:pt x="5353" y="451"/>
                    <a:pt x="4051" y="1386"/>
                  </a:cubicBezTo>
                  <a:cubicBezTo>
                    <a:pt x="750" y="3760"/>
                    <a:pt x="0" y="8362"/>
                    <a:pt x="2374" y="11663"/>
                  </a:cubicBezTo>
                  <a:cubicBezTo>
                    <a:pt x="3812" y="13662"/>
                    <a:pt x="6067" y="14725"/>
                    <a:pt x="8356" y="14725"/>
                  </a:cubicBezTo>
                  <a:cubicBezTo>
                    <a:pt x="9845" y="14725"/>
                    <a:pt x="11349" y="14275"/>
                    <a:pt x="12650" y="13340"/>
                  </a:cubicBezTo>
                  <a:cubicBezTo>
                    <a:pt x="15949" y="10963"/>
                    <a:pt x="16700" y="6363"/>
                    <a:pt x="14327" y="3063"/>
                  </a:cubicBezTo>
                  <a:cubicBezTo>
                    <a:pt x="12889" y="1064"/>
                    <a:pt x="10634" y="0"/>
                    <a:pt x="8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5" name="Google Shape;4878;p41">
              <a:extLst>
                <a:ext uri="{FF2B5EF4-FFF2-40B4-BE49-F238E27FC236}">
                  <a16:creationId xmlns:a16="http://schemas.microsoft.com/office/drawing/2014/main" id="{ACFA1C91-6AD8-4C51-A88A-846A2202A9A2}"/>
                </a:ext>
              </a:extLst>
            </p:cNvPr>
            <p:cNvSpPr/>
            <p:nvPr/>
          </p:nvSpPr>
          <p:spPr>
            <a:xfrm>
              <a:off x="2016675" y="3837800"/>
              <a:ext cx="358025" cy="325050"/>
            </a:xfrm>
            <a:custGeom>
              <a:avLst/>
              <a:gdLst/>
              <a:ahLst/>
              <a:cxnLst/>
              <a:rect l="l" t="t" r="r" b="b"/>
              <a:pathLst>
                <a:path w="14321" h="13002" extrusionOk="0">
                  <a:moveTo>
                    <a:pt x="6938" y="676"/>
                  </a:moveTo>
                  <a:cubicBezTo>
                    <a:pt x="8751" y="676"/>
                    <a:pt x="10539" y="1517"/>
                    <a:pt x="11676" y="3098"/>
                  </a:cubicBezTo>
                  <a:cubicBezTo>
                    <a:pt x="12109" y="3700"/>
                    <a:pt x="12410" y="4358"/>
                    <a:pt x="12586" y="5036"/>
                  </a:cubicBezTo>
                  <a:cubicBezTo>
                    <a:pt x="13170" y="7297"/>
                    <a:pt x="12355" y="9790"/>
                    <a:pt x="10349" y="11232"/>
                  </a:cubicBezTo>
                  <a:cubicBezTo>
                    <a:pt x="9321" y="11970"/>
                    <a:pt x="8131" y="12326"/>
                    <a:pt x="6952" y="12326"/>
                  </a:cubicBezTo>
                  <a:cubicBezTo>
                    <a:pt x="5139" y="12326"/>
                    <a:pt x="3351" y="11485"/>
                    <a:pt x="2215" y="9904"/>
                  </a:cubicBezTo>
                  <a:cubicBezTo>
                    <a:pt x="339" y="7293"/>
                    <a:pt x="934" y="3648"/>
                    <a:pt x="3543" y="1771"/>
                  </a:cubicBezTo>
                  <a:cubicBezTo>
                    <a:pt x="4570" y="1032"/>
                    <a:pt x="5760" y="676"/>
                    <a:pt x="6938" y="676"/>
                  </a:cubicBezTo>
                  <a:close/>
                  <a:moveTo>
                    <a:pt x="6939" y="0"/>
                  </a:moveTo>
                  <a:cubicBezTo>
                    <a:pt x="5623" y="0"/>
                    <a:pt x="4296" y="397"/>
                    <a:pt x="3150" y="1222"/>
                  </a:cubicBezTo>
                  <a:cubicBezTo>
                    <a:pt x="911" y="2833"/>
                    <a:pt x="1" y="5613"/>
                    <a:pt x="653" y="8136"/>
                  </a:cubicBezTo>
                  <a:cubicBezTo>
                    <a:pt x="848" y="8894"/>
                    <a:pt x="1185" y="9628"/>
                    <a:pt x="1668" y="10299"/>
                  </a:cubicBezTo>
                  <a:cubicBezTo>
                    <a:pt x="2938" y="12063"/>
                    <a:pt x="4933" y="13002"/>
                    <a:pt x="6956" y="13002"/>
                  </a:cubicBezTo>
                  <a:cubicBezTo>
                    <a:pt x="8272" y="13002"/>
                    <a:pt x="9599" y="12605"/>
                    <a:pt x="10746" y="11779"/>
                  </a:cubicBezTo>
                  <a:cubicBezTo>
                    <a:pt x="13657" y="9685"/>
                    <a:pt x="14320" y="5612"/>
                    <a:pt x="12228" y="2704"/>
                  </a:cubicBezTo>
                  <a:cubicBezTo>
                    <a:pt x="10959" y="940"/>
                    <a:pt x="8963" y="0"/>
                    <a:pt x="6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6" name="Google Shape;4879;p41">
              <a:extLst>
                <a:ext uri="{FF2B5EF4-FFF2-40B4-BE49-F238E27FC236}">
                  <a16:creationId xmlns:a16="http://schemas.microsoft.com/office/drawing/2014/main" id="{D996A82B-B0EC-4793-A1E0-BDF1F15F85FB}"/>
                </a:ext>
              </a:extLst>
            </p:cNvPr>
            <p:cNvSpPr/>
            <p:nvPr/>
          </p:nvSpPr>
          <p:spPr>
            <a:xfrm>
              <a:off x="2075800" y="3885825"/>
              <a:ext cx="229075" cy="229050"/>
            </a:xfrm>
            <a:custGeom>
              <a:avLst/>
              <a:gdLst/>
              <a:ahLst/>
              <a:cxnLst/>
              <a:rect l="l" t="t" r="r" b="b"/>
              <a:pathLst>
                <a:path w="9163" h="9162" extrusionOk="0">
                  <a:moveTo>
                    <a:pt x="5186" y="870"/>
                  </a:moveTo>
                  <a:lnTo>
                    <a:pt x="8292" y="5186"/>
                  </a:lnTo>
                  <a:lnTo>
                    <a:pt x="3975" y="8292"/>
                  </a:lnTo>
                  <a:lnTo>
                    <a:pt x="871" y="3975"/>
                  </a:lnTo>
                  <a:lnTo>
                    <a:pt x="5186" y="870"/>
                  </a:lnTo>
                  <a:close/>
                  <a:moveTo>
                    <a:pt x="5328" y="0"/>
                  </a:moveTo>
                  <a:lnTo>
                    <a:pt x="1" y="3834"/>
                  </a:lnTo>
                  <a:lnTo>
                    <a:pt x="3835" y="9162"/>
                  </a:lnTo>
                  <a:lnTo>
                    <a:pt x="9162" y="5328"/>
                  </a:lnTo>
                  <a:lnTo>
                    <a:pt x="5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7" name="Google Shape;4880;p41">
              <a:extLst>
                <a:ext uri="{FF2B5EF4-FFF2-40B4-BE49-F238E27FC236}">
                  <a16:creationId xmlns:a16="http://schemas.microsoft.com/office/drawing/2014/main" id="{A1B8B235-3C6D-4354-B9EA-7F5DAF5C1EC8}"/>
                </a:ext>
              </a:extLst>
            </p:cNvPr>
            <p:cNvSpPr/>
            <p:nvPr/>
          </p:nvSpPr>
          <p:spPr>
            <a:xfrm>
              <a:off x="1995825" y="3902900"/>
              <a:ext cx="377300" cy="281475"/>
            </a:xfrm>
            <a:custGeom>
              <a:avLst/>
              <a:gdLst/>
              <a:ahLst/>
              <a:cxnLst/>
              <a:rect l="l" t="t" r="r" b="b"/>
              <a:pathLst>
                <a:path w="15092" h="11259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" y="2459"/>
                    <a:pt x="7" y="5699"/>
                    <a:pt x="1802" y="8196"/>
                  </a:cubicBezTo>
                  <a:cubicBezTo>
                    <a:pt x="3240" y="10195"/>
                    <a:pt x="5496" y="11259"/>
                    <a:pt x="7785" y="11259"/>
                  </a:cubicBezTo>
                  <a:cubicBezTo>
                    <a:pt x="9274" y="11259"/>
                    <a:pt x="10777" y="10809"/>
                    <a:pt x="12079" y="9873"/>
                  </a:cubicBezTo>
                  <a:cubicBezTo>
                    <a:pt x="13847" y="8602"/>
                    <a:pt x="14875" y="6691"/>
                    <a:pt x="15091" y="4685"/>
                  </a:cubicBezTo>
                  <a:lnTo>
                    <a:pt x="15091" y="4685"/>
                  </a:lnTo>
                  <a:cubicBezTo>
                    <a:pt x="14598" y="5476"/>
                    <a:pt x="13949" y="6187"/>
                    <a:pt x="13146" y="6764"/>
                  </a:cubicBezTo>
                  <a:cubicBezTo>
                    <a:pt x="11845" y="7701"/>
                    <a:pt x="10342" y="8151"/>
                    <a:pt x="8852" y="8151"/>
                  </a:cubicBezTo>
                  <a:cubicBezTo>
                    <a:pt x="6564" y="8151"/>
                    <a:pt x="4309" y="7088"/>
                    <a:pt x="2870" y="5088"/>
                  </a:cubicBezTo>
                  <a:cubicBezTo>
                    <a:pt x="1767" y="3554"/>
                    <a:pt x="1347" y="174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8" name="Google Shape;4881;p41">
              <a:extLst>
                <a:ext uri="{FF2B5EF4-FFF2-40B4-BE49-F238E27FC236}">
                  <a16:creationId xmlns:a16="http://schemas.microsoft.com/office/drawing/2014/main" id="{4FF8FA15-36E3-4383-9FA4-DE733D4F22C3}"/>
                </a:ext>
              </a:extLst>
            </p:cNvPr>
            <p:cNvSpPr/>
            <p:nvPr/>
          </p:nvSpPr>
          <p:spPr>
            <a:xfrm>
              <a:off x="990950" y="43925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9" name="Google Shape;4882;p41">
              <a:extLst>
                <a:ext uri="{FF2B5EF4-FFF2-40B4-BE49-F238E27FC236}">
                  <a16:creationId xmlns:a16="http://schemas.microsoft.com/office/drawing/2014/main" id="{0981EB4F-33DA-40DC-951F-080B3B93696A}"/>
                </a:ext>
              </a:extLst>
            </p:cNvPr>
            <p:cNvSpPr/>
            <p:nvPr/>
          </p:nvSpPr>
          <p:spPr>
            <a:xfrm>
              <a:off x="1005225" y="440682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5" y="1"/>
                  </a:moveTo>
                  <a:lnTo>
                    <a:pt x="0" y="1261"/>
                  </a:lnTo>
                  <a:lnTo>
                    <a:pt x="1260" y="1467"/>
                  </a:lnTo>
                  <a:lnTo>
                    <a:pt x="1466" y="20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0" name="Google Shape;4883;p41">
              <a:extLst>
                <a:ext uri="{FF2B5EF4-FFF2-40B4-BE49-F238E27FC236}">
                  <a16:creationId xmlns:a16="http://schemas.microsoft.com/office/drawing/2014/main" id="{713D64DA-05D4-4A3F-BAED-72C7E0AAAD22}"/>
                </a:ext>
              </a:extLst>
            </p:cNvPr>
            <p:cNvSpPr/>
            <p:nvPr/>
          </p:nvSpPr>
          <p:spPr>
            <a:xfrm>
              <a:off x="1385300" y="49463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7" y="36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1" name="Google Shape;4884;p41">
              <a:extLst>
                <a:ext uri="{FF2B5EF4-FFF2-40B4-BE49-F238E27FC236}">
                  <a16:creationId xmlns:a16="http://schemas.microsoft.com/office/drawing/2014/main" id="{F704C0E3-4642-4908-9125-D03A50CB4102}"/>
                </a:ext>
              </a:extLst>
            </p:cNvPr>
            <p:cNvSpPr/>
            <p:nvPr/>
          </p:nvSpPr>
          <p:spPr>
            <a:xfrm>
              <a:off x="1399600" y="49606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6" y="0"/>
                  </a:moveTo>
                  <a:lnTo>
                    <a:pt x="1" y="1260"/>
                  </a:lnTo>
                  <a:lnTo>
                    <a:pt x="1261" y="1466"/>
                  </a:lnTo>
                  <a:lnTo>
                    <a:pt x="1467" y="20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2" name="Google Shape;4885;p41">
              <a:extLst>
                <a:ext uri="{FF2B5EF4-FFF2-40B4-BE49-F238E27FC236}">
                  <a16:creationId xmlns:a16="http://schemas.microsoft.com/office/drawing/2014/main" id="{6FE6949D-5E88-4AA6-8AC9-E8D4A194291C}"/>
                </a:ext>
              </a:extLst>
            </p:cNvPr>
            <p:cNvSpPr/>
            <p:nvPr/>
          </p:nvSpPr>
          <p:spPr>
            <a:xfrm>
              <a:off x="1856425" y="3776275"/>
              <a:ext cx="65150" cy="65175"/>
            </a:xfrm>
            <a:custGeom>
              <a:avLst/>
              <a:gdLst/>
              <a:ahLst/>
              <a:cxnLst/>
              <a:rect l="l" t="t" r="r" b="b"/>
              <a:pathLst>
                <a:path w="2606" h="2607" extrusionOk="0">
                  <a:moveTo>
                    <a:pt x="366" y="1"/>
                  </a:moveTo>
                  <a:lnTo>
                    <a:pt x="0" y="2241"/>
                  </a:lnTo>
                  <a:lnTo>
                    <a:pt x="2240" y="2607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3" name="Google Shape;4886;p41">
              <a:extLst>
                <a:ext uri="{FF2B5EF4-FFF2-40B4-BE49-F238E27FC236}">
                  <a16:creationId xmlns:a16="http://schemas.microsoft.com/office/drawing/2014/main" id="{834A7BD6-A61D-40F5-9E37-B34EDC73F337}"/>
                </a:ext>
              </a:extLst>
            </p:cNvPr>
            <p:cNvSpPr/>
            <p:nvPr/>
          </p:nvSpPr>
          <p:spPr>
            <a:xfrm>
              <a:off x="1870675" y="37905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5" y="0"/>
                  </a:moveTo>
                  <a:lnTo>
                    <a:pt x="1" y="1262"/>
                  </a:lnTo>
                  <a:lnTo>
                    <a:pt x="1260" y="1467"/>
                  </a:lnTo>
                  <a:lnTo>
                    <a:pt x="1467" y="20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4" name="Google Shape;4887;p41">
              <a:extLst>
                <a:ext uri="{FF2B5EF4-FFF2-40B4-BE49-F238E27FC236}">
                  <a16:creationId xmlns:a16="http://schemas.microsoft.com/office/drawing/2014/main" id="{97B85917-93DF-4E07-9D0C-C006A89E74A9}"/>
                </a:ext>
              </a:extLst>
            </p:cNvPr>
            <p:cNvSpPr/>
            <p:nvPr/>
          </p:nvSpPr>
          <p:spPr>
            <a:xfrm>
              <a:off x="2265025" y="434437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6" y="1"/>
                  </a:moveTo>
                  <a:lnTo>
                    <a:pt x="1" y="1261"/>
                  </a:lnTo>
                  <a:lnTo>
                    <a:pt x="1261" y="1467"/>
                  </a:lnTo>
                  <a:lnTo>
                    <a:pt x="1467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305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5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50" fill="hold">
                                          <p:stCondLst>
                                            <p:cond delay="3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50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5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50" fill="hold">
                                          <p:stCondLst>
                                            <p:cond delay="31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50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5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50" fill="hold">
                                          <p:stCondLst>
                                            <p:cond delay="315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50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5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50" fill="hold">
                                          <p:stCondLst>
                                            <p:cond delay="315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50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5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50" fill="hold">
                                          <p:stCondLst>
                                            <p:cond delay="315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50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5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05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50" fill="hold">
                                          <p:stCondLst>
                                            <p:cond delay="315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050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5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05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50" fill="hold">
                                          <p:stCondLst>
                                            <p:cond delay="315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050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5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50" fill="hold">
                                          <p:stCondLst>
                                            <p:cond delay="315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50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942B0C-FA0C-434A-8224-804270086F3D}"/>
              </a:ext>
            </a:extLst>
          </p:cNvPr>
          <p:cNvSpPr txBox="1"/>
          <p:nvPr/>
        </p:nvSpPr>
        <p:spPr>
          <a:xfrm>
            <a:off x="2543762" y="141114"/>
            <a:ext cx="7751705" cy="861775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b="1" kern="0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A5AA77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 BƯỚC SẮP XẾP NHÀ CỬA GỌN GÀNG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5D6AEC-6A9E-492C-AA03-5A91091803F7}"/>
              </a:ext>
            </a:extLst>
          </p:cNvPr>
          <p:cNvSpPr txBox="1"/>
          <p:nvPr/>
        </p:nvSpPr>
        <p:spPr>
          <a:xfrm>
            <a:off x="2937817" y="1158053"/>
            <a:ext cx="6728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Bước</a:t>
            </a:r>
            <a:r>
              <a:rPr lang="en-US" sz="36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3 : </a:t>
            </a:r>
            <a:r>
              <a:rPr lang="en-US" sz="36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Vệ</a:t>
            </a:r>
            <a:r>
              <a:rPr lang="en-US" sz="36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sinh</a:t>
            </a:r>
            <a:r>
              <a:rPr lang="en-US" sz="36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bụi</a:t>
            </a:r>
            <a:r>
              <a:rPr lang="en-US" sz="36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36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lau</a:t>
            </a:r>
            <a:r>
              <a:rPr lang="en-US" sz="36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dọn</a:t>
            </a:r>
            <a:r>
              <a:rPr lang="en-US" sz="36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</a:p>
        </p:txBody>
      </p:sp>
      <p:pic>
        <p:nvPicPr>
          <p:cNvPr id="4100" name="Picture 4" descr="Mách bạn 10 mẹo vặt giúp công việc dọn dẹp nhà cửa đón Tết thêm dễ dàng">
            <a:extLst>
              <a:ext uri="{FF2B5EF4-FFF2-40B4-BE49-F238E27FC236}">
                <a16:creationId xmlns:a16="http://schemas.microsoft.com/office/drawing/2014/main" id="{FDE25E84-1A51-47DA-A566-1FF90EE81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1356" l="7227" r="94727">
                        <a14:foregroundMark x1="27344" y1="33220" x2="30859" y2="68305"/>
                        <a14:foregroundMark x1="30859" y1="68305" x2="30762" y2="70847"/>
                        <a14:foregroundMark x1="19531" y1="35085" x2="10352" y2="48644"/>
                        <a14:foregroundMark x1="10352" y1="48644" x2="7324" y2="50678"/>
                        <a14:foregroundMark x1="25684" y1="23559" x2="24023" y2="23729"/>
                        <a14:foregroundMark x1="27637" y1="90847" x2="28125" y2="90847"/>
                        <a14:foregroundMark x1="40039" y1="87797" x2="41602" y2="87627"/>
                        <a14:foregroundMark x1="46484" y1="55085" x2="49512" y2="71864"/>
                        <a14:foregroundMark x1="49512" y1="71864" x2="45313" y2="64068"/>
                        <a14:foregroundMark x1="43555" y1="42203" x2="41797" y2="55593"/>
                        <a14:foregroundMark x1="45898" y1="85593" x2="46484" y2="87627"/>
                        <a14:foregroundMark x1="55762" y1="88305" x2="55273" y2="88305"/>
                        <a14:foregroundMark x1="62500" y1="59322" x2="62305" y2="90847"/>
                        <a14:foregroundMark x1="62305" y1="90847" x2="62109" y2="91525"/>
                        <a14:foregroundMark x1="63281" y1="49831" x2="66602" y2="60169"/>
                        <a14:foregroundMark x1="66602" y1="60169" x2="66602" y2="60847"/>
                        <a14:foregroundMark x1="67969" y1="65763" x2="66895" y2="63898"/>
                        <a14:foregroundMark x1="46191" y1="81186" x2="46973" y2="84068"/>
                        <a14:foregroundMark x1="24707" y1="25085" x2="24902" y2="25085"/>
                        <a14:foregroundMark x1="90332" y1="76441" x2="90332" y2="71356"/>
                        <a14:foregroundMark x1="94531" y1="80508" x2="94727" y2="798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355" y="1542029"/>
            <a:ext cx="8508764" cy="490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oogle Shape;4842;p41">
            <a:extLst>
              <a:ext uri="{FF2B5EF4-FFF2-40B4-BE49-F238E27FC236}">
                <a16:creationId xmlns:a16="http://schemas.microsoft.com/office/drawing/2014/main" id="{BB964CF7-6542-4FC7-A458-A17DF46DBDDD}"/>
              </a:ext>
            </a:extLst>
          </p:cNvPr>
          <p:cNvGrpSpPr/>
          <p:nvPr/>
        </p:nvGrpSpPr>
        <p:grpSpPr>
          <a:xfrm rot="19133235">
            <a:off x="-21821" y="166229"/>
            <a:ext cx="800143" cy="785411"/>
            <a:chOff x="493900" y="2994525"/>
            <a:chExt cx="2119975" cy="2090650"/>
          </a:xfrm>
        </p:grpSpPr>
        <p:sp>
          <p:nvSpPr>
            <p:cNvPr id="8" name="Google Shape;4843;p41">
              <a:extLst>
                <a:ext uri="{FF2B5EF4-FFF2-40B4-BE49-F238E27FC236}">
                  <a16:creationId xmlns:a16="http://schemas.microsoft.com/office/drawing/2014/main" id="{0BB9E1B2-9918-455F-894D-C5255A105A71}"/>
                </a:ext>
              </a:extLst>
            </p:cNvPr>
            <p:cNvSpPr/>
            <p:nvPr/>
          </p:nvSpPr>
          <p:spPr>
            <a:xfrm>
              <a:off x="493900" y="3072250"/>
              <a:ext cx="1429000" cy="1669550"/>
            </a:xfrm>
            <a:custGeom>
              <a:avLst/>
              <a:gdLst/>
              <a:ahLst/>
              <a:cxnLst/>
              <a:rect l="l" t="t" r="r" b="b"/>
              <a:pathLst>
                <a:path w="57160" h="66782" extrusionOk="0">
                  <a:moveTo>
                    <a:pt x="28075" y="0"/>
                  </a:moveTo>
                  <a:lnTo>
                    <a:pt x="1" y="50665"/>
                  </a:lnTo>
                  <a:lnTo>
                    <a:pt x="29086" y="66782"/>
                  </a:lnTo>
                  <a:lnTo>
                    <a:pt x="57160" y="16117"/>
                  </a:lnTo>
                  <a:lnTo>
                    <a:pt x="280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" name="Google Shape;4844;p41">
              <a:extLst>
                <a:ext uri="{FF2B5EF4-FFF2-40B4-BE49-F238E27FC236}">
                  <a16:creationId xmlns:a16="http://schemas.microsoft.com/office/drawing/2014/main" id="{ADBC6B43-B21A-4D6A-890E-E033AC77FCEC}"/>
                </a:ext>
              </a:extLst>
            </p:cNvPr>
            <p:cNvSpPr/>
            <p:nvPr/>
          </p:nvSpPr>
          <p:spPr>
            <a:xfrm>
              <a:off x="1192475" y="2994525"/>
              <a:ext cx="733525" cy="558300"/>
            </a:xfrm>
            <a:custGeom>
              <a:avLst/>
              <a:gdLst/>
              <a:ahLst/>
              <a:cxnLst/>
              <a:rect l="l" t="t" r="r" b="b"/>
              <a:pathLst>
                <a:path w="29341" h="22332" extrusionOk="0">
                  <a:moveTo>
                    <a:pt x="11271" y="1"/>
                  </a:moveTo>
                  <a:lnTo>
                    <a:pt x="0" y="3035"/>
                  </a:lnTo>
                  <a:lnTo>
                    <a:pt x="3398" y="14201"/>
                  </a:lnTo>
                  <a:lnTo>
                    <a:pt x="18070" y="22332"/>
                  </a:lnTo>
                  <a:lnTo>
                    <a:pt x="29340" y="19295"/>
                  </a:lnTo>
                  <a:lnTo>
                    <a:pt x="25940" y="8130"/>
                  </a:lnTo>
                  <a:lnTo>
                    <a:pt x="11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" name="Google Shape;4845;p41">
              <a:extLst>
                <a:ext uri="{FF2B5EF4-FFF2-40B4-BE49-F238E27FC236}">
                  <a16:creationId xmlns:a16="http://schemas.microsoft.com/office/drawing/2014/main" id="{ABAE7E13-3663-4F37-8343-92A2505166D6}"/>
                </a:ext>
              </a:extLst>
            </p:cNvPr>
            <p:cNvSpPr/>
            <p:nvPr/>
          </p:nvSpPr>
          <p:spPr>
            <a:xfrm>
              <a:off x="1192475" y="3070375"/>
              <a:ext cx="733525" cy="482450"/>
            </a:xfrm>
            <a:custGeom>
              <a:avLst/>
              <a:gdLst/>
              <a:ahLst/>
              <a:cxnLst/>
              <a:rect l="l" t="t" r="r" b="b"/>
              <a:pathLst>
                <a:path w="29341" h="19298" extrusionOk="0">
                  <a:moveTo>
                    <a:pt x="0" y="1"/>
                  </a:moveTo>
                  <a:lnTo>
                    <a:pt x="3398" y="11167"/>
                  </a:lnTo>
                  <a:lnTo>
                    <a:pt x="18070" y="19298"/>
                  </a:lnTo>
                  <a:lnTo>
                    <a:pt x="29340" y="16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" name="Google Shape;4846;p41">
              <a:extLst>
                <a:ext uri="{FF2B5EF4-FFF2-40B4-BE49-F238E27FC236}">
                  <a16:creationId xmlns:a16="http://schemas.microsoft.com/office/drawing/2014/main" id="{F7553A82-F948-4D95-A9E3-AE1A68CF5222}"/>
                </a:ext>
              </a:extLst>
            </p:cNvPr>
            <p:cNvSpPr/>
            <p:nvPr/>
          </p:nvSpPr>
          <p:spPr>
            <a:xfrm>
              <a:off x="1262375" y="3167950"/>
              <a:ext cx="495325" cy="384875"/>
            </a:xfrm>
            <a:custGeom>
              <a:avLst/>
              <a:gdLst/>
              <a:ahLst/>
              <a:cxnLst/>
              <a:rect l="l" t="t" r="r" b="b"/>
              <a:pathLst>
                <a:path w="19813" h="15395" extrusionOk="0">
                  <a:moveTo>
                    <a:pt x="8670" y="1"/>
                  </a:moveTo>
                  <a:cubicBezTo>
                    <a:pt x="5253" y="1"/>
                    <a:pt x="1935" y="1798"/>
                    <a:pt x="147" y="4991"/>
                  </a:cubicBezTo>
                  <a:cubicBezTo>
                    <a:pt x="92" y="5088"/>
                    <a:pt x="51" y="5186"/>
                    <a:pt x="0" y="5283"/>
                  </a:cubicBezTo>
                  <a:lnTo>
                    <a:pt x="605" y="7264"/>
                  </a:lnTo>
                  <a:lnTo>
                    <a:pt x="15274" y="15395"/>
                  </a:lnTo>
                  <a:lnTo>
                    <a:pt x="16916" y="14952"/>
                  </a:lnTo>
                  <a:cubicBezTo>
                    <a:pt x="17003" y="14814"/>
                    <a:pt x="17096" y="14681"/>
                    <a:pt x="17176" y="14536"/>
                  </a:cubicBezTo>
                  <a:cubicBezTo>
                    <a:pt x="19812" y="9834"/>
                    <a:pt x="18137" y="3885"/>
                    <a:pt x="13434" y="1249"/>
                  </a:cubicBezTo>
                  <a:cubicBezTo>
                    <a:pt x="11925" y="403"/>
                    <a:pt x="10286" y="1"/>
                    <a:pt x="86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" name="Google Shape;4847;p41">
              <a:extLst>
                <a:ext uri="{FF2B5EF4-FFF2-40B4-BE49-F238E27FC236}">
                  <a16:creationId xmlns:a16="http://schemas.microsoft.com/office/drawing/2014/main" id="{C0CA38A0-6A57-4FF9-A652-1176C282297B}"/>
                </a:ext>
              </a:extLst>
            </p:cNvPr>
            <p:cNvSpPr/>
            <p:nvPr/>
          </p:nvSpPr>
          <p:spPr>
            <a:xfrm>
              <a:off x="632350" y="3395650"/>
              <a:ext cx="1053350" cy="1199850"/>
            </a:xfrm>
            <a:custGeom>
              <a:avLst/>
              <a:gdLst/>
              <a:ahLst/>
              <a:cxnLst/>
              <a:rect l="l" t="t" r="r" b="b"/>
              <a:pathLst>
                <a:path w="42134" h="47994" extrusionOk="0">
                  <a:moveTo>
                    <a:pt x="22021" y="1"/>
                  </a:moveTo>
                  <a:cubicBezTo>
                    <a:pt x="21411" y="1103"/>
                    <a:pt x="20270" y="1723"/>
                    <a:pt x="19094" y="1723"/>
                  </a:cubicBezTo>
                  <a:cubicBezTo>
                    <a:pt x="18575" y="1723"/>
                    <a:pt x="18049" y="1602"/>
                    <a:pt x="17559" y="1349"/>
                  </a:cubicBezTo>
                  <a:lnTo>
                    <a:pt x="1" y="33037"/>
                  </a:lnTo>
                  <a:cubicBezTo>
                    <a:pt x="1552" y="33955"/>
                    <a:pt x="2102" y="35948"/>
                    <a:pt x="1222" y="37534"/>
                  </a:cubicBezTo>
                  <a:cubicBezTo>
                    <a:pt x="1215" y="37547"/>
                    <a:pt x="1208" y="37556"/>
                    <a:pt x="1201" y="37569"/>
                  </a:cubicBezTo>
                  <a:lnTo>
                    <a:pt x="20010" y="47994"/>
                  </a:lnTo>
                  <a:cubicBezTo>
                    <a:pt x="20017" y="47981"/>
                    <a:pt x="20020" y="47971"/>
                    <a:pt x="20028" y="47958"/>
                  </a:cubicBezTo>
                  <a:cubicBezTo>
                    <a:pt x="20638" y="46855"/>
                    <a:pt x="21781" y="46232"/>
                    <a:pt x="22959" y="46232"/>
                  </a:cubicBezTo>
                  <a:cubicBezTo>
                    <a:pt x="23508" y="46232"/>
                    <a:pt x="24064" y="46368"/>
                    <a:pt x="24578" y="46652"/>
                  </a:cubicBezTo>
                  <a:lnTo>
                    <a:pt x="42134" y="14974"/>
                  </a:lnTo>
                  <a:cubicBezTo>
                    <a:pt x="40516" y="14078"/>
                    <a:pt x="39932" y="12040"/>
                    <a:pt x="40828" y="10423"/>
                  </a:cubicBezTo>
                  <a:lnTo>
                    <a:pt x="220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" name="Google Shape;4848;p41">
              <a:extLst>
                <a:ext uri="{FF2B5EF4-FFF2-40B4-BE49-F238E27FC236}">
                  <a16:creationId xmlns:a16="http://schemas.microsoft.com/office/drawing/2014/main" id="{33B085E5-ECCA-430D-9A10-7360B040CE18}"/>
                </a:ext>
              </a:extLst>
            </p:cNvPr>
            <p:cNvSpPr/>
            <p:nvPr/>
          </p:nvSpPr>
          <p:spPr>
            <a:xfrm>
              <a:off x="934925" y="3677375"/>
              <a:ext cx="533675" cy="660600"/>
            </a:xfrm>
            <a:custGeom>
              <a:avLst/>
              <a:gdLst/>
              <a:ahLst/>
              <a:cxnLst/>
              <a:rect l="l" t="t" r="r" b="b"/>
              <a:pathLst>
                <a:path w="21347" h="26424" extrusionOk="0">
                  <a:moveTo>
                    <a:pt x="5254" y="6562"/>
                  </a:moveTo>
                  <a:cubicBezTo>
                    <a:pt x="5276" y="6562"/>
                    <a:pt x="5297" y="6568"/>
                    <a:pt x="5316" y="6578"/>
                  </a:cubicBezTo>
                  <a:cubicBezTo>
                    <a:pt x="5349" y="6597"/>
                    <a:pt x="5370" y="6623"/>
                    <a:pt x="5381" y="6657"/>
                  </a:cubicBezTo>
                  <a:lnTo>
                    <a:pt x="5416" y="6785"/>
                  </a:lnTo>
                  <a:lnTo>
                    <a:pt x="5292" y="6821"/>
                  </a:lnTo>
                  <a:cubicBezTo>
                    <a:pt x="5277" y="6825"/>
                    <a:pt x="5264" y="6828"/>
                    <a:pt x="5251" y="6828"/>
                  </a:cubicBezTo>
                  <a:cubicBezTo>
                    <a:pt x="5230" y="6828"/>
                    <a:pt x="5209" y="6821"/>
                    <a:pt x="5187" y="6809"/>
                  </a:cubicBezTo>
                  <a:cubicBezTo>
                    <a:pt x="5154" y="6792"/>
                    <a:pt x="5135" y="6766"/>
                    <a:pt x="5125" y="6730"/>
                  </a:cubicBezTo>
                  <a:cubicBezTo>
                    <a:pt x="5105" y="6661"/>
                    <a:pt x="5147" y="6585"/>
                    <a:pt x="5214" y="6568"/>
                  </a:cubicBezTo>
                  <a:cubicBezTo>
                    <a:pt x="5228" y="6564"/>
                    <a:pt x="5241" y="6562"/>
                    <a:pt x="5254" y="6562"/>
                  </a:cubicBezTo>
                  <a:close/>
                  <a:moveTo>
                    <a:pt x="17037" y="13093"/>
                  </a:moveTo>
                  <a:cubicBezTo>
                    <a:pt x="17059" y="13093"/>
                    <a:pt x="17080" y="13098"/>
                    <a:pt x="17102" y="13110"/>
                  </a:cubicBezTo>
                  <a:cubicBezTo>
                    <a:pt x="17133" y="13128"/>
                    <a:pt x="17155" y="13155"/>
                    <a:pt x="17163" y="13188"/>
                  </a:cubicBezTo>
                  <a:cubicBezTo>
                    <a:pt x="17173" y="13223"/>
                    <a:pt x="17169" y="13257"/>
                    <a:pt x="17152" y="13289"/>
                  </a:cubicBezTo>
                  <a:cubicBezTo>
                    <a:pt x="17133" y="13322"/>
                    <a:pt x="17107" y="13343"/>
                    <a:pt x="17073" y="13353"/>
                  </a:cubicBezTo>
                  <a:cubicBezTo>
                    <a:pt x="17059" y="13358"/>
                    <a:pt x="17046" y="13360"/>
                    <a:pt x="17034" y="13360"/>
                  </a:cubicBezTo>
                  <a:cubicBezTo>
                    <a:pt x="17012" y="13360"/>
                    <a:pt x="16992" y="13354"/>
                    <a:pt x="16973" y="13343"/>
                  </a:cubicBezTo>
                  <a:cubicBezTo>
                    <a:pt x="16951" y="13323"/>
                    <a:pt x="16919" y="13299"/>
                    <a:pt x="16909" y="13263"/>
                  </a:cubicBezTo>
                  <a:lnTo>
                    <a:pt x="16872" y="13135"/>
                  </a:lnTo>
                  <a:lnTo>
                    <a:pt x="17001" y="13098"/>
                  </a:lnTo>
                  <a:cubicBezTo>
                    <a:pt x="17013" y="13095"/>
                    <a:pt x="17026" y="13093"/>
                    <a:pt x="17037" y="13093"/>
                  </a:cubicBezTo>
                  <a:close/>
                  <a:moveTo>
                    <a:pt x="10682" y="1"/>
                  </a:moveTo>
                  <a:cubicBezTo>
                    <a:pt x="10375" y="1"/>
                    <a:pt x="10065" y="43"/>
                    <a:pt x="9760" y="130"/>
                  </a:cubicBezTo>
                  <a:cubicBezTo>
                    <a:pt x="8911" y="374"/>
                    <a:pt x="8204" y="937"/>
                    <a:pt x="7773" y="1714"/>
                  </a:cubicBezTo>
                  <a:cubicBezTo>
                    <a:pt x="7532" y="2148"/>
                    <a:pt x="7394" y="2618"/>
                    <a:pt x="7363" y="3101"/>
                  </a:cubicBezTo>
                  <a:cubicBezTo>
                    <a:pt x="7334" y="3083"/>
                    <a:pt x="7305" y="3067"/>
                    <a:pt x="7274" y="3051"/>
                  </a:cubicBezTo>
                  <a:cubicBezTo>
                    <a:pt x="6648" y="2703"/>
                    <a:pt x="5958" y="2525"/>
                    <a:pt x="5261" y="2525"/>
                  </a:cubicBezTo>
                  <a:cubicBezTo>
                    <a:pt x="4876" y="2525"/>
                    <a:pt x="4489" y="2579"/>
                    <a:pt x="4109" y="2689"/>
                  </a:cubicBezTo>
                  <a:cubicBezTo>
                    <a:pt x="1903" y="3321"/>
                    <a:pt x="622" y="5631"/>
                    <a:pt x="1254" y="7838"/>
                  </a:cubicBezTo>
                  <a:cubicBezTo>
                    <a:pt x="1560" y="8900"/>
                    <a:pt x="2257" y="9782"/>
                    <a:pt x="3223" y="10322"/>
                  </a:cubicBezTo>
                  <a:cubicBezTo>
                    <a:pt x="3256" y="10339"/>
                    <a:pt x="3282" y="10355"/>
                    <a:pt x="3311" y="10371"/>
                  </a:cubicBezTo>
                  <a:cubicBezTo>
                    <a:pt x="2935" y="10650"/>
                    <a:pt x="2620" y="11008"/>
                    <a:pt x="2386" y="11430"/>
                  </a:cubicBezTo>
                  <a:cubicBezTo>
                    <a:pt x="1957" y="12207"/>
                    <a:pt x="1855" y="13102"/>
                    <a:pt x="2100" y="13954"/>
                  </a:cubicBezTo>
                  <a:cubicBezTo>
                    <a:pt x="2342" y="14801"/>
                    <a:pt x="2900" y="15506"/>
                    <a:pt x="3668" y="15936"/>
                  </a:cubicBezTo>
                  <a:cubicBezTo>
                    <a:pt x="3674" y="15939"/>
                    <a:pt x="3679" y="15940"/>
                    <a:pt x="3682" y="15944"/>
                  </a:cubicBezTo>
                  <a:cubicBezTo>
                    <a:pt x="3911" y="16072"/>
                    <a:pt x="4155" y="16161"/>
                    <a:pt x="4400" y="16231"/>
                  </a:cubicBezTo>
                  <a:cubicBezTo>
                    <a:pt x="4116" y="16468"/>
                    <a:pt x="3866" y="16754"/>
                    <a:pt x="3675" y="17098"/>
                  </a:cubicBezTo>
                  <a:cubicBezTo>
                    <a:pt x="3411" y="17574"/>
                    <a:pt x="3294" y="18101"/>
                    <a:pt x="3302" y="18633"/>
                  </a:cubicBezTo>
                  <a:lnTo>
                    <a:pt x="978" y="20608"/>
                  </a:lnTo>
                  <a:cubicBezTo>
                    <a:pt x="334" y="21154"/>
                    <a:pt x="0" y="21980"/>
                    <a:pt x="85" y="22820"/>
                  </a:cubicBezTo>
                  <a:cubicBezTo>
                    <a:pt x="168" y="23655"/>
                    <a:pt x="652" y="24396"/>
                    <a:pt x="1383" y="24805"/>
                  </a:cubicBezTo>
                  <a:cubicBezTo>
                    <a:pt x="1388" y="24808"/>
                    <a:pt x="1390" y="24809"/>
                    <a:pt x="1395" y="24812"/>
                  </a:cubicBezTo>
                  <a:lnTo>
                    <a:pt x="3724" y="26102"/>
                  </a:lnTo>
                  <a:cubicBezTo>
                    <a:pt x="4111" y="26316"/>
                    <a:pt x="4541" y="26424"/>
                    <a:pt x="4970" y="26424"/>
                  </a:cubicBezTo>
                  <a:cubicBezTo>
                    <a:pt x="5360" y="26424"/>
                    <a:pt x="5750" y="26335"/>
                    <a:pt x="6109" y="26158"/>
                  </a:cubicBezTo>
                  <a:cubicBezTo>
                    <a:pt x="6864" y="25784"/>
                    <a:pt x="7387" y="25063"/>
                    <a:pt x="7509" y="24229"/>
                  </a:cubicBezTo>
                  <a:lnTo>
                    <a:pt x="7952" y="21207"/>
                  </a:lnTo>
                  <a:cubicBezTo>
                    <a:pt x="8396" y="20939"/>
                    <a:pt x="8786" y="20567"/>
                    <a:pt x="9055" y="20081"/>
                  </a:cubicBezTo>
                  <a:cubicBezTo>
                    <a:pt x="9247" y="19734"/>
                    <a:pt x="9365" y="19361"/>
                    <a:pt x="9414" y="18977"/>
                  </a:cubicBezTo>
                  <a:cubicBezTo>
                    <a:pt x="9634" y="19201"/>
                    <a:pt x="9889" y="19394"/>
                    <a:pt x="10179" y="19548"/>
                  </a:cubicBezTo>
                  <a:cubicBezTo>
                    <a:pt x="10678" y="19824"/>
                    <a:pt x="11227" y="19965"/>
                    <a:pt x="11782" y="19965"/>
                  </a:cubicBezTo>
                  <a:cubicBezTo>
                    <a:pt x="12090" y="19965"/>
                    <a:pt x="12400" y="19922"/>
                    <a:pt x="12704" y="19834"/>
                  </a:cubicBezTo>
                  <a:cubicBezTo>
                    <a:pt x="13557" y="19588"/>
                    <a:pt x="14264" y="19026"/>
                    <a:pt x="14694" y="18251"/>
                  </a:cubicBezTo>
                  <a:cubicBezTo>
                    <a:pt x="14926" y="17829"/>
                    <a:pt x="15063" y="17372"/>
                    <a:pt x="15099" y="16906"/>
                  </a:cubicBezTo>
                  <a:cubicBezTo>
                    <a:pt x="15706" y="17226"/>
                    <a:pt x="16368" y="17388"/>
                    <a:pt x="17037" y="17388"/>
                  </a:cubicBezTo>
                  <a:cubicBezTo>
                    <a:pt x="17421" y="17388"/>
                    <a:pt x="17808" y="17334"/>
                    <a:pt x="18188" y="17226"/>
                  </a:cubicBezTo>
                  <a:cubicBezTo>
                    <a:pt x="19254" y="16921"/>
                    <a:pt x="20140" y="16215"/>
                    <a:pt x="20679" y="15242"/>
                  </a:cubicBezTo>
                  <a:cubicBezTo>
                    <a:pt x="21218" y="14269"/>
                    <a:pt x="21347" y="13147"/>
                    <a:pt x="21041" y="12079"/>
                  </a:cubicBezTo>
                  <a:cubicBezTo>
                    <a:pt x="20742" y="11034"/>
                    <a:pt x="20061" y="10163"/>
                    <a:pt x="19118" y="9621"/>
                  </a:cubicBezTo>
                  <a:cubicBezTo>
                    <a:pt x="19509" y="9337"/>
                    <a:pt x="19835" y="8972"/>
                    <a:pt x="20077" y="8536"/>
                  </a:cubicBezTo>
                  <a:cubicBezTo>
                    <a:pt x="20507" y="7761"/>
                    <a:pt x="20609" y="6864"/>
                    <a:pt x="20364" y="6011"/>
                  </a:cubicBezTo>
                  <a:cubicBezTo>
                    <a:pt x="20120" y="5164"/>
                    <a:pt x="19562" y="4461"/>
                    <a:pt x="18796" y="4029"/>
                  </a:cubicBezTo>
                  <a:cubicBezTo>
                    <a:pt x="18790" y="4026"/>
                    <a:pt x="18787" y="4023"/>
                    <a:pt x="18781" y="4020"/>
                  </a:cubicBezTo>
                  <a:cubicBezTo>
                    <a:pt x="18282" y="3743"/>
                    <a:pt x="17733" y="3603"/>
                    <a:pt x="17178" y="3603"/>
                  </a:cubicBezTo>
                  <a:cubicBezTo>
                    <a:pt x="16870" y="3603"/>
                    <a:pt x="16561" y="3646"/>
                    <a:pt x="16257" y="3733"/>
                  </a:cubicBezTo>
                  <a:lnTo>
                    <a:pt x="14401" y="4265"/>
                  </a:lnTo>
                  <a:lnTo>
                    <a:pt x="13870" y="2409"/>
                  </a:lnTo>
                  <a:cubicBezTo>
                    <a:pt x="13627" y="1562"/>
                    <a:pt x="13070" y="858"/>
                    <a:pt x="12302" y="428"/>
                  </a:cubicBezTo>
                  <a:cubicBezTo>
                    <a:pt x="12296" y="424"/>
                    <a:pt x="12293" y="423"/>
                    <a:pt x="12287" y="418"/>
                  </a:cubicBezTo>
                  <a:cubicBezTo>
                    <a:pt x="11788" y="141"/>
                    <a:pt x="11238" y="1"/>
                    <a:pt x="10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" name="Google Shape;4849;p41">
              <a:extLst>
                <a:ext uri="{FF2B5EF4-FFF2-40B4-BE49-F238E27FC236}">
                  <a16:creationId xmlns:a16="http://schemas.microsoft.com/office/drawing/2014/main" id="{5786A984-C9F6-4933-9953-EB44832B5A2C}"/>
                </a:ext>
              </a:extLst>
            </p:cNvPr>
            <p:cNvSpPr/>
            <p:nvPr/>
          </p:nvSpPr>
          <p:spPr>
            <a:xfrm>
              <a:off x="992775" y="3715425"/>
              <a:ext cx="441675" cy="422950"/>
            </a:xfrm>
            <a:custGeom>
              <a:avLst/>
              <a:gdLst/>
              <a:ahLst/>
              <a:cxnLst/>
              <a:rect l="l" t="t" r="r" b="b"/>
              <a:pathLst>
                <a:path w="17667" h="16918" extrusionOk="0">
                  <a:moveTo>
                    <a:pt x="8361" y="994"/>
                  </a:moveTo>
                  <a:cubicBezTo>
                    <a:pt x="8713" y="994"/>
                    <a:pt x="9036" y="1226"/>
                    <a:pt x="9139" y="1582"/>
                  </a:cubicBezTo>
                  <a:lnTo>
                    <a:pt x="10032" y="4698"/>
                  </a:lnTo>
                  <a:lnTo>
                    <a:pt x="8473" y="5147"/>
                  </a:lnTo>
                  <a:lnTo>
                    <a:pt x="7578" y="2031"/>
                  </a:lnTo>
                  <a:cubicBezTo>
                    <a:pt x="7457" y="1599"/>
                    <a:pt x="7706" y="1149"/>
                    <a:pt x="8136" y="1026"/>
                  </a:cubicBezTo>
                  <a:cubicBezTo>
                    <a:pt x="8211" y="1004"/>
                    <a:pt x="8286" y="994"/>
                    <a:pt x="8361" y="994"/>
                  </a:cubicBezTo>
                  <a:close/>
                  <a:moveTo>
                    <a:pt x="2938" y="3518"/>
                  </a:moveTo>
                  <a:cubicBezTo>
                    <a:pt x="3222" y="3518"/>
                    <a:pt x="3498" y="3592"/>
                    <a:pt x="3740" y="3725"/>
                  </a:cubicBezTo>
                  <a:cubicBezTo>
                    <a:pt x="4111" y="3931"/>
                    <a:pt x="4404" y="4277"/>
                    <a:pt x="4528" y="4714"/>
                  </a:cubicBezTo>
                  <a:lnTo>
                    <a:pt x="4980" y="6287"/>
                  </a:lnTo>
                  <a:lnTo>
                    <a:pt x="4970" y="6309"/>
                  </a:lnTo>
                  <a:lnTo>
                    <a:pt x="3395" y="6762"/>
                  </a:lnTo>
                  <a:cubicBezTo>
                    <a:pt x="3243" y="6805"/>
                    <a:pt x="3089" y="6827"/>
                    <a:pt x="2936" y="6827"/>
                  </a:cubicBezTo>
                  <a:cubicBezTo>
                    <a:pt x="2660" y="6827"/>
                    <a:pt x="2387" y="6757"/>
                    <a:pt x="2138" y="6619"/>
                  </a:cubicBezTo>
                  <a:cubicBezTo>
                    <a:pt x="1751" y="6404"/>
                    <a:pt x="1471" y="6052"/>
                    <a:pt x="1349" y="5628"/>
                  </a:cubicBezTo>
                  <a:cubicBezTo>
                    <a:pt x="1099" y="4752"/>
                    <a:pt x="1607" y="3835"/>
                    <a:pt x="2483" y="3582"/>
                  </a:cubicBezTo>
                  <a:cubicBezTo>
                    <a:pt x="2635" y="3538"/>
                    <a:pt x="2787" y="3518"/>
                    <a:pt x="2938" y="3518"/>
                  </a:cubicBezTo>
                  <a:close/>
                  <a:moveTo>
                    <a:pt x="14859" y="4595"/>
                  </a:moveTo>
                  <a:cubicBezTo>
                    <a:pt x="14995" y="4595"/>
                    <a:pt x="15129" y="4629"/>
                    <a:pt x="15249" y="4697"/>
                  </a:cubicBezTo>
                  <a:cubicBezTo>
                    <a:pt x="15440" y="4803"/>
                    <a:pt x="15576" y="4975"/>
                    <a:pt x="15636" y="5182"/>
                  </a:cubicBezTo>
                  <a:cubicBezTo>
                    <a:pt x="15761" y="5612"/>
                    <a:pt x="15510" y="6061"/>
                    <a:pt x="15080" y="6186"/>
                  </a:cubicBezTo>
                  <a:lnTo>
                    <a:pt x="11879" y="7103"/>
                  </a:lnTo>
                  <a:lnTo>
                    <a:pt x="11432" y="5542"/>
                  </a:lnTo>
                  <a:lnTo>
                    <a:pt x="14633" y="4626"/>
                  </a:lnTo>
                  <a:cubicBezTo>
                    <a:pt x="14707" y="4605"/>
                    <a:pt x="14783" y="4595"/>
                    <a:pt x="14859" y="4595"/>
                  </a:cubicBezTo>
                  <a:close/>
                  <a:moveTo>
                    <a:pt x="10425" y="5614"/>
                  </a:moveTo>
                  <a:lnTo>
                    <a:pt x="10921" y="7342"/>
                  </a:lnTo>
                  <a:lnTo>
                    <a:pt x="9192" y="7838"/>
                  </a:lnTo>
                  <a:lnTo>
                    <a:pt x="8696" y="6110"/>
                  </a:lnTo>
                  <a:lnTo>
                    <a:pt x="10425" y="5614"/>
                  </a:lnTo>
                  <a:close/>
                  <a:moveTo>
                    <a:pt x="7746" y="6382"/>
                  </a:moveTo>
                  <a:lnTo>
                    <a:pt x="8243" y="8111"/>
                  </a:lnTo>
                  <a:lnTo>
                    <a:pt x="6513" y="8608"/>
                  </a:lnTo>
                  <a:lnTo>
                    <a:pt x="6023" y="6895"/>
                  </a:lnTo>
                  <a:cubicBezTo>
                    <a:pt x="6025" y="6891"/>
                    <a:pt x="6029" y="6888"/>
                    <a:pt x="6030" y="6884"/>
                  </a:cubicBezTo>
                  <a:cubicBezTo>
                    <a:pt x="6030" y="6881"/>
                    <a:pt x="6032" y="6877"/>
                    <a:pt x="6033" y="6874"/>
                  </a:cubicBezTo>
                  <a:lnTo>
                    <a:pt x="7746" y="6382"/>
                  </a:lnTo>
                  <a:close/>
                  <a:moveTo>
                    <a:pt x="11193" y="8293"/>
                  </a:moveTo>
                  <a:lnTo>
                    <a:pt x="11666" y="9944"/>
                  </a:lnTo>
                  <a:cubicBezTo>
                    <a:pt x="11644" y="9974"/>
                    <a:pt x="11627" y="10008"/>
                    <a:pt x="11613" y="10044"/>
                  </a:cubicBezTo>
                  <a:lnTo>
                    <a:pt x="9960" y="10517"/>
                  </a:lnTo>
                  <a:lnTo>
                    <a:pt x="9464" y="8788"/>
                  </a:lnTo>
                  <a:lnTo>
                    <a:pt x="11193" y="8293"/>
                  </a:lnTo>
                  <a:close/>
                  <a:moveTo>
                    <a:pt x="8516" y="9061"/>
                  </a:moveTo>
                  <a:lnTo>
                    <a:pt x="9012" y="10789"/>
                  </a:lnTo>
                  <a:lnTo>
                    <a:pt x="7283" y="11285"/>
                  </a:lnTo>
                  <a:lnTo>
                    <a:pt x="6786" y="9557"/>
                  </a:lnTo>
                  <a:lnTo>
                    <a:pt x="8516" y="9061"/>
                  </a:lnTo>
                  <a:close/>
                  <a:moveTo>
                    <a:pt x="5844" y="9855"/>
                  </a:moveTo>
                  <a:lnTo>
                    <a:pt x="6291" y="11414"/>
                  </a:lnTo>
                  <a:lnTo>
                    <a:pt x="3200" y="12301"/>
                  </a:lnTo>
                  <a:cubicBezTo>
                    <a:pt x="3125" y="12323"/>
                    <a:pt x="3050" y="12333"/>
                    <a:pt x="2976" y="12333"/>
                  </a:cubicBezTo>
                  <a:cubicBezTo>
                    <a:pt x="2623" y="12333"/>
                    <a:pt x="2298" y="12101"/>
                    <a:pt x="2197" y="11744"/>
                  </a:cubicBezTo>
                  <a:cubicBezTo>
                    <a:pt x="2073" y="11314"/>
                    <a:pt x="2324" y="10864"/>
                    <a:pt x="2754" y="10741"/>
                  </a:cubicBezTo>
                  <a:lnTo>
                    <a:pt x="5844" y="9855"/>
                  </a:lnTo>
                  <a:close/>
                  <a:moveTo>
                    <a:pt x="14722" y="10050"/>
                  </a:moveTo>
                  <a:cubicBezTo>
                    <a:pt x="15442" y="10050"/>
                    <a:pt x="16106" y="10523"/>
                    <a:pt x="16314" y="11248"/>
                  </a:cubicBezTo>
                  <a:cubicBezTo>
                    <a:pt x="16565" y="12124"/>
                    <a:pt x="16057" y="13041"/>
                    <a:pt x="15179" y="13292"/>
                  </a:cubicBezTo>
                  <a:cubicBezTo>
                    <a:pt x="15027" y="13335"/>
                    <a:pt x="14873" y="13357"/>
                    <a:pt x="14720" y="13357"/>
                  </a:cubicBezTo>
                  <a:cubicBezTo>
                    <a:pt x="14444" y="13357"/>
                    <a:pt x="14171" y="13287"/>
                    <a:pt x="13922" y="13148"/>
                  </a:cubicBezTo>
                  <a:cubicBezTo>
                    <a:pt x="13535" y="12936"/>
                    <a:pt x="13255" y="12582"/>
                    <a:pt x="13134" y="12158"/>
                  </a:cubicBezTo>
                  <a:lnTo>
                    <a:pt x="12701" y="10646"/>
                  </a:lnTo>
                  <a:cubicBezTo>
                    <a:pt x="12711" y="10630"/>
                    <a:pt x="12724" y="10616"/>
                    <a:pt x="12732" y="10600"/>
                  </a:cubicBezTo>
                  <a:cubicBezTo>
                    <a:pt x="12741" y="10583"/>
                    <a:pt x="12748" y="10566"/>
                    <a:pt x="12755" y="10547"/>
                  </a:cubicBezTo>
                  <a:lnTo>
                    <a:pt x="14267" y="10114"/>
                  </a:lnTo>
                  <a:cubicBezTo>
                    <a:pt x="14419" y="10071"/>
                    <a:pt x="14572" y="10050"/>
                    <a:pt x="14722" y="10050"/>
                  </a:cubicBezTo>
                  <a:close/>
                  <a:moveTo>
                    <a:pt x="9343" y="11722"/>
                  </a:moveTo>
                  <a:lnTo>
                    <a:pt x="10253" y="14897"/>
                  </a:lnTo>
                  <a:cubicBezTo>
                    <a:pt x="10376" y="15327"/>
                    <a:pt x="10127" y="15777"/>
                    <a:pt x="9695" y="15900"/>
                  </a:cubicBezTo>
                  <a:cubicBezTo>
                    <a:pt x="9621" y="15922"/>
                    <a:pt x="9545" y="15932"/>
                    <a:pt x="9470" y="15932"/>
                  </a:cubicBezTo>
                  <a:cubicBezTo>
                    <a:pt x="9334" y="15932"/>
                    <a:pt x="9200" y="15898"/>
                    <a:pt x="9079" y="15831"/>
                  </a:cubicBezTo>
                  <a:cubicBezTo>
                    <a:pt x="8890" y="15725"/>
                    <a:pt x="8754" y="15553"/>
                    <a:pt x="8692" y="15345"/>
                  </a:cubicBezTo>
                  <a:lnTo>
                    <a:pt x="7782" y="12171"/>
                  </a:lnTo>
                  <a:lnTo>
                    <a:pt x="9343" y="11722"/>
                  </a:lnTo>
                  <a:close/>
                  <a:moveTo>
                    <a:pt x="8363" y="0"/>
                  </a:moveTo>
                  <a:cubicBezTo>
                    <a:pt x="8197" y="0"/>
                    <a:pt x="8030" y="23"/>
                    <a:pt x="7866" y="70"/>
                  </a:cubicBezTo>
                  <a:cubicBezTo>
                    <a:pt x="7403" y="203"/>
                    <a:pt x="7021" y="507"/>
                    <a:pt x="6787" y="929"/>
                  </a:cubicBezTo>
                  <a:cubicBezTo>
                    <a:pt x="6555" y="1350"/>
                    <a:pt x="6499" y="1836"/>
                    <a:pt x="6632" y="2297"/>
                  </a:cubicBezTo>
                  <a:lnTo>
                    <a:pt x="7525" y="5413"/>
                  </a:lnTo>
                  <a:lnTo>
                    <a:pt x="5896" y="5880"/>
                  </a:lnTo>
                  <a:lnTo>
                    <a:pt x="5482" y="4439"/>
                  </a:lnTo>
                  <a:cubicBezTo>
                    <a:pt x="5150" y="3280"/>
                    <a:pt x="4089" y="2524"/>
                    <a:pt x="2941" y="2524"/>
                  </a:cubicBezTo>
                  <a:cubicBezTo>
                    <a:pt x="2700" y="2524"/>
                    <a:pt x="2456" y="2557"/>
                    <a:pt x="2214" y="2627"/>
                  </a:cubicBezTo>
                  <a:cubicBezTo>
                    <a:pt x="813" y="3028"/>
                    <a:pt x="1" y="4496"/>
                    <a:pt x="402" y="5895"/>
                  </a:cubicBezTo>
                  <a:cubicBezTo>
                    <a:pt x="598" y="6574"/>
                    <a:pt x="1044" y="7134"/>
                    <a:pt x="1662" y="7477"/>
                  </a:cubicBezTo>
                  <a:cubicBezTo>
                    <a:pt x="2060" y="7698"/>
                    <a:pt x="2497" y="7809"/>
                    <a:pt x="2940" y="7809"/>
                  </a:cubicBezTo>
                  <a:cubicBezTo>
                    <a:pt x="3185" y="7809"/>
                    <a:pt x="3431" y="7775"/>
                    <a:pt x="3673" y="7706"/>
                  </a:cubicBezTo>
                  <a:lnTo>
                    <a:pt x="5115" y="7292"/>
                  </a:lnTo>
                  <a:lnTo>
                    <a:pt x="5575" y="8897"/>
                  </a:lnTo>
                  <a:lnTo>
                    <a:pt x="2485" y="9785"/>
                  </a:lnTo>
                  <a:cubicBezTo>
                    <a:pt x="2022" y="9916"/>
                    <a:pt x="1639" y="10222"/>
                    <a:pt x="1405" y="10643"/>
                  </a:cubicBezTo>
                  <a:cubicBezTo>
                    <a:pt x="1173" y="11063"/>
                    <a:pt x="1117" y="11549"/>
                    <a:pt x="1251" y="12010"/>
                  </a:cubicBezTo>
                  <a:cubicBezTo>
                    <a:pt x="1382" y="12473"/>
                    <a:pt x="1688" y="12856"/>
                    <a:pt x="2108" y="13090"/>
                  </a:cubicBezTo>
                  <a:cubicBezTo>
                    <a:pt x="2379" y="13239"/>
                    <a:pt x="2678" y="13316"/>
                    <a:pt x="2980" y="13316"/>
                  </a:cubicBezTo>
                  <a:cubicBezTo>
                    <a:pt x="3146" y="13316"/>
                    <a:pt x="3313" y="13293"/>
                    <a:pt x="3476" y="13246"/>
                  </a:cubicBezTo>
                  <a:lnTo>
                    <a:pt x="6704" y="12318"/>
                  </a:lnTo>
                  <a:cubicBezTo>
                    <a:pt x="6705" y="12321"/>
                    <a:pt x="6707" y="12321"/>
                    <a:pt x="6710" y="12323"/>
                  </a:cubicBezTo>
                  <a:cubicBezTo>
                    <a:pt x="6743" y="12340"/>
                    <a:pt x="6779" y="12354"/>
                    <a:pt x="6817" y="12366"/>
                  </a:cubicBezTo>
                  <a:lnTo>
                    <a:pt x="7749" y="15612"/>
                  </a:lnTo>
                  <a:cubicBezTo>
                    <a:pt x="7881" y="16074"/>
                    <a:pt x="8186" y="16458"/>
                    <a:pt x="8606" y="16690"/>
                  </a:cubicBezTo>
                  <a:cubicBezTo>
                    <a:pt x="8877" y="16840"/>
                    <a:pt x="9175" y="16917"/>
                    <a:pt x="9476" y="16917"/>
                  </a:cubicBezTo>
                  <a:cubicBezTo>
                    <a:pt x="9643" y="16917"/>
                    <a:pt x="9810" y="16894"/>
                    <a:pt x="9975" y="16846"/>
                  </a:cubicBezTo>
                  <a:cubicBezTo>
                    <a:pt x="10438" y="16714"/>
                    <a:pt x="10820" y="16409"/>
                    <a:pt x="11054" y="15988"/>
                  </a:cubicBezTo>
                  <a:cubicBezTo>
                    <a:pt x="11286" y="15568"/>
                    <a:pt x="11342" y="15082"/>
                    <a:pt x="11210" y="14619"/>
                  </a:cubicBezTo>
                  <a:lnTo>
                    <a:pt x="10299" y="11444"/>
                  </a:lnTo>
                  <a:lnTo>
                    <a:pt x="11788" y="11019"/>
                  </a:lnTo>
                  <a:lnTo>
                    <a:pt x="12190" y="12426"/>
                  </a:lnTo>
                  <a:cubicBezTo>
                    <a:pt x="12387" y="13105"/>
                    <a:pt x="12833" y="13669"/>
                    <a:pt x="13450" y="14008"/>
                  </a:cubicBezTo>
                  <a:cubicBezTo>
                    <a:pt x="13848" y="14229"/>
                    <a:pt x="14286" y="14341"/>
                    <a:pt x="14728" y="14341"/>
                  </a:cubicBezTo>
                  <a:cubicBezTo>
                    <a:pt x="14973" y="14341"/>
                    <a:pt x="15219" y="14306"/>
                    <a:pt x="15461" y="14238"/>
                  </a:cubicBezTo>
                  <a:cubicBezTo>
                    <a:pt x="16853" y="13841"/>
                    <a:pt x="17667" y="12374"/>
                    <a:pt x="17266" y="10974"/>
                  </a:cubicBezTo>
                  <a:cubicBezTo>
                    <a:pt x="16934" y="9815"/>
                    <a:pt x="15874" y="9060"/>
                    <a:pt x="14725" y="9060"/>
                  </a:cubicBezTo>
                  <a:cubicBezTo>
                    <a:pt x="14484" y="9060"/>
                    <a:pt x="14239" y="9093"/>
                    <a:pt x="13996" y="9163"/>
                  </a:cubicBezTo>
                  <a:lnTo>
                    <a:pt x="12589" y="9565"/>
                  </a:lnTo>
                  <a:lnTo>
                    <a:pt x="12156" y="8052"/>
                  </a:lnTo>
                  <a:lnTo>
                    <a:pt x="15355" y="7134"/>
                  </a:lnTo>
                  <a:cubicBezTo>
                    <a:pt x="15818" y="7003"/>
                    <a:pt x="16201" y="6697"/>
                    <a:pt x="16433" y="6276"/>
                  </a:cubicBezTo>
                  <a:cubicBezTo>
                    <a:pt x="16666" y="5856"/>
                    <a:pt x="16722" y="5370"/>
                    <a:pt x="16589" y="4907"/>
                  </a:cubicBezTo>
                  <a:cubicBezTo>
                    <a:pt x="16457" y="4446"/>
                    <a:pt x="16152" y="4062"/>
                    <a:pt x="15731" y="3829"/>
                  </a:cubicBezTo>
                  <a:cubicBezTo>
                    <a:pt x="15460" y="3679"/>
                    <a:pt x="15163" y="3603"/>
                    <a:pt x="14861" y="3603"/>
                  </a:cubicBezTo>
                  <a:cubicBezTo>
                    <a:pt x="14695" y="3603"/>
                    <a:pt x="14527" y="3626"/>
                    <a:pt x="14362" y="3673"/>
                  </a:cubicBezTo>
                  <a:lnTo>
                    <a:pt x="11077" y="4616"/>
                  </a:lnTo>
                  <a:cubicBezTo>
                    <a:pt x="11063" y="4605"/>
                    <a:pt x="11048" y="4596"/>
                    <a:pt x="11034" y="4585"/>
                  </a:cubicBezTo>
                  <a:lnTo>
                    <a:pt x="10094" y="1306"/>
                  </a:lnTo>
                  <a:cubicBezTo>
                    <a:pt x="9960" y="843"/>
                    <a:pt x="9657" y="460"/>
                    <a:pt x="9235" y="226"/>
                  </a:cubicBezTo>
                  <a:cubicBezTo>
                    <a:pt x="8963" y="77"/>
                    <a:pt x="8665" y="0"/>
                    <a:pt x="8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" name="Google Shape;4850;p41">
              <a:extLst>
                <a:ext uri="{FF2B5EF4-FFF2-40B4-BE49-F238E27FC236}">
                  <a16:creationId xmlns:a16="http://schemas.microsoft.com/office/drawing/2014/main" id="{27661554-03FB-4948-8511-FF880DC5F0AD}"/>
                </a:ext>
              </a:extLst>
            </p:cNvPr>
            <p:cNvSpPr/>
            <p:nvPr/>
          </p:nvSpPr>
          <p:spPr>
            <a:xfrm>
              <a:off x="622725" y="3387175"/>
              <a:ext cx="1071750" cy="1216475"/>
            </a:xfrm>
            <a:custGeom>
              <a:avLst/>
              <a:gdLst/>
              <a:ahLst/>
              <a:cxnLst/>
              <a:rect l="l" t="t" r="r" b="b"/>
              <a:pathLst>
                <a:path w="42870" h="48659" extrusionOk="0">
                  <a:moveTo>
                    <a:pt x="22528" y="793"/>
                  </a:moveTo>
                  <a:lnTo>
                    <a:pt x="40770" y="10903"/>
                  </a:lnTo>
                  <a:cubicBezTo>
                    <a:pt x="40055" y="12524"/>
                    <a:pt x="40607" y="14440"/>
                    <a:pt x="42069" y="15433"/>
                  </a:cubicBezTo>
                  <a:lnTo>
                    <a:pt x="24825" y="46544"/>
                  </a:lnTo>
                  <a:cubicBezTo>
                    <a:pt x="24351" y="46336"/>
                    <a:pt x="23851" y="46235"/>
                    <a:pt x="23356" y="46235"/>
                  </a:cubicBezTo>
                  <a:cubicBezTo>
                    <a:pt x="22161" y="46235"/>
                    <a:pt x="20994" y="46821"/>
                    <a:pt x="20276" y="47880"/>
                  </a:cubicBezTo>
                  <a:lnTo>
                    <a:pt x="2037" y="37771"/>
                  </a:lnTo>
                  <a:cubicBezTo>
                    <a:pt x="2633" y="36460"/>
                    <a:pt x="2407" y="34968"/>
                    <a:pt x="1522" y="33906"/>
                  </a:cubicBezTo>
                  <a:cubicBezTo>
                    <a:pt x="1326" y="33667"/>
                    <a:pt x="1095" y="33450"/>
                    <a:pt x="833" y="33264"/>
                  </a:cubicBezTo>
                  <a:lnTo>
                    <a:pt x="18091" y="2127"/>
                  </a:lnTo>
                  <a:cubicBezTo>
                    <a:pt x="18549" y="2316"/>
                    <a:pt x="19026" y="2406"/>
                    <a:pt x="19496" y="2406"/>
                  </a:cubicBezTo>
                  <a:cubicBezTo>
                    <a:pt x="20683" y="2406"/>
                    <a:pt x="21828" y="1828"/>
                    <a:pt x="22528" y="793"/>
                  </a:cubicBezTo>
                  <a:close/>
                  <a:moveTo>
                    <a:pt x="22410" y="1"/>
                  </a:moveTo>
                  <a:cubicBezTo>
                    <a:pt x="22291" y="1"/>
                    <a:pt x="22176" y="63"/>
                    <a:pt x="22115" y="175"/>
                  </a:cubicBezTo>
                  <a:cubicBezTo>
                    <a:pt x="21564" y="1168"/>
                    <a:pt x="20549" y="1728"/>
                    <a:pt x="19493" y="1728"/>
                  </a:cubicBezTo>
                  <a:cubicBezTo>
                    <a:pt x="19025" y="1728"/>
                    <a:pt x="18549" y="1618"/>
                    <a:pt x="18102" y="1387"/>
                  </a:cubicBezTo>
                  <a:cubicBezTo>
                    <a:pt x="18052" y="1362"/>
                    <a:pt x="17999" y="1349"/>
                    <a:pt x="17947" y="1349"/>
                  </a:cubicBezTo>
                  <a:cubicBezTo>
                    <a:pt x="17827" y="1349"/>
                    <a:pt x="17711" y="1413"/>
                    <a:pt x="17651" y="1524"/>
                  </a:cubicBezTo>
                  <a:lnTo>
                    <a:pt x="89" y="33208"/>
                  </a:lnTo>
                  <a:cubicBezTo>
                    <a:pt x="0" y="33369"/>
                    <a:pt x="56" y="33569"/>
                    <a:pt x="214" y="33664"/>
                  </a:cubicBezTo>
                  <a:cubicBezTo>
                    <a:pt x="1620" y="34498"/>
                    <a:pt x="2106" y="36275"/>
                    <a:pt x="1293" y="37737"/>
                  </a:cubicBezTo>
                  <a:cubicBezTo>
                    <a:pt x="1247" y="37816"/>
                    <a:pt x="1234" y="37909"/>
                    <a:pt x="1260" y="37998"/>
                  </a:cubicBezTo>
                  <a:cubicBezTo>
                    <a:pt x="1272" y="38044"/>
                    <a:pt x="1296" y="38087"/>
                    <a:pt x="1326" y="38123"/>
                  </a:cubicBezTo>
                  <a:cubicBezTo>
                    <a:pt x="1353" y="38156"/>
                    <a:pt x="1385" y="38181"/>
                    <a:pt x="1422" y="38201"/>
                  </a:cubicBezTo>
                  <a:lnTo>
                    <a:pt x="20233" y="48622"/>
                  </a:lnTo>
                  <a:cubicBezTo>
                    <a:pt x="20277" y="48647"/>
                    <a:pt x="20326" y="48658"/>
                    <a:pt x="20374" y="48658"/>
                  </a:cubicBezTo>
                  <a:cubicBezTo>
                    <a:pt x="20507" y="48658"/>
                    <a:pt x="20645" y="48576"/>
                    <a:pt x="20711" y="48456"/>
                  </a:cubicBezTo>
                  <a:cubicBezTo>
                    <a:pt x="21259" y="47465"/>
                    <a:pt x="22289" y="46906"/>
                    <a:pt x="23348" y="46906"/>
                  </a:cubicBezTo>
                  <a:cubicBezTo>
                    <a:pt x="23842" y="46906"/>
                    <a:pt x="24341" y="47027"/>
                    <a:pt x="24803" y="47282"/>
                  </a:cubicBezTo>
                  <a:cubicBezTo>
                    <a:pt x="24855" y="47312"/>
                    <a:pt x="24911" y="47326"/>
                    <a:pt x="24967" y="47326"/>
                  </a:cubicBezTo>
                  <a:cubicBezTo>
                    <a:pt x="25085" y="47326"/>
                    <a:pt x="25200" y="47263"/>
                    <a:pt x="25261" y="47152"/>
                  </a:cubicBezTo>
                  <a:lnTo>
                    <a:pt x="42817" y="15476"/>
                  </a:lnTo>
                  <a:cubicBezTo>
                    <a:pt x="42860" y="15399"/>
                    <a:pt x="42870" y="15305"/>
                    <a:pt x="42846" y="15220"/>
                  </a:cubicBezTo>
                  <a:cubicBezTo>
                    <a:pt x="42820" y="15134"/>
                    <a:pt x="42762" y="15060"/>
                    <a:pt x="42684" y="15017"/>
                  </a:cubicBezTo>
                  <a:cubicBezTo>
                    <a:pt x="41235" y="14215"/>
                    <a:pt x="40706" y="12376"/>
                    <a:pt x="41510" y="10926"/>
                  </a:cubicBezTo>
                  <a:cubicBezTo>
                    <a:pt x="41601" y="10762"/>
                    <a:pt x="41541" y="10554"/>
                    <a:pt x="41379" y="10467"/>
                  </a:cubicBezTo>
                  <a:lnTo>
                    <a:pt x="22574" y="43"/>
                  </a:lnTo>
                  <a:cubicBezTo>
                    <a:pt x="22522" y="14"/>
                    <a:pt x="22466" y="1"/>
                    <a:pt x="2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" name="Google Shape;4851;p41">
              <a:extLst>
                <a:ext uri="{FF2B5EF4-FFF2-40B4-BE49-F238E27FC236}">
                  <a16:creationId xmlns:a16="http://schemas.microsoft.com/office/drawing/2014/main" id="{7C1A2DE8-D301-46F3-BAC5-8B0B67238222}"/>
                </a:ext>
              </a:extLst>
            </p:cNvPr>
            <p:cNvSpPr/>
            <p:nvPr/>
          </p:nvSpPr>
          <p:spPr>
            <a:xfrm>
              <a:off x="1049550" y="4103250"/>
              <a:ext cx="88850" cy="77775"/>
            </a:xfrm>
            <a:custGeom>
              <a:avLst/>
              <a:gdLst/>
              <a:ahLst/>
              <a:cxnLst/>
              <a:rect l="l" t="t" r="r" b="b"/>
              <a:pathLst>
                <a:path w="3554" h="3111" extrusionOk="0">
                  <a:moveTo>
                    <a:pt x="1779" y="0"/>
                  </a:moveTo>
                  <a:cubicBezTo>
                    <a:pt x="1233" y="0"/>
                    <a:pt x="703" y="290"/>
                    <a:pt x="419" y="801"/>
                  </a:cubicBezTo>
                  <a:cubicBezTo>
                    <a:pt x="0" y="1552"/>
                    <a:pt x="272" y="2500"/>
                    <a:pt x="1023" y="2915"/>
                  </a:cubicBezTo>
                  <a:cubicBezTo>
                    <a:pt x="1262" y="3048"/>
                    <a:pt x="1521" y="3111"/>
                    <a:pt x="1776" y="3111"/>
                  </a:cubicBezTo>
                  <a:cubicBezTo>
                    <a:pt x="2323" y="3111"/>
                    <a:pt x="2854" y="2822"/>
                    <a:pt x="3137" y="2311"/>
                  </a:cubicBezTo>
                  <a:cubicBezTo>
                    <a:pt x="3553" y="1560"/>
                    <a:pt x="3282" y="614"/>
                    <a:pt x="2533" y="197"/>
                  </a:cubicBezTo>
                  <a:cubicBezTo>
                    <a:pt x="2293" y="63"/>
                    <a:pt x="2034" y="0"/>
                    <a:pt x="1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Google Shape;4852;p41">
              <a:extLst>
                <a:ext uri="{FF2B5EF4-FFF2-40B4-BE49-F238E27FC236}">
                  <a16:creationId xmlns:a16="http://schemas.microsoft.com/office/drawing/2014/main" id="{00B0B4F2-6D07-409E-A673-58D4A2361E00}"/>
                </a:ext>
              </a:extLst>
            </p:cNvPr>
            <p:cNvSpPr/>
            <p:nvPr/>
          </p:nvSpPr>
          <p:spPr>
            <a:xfrm>
              <a:off x="962425" y="4134850"/>
              <a:ext cx="142500" cy="172800"/>
            </a:xfrm>
            <a:custGeom>
              <a:avLst/>
              <a:gdLst/>
              <a:ahLst/>
              <a:cxnLst/>
              <a:rect l="l" t="t" r="r" b="b"/>
              <a:pathLst>
                <a:path w="5700" h="6912" extrusionOk="0">
                  <a:moveTo>
                    <a:pt x="5130" y="0"/>
                  </a:moveTo>
                  <a:cubicBezTo>
                    <a:pt x="5016" y="0"/>
                    <a:pt x="4899" y="39"/>
                    <a:pt x="4796" y="125"/>
                  </a:cubicBezTo>
                  <a:lnTo>
                    <a:pt x="279" y="3963"/>
                  </a:lnTo>
                  <a:cubicBezTo>
                    <a:pt x="1" y="4200"/>
                    <a:pt x="44" y="4640"/>
                    <a:pt x="363" y="4817"/>
                  </a:cubicBezTo>
                  <a:lnTo>
                    <a:pt x="4023" y="6845"/>
                  </a:lnTo>
                  <a:cubicBezTo>
                    <a:pt x="4104" y="6891"/>
                    <a:pt x="4191" y="6912"/>
                    <a:pt x="4275" y="6912"/>
                  </a:cubicBezTo>
                  <a:cubicBezTo>
                    <a:pt x="4522" y="6912"/>
                    <a:pt x="4753" y="6734"/>
                    <a:pt x="4792" y="6466"/>
                  </a:cubicBezTo>
                  <a:lnTo>
                    <a:pt x="5649" y="602"/>
                  </a:lnTo>
                  <a:cubicBezTo>
                    <a:pt x="5700" y="257"/>
                    <a:pt x="5425" y="0"/>
                    <a:pt x="5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" name="Google Shape;4853;p41">
              <a:extLst>
                <a:ext uri="{FF2B5EF4-FFF2-40B4-BE49-F238E27FC236}">
                  <a16:creationId xmlns:a16="http://schemas.microsoft.com/office/drawing/2014/main" id="{D9667E95-17CA-4DFC-94F9-A0B9C48DB1D0}"/>
                </a:ext>
              </a:extLst>
            </p:cNvPr>
            <p:cNvSpPr/>
            <p:nvPr/>
          </p:nvSpPr>
          <p:spPr>
            <a:xfrm>
              <a:off x="1096200" y="3999675"/>
              <a:ext cx="81250" cy="130425"/>
            </a:xfrm>
            <a:custGeom>
              <a:avLst/>
              <a:gdLst/>
              <a:ahLst/>
              <a:cxnLst/>
              <a:rect l="l" t="t" r="r" b="b"/>
              <a:pathLst>
                <a:path w="3250" h="5217" extrusionOk="0">
                  <a:moveTo>
                    <a:pt x="2902" y="0"/>
                  </a:moveTo>
                  <a:cubicBezTo>
                    <a:pt x="2795" y="0"/>
                    <a:pt x="2690" y="57"/>
                    <a:pt x="2634" y="157"/>
                  </a:cubicBezTo>
                  <a:lnTo>
                    <a:pt x="82" y="4764"/>
                  </a:lnTo>
                  <a:cubicBezTo>
                    <a:pt x="0" y="4910"/>
                    <a:pt x="52" y="5095"/>
                    <a:pt x="198" y="5178"/>
                  </a:cubicBezTo>
                  <a:cubicBezTo>
                    <a:pt x="198" y="5178"/>
                    <a:pt x="198" y="5178"/>
                    <a:pt x="198" y="5178"/>
                  </a:cubicBezTo>
                  <a:lnTo>
                    <a:pt x="198" y="5178"/>
                  </a:lnTo>
                  <a:cubicBezTo>
                    <a:pt x="198" y="5179"/>
                    <a:pt x="199" y="5179"/>
                    <a:pt x="199" y="5179"/>
                  </a:cubicBezTo>
                  <a:cubicBezTo>
                    <a:pt x="199" y="5179"/>
                    <a:pt x="199" y="5179"/>
                    <a:pt x="199" y="5178"/>
                  </a:cubicBezTo>
                  <a:lnTo>
                    <a:pt x="199" y="5178"/>
                  </a:lnTo>
                  <a:cubicBezTo>
                    <a:pt x="246" y="5204"/>
                    <a:pt x="297" y="5216"/>
                    <a:pt x="347" y="5216"/>
                  </a:cubicBezTo>
                  <a:cubicBezTo>
                    <a:pt x="454" y="5216"/>
                    <a:pt x="557" y="5160"/>
                    <a:pt x="612" y="5060"/>
                  </a:cubicBezTo>
                  <a:lnTo>
                    <a:pt x="3168" y="453"/>
                  </a:lnTo>
                  <a:cubicBezTo>
                    <a:pt x="3249" y="306"/>
                    <a:pt x="3198" y="122"/>
                    <a:pt x="3050" y="38"/>
                  </a:cubicBezTo>
                  <a:lnTo>
                    <a:pt x="3049" y="38"/>
                  </a:lnTo>
                  <a:cubicBezTo>
                    <a:pt x="3002" y="13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" name="Google Shape;4854;p41">
              <a:extLst>
                <a:ext uri="{FF2B5EF4-FFF2-40B4-BE49-F238E27FC236}">
                  <a16:creationId xmlns:a16="http://schemas.microsoft.com/office/drawing/2014/main" id="{586D0AAE-CCC8-41DD-9F6A-02E693D20273}"/>
                </a:ext>
              </a:extLst>
            </p:cNvPr>
            <p:cNvSpPr/>
            <p:nvPr/>
          </p:nvSpPr>
          <p:spPr>
            <a:xfrm>
              <a:off x="1267575" y="3236425"/>
              <a:ext cx="420500" cy="368175"/>
            </a:xfrm>
            <a:custGeom>
              <a:avLst/>
              <a:gdLst/>
              <a:ahLst/>
              <a:cxnLst/>
              <a:rect l="l" t="t" r="r" b="b"/>
              <a:pathLst>
                <a:path w="16820" h="14727" extrusionOk="0">
                  <a:moveTo>
                    <a:pt x="7374" y="3750"/>
                  </a:moveTo>
                  <a:lnTo>
                    <a:pt x="12025" y="6328"/>
                  </a:lnTo>
                  <a:lnTo>
                    <a:pt x="9448" y="10979"/>
                  </a:lnTo>
                  <a:lnTo>
                    <a:pt x="4796" y="8401"/>
                  </a:lnTo>
                  <a:lnTo>
                    <a:pt x="7374" y="3750"/>
                  </a:lnTo>
                  <a:close/>
                  <a:moveTo>
                    <a:pt x="8417" y="1"/>
                  </a:moveTo>
                  <a:cubicBezTo>
                    <a:pt x="5827" y="1"/>
                    <a:pt x="3315" y="1369"/>
                    <a:pt x="1971" y="3794"/>
                  </a:cubicBezTo>
                  <a:cubicBezTo>
                    <a:pt x="0" y="7351"/>
                    <a:pt x="1284" y="11832"/>
                    <a:pt x="4842" y="13802"/>
                  </a:cubicBezTo>
                  <a:cubicBezTo>
                    <a:pt x="5972" y="14429"/>
                    <a:pt x="7197" y="14727"/>
                    <a:pt x="8404" y="14727"/>
                  </a:cubicBezTo>
                  <a:cubicBezTo>
                    <a:pt x="10993" y="14727"/>
                    <a:pt x="13505" y="13358"/>
                    <a:pt x="14849" y="10932"/>
                  </a:cubicBezTo>
                  <a:cubicBezTo>
                    <a:pt x="16819" y="7376"/>
                    <a:pt x="15535" y="2896"/>
                    <a:pt x="11979" y="925"/>
                  </a:cubicBezTo>
                  <a:cubicBezTo>
                    <a:pt x="10849" y="298"/>
                    <a:pt x="9624" y="1"/>
                    <a:pt x="8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" name="Google Shape;4855;p41">
              <a:extLst>
                <a:ext uri="{FF2B5EF4-FFF2-40B4-BE49-F238E27FC236}">
                  <a16:creationId xmlns:a16="http://schemas.microsoft.com/office/drawing/2014/main" id="{58462EAD-1BB3-4E44-817A-F2B59911E810}"/>
                </a:ext>
              </a:extLst>
            </p:cNvPr>
            <p:cNvSpPr/>
            <p:nvPr/>
          </p:nvSpPr>
          <p:spPr>
            <a:xfrm>
              <a:off x="1302175" y="3257975"/>
              <a:ext cx="361325" cy="325100"/>
            </a:xfrm>
            <a:custGeom>
              <a:avLst/>
              <a:gdLst/>
              <a:ahLst/>
              <a:cxnLst/>
              <a:rect l="l" t="t" r="r" b="b"/>
              <a:pathLst>
                <a:path w="14453" h="13004" extrusionOk="0">
                  <a:moveTo>
                    <a:pt x="7037" y="676"/>
                  </a:moveTo>
                  <a:cubicBezTo>
                    <a:pt x="7992" y="676"/>
                    <a:pt x="8959" y="910"/>
                    <a:pt x="9851" y="1404"/>
                  </a:cubicBezTo>
                  <a:cubicBezTo>
                    <a:pt x="10501" y="1764"/>
                    <a:pt x="11054" y="2230"/>
                    <a:pt x="11501" y="2770"/>
                  </a:cubicBezTo>
                  <a:cubicBezTo>
                    <a:pt x="12995" y="4565"/>
                    <a:pt x="13320" y="7166"/>
                    <a:pt x="12123" y="9327"/>
                  </a:cubicBezTo>
                  <a:cubicBezTo>
                    <a:pt x="11060" y="11244"/>
                    <a:pt x="9068" y="12328"/>
                    <a:pt x="7016" y="12328"/>
                  </a:cubicBezTo>
                  <a:cubicBezTo>
                    <a:pt x="6061" y="12328"/>
                    <a:pt x="5094" y="12093"/>
                    <a:pt x="4202" y="11599"/>
                  </a:cubicBezTo>
                  <a:cubicBezTo>
                    <a:pt x="1390" y="10040"/>
                    <a:pt x="372" y="6487"/>
                    <a:pt x="1930" y="3676"/>
                  </a:cubicBezTo>
                  <a:cubicBezTo>
                    <a:pt x="2993" y="1759"/>
                    <a:pt x="4986" y="676"/>
                    <a:pt x="7037" y="676"/>
                  </a:cubicBezTo>
                  <a:close/>
                  <a:moveTo>
                    <a:pt x="7037" y="1"/>
                  </a:moveTo>
                  <a:cubicBezTo>
                    <a:pt x="4747" y="1"/>
                    <a:pt x="2524" y="1210"/>
                    <a:pt x="1338" y="3351"/>
                  </a:cubicBezTo>
                  <a:cubicBezTo>
                    <a:pt x="1" y="5763"/>
                    <a:pt x="365" y="8665"/>
                    <a:pt x="2032" y="10669"/>
                  </a:cubicBezTo>
                  <a:cubicBezTo>
                    <a:pt x="2533" y="11269"/>
                    <a:pt x="3150" y="11790"/>
                    <a:pt x="3873" y="12189"/>
                  </a:cubicBezTo>
                  <a:cubicBezTo>
                    <a:pt x="4870" y="12742"/>
                    <a:pt x="5950" y="13004"/>
                    <a:pt x="7016" y="13004"/>
                  </a:cubicBezTo>
                  <a:cubicBezTo>
                    <a:pt x="9306" y="13004"/>
                    <a:pt x="11529" y="11795"/>
                    <a:pt x="12715" y="9654"/>
                  </a:cubicBezTo>
                  <a:cubicBezTo>
                    <a:pt x="14452" y="6518"/>
                    <a:pt x="13313" y="2551"/>
                    <a:pt x="10180" y="815"/>
                  </a:cubicBezTo>
                  <a:cubicBezTo>
                    <a:pt x="9183" y="263"/>
                    <a:pt x="8103" y="1"/>
                    <a:pt x="7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" name="Google Shape;4856;p41">
              <a:extLst>
                <a:ext uri="{FF2B5EF4-FFF2-40B4-BE49-F238E27FC236}">
                  <a16:creationId xmlns:a16="http://schemas.microsoft.com/office/drawing/2014/main" id="{49BEFCD2-8F1C-477A-AF85-94002BF174B8}"/>
                </a:ext>
              </a:extLst>
            </p:cNvPr>
            <p:cNvSpPr/>
            <p:nvPr/>
          </p:nvSpPr>
          <p:spPr>
            <a:xfrm>
              <a:off x="1366275" y="3308975"/>
              <a:ext cx="223075" cy="223075"/>
            </a:xfrm>
            <a:custGeom>
              <a:avLst/>
              <a:gdLst/>
              <a:ahLst/>
              <a:cxnLst/>
              <a:rect l="l" t="t" r="r" b="b"/>
              <a:pathLst>
                <a:path w="8923" h="8923" extrusionOk="0">
                  <a:moveTo>
                    <a:pt x="3426" y="848"/>
                  </a:moveTo>
                  <a:lnTo>
                    <a:pt x="8077" y="3426"/>
                  </a:lnTo>
                  <a:lnTo>
                    <a:pt x="5500" y="8077"/>
                  </a:lnTo>
                  <a:lnTo>
                    <a:pt x="848" y="5499"/>
                  </a:lnTo>
                  <a:lnTo>
                    <a:pt x="3426" y="848"/>
                  </a:lnTo>
                  <a:close/>
                  <a:moveTo>
                    <a:pt x="3183" y="1"/>
                  </a:moveTo>
                  <a:lnTo>
                    <a:pt x="1" y="5741"/>
                  </a:lnTo>
                  <a:lnTo>
                    <a:pt x="5741" y="8923"/>
                  </a:lnTo>
                  <a:lnTo>
                    <a:pt x="8923" y="318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" name="Google Shape;4857;p41">
              <a:extLst>
                <a:ext uri="{FF2B5EF4-FFF2-40B4-BE49-F238E27FC236}">
                  <a16:creationId xmlns:a16="http://schemas.microsoft.com/office/drawing/2014/main" id="{6D8DF8A3-4BF1-4554-8B76-CC314156A022}"/>
                </a:ext>
              </a:extLst>
            </p:cNvPr>
            <p:cNvSpPr/>
            <p:nvPr/>
          </p:nvSpPr>
          <p:spPr>
            <a:xfrm>
              <a:off x="1286700" y="3360300"/>
              <a:ext cx="381375" cy="244350"/>
            </a:xfrm>
            <a:custGeom>
              <a:avLst/>
              <a:gdLst/>
              <a:ahLst/>
              <a:cxnLst/>
              <a:rect l="l" t="t" r="r" b="b"/>
              <a:pathLst>
                <a:path w="15255" h="9774" extrusionOk="0">
                  <a:moveTo>
                    <a:pt x="14592" y="0"/>
                  </a:moveTo>
                  <a:cubicBezTo>
                    <a:pt x="14485" y="927"/>
                    <a:pt x="14201" y="1848"/>
                    <a:pt x="13722" y="2713"/>
                  </a:cubicBezTo>
                  <a:cubicBezTo>
                    <a:pt x="12378" y="5138"/>
                    <a:pt x="9867" y="6508"/>
                    <a:pt x="7278" y="6508"/>
                  </a:cubicBezTo>
                  <a:cubicBezTo>
                    <a:pt x="6070" y="6508"/>
                    <a:pt x="4845" y="6210"/>
                    <a:pt x="3714" y="5583"/>
                  </a:cubicBezTo>
                  <a:cubicBezTo>
                    <a:pt x="2063" y="4667"/>
                    <a:pt x="909" y="3208"/>
                    <a:pt x="336" y="1554"/>
                  </a:cubicBezTo>
                  <a:lnTo>
                    <a:pt x="336" y="1554"/>
                  </a:lnTo>
                  <a:cubicBezTo>
                    <a:pt x="1" y="4432"/>
                    <a:pt x="1388" y="7358"/>
                    <a:pt x="4078" y="8849"/>
                  </a:cubicBezTo>
                  <a:cubicBezTo>
                    <a:pt x="5209" y="9476"/>
                    <a:pt x="6433" y="9773"/>
                    <a:pt x="7641" y="9773"/>
                  </a:cubicBezTo>
                  <a:cubicBezTo>
                    <a:pt x="10231" y="9773"/>
                    <a:pt x="12742" y="8405"/>
                    <a:pt x="14086" y="5980"/>
                  </a:cubicBezTo>
                  <a:cubicBezTo>
                    <a:pt x="15140" y="4073"/>
                    <a:pt x="15255" y="1906"/>
                    <a:pt x="1459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" name="Google Shape;4858;p41">
              <a:extLst>
                <a:ext uri="{FF2B5EF4-FFF2-40B4-BE49-F238E27FC236}">
                  <a16:creationId xmlns:a16="http://schemas.microsoft.com/office/drawing/2014/main" id="{3D2319CD-8FEB-4111-8C16-EC5E71F1A587}"/>
                </a:ext>
              </a:extLst>
            </p:cNvPr>
            <p:cNvSpPr/>
            <p:nvPr/>
          </p:nvSpPr>
          <p:spPr>
            <a:xfrm>
              <a:off x="569225" y="4267425"/>
              <a:ext cx="70225" cy="70200"/>
            </a:xfrm>
            <a:custGeom>
              <a:avLst/>
              <a:gdLst/>
              <a:ahLst/>
              <a:cxnLst/>
              <a:rect l="l" t="t" r="r" b="b"/>
              <a:pathLst>
                <a:path w="2809" h="2808" extrusionOk="0">
                  <a:moveTo>
                    <a:pt x="2182" y="0"/>
                  </a:moveTo>
                  <a:lnTo>
                    <a:pt x="1" y="625"/>
                  </a:lnTo>
                  <a:lnTo>
                    <a:pt x="625" y="2808"/>
                  </a:lnTo>
                  <a:lnTo>
                    <a:pt x="2808" y="2182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" name="Google Shape;4859;p41">
              <a:extLst>
                <a:ext uri="{FF2B5EF4-FFF2-40B4-BE49-F238E27FC236}">
                  <a16:creationId xmlns:a16="http://schemas.microsoft.com/office/drawing/2014/main" id="{7E22BDC4-C43D-4EFF-9D83-2800201C97B0}"/>
                </a:ext>
              </a:extLst>
            </p:cNvPr>
            <p:cNvSpPr/>
            <p:nvPr/>
          </p:nvSpPr>
          <p:spPr>
            <a:xfrm>
              <a:off x="584550" y="4282725"/>
              <a:ext cx="39525" cy="39500"/>
            </a:xfrm>
            <a:custGeom>
              <a:avLst/>
              <a:gdLst/>
              <a:ahLst/>
              <a:cxnLst/>
              <a:rect l="l" t="t" r="r" b="b"/>
              <a:pathLst>
                <a:path w="1581" h="1580" extrusionOk="0">
                  <a:moveTo>
                    <a:pt x="1228" y="0"/>
                  </a:moveTo>
                  <a:lnTo>
                    <a:pt x="1" y="353"/>
                  </a:lnTo>
                  <a:lnTo>
                    <a:pt x="352" y="1580"/>
                  </a:lnTo>
                  <a:lnTo>
                    <a:pt x="1580" y="1229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" name="Google Shape;4860;p41">
              <a:extLst>
                <a:ext uri="{FF2B5EF4-FFF2-40B4-BE49-F238E27FC236}">
                  <a16:creationId xmlns:a16="http://schemas.microsoft.com/office/drawing/2014/main" id="{21A0270A-5E12-4F7C-89FE-576416F1729F}"/>
                </a:ext>
              </a:extLst>
            </p:cNvPr>
            <p:cNvSpPr/>
            <p:nvPr/>
          </p:nvSpPr>
          <p:spPr>
            <a:xfrm>
              <a:off x="1162225" y="4599775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2" y="1"/>
                  </a:moveTo>
                  <a:lnTo>
                    <a:pt x="1" y="627"/>
                  </a:lnTo>
                  <a:lnTo>
                    <a:pt x="627" y="2809"/>
                  </a:lnTo>
                  <a:lnTo>
                    <a:pt x="2808" y="2184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" name="Google Shape;4861;p41">
              <a:extLst>
                <a:ext uri="{FF2B5EF4-FFF2-40B4-BE49-F238E27FC236}">
                  <a16:creationId xmlns:a16="http://schemas.microsoft.com/office/drawing/2014/main" id="{5372D95A-1323-4AE7-A286-EBC6AFEE3EF6}"/>
                </a:ext>
              </a:extLst>
            </p:cNvPr>
            <p:cNvSpPr/>
            <p:nvPr/>
          </p:nvSpPr>
          <p:spPr>
            <a:xfrm>
              <a:off x="1177625" y="4615225"/>
              <a:ext cx="39525" cy="39525"/>
            </a:xfrm>
            <a:custGeom>
              <a:avLst/>
              <a:gdLst/>
              <a:ahLst/>
              <a:cxnLst/>
              <a:rect l="l" t="t" r="r" b="b"/>
              <a:pathLst>
                <a:path w="1581" h="1581" extrusionOk="0">
                  <a:moveTo>
                    <a:pt x="1228" y="1"/>
                  </a:moveTo>
                  <a:lnTo>
                    <a:pt x="1" y="352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" name="Google Shape;4862;p41">
              <a:extLst>
                <a:ext uri="{FF2B5EF4-FFF2-40B4-BE49-F238E27FC236}">
                  <a16:creationId xmlns:a16="http://schemas.microsoft.com/office/drawing/2014/main" id="{032A34B0-5F50-47E9-A9B7-B7EB2D540C86}"/>
                </a:ext>
              </a:extLst>
            </p:cNvPr>
            <p:cNvSpPr/>
            <p:nvPr/>
          </p:nvSpPr>
          <p:spPr>
            <a:xfrm>
              <a:off x="1088625" y="3340650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4" y="1"/>
                  </a:moveTo>
                  <a:lnTo>
                    <a:pt x="1" y="627"/>
                  </a:lnTo>
                  <a:lnTo>
                    <a:pt x="627" y="2808"/>
                  </a:lnTo>
                  <a:lnTo>
                    <a:pt x="2808" y="2183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" name="Google Shape;4863;p41">
              <a:extLst>
                <a:ext uri="{FF2B5EF4-FFF2-40B4-BE49-F238E27FC236}">
                  <a16:creationId xmlns:a16="http://schemas.microsoft.com/office/drawing/2014/main" id="{66251982-589C-457A-A4E5-138BDACBA237}"/>
                </a:ext>
              </a:extLst>
            </p:cNvPr>
            <p:cNvSpPr/>
            <p:nvPr/>
          </p:nvSpPr>
          <p:spPr>
            <a:xfrm>
              <a:off x="1104075" y="3356025"/>
              <a:ext cx="39500" cy="39500"/>
            </a:xfrm>
            <a:custGeom>
              <a:avLst/>
              <a:gdLst/>
              <a:ahLst/>
              <a:cxnLst/>
              <a:rect l="l" t="t" r="r" b="b"/>
              <a:pathLst>
                <a:path w="1580" h="1580" extrusionOk="0">
                  <a:moveTo>
                    <a:pt x="1227" y="1"/>
                  </a:moveTo>
                  <a:lnTo>
                    <a:pt x="0" y="353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" name="Google Shape;4864;p41">
              <a:extLst>
                <a:ext uri="{FF2B5EF4-FFF2-40B4-BE49-F238E27FC236}">
                  <a16:creationId xmlns:a16="http://schemas.microsoft.com/office/drawing/2014/main" id="{4961EB99-962D-4914-861C-CC29EACC5FE2}"/>
                </a:ext>
              </a:extLst>
            </p:cNvPr>
            <p:cNvSpPr/>
            <p:nvPr/>
          </p:nvSpPr>
          <p:spPr>
            <a:xfrm>
              <a:off x="1681750" y="3673125"/>
              <a:ext cx="70200" cy="70225"/>
            </a:xfrm>
            <a:custGeom>
              <a:avLst/>
              <a:gdLst/>
              <a:ahLst/>
              <a:cxnLst/>
              <a:rect l="l" t="t" r="r" b="b"/>
              <a:pathLst>
                <a:path w="2808" h="2809" extrusionOk="0">
                  <a:moveTo>
                    <a:pt x="2183" y="1"/>
                  </a:moveTo>
                  <a:lnTo>
                    <a:pt x="0" y="626"/>
                  </a:lnTo>
                  <a:lnTo>
                    <a:pt x="626" y="2808"/>
                  </a:lnTo>
                  <a:lnTo>
                    <a:pt x="2808" y="2182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" name="Google Shape;4865;p41">
              <a:extLst>
                <a:ext uri="{FF2B5EF4-FFF2-40B4-BE49-F238E27FC236}">
                  <a16:creationId xmlns:a16="http://schemas.microsoft.com/office/drawing/2014/main" id="{111FFCF8-838E-4D40-9B14-899747AB073F}"/>
                </a:ext>
              </a:extLst>
            </p:cNvPr>
            <p:cNvSpPr/>
            <p:nvPr/>
          </p:nvSpPr>
          <p:spPr>
            <a:xfrm>
              <a:off x="1697100" y="36884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1228" y="1"/>
                  </a:moveTo>
                  <a:lnTo>
                    <a:pt x="1" y="353"/>
                  </a:lnTo>
                  <a:lnTo>
                    <a:pt x="352" y="1581"/>
                  </a:lnTo>
                  <a:lnTo>
                    <a:pt x="1580" y="1229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" name="Google Shape;4866;p41">
              <a:extLst>
                <a:ext uri="{FF2B5EF4-FFF2-40B4-BE49-F238E27FC236}">
                  <a16:creationId xmlns:a16="http://schemas.microsoft.com/office/drawing/2014/main" id="{D618FB7E-AF7F-4DA2-B1D9-81714B38B5AD}"/>
                </a:ext>
              </a:extLst>
            </p:cNvPr>
            <p:cNvSpPr/>
            <p:nvPr/>
          </p:nvSpPr>
          <p:spPr>
            <a:xfrm>
              <a:off x="908550" y="3564750"/>
              <a:ext cx="1660900" cy="1520425"/>
            </a:xfrm>
            <a:custGeom>
              <a:avLst/>
              <a:gdLst/>
              <a:ahLst/>
              <a:cxnLst/>
              <a:rect l="l" t="t" r="r" b="b"/>
              <a:pathLst>
                <a:path w="66436" h="60817" extrusionOk="0">
                  <a:moveTo>
                    <a:pt x="47016" y="0"/>
                  </a:moveTo>
                  <a:lnTo>
                    <a:pt x="0" y="33827"/>
                  </a:lnTo>
                  <a:lnTo>
                    <a:pt x="19419" y="60817"/>
                  </a:lnTo>
                  <a:lnTo>
                    <a:pt x="66435" y="26991"/>
                  </a:lnTo>
                  <a:lnTo>
                    <a:pt x="47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" name="Google Shape;4867;p41">
              <a:extLst>
                <a:ext uri="{FF2B5EF4-FFF2-40B4-BE49-F238E27FC236}">
                  <a16:creationId xmlns:a16="http://schemas.microsoft.com/office/drawing/2014/main" id="{0DEEBAC9-7F48-4176-9FF5-5A4CB94F89D9}"/>
                </a:ext>
              </a:extLst>
            </p:cNvPr>
            <p:cNvSpPr/>
            <p:nvPr/>
          </p:nvSpPr>
          <p:spPr>
            <a:xfrm>
              <a:off x="2039450" y="3561900"/>
              <a:ext cx="574425" cy="680750"/>
            </a:xfrm>
            <a:custGeom>
              <a:avLst/>
              <a:gdLst/>
              <a:ahLst/>
              <a:cxnLst/>
              <a:rect l="l" t="t" r="r" b="b"/>
              <a:pathLst>
                <a:path w="22977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22976" y="15682"/>
                  </a:lnTo>
                  <a:lnTo>
                    <a:pt x="13180" y="2066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" name="Google Shape;4868;p41">
              <a:extLst>
                <a:ext uri="{FF2B5EF4-FFF2-40B4-BE49-F238E27FC236}">
                  <a16:creationId xmlns:a16="http://schemas.microsoft.com/office/drawing/2014/main" id="{DA8C2643-23AF-4C1F-8286-C01F563B5221}"/>
                </a:ext>
              </a:extLst>
            </p:cNvPr>
            <p:cNvSpPr/>
            <p:nvPr/>
          </p:nvSpPr>
          <p:spPr>
            <a:xfrm>
              <a:off x="2039450" y="3561900"/>
              <a:ext cx="532100" cy="680750"/>
            </a:xfrm>
            <a:custGeom>
              <a:avLst/>
              <a:gdLst/>
              <a:ahLst/>
              <a:cxnLst/>
              <a:rect l="l" t="t" r="r" b="b"/>
              <a:pathLst>
                <a:path w="21284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" name="Google Shape;4869;p41">
              <a:extLst>
                <a:ext uri="{FF2B5EF4-FFF2-40B4-BE49-F238E27FC236}">
                  <a16:creationId xmlns:a16="http://schemas.microsoft.com/office/drawing/2014/main" id="{458D19B0-43ED-446F-8DA2-6141476FF811}"/>
                </a:ext>
              </a:extLst>
            </p:cNvPr>
            <p:cNvSpPr/>
            <p:nvPr/>
          </p:nvSpPr>
          <p:spPr>
            <a:xfrm>
              <a:off x="2039475" y="3749100"/>
              <a:ext cx="432475" cy="449450"/>
            </a:xfrm>
            <a:custGeom>
              <a:avLst/>
              <a:gdLst/>
              <a:ahLst/>
              <a:cxnLst/>
              <a:rect l="l" t="t" r="r" b="b"/>
              <a:pathLst>
                <a:path w="17299" h="17978" extrusionOk="0">
                  <a:moveTo>
                    <a:pt x="6210" y="0"/>
                  </a:moveTo>
                  <a:cubicBezTo>
                    <a:pt x="4252" y="0"/>
                    <a:pt x="2274" y="588"/>
                    <a:pt x="558" y="1810"/>
                  </a:cubicBezTo>
                  <a:cubicBezTo>
                    <a:pt x="468" y="1875"/>
                    <a:pt x="389" y="1946"/>
                    <a:pt x="301" y="2012"/>
                  </a:cubicBezTo>
                  <a:lnTo>
                    <a:pt x="1" y="4062"/>
                  </a:lnTo>
                  <a:lnTo>
                    <a:pt x="9795" y="17676"/>
                  </a:lnTo>
                  <a:lnTo>
                    <a:pt x="11468" y="17977"/>
                  </a:lnTo>
                  <a:cubicBezTo>
                    <a:pt x="11605" y="17890"/>
                    <a:pt x="11746" y="17809"/>
                    <a:pt x="11882" y="17713"/>
                  </a:cubicBezTo>
                  <a:cubicBezTo>
                    <a:pt x="16273" y="14586"/>
                    <a:pt x="17298" y="8491"/>
                    <a:pt x="14171" y="4101"/>
                  </a:cubicBezTo>
                  <a:cubicBezTo>
                    <a:pt x="12266" y="1426"/>
                    <a:pt x="9261" y="0"/>
                    <a:pt x="621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" name="Google Shape;4870;p41">
              <a:extLst>
                <a:ext uri="{FF2B5EF4-FFF2-40B4-BE49-F238E27FC236}">
                  <a16:creationId xmlns:a16="http://schemas.microsoft.com/office/drawing/2014/main" id="{602749C3-80BF-4372-8609-811F0C95E0C6}"/>
                </a:ext>
              </a:extLst>
            </p:cNvPr>
            <p:cNvSpPr/>
            <p:nvPr/>
          </p:nvSpPr>
          <p:spPr>
            <a:xfrm>
              <a:off x="1062575" y="3834800"/>
              <a:ext cx="1185650" cy="1099125"/>
            </a:xfrm>
            <a:custGeom>
              <a:avLst/>
              <a:gdLst/>
              <a:ahLst/>
              <a:cxnLst/>
              <a:rect l="l" t="t" r="r" b="b"/>
              <a:pathLst>
                <a:path w="47426" h="43965" extrusionOk="0">
                  <a:moveTo>
                    <a:pt x="30256" y="0"/>
                  </a:moveTo>
                  <a:lnTo>
                    <a:pt x="851" y="21158"/>
                  </a:lnTo>
                  <a:cubicBezTo>
                    <a:pt x="1861" y="22653"/>
                    <a:pt x="1510" y="24688"/>
                    <a:pt x="35" y="25748"/>
                  </a:cubicBezTo>
                  <a:cubicBezTo>
                    <a:pt x="24" y="25756"/>
                    <a:pt x="12" y="25763"/>
                    <a:pt x="1" y="25770"/>
                  </a:cubicBezTo>
                  <a:lnTo>
                    <a:pt x="12560" y="43227"/>
                  </a:lnTo>
                  <a:cubicBezTo>
                    <a:pt x="12570" y="43220"/>
                    <a:pt x="12579" y="43211"/>
                    <a:pt x="12590" y="43201"/>
                  </a:cubicBezTo>
                  <a:cubicBezTo>
                    <a:pt x="13182" y="42776"/>
                    <a:pt x="13865" y="42571"/>
                    <a:pt x="14542" y="42571"/>
                  </a:cubicBezTo>
                  <a:cubicBezTo>
                    <a:pt x="15583" y="42571"/>
                    <a:pt x="16609" y="43055"/>
                    <a:pt x="17264" y="43965"/>
                  </a:cubicBezTo>
                  <a:lnTo>
                    <a:pt x="46661" y="22813"/>
                  </a:lnTo>
                  <a:cubicBezTo>
                    <a:pt x="45582" y="21313"/>
                    <a:pt x="45923" y="19220"/>
                    <a:pt x="47425" y="18141"/>
                  </a:cubicBezTo>
                  <a:lnTo>
                    <a:pt x="34869" y="687"/>
                  </a:lnTo>
                  <a:cubicBezTo>
                    <a:pt x="34278" y="1112"/>
                    <a:pt x="33595" y="1316"/>
                    <a:pt x="32920" y="1316"/>
                  </a:cubicBezTo>
                  <a:cubicBezTo>
                    <a:pt x="31909" y="1316"/>
                    <a:pt x="30913" y="859"/>
                    <a:pt x="30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" name="Google Shape;4871;p41">
              <a:extLst>
                <a:ext uri="{FF2B5EF4-FFF2-40B4-BE49-F238E27FC236}">
                  <a16:creationId xmlns:a16="http://schemas.microsoft.com/office/drawing/2014/main" id="{F567E865-0BF0-4AE7-A357-571153A85162}"/>
                </a:ext>
              </a:extLst>
            </p:cNvPr>
            <p:cNvSpPr/>
            <p:nvPr/>
          </p:nvSpPr>
          <p:spPr>
            <a:xfrm>
              <a:off x="1341025" y="4104200"/>
              <a:ext cx="648500" cy="553350"/>
            </a:xfrm>
            <a:custGeom>
              <a:avLst/>
              <a:gdLst/>
              <a:ahLst/>
              <a:cxnLst/>
              <a:rect l="l" t="t" r="r" b="b"/>
              <a:pathLst>
                <a:path w="25940" h="22134" extrusionOk="0">
                  <a:moveTo>
                    <a:pt x="11839" y="4029"/>
                  </a:moveTo>
                  <a:cubicBezTo>
                    <a:pt x="11846" y="4029"/>
                    <a:pt x="11853" y="4030"/>
                    <a:pt x="11860" y="4031"/>
                  </a:cubicBezTo>
                  <a:cubicBezTo>
                    <a:pt x="11899" y="4037"/>
                    <a:pt x="11928" y="4055"/>
                    <a:pt x="11949" y="4086"/>
                  </a:cubicBezTo>
                  <a:cubicBezTo>
                    <a:pt x="11971" y="4116"/>
                    <a:pt x="11979" y="4147"/>
                    <a:pt x="11972" y="4183"/>
                  </a:cubicBezTo>
                  <a:lnTo>
                    <a:pt x="11951" y="4313"/>
                  </a:lnTo>
                  <a:lnTo>
                    <a:pt x="11822" y="4292"/>
                  </a:lnTo>
                  <a:cubicBezTo>
                    <a:pt x="11782" y="4288"/>
                    <a:pt x="11756" y="4270"/>
                    <a:pt x="11731" y="4239"/>
                  </a:cubicBezTo>
                  <a:cubicBezTo>
                    <a:pt x="11710" y="4209"/>
                    <a:pt x="11703" y="4179"/>
                    <a:pt x="11710" y="4140"/>
                  </a:cubicBezTo>
                  <a:cubicBezTo>
                    <a:pt x="11720" y="4076"/>
                    <a:pt x="11779" y="4029"/>
                    <a:pt x="11839" y="4029"/>
                  </a:cubicBezTo>
                  <a:close/>
                  <a:moveTo>
                    <a:pt x="19600" y="14947"/>
                  </a:moveTo>
                  <a:lnTo>
                    <a:pt x="19733" y="14968"/>
                  </a:lnTo>
                  <a:cubicBezTo>
                    <a:pt x="19769" y="14974"/>
                    <a:pt x="19798" y="14994"/>
                    <a:pt x="19819" y="15023"/>
                  </a:cubicBezTo>
                  <a:cubicBezTo>
                    <a:pt x="19841" y="15053"/>
                    <a:pt x="19848" y="15086"/>
                    <a:pt x="19842" y="15121"/>
                  </a:cubicBezTo>
                  <a:cubicBezTo>
                    <a:pt x="19836" y="15157"/>
                    <a:pt x="19819" y="15186"/>
                    <a:pt x="19789" y="15207"/>
                  </a:cubicBezTo>
                  <a:cubicBezTo>
                    <a:pt x="19765" y="15224"/>
                    <a:pt x="19740" y="15233"/>
                    <a:pt x="19713" y="15233"/>
                  </a:cubicBezTo>
                  <a:cubicBezTo>
                    <a:pt x="19705" y="15233"/>
                    <a:pt x="19697" y="15232"/>
                    <a:pt x="19689" y="15230"/>
                  </a:cubicBezTo>
                  <a:cubicBezTo>
                    <a:pt x="19650" y="15225"/>
                    <a:pt x="19624" y="15207"/>
                    <a:pt x="19603" y="15179"/>
                  </a:cubicBezTo>
                  <a:cubicBezTo>
                    <a:pt x="19590" y="15152"/>
                    <a:pt x="19574" y="15116"/>
                    <a:pt x="19578" y="15078"/>
                  </a:cubicBezTo>
                  <a:lnTo>
                    <a:pt x="19600" y="14947"/>
                  </a:lnTo>
                  <a:close/>
                  <a:moveTo>
                    <a:pt x="11845" y="1"/>
                  </a:moveTo>
                  <a:cubicBezTo>
                    <a:pt x="9842" y="1"/>
                    <a:pt x="8069" y="1454"/>
                    <a:pt x="7736" y="3494"/>
                  </a:cubicBezTo>
                  <a:cubicBezTo>
                    <a:pt x="7558" y="4584"/>
                    <a:pt x="7812" y="5679"/>
                    <a:pt x="8454" y="6581"/>
                  </a:cubicBezTo>
                  <a:cubicBezTo>
                    <a:pt x="8475" y="6610"/>
                    <a:pt x="8492" y="6637"/>
                    <a:pt x="8512" y="6663"/>
                  </a:cubicBezTo>
                  <a:cubicBezTo>
                    <a:pt x="8054" y="6754"/>
                    <a:pt x="7617" y="6945"/>
                    <a:pt x="7224" y="7226"/>
                  </a:cubicBezTo>
                  <a:cubicBezTo>
                    <a:pt x="6504" y="7743"/>
                    <a:pt x="6030" y="8511"/>
                    <a:pt x="5888" y="9386"/>
                  </a:cubicBezTo>
                  <a:cubicBezTo>
                    <a:pt x="5745" y="10257"/>
                    <a:pt x="5948" y="11130"/>
                    <a:pt x="6460" y="11848"/>
                  </a:cubicBezTo>
                  <a:cubicBezTo>
                    <a:pt x="6463" y="11854"/>
                    <a:pt x="6467" y="11857"/>
                    <a:pt x="6470" y="11862"/>
                  </a:cubicBezTo>
                  <a:cubicBezTo>
                    <a:pt x="6625" y="12076"/>
                    <a:pt x="6805" y="12259"/>
                    <a:pt x="6999" y="12428"/>
                  </a:cubicBezTo>
                  <a:cubicBezTo>
                    <a:pt x="6641" y="12522"/>
                    <a:pt x="6291" y="12672"/>
                    <a:pt x="5973" y="12901"/>
                  </a:cubicBezTo>
                  <a:cubicBezTo>
                    <a:pt x="5530" y="13220"/>
                    <a:pt x="5199" y="13647"/>
                    <a:pt x="4980" y="14130"/>
                  </a:cubicBezTo>
                  <a:lnTo>
                    <a:pt x="2034" y="14924"/>
                  </a:lnTo>
                  <a:cubicBezTo>
                    <a:pt x="1222" y="15144"/>
                    <a:pt x="565" y="15749"/>
                    <a:pt x="281" y="16543"/>
                  </a:cubicBezTo>
                  <a:cubicBezTo>
                    <a:pt x="0" y="17333"/>
                    <a:pt x="122" y="18212"/>
                    <a:pt x="610" y="18894"/>
                  </a:cubicBezTo>
                  <a:cubicBezTo>
                    <a:pt x="612" y="18898"/>
                    <a:pt x="615" y="18901"/>
                    <a:pt x="617" y="18905"/>
                  </a:cubicBezTo>
                  <a:lnTo>
                    <a:pt x="2172" y="21065"/>
                  </a:lnTo>
                  <a:cubicBezTo>
                    <a:pt x="2655" y="21737"/>
                    <a:pt x="3431" y="22133"/>
                    <a:pt x="4258" y="22133"/>
                  </a:cubicBezTo>
                  <a:cubicBezTo>
                    <a:pt x="4274" y="22133"/>
                    <a:pt x="4290" y="22133"/>
                    <a:pt x="4306" y="22133"/>
                  </a:cubicBezTo>
                  <a:cubicBezTo>
                    <a:pt x="5149" y="22117"/>
                    <a:pt x="5931" y="21689"/>
                    <a:pt x="6397" y="20986"/>
                  </a:cubicBezTo>
                  <a:lnTo>
                    <a:pt x="8087" y="18442"/>
                  </a:lnTo>
                  <a:cubicBezTo>
                    <a:pt x="8604" y="18391"/>
                    <a:pt x="9114" y="18219"/>
                    <a:pt x="9566" y="17895"/>
                  </a:cubicBezTo>
                  <a:cubicBezTo>
                    <a:pt x="9888" y="17663"/>
                    <a:pt x="10153" y="17375"/>
                    <a:pt x="10361" y="17051"/>
                  </a:cubicBezTo>
                  <a:cubicBezTo>
                    <a:pt x="10466" y="17347"/>
                    <a:pt x="10614" y="17631"/>
                    <a:pt x="10811" y="17892"/>
                  </a:cubicBezTo>
                  <a:cubicBezTo>
                    <a:pt x="11329" y="18613"/>
                    <a:pt x="12097" y="19087"/>
                    <a:pt x="12971" y="19231"/>
                  </a:cubicBezTo>
                  <a:cubicBezTo>
                    <a:pt x="13152" y="19260"/>
                    <a:pt x="13334" y="19275"/>
                    <a:pt x="13514" y="19275"/>
                  </a:cubicBezTo>
                  <a:cubicBezTo>
                    <a:pt x="14204" y="19275"/>
                    <a:pt x="14874" y="19059"/>
                    <a:pt x="15446" y="18649"/>
                  </a:cubicBezTo>
                  <a:cubicBezTo>
                    <a:pt x="15836" y="18368"/>
                    <a:pt x="16156" y="18012"/>
                    <a:pt x="16388" y="17605"/>
                  </a:cubicBezTo>
                  <a:cubicBezTo>
                    <a:pt x="17036" y="18470"/>
                    <a:pt x="17976" y="19037"/>
                    <a:pt x="19045" y="19210"/>
                  </a:cubicBezTo>
                  <a:cubicBezTo>
                    <a:pt x="19268" y="19247"/>
                    <a:pt x="19492" y="19264"/>
                    <a:pt x="19714" y="19264"/>
                  </a:cubicBezTo>
                  <a:cubicBezTo>
                    <a:pt x="20578" y="19264"/>
                    <a:pt x="21423" y="18994"/>
                    <a:pt x="22141" y="18477"/>
                  </a:cubicBezTo>
                  <a:cubicBezTo>
                    <a:pt x="23044" y="17826"/>
                    <a:pt x="23640" y="16866"/>
                    <a:pt x="23819" y="15769"/>
                  </a:cubicBezTo>
                  <a:cubicBezTo>
                    <a:pt x="23996" y="14696"/>
                    <a:pt x="23749" y="13619"/>
                    <a:pt x="23130" y="12728"/>
                  </a:cubicBezTo>
                  <a:cubicBezTo>
                    <a:pt x="23603" y="12639"/>
                    <a:pt x="24056" y="12446"/>
                    <a:pt x="24459" y="12158"/>
                  </a:cubicBezTo>
                  <a:cubicBezTo>
                    <a:pt x="25180" y="11640"/>
                    <a:pt x="25654" y="10872"/>
                    <a:pt x="25797" y="9998"/>
                  </a:cubicBezTo>
                  <a:cubicBezTo>
                    <a:pt x="25939" y="9126"/>
                    <a:pt x="25736" y="8253"/>
                    <a:pt x="25225" y="7537"/>
                  </a:cubicBezTo>
                  <a:cubicBezTo>
                    <a:pt x="25223" y="7533"/>
                    <a:pt x="25218" y="7528"/>
                    <a:pt x="25215" y="7522"/>
                  </a:cubicBezTo>
                  <a:cubicBezTo>
                    <a:pt x="24697" y="6803"/>
                    <a:pt x="23928" y="6329"/>
                    <a:pt x="23054" y="6187"/>
                  </a:cubicBezTo>
                  <a:lnTo>
                    <a:pt x="21148" y="5874"/>
                  </a:lnTo>
                  <a:lnTo>
                    <a:pt x="21459" y="3968"/>
                  </a:lnTo>
                  <a:cubicBezTo>
                    <a:pt x="21602" y="3098"/>
                    <a:pt x="21397" y="2225"/>
                    <a:pt x="20887" y="1507"/>
                  </a:cubicBezTo>
                  <a:cubicBezTo>
                    <a:pt x="20883" y="1501"/>
                    <a:pt x="20880" y="1499"/>
                    <a:pt x="20876" y="1493"/>
                  </a:cubicBezTo>
                  <a:cubicBezTo>
                    <a:pt x="20358" y="772"/>
                    <a:pt x="19591" y="298"/>
                    <a:pt x="18716" y="154"/>
                  </a:cubicBezTo>
                  <a:cubicBezTo>
                    <a:pt x="18536" y="125"/>
                    <a:pt x="18355" y="111"/>
                    <a:pt x="18176" y="111"/>
                  </a:cubicBezTo>
                  <a:cubicBezTo>
                    <a:pt x="17486" y="111"/>
                    <a:pt x="16814" y="325"/>
                    <a:pt x="16242" y="736"/>
                  </a:cubicBezTo>
                  <a:cubicBezTo>
                    <a:pt x="15838" y="1027"/>
                    <a:pt x="15512" y="1394"/>
                    <a:pt x="15279" y="1815"/>
                  </a:cubicBezTo>
                  <a:cubicBezTo>
                    <a:pt x="15262" y="1787"/>
                    <a:pt x="15241" y="1759"/>
                    <a:pt x="15221" y="1732"/>
                  </a:cubicBezTo>
                  <a:cubicBezTo>
                    <a:pt x="14572" y="829"/>
                    <a:pt x="13612" y="233"/>
                    <a:pt x="12515" y="55"/>
                  </a:cubicBezTo>
                  <a:cubicBezTo>
                    <a:pt x="12290" y="19"/>
                    <a:pt x="12066" y="1"/>
                    <a:pt x="11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" name="Google Shape;4872;p41">
              <a:extLst>
                <a:ext uri="{FF2B5EF4-FFF2-40B4-BE49-F238E27FC236}">
                  <a16:creationId xmlns:a16="http://schemas.microsoft.com/office/drawing/2014/main" id="{E3DF8393-71C5-47E9-BF64-DD0F52353E19}"/>
                </a:ext>
              </a:extLst>
            </p:cNvPr>
            <p:cNvSpPr/>
            <p:nvPr/>
          </p:nvSpPr>
          <p:spPr>
            <a:xfrm>
              <a:off x="1523750" y="4142200"/>
              <a:ext cx="426600" cy="405800"/>
            </a:xfrm>
            <a:custGeom>
              <a:avLst/>
              <a:gdLst/>
              <a:ahLst/>
              <a:cxnLst/>
              <a:rect l="l" t="t" r="r" b="b"/>
              <a:pathLst>
                <a:path w="17064" h="16232" extrusionOk="0">
                  <a:moveTo>
                    <a:pt x="4533" y="988"/>
                  </a:moveTo>
                  <a:cubicBezTo>
                    <a:pt x="4621" y="988"/>
                    <a:pt x="4710" y="995"/>
                    <a:pt x="4799" y="1009"/>
                  </a:cubicBezTo>
                  <a:cubicBezTo>
                    <a:pt x="5249" y="1084"/>
                    <a:pt x="5626" y="1332"/>
                    <a:pt x="5874" y="1676"/>
                  </a:cubicBezTo>
                  <a:cubicBezTo>
                    <a:pt x="6121" y="2021"/>
                    <a:pt x="6238" y="2458"/>
                    <a:pt x="6164" y="2907"/>
                  </a:cubicBezTo>
                  <a:lnTo>
                    <a:pt x="5902" y="4523"/>
                  </a:lnTo>
                  <a:cubicBezTo>
                    <a:pt x="5894" y="4529"/>
                    <a:pt x="5889" y="4532"/>
                    <a:pt x="5882" y="4538"/>
                  </a:cubicBezTo>
                  <a:lnTo>
                    <a:pt x="4268" y="4274"/>
                  </a:lnTo>
                  <a:cubicBezTo>
                    <a:pt x="3832" y="4202"/>
                    <a:pt x="3448" y="3966"/>
                    <a:pt x="3190" y="3608"/>
                  </a:cubicBezTo>
                  <a:cubicBezTo>
                    <a:pt x="2932" y="3249"/>
                    <a:pt x="2830" y="2812"/>
                    <a:pt x="2900" y="2375"/>
                  </a:cubicBezTo>
                  <a:cubicBezTo>
                    <a:pt x="3032" y="1564"/>
                    <a:pt x="3736" y="988"/>
                    <a:pt x="4533" y="988"/>
                  </a:cubicBezTo>
                  <a:close/>
                  <a:moveTo>
                    <a:pt x="10871" y="1100"/>
                  </a:moveTo>
                  <a:cubicBezTo>
                    <a:pt x="10914" y="1100"/>
                    <a:pt x="10957" y="1104"/>
                    <a:pt x="11001" y="1111"/>
                  </a:cubicBezTo>
                  <a:cubicBezTo>
                    <a:pt x="11444" y="1183"/>
                    <a:pt x="11743" y="1600"/>
                    <a:pt x="11672" y="2042"/>
                  </a:cubicBezTo>
                  <a:lnTo>
                    <a:pt x="11150" y="5241"/>
                  </a:lnTo>
                  <a:lnTo>
                    <a:pt x="9549" y="4981"/>
                  </a:lnTo>
                  <a:lnTo>
                    <a:pt x="10069" y="1780"/>
                  </a:lnTo>
                  <a:cubicBezTo>
                    <a:pt x="10134" y="1384"/>
                    <a:pt x="10481" y="1100"/>
                    <a:pt x="10871" y="1100"/>
                  </a:cubicBezTo>
                  <a:close/>
                  <a:moveTo>
                    <a:pt x="6605" y="5501"/>
                  </a:moveTo>
                  <a:lnTo>
                    <a:pt x="8362" y="5787"/>
                  </a:lnTo>
                  <a:lnTo>
                    <a:pt x="8073" y="7563"/>
                  </a:lnTo>
                  <a:lnTo>
                    <a:pt x="6297" y="7272"/>
                  </a:lnTo>
                  <a:lnTo>
                    <a:pt x="6584" y="5515"/>
                  </a:lnTo>
                  <a:lnTo>
                    <a:pt x="6594" y="5509"/>
                  </a:lnTo>
                  <a:cubicBezTo>
                    <a:pt x="6600" y="5507"/>
                    <a:pt x="6601" y="5504"/>
                    <a:pt x="6605" y="5501"/>
                  </a:cubicBezTo>
                  <a:close/>
                  <a:moveTo>
                    <a:pt x="9337" y="5945"/>
                  </a:moveTo>
                  <a:lnTo>
                    <a:pt x="11113" y="6236"/>
                  </a:lnTo>
                  <a:lnTo>
                    <a:pt x="10822" y="8012"/>
                  </a:lnTo>
                  <a:lnTo>
                    <a:pt x="9048" y="7721"/>
                  </a:lnTo>
                  <a:lnTo>
                    <a:pt x="9337" y="5945"/>
                  </a:lnTo>
                  <a:close/>
                  <a:moveTo>
                    <a:pt x="12054" y="6604"/>
                  </a:moveTo>
                  <a:lnTo>
                    <a:pt x="15341" y="7140"/>
                  </a:lnTo>
                  <a:cubicBezTo>
                    <a:pt x="15554" y="7175"/>
                    <a:pt x="15742" y="7291"/>
                    <a:pt x="15870" y="7467"/>
                  </a:cubicBezTo>
                  <a:cubicBezTo>
                    <a:pt x="15996" y="7642"/>
                    <a:pt x="16046" y="7857"/>
                    <a:pt x="16010" y="8072"/>
                  </a:cubicBezTo>
                  <a:cubicBezTo>
                    <a:pt x="15946" y="8470"/>
                    <a:pt x="15600" y="8752"/>
                    <a:pt x="15209" y="8752"/>
                  </a:cubicBezTo>
                  <a:cubicBezTo>
                    <a:pt x="15166" y="8752"/>
                    <a:pt x="15123" y="8749"/>
                    <a:pt x="15079" y="8741"/>
                  </a:cubicBezTo>
                  <a:lnTo>
                    <a:pt x="11794" y="8207"/>
                  </a:lnTo>
                  <a:lnTo>
                    <a:pt x="12054" y="6604"/>
                  </a:lnTo>
                  <a:close/>
                  <a:moveTo>
                    <a:pt x="1856" y="7587"/>
                  </a:moveTo>
                  <a:cubicBezTo>
                    <a:pt x="1899" y="7587"/>
                    <a:pt x="1942" y="7591"/>
                    <a:pt x="1986" y="7598"/>
                  </a:cubicBezTo>
                  <a:lnTo>
                    <a:pt x="5161" y="8115"/>
                  </a:lnTo>
                  <a:lnTo>
                    <a:pt x="4900" y="9717"/>
                  </a:lnTo>
                  <a:lnTo>
                    <a:pt x="1725" y="9199"/>
                  </a:lnTo>
                  <a:cubicBezTo>
                    <a:pt x="1282" y="9127"/>
                    <a:pt x="983" y="8710"/>
                    <a:pt x="1054" y="8267"/>
                  </a:cubicBezTo>
                  <a:cubicBezTo>
                    <a:pt x="1119" y="7871"/>
                    <a:pt x="1466" y="7587"/>
                    <a:pt x="1856" y="7587"/>
                  </a:cubicBezTo>
                  <a:close/>
                  <a:moveTo>
                    <a:pt x="6139" y="8248"/>
                  </a:moveTo>
                  <a:lnTo>
                    <a:pt x="7915" y="8538"/>
                  </a:lnTo>
                  <a:lnTo>
                    <a:pt x="7624" y="10314"/>
                  </a:lnTo>
                  <a:lnTo>
                    <a:pt x="5849" y="10023"/>
                  </a:lnTo>
                  <a:lnTo>
                    <a:pt x="6139" y="8248"/>
                  </a:lnTo>
                  <a:close/>
                  <a:moveTo>
                    <a:pt x="8891" y="8697"/>
                  </a:moveTo>
                  <a:lnTo>
                    <a:pt x="10667" y="8988"/>
                  </a:lnTo>
                  <a:lnTo>
                    <a:pt x="10390" y="10682"/>
                  </a:lnTo>
                  <a:cubicBezTo>
                    <a:pt x="10355" y="10702"/>
                    <a:pt x="10325" y="10724"/>
                    <a:pt x="10296" y="10749"/>
                  </a:cubicBezTo>
                  <a:lnTo>
                    <a:pt x="8600" y="10473"/>
                  </a:lnTo>
                  <a:lnTo>
                    <a:pt x="8891" y="8697"/>
                  </a:lnTo>
                  <a:close/>
                  <a:moveTo>
                    <a:pt x="11114" y="11692"/>
                  </a:moveTo>
                  <a:lnTo>
                    <a:pt x="12668" y="11945"/>
                  </a:lnTo>
                  <a:cubicBezTo>
                    <a:pt x="13567" y="12092"/>
                    <a:pt x="14180" y="12945"/>
                    <a:pt x="14032" y="13844"/>
                  </a:cubicBezTo>
                  <a:cubicBezTo>
                    <a:pt x="13901" y="14655"/>
                    <a:pt x="13198" y="15233"/>
                    <a:pt x="12404" y="15233"/>
                  </a:cubicBezTo>
                  <a:cubicBezTo>
                    <a:pt x="12316" y="15233"/>
                    <a:pt x="12226" y="15226"/>
                    <a:pt x="12136" y="15211"/>
                  </a:cubicBezTo>
                  <a:cubicBezTo>
                    <a:pt x="11700" y="15139"/>
                    <a:pt x="11316" y="14903"/>
                    <a:pt x="11058" y="14545"/>
                  </a:cubicBezTo>
                  <a:cubicBezTo>
                    <a:pt x="10800" y="14186"/>
                    <a:pt x="10699" y="13749"/>
                    <a:pt x="10769" y="13312"/>
                  </a:cubicBezTo>
                  <a:lnTo>
                    <a:pt x="11021" y="11758"/>
                  </a:lnTo>
                  <a:cubicBezTo>
                    <a:pt x="11037" y="11750"/>
                    <a:pt x="11055" y="11741"/>
                    <a:pt x="11071" y="11730"/>
                  </a:cubicBezTo>
                  <a:cubicBezTo>
                    <a:pt x="11087" y="11720"/>
                    <a:pt x="11100" y="11705"/>
                    <a:pt x="11114" y="11692"/>
                  </a:cubicBezTo>
                  <a:close/>
                  <a:moveTo>
                    <a:pt x="5925" y="11039"/>
                  </a:moveTo>
                  <a:lnTo>
                    <a:pt x="7525" y="11301"/>
                  </a:lnTo>
                  <a:lnTo>
                    <a:pt x="6994" y="14559"/>
                  </a:lnTo>
                  <a:cubicBezTo>
                    <a:pt x="6929" y="14957"/>
                    <a:pt x="6583" y="15240"/>
                    <a:pt x="6193" y="15240"/>
                  </a:cubicBezTo>
                  <a:cubicBezTo>
                    <a:pt x="6149" y="15240"/>
                    <a:pt x="6106" y="15237"/>
                    <a:pt x="6062" y="15230"/>
                  </a:cubicBezTo>
                  <a:cubicBezTo>
                    <a:pt x="5849" y="15195"/>
                    <a:pt x="5661" y="15079"/>
                    <a:pt x="5533" y="14901"/>
                  </a:cubicBezTo>
                  <a:cubicBezTo>
                    <a:pt x="5407" y="14727"/>
                    <a:pt x="5357" y="14512"/>
                    <a:pt x="5393" y="14298"/>
                  </a:cubicBezTo>
                  <a:lnTo>
                    <a:pt x="5925" y="11039"/>
                  </a:lnTo>
                  <a:close/>
                  <a:moveTo>
                    <a:pt x="4534" y="0"/>
                  </a:moveTo>
                  <a:cubicBezTo>
                    <a:pt x="3262" y="0"/>
                    <a:pt x="2139" y="923"/>
                    <a:pt x="1927" y="2217"/>
                  </a:cubicBezTo>
                  <a:cubicBezTo>
                    <a:pt x="1813" y="2914"/>
                    <a:pt x="1977" y="3613"/>
                    <a:pt x="2389" y="4187"/>
                  </a:cubicBezTo>
                  <a:cubicBezTo>
                    <a:pt x="2801" y="4760"/>
                    <a:pt x="3412" y="5137"/>
                    <a:pt x="4109" y="5250"/>
                  </a:cubicBezTo>
                  <a:lnTo>
                    <a:pt x="5589" y="5492"/>
                  </a:lnTo>
                  <a:lnTo>
                    <a:pt x="5320" y="7140"/>
                  </a:lnTo>
                  <a:lnTo>
                    <a:pt x="2145" y="6623"/>
                  </a:lnTo>
                  <a:cubicBezTo>
                    <a:pt x="2046" y="6607"/>
                    <a:pt x="1948" y="6599"/>
                    <a:pt x="1850" y="6599"/>
                  </a:cubicBezTo>
                  <a:cubicBezTo>
                    <a:pt x="1476" y="6599"/>
                    <a:pt x="1113" y="6715"/>
                    <a:pt x="804" y="6938"/>
                  </a:cubicBezTo>
                  <a:cubicBezTo>
                    <a:pt x="414" y="7219"/>
                    <a:pt x="156" y="7635"/>
                    <a:pt x="78" y="8109"/>
                  </a:cubicBezTo>
                  <a:cubicBezTo>
                    <a:pt x="1" y="8584"/>
                    <a:pt x="113" y="9061"/>
                    <a:pt x="394" y="9451"/>
                  </a:cubicBezTo>
                  <a:cubicBezTo>
                    <a:pt x="675" y="9842"/>
                    <a:pt x="1090" y="10100"/>
                    <a:pt x="1565" y="10177"/>
                  </a:cubicBezTo>
                  <a:lnTo>
                    <a:pt x="4878" y="10718"/>
                  </a:lnTo>
                  <a:cubicBezTo>
                    <a:pt x="4880" y="10719"/>
                    <a:pt x="4880" y="10722"/>
                    <a:pt x="4881" y="10724"/>
                  </a:cubicBezTo>
                  <a:cubicBezTo>
                    <a:pt x="4904" y="10754"/>
                    <a:pt x="4931" y="10782"/>
                    <a:pt x="4960" y="10808"/>
                  </a:cubicBezTo>
                  <a:lnTo>
                    <a:pt x="4417" y="14140"/>
                  </a:lnTo>
                  <a:cubicBezTo>
                    <a:pt x="4341" y="14615"/>
                    <a:pt x="4451" y="15091"/>
                    <a:pt x="4732" y="15482"/>
                  </a:cubicBezTo>
                  <a:cubicBezTo>
                    <a:pt x="5014" y="15872"/>
                    <a:pt x="5430" y="16130"/>
                    <a:pt x="5904" y="16207"/>
                  </a:cubicBezTo>
                  <a:cubicBezTo>
                    <a:pt x="6003" y="16223"/>
                    <a:pt x="6101" y="16231"/>
                    <a:pt x="6198" y="16231"/>
                  </a:cubicBezTo>
                  <a:cubicBezTo>
                    <a:pt x="6573" y="16231"/>
                    <a:pt x="6937" y="16115"/>
                    <a:pt x="7246" y="15892"/>
                  </a:cubicBezTo>
                  <a:cubicBezTo>
                    <a:pt x="7637" y="15611"/>
                    <a:pt x="7895" y="15195"/>
                    <a:pt x="7971" y="14721"/>
                  </a:cubicBezTo>
                  <a:lnTo>
                    <a:pt x="8504" y="11462"/>
                  </a:lnTo>
                  <a:lnTo>
                    <a:pt x="10032" y="11711"/>
                  </a:lnTo>
                  <a:lnTo>
                    <a:pt x="9796" y="13156"/>
                  </a:lnTo>
                  <a:cubicBezTo>
                    <a:pt x="9682" y="13854"/>
                    <a:pt x="9846" y="14552"/>
                    <a:pt x="10257" y="15125"/>
                  </a:cubicBezTo>
                  <a:cubicBezTo>
                    <a:pt x="10670" y="15698"/>
                    <a:pt x="11281" y="16077"/>
                    <a:pt x="11977" y="16190"/>
                  </a:cubicBezTo>
                  <a:cubicBezTo>
                    <a:pt x="12119" y="16213"/>
                    <a:pt x="12259" y="16224"/>
                    <a:pt x="12399" y="16224"/>
                  </a:cubicBezTo>
                  <a:cubicBezTo>
                    <a:pt x="13672" y="16224"/>
                    <a:pt x="14798" y="15301"/>
                    <a:pt x="15010" y="14004"/>
                  </a:cubicBezTo>
                  <a:cubicBezTo>
                    <a:pt x="15243" y="12567"/>
                    <a:pt x="14266" y="11205"/>
                    <a:pt x="12827" y="10971"/>
                  </a:cubicBezTo>
                  <a:lnTo>
                    <a:pt x="11381" y="10735"/>
                  </a:lnTo>
                  <a:lnTo>
                    <a:pt x="11635" y="9181"/>
                  </a:lnTo>
                  <a:lnTo>
                    <a:pt x="14919" y="9716"/>
                  </a:lnTo>
                  <a:cubicBezTo>
                    <a:pt x="15018" y="9732"/>
                    <a:pt x="15117" y="9740"/>
                    <a:pt x="15215" y="9740"/>
                  </a:cubicBezTo>
                  <a:cubicBezTo>
                    <a:pt x="15589" y="9740"/>
                    <a:pt x="15952" y="9624"/>
                    <a:pt x="16261" y="9401"/>
                  </a:cubicBezTo>
                  <a:cubicBezTo>
                    <a:pt x="16652" y="9120"/>
                    <a:pt x="16910" y="8704"/>
                    <a:pt x="16988" y="8230"/>
                  </a:cubicBezTo>
                  <a:cubicBezTo>
                    <a:pt x="17064" y="7755"/>
                    <a:pt x="16953" y="7278"/>
                    <a:pt x="16672" y="6888"/>
                  </a:cubicBezTo>
                  <a:cubicBezTo>
                    <a:pt x="16390" y="6497"/>
                    <a:pt x="15974" y="6239"/>
                    <a:pt x="15500" y="6162"/>
                  </a:cubicBezTo>
                  <a:lnTo>
                    <a:pt x="12126" y="5613"/>
                  </a:lnTo>
                  <a:cubicBezTo>
                    <a:pt x="12119" y="5595"/>
                    <a:pt x="12109" y="5581"/>
                    <a:pt x="12100" y="5567"/>
                  </a:cubicBezTo>
                  <a:lnTo>
                    <a:pt x="12649" y="2202"/>
                  </a:lnTo>
                  <a:cubicBezTo>
                    <a:pt x="12727" y="1726"/>
                    <a:pt x="12615" y="1250"/>
                    <a:pt x="12334" y="859"/>
                  </a:cubicBezTo>
                  <a:cubicBezTo>
                    <a:pt x="12053" y="469"/>
                    <a:pt x="11637" y="211"/>
                    <a:pt x="11163" y="133"/>
                  </a:cubicBezTo>
                  <a:cubicBezTo>
                    <a:pt x="11065" y="118"/>
                    <a:pt x="10967" y="110"/>
                    <a:pt x="10870" y="110"/>
                  </a:cubicBezTo>
                  <a:cubicBezTo>
                    <a:pt x="10495" y="110"/>
                    <a:pt x="10131" y="226"/>
                    <a:pt x="9820" y="449"/>
                  </a:cubicBezTo>
                  <a:cubicBezTo>
                    <a:pt x="9430" y="731"/>
                    <a:pt x="9172" y="1145"/>
                    <a:pt x="9095" y="1621"/>
                  </a:cubicBezTo>
                  <a:lnTo>
                    <a:pt x="8573" y="4820"/>
                  </a:lnTo>
                  <a:lnTo>
                    <a:pt x="6901" y="4548"/>
                  </a:lnTo>
                  <a:lnTo>
                    <a:pt x="7143" y="3069"/>
                  </a:lnTo>
                  <a:cubicBezTo>
                    <a:pt x="7376" y="1631"/>
                    <a:pt x="6399" y="270"/>
                    <a:pt x="4960" y="34"/>
                  </a:cubicBezTo>
                  <a:cubicBezTo>
                    <a:pt x="4817" y="11"/>
                    <a:pt x="4675" y="0"/>
                    <a:pt x="4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" name="Google Shape;4873;p41">
              <a:extLst>
                <a:ext uri="{FF2B5EF4-FFF2-40B4-BE49-F238E27FC236}">
                  <a16:creationId xmlns:a16="http://schemas.microsoft.com/office/drawing/2014/main" id="{B5D484FF-39B0-436C-9EA2-E34926FDE70D}"/>
                </a:ext>
              </a:extLst>
            </p:cNvPr>
            <p:cNvSpPr/>
            <p:nvPr/>
          </p:nvSpPr>
          <p:spPr>
            <a:xfrm>
              <a:off x="1054025" y="3826350"/>
              <a:ext cx="1203750" cy="1116025"/>
            </a:xfrm>
            <a:custGeom>
              <a:avLst/>
              <a:gdLst/>
              <a:ahLst/>
              <a:cxnLst/>
              <a:rect l="l" t="t" r="r" b="b"/>
              <a:pathLst>
                <a:path w="48150" h="44641" extrusionOk="0">
                  <a:moveTo>
                    <a:pt x="30540" y="798"/>
                  </a:moveTo>
                  <a:cubicBezTo>
                    <a:pt x="31258" y="1586"/>
                    <a:pt x="32248" y="1999"/>
                    <a:pt x="33251" y="1999"/>
                  </a:cubicBezTo>
                  <a:cubicBezTo>
                    <a:pt x="33892" y="1999"/>
                    <a:pt x="34537" y="1831"/>
                    <a:pt x="35122" y="1485"/>
                  </a:cubicBezTo>
                  <a:lnTo>
                    <a:pt x="47303" y="18414"/>
                  </a:lnTo>
                  <a:cubicBezTo>
                    <a:pt x="45966" y="19575"/>
                    <a:pt x="45647" y="21545"/>
                    <a:pt x="46545" y="23065"/>
                  </a:cubicBezTo>
                  <a:lnTo>
                    <a:pt x="17671" y="43840"/>
                  </a:lnTo>
                  <a:cubicBezTo>
                    <a:pt x="16956" y="43018"/>
                    <a:pt x="15937" y="42580"/>
                    <a:pt x="14896" y="42580"/>
                  </a:cubicBezTo>
                  <a:cubicBezTo>
                    <a:pt x="14246" y="42580"/>
                    <a:pt x="13587" y="42751"/>
                    <a:pt x="12988" y="43106"/>
                  </a:cubicBezTo>
                  <a:lnTo>
                    <a:pt x="809" y="26177"/>
                  </a:lnTo>
                  <a:cubicBezTo>
                    <a:pt x="1909" y="25248"/>
                    <a:pt x="2341" y="23800"/>
                    <a:pt x="1995" y="22462"/>
                  </a:cubicBezTo>
                  <a:cubicBezTo>
                    <a:pt x="1918" y="22162"/>
                    <a:pt x="1802" y="21868"/>
                    <a:pt x="1644" y="21588"/>
                  </a:cubicBezTo>
                  <a:lnTo>
                    <a:pt x="30540" y="798"/>
                  </a:lnTo>
                  <a:close/>
                  <a:moveTo>
                    <a:pt x="30598" y="1"/>
                  </a:moveTo>
                  <a:cubicBezTo>
                    <a:pt x="30530" y="1"/>
                    <a:pt x="30461" y="21"/>
                    <a:pt x="30402" y="65"/>
                  </a:cubicBezTo>
                  <a:lnTo>
                    <a:pt x="995" y="21221"/>
                  </a:lnTo>
                  <a:cubicBezTo>
                    <a:pt x="846" y="21327"/>
                    <a:pt x="810" y="21532"/>
                    <a:pt x="913" y="21685"/>
                  </a:cubicBezTo>
                  <a:cubicBezTo>
                    <a:pt x="1828" y="23041"/>
                    <a:pt x="1509" y="24855"/>
                    <a:pt x="151" y="25830"/>
                  </a:cubicBezTo>
                  <a:cubicBezTo>
                    <a:pt x="76" y="25881"/>
                    <a:pt x="26" y="25960"/>
                    <a:pt x="10" y="26051"/>
                  </a:cubicBezTo>
                  <a:cubicBezTo>
                    <a:pt x="0" y="26096"/>
                    <a:pt x="3" y="26145"/>
                    <a:pt x="15" y="26192"/>
                  </a:cubicBezTo>
                  <a:cubicBezTo>
                    <a:pt x="26" y="26233"/>
                    <a:pt x="43" y="26271"/>
                    <a:pt x="68" y="26304"/>
                  </a:cubicBezTo>
                  <a:lnTo>
                    <a:pt x="12626" y="43761"/>
                  </a:lnTo>
                  <a:cubicBezTo>
                    <a:pt x="12686" y="43847"/>
                    <a:pt x="12789" y="43887"/>
                    <a:pt x="12894" y="43887"/>
                  </a:cubicBezTo>
                  <a:cubicBezTo>
                    <a:pt x="12977" y="43887"/>
                    <a:pt x="13062" y="43862"/>
                    <a:pt x="13129" y="43814"/>
                  </a:cubicBezTo>
                  <a:cubicBezTo>
                    <a:pt x="13660" y="43433"/>
                    <a:pt x="14274" y="43249"/>
                    <a:pt x="14883" y="43249"/>
                  </a:cubicBezTo>
                  <a:cubicBezTo>
                    <a:pt x="15820" y="43249"/>
                    <a:pt x="16743" y="43683"/>
                    <a:pt x="17331" y="44499"/>
                  </a:cubicBezTo>
                  <a:cubicBezTo>
                    <a:pt x="17396" y="44592"/>
                    <a:pt x="17499" y="44641"/>
                    <a:pt x="17603" y="44641"/>
                  </a:cubicBezTo>
                  <a:cubicBezTo>
                    <a:pt x="17672" y="44641"/>
                    <a:pt x="17741" y="44620"/>
                    <a:pt x="17801" y="44577"/>
                  </a:cubicBezTo>
                  <a:lnTo>
                    <a:pt x="47201" y="23426"/>
                  </a:lnTo>
                  <a:cubicBezTo>
                    <a:pt x="47274" y="23373"/>
                    <a:pt x="47323" y="23294"/>
                    <a:pt x="47337" y="23206"/>
                  </a:cubicBezTo>
                  <a:cubicBezTo>
                    <a:pt x="47351" y="23115"/>
                    <a:pt x="47331" y="23026"/>
                    <a:pt x="47278" y="22953"/>
                  </a:cubicBezTo>
                  <a:cubicBezTo>
                    <a:pt x="46308" y="21608"/>
                    <a:pt x="46616" y="19721"/>
                    <a:pt x="47963" y="18751"/>
                  </a:cubicBezTo>
                  <a:cubicBezTo>
                    <a:pt x="48117" y="18642"/>
                    <a:pt x="48150" y="18429"/>
                    <a:pt x="48041" y="18281"/>
                  </a:cubicBezTo>
                  <a:lnTo>
                    <a:pt x="35484" y="827"/>
                  </a:lnTo>
                  <a:cubicBezTo>
                    <a:pt x="35419" y="735"/>
                    <a:pt x="35316" y="686"/>
                    <a:pt x="35210" y="686"/>
                  </a:cubicBezTo>
                  <a:cubicBezTo>
                    <a:pt x="35142" y="686"/>
                    <a:pt x="35073" y="707"/>
                    <a:pt x="35013" y="750"/>
                  </a:cubicBezTo>
                  <a:cubicBezTo>
                    <a:pt x="34478" y="1135"/>
                    <a:pt x="33864" y="1321"/>
                    <a:pt x="33255" y="1321"/>
                  </a:cubicBezTo>
                  <a:cubicBezTo>
                    <a:pt x="32352" y="1321"/>
                    <a:pt x="31463" y="911"/>
                    <a:pt x="30868" y="133"/>
                  </a:cubicBezTo>
                  <a:cubicBezTo>
                    <a:pt x="30801" y="47"/>
                    <a:pt x="30700" y="1"/>
                    <a:pt x="30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" name="Google Shape;4874;p41">
              <a:extLst>
                <a:ext uri="{FF2B5EF4-FFF2-40B4-BE49-F238E27FC236}">
                  <a16:creationId xmlns:a16="http://schemas.microsoft.com/office/drawing/2014/main" id="{CD15AB18-2D9E-45FB-91FF-A2E1ABE50D87}"/>
                </a:ext>
              </a:extLst>
            </p:cNvPr>
            <p:cNvSpPr/>
            <p:nvPr/>
          </p:nvSpPr>
          <p:spPr>
            <a:xfrm>
              <a:off x="1491075" y="4450175"/>
              <a:ext cx="88225" cy="77775"/>
            </a:xfrm>
            <a:custGeom>
              <a:avLst/>
              <a:gdLst/>
              <a:ahLst/>
              <a:cxnLst/>
              <a:rect l="l" t="t" r="r" b="b"/>
              <a:pathLst>
                <a:path w="3529" h="3111" extrusionOk="0">
                  <a:moveTo>
                    <a:pt x="1763" y="1"/>
                  </a:moveTo>
                  <a:cubicBezTo>
                    <a:pt x="1449" y="1"/>
                    <a:pt x="1132" y="96"/>
                    <a:pt x="856" y="294"/>
                  </a:cubicBezTo>
                  <a:cubicBezTo>
                    <a:pt x="160" y="795"/>
                    <a:pt x="1" y="1765"/>
                    <a:pt x="502" y="2462"/>
                  </a:cubicBezTo>
                  <a:cubicBezTo>
                    <a:pt x="806" y="2885"/>
                    <a:pt x="1283" y="3110"/>
                    <a:pt x="1766" y="3110"/>
                  </a:cubicBezTo>
                  <a:cubicBezTo>
                    <a:pt x="2080" y="3110"/>
                    <a:pt x="2397" y="3015"/>
                    <a:pt x="2672" y="2817"/>
                  </a:cubicBezTo>
                  <a:cubicBezTo>
                    <a:pt x="3369" y="2316"/>
                    <a:pt x="3528" y="1344"/>
                    <a:pt x="3026" y="648"/>
                  </a:cubicBezTo>
                  <a:cubicBezTo>
                    <a:pt x="2722" y="226"/>
                    <a:pt x="2246" y="1"/>
                    <a:pt x="1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" name="Google Shape;4875;p41">
              <a:extLst>
                <a:ext uri="{FF2B5EF4-FFF2-40B4-BE49-F238E27FC236}">
                  <a16:creationId xmlns:a16="http://schemas.microsoft.com/office/drawing/2014/main" id="{8ECDF7A1-C237-4408-8D39-C024142664F5}"/>
                </a:ext>
              </a:extLst>
            </p:cNvPr>
            <p:cNvSpPr/>
            <p:nvPr/>
          </p:nvSpPr>
          <p:spPr>
            <a:xfrm>
              <a:off x="1370825" y="4479825"/>
              <a:ext cx="175825" cy="149550"/>
            </a:xfrm>
            <a:custGeom>
              <a:avLst/>
              <a:gdLst/>
              <a:ahLst/>
              <a:cxnLst/>
              <a:rect l="l" t="t" r="r" b="b"/>
              <a:pathLst>
                <a:path w="7033" h="5982" extrusionOk="0">
                  <a:moveTo>
                    <a:pt x="6363" y="1"/>
                  </a:moveTo>
                  <a:cubicBezTo>
                    <a:pt x="6318" y="1"/>
                    <a:pt x="6272" y="6"/>
                    <a:pt x="6224" y="19"/>
                  </a:cubicBezTo>
                  <a:lnTo>
                    <a:pt x="500" y="1560"/>
                  </a:lnTo>
                  <a:cubicBezTo>
                    <a:pt x="147" y="1654"/>
                    <a:pt x="1" y="2071"/>
                    <a:pt x="212" y="2368"/>
                  </a:cubicBezTo>
                  <a:lnTo>
                    <a:pt x="2655" y="5765"/>
                  </a:lnTo>
                  <a:cubicBezTo>
                    <a:pt x="2760" y="5910"/>
                    <a:pt x="2919" y="5982"/>
                    <a:pt x="3079" y="5982"/>
                  </a:cubicBezTo>
                  <a:cubicBezTo>
                    <a:pt x="3245" y="5982"/>
                    <a:pt x="3411" y="5903"/>
                    <a:pt x="3514" y="5748"/>
                  </a:cubicBezTo>
                  <a:lnTo>
                    <a:pt x="6794" y="810"/>
                  </a:lnTo>
                  <a:cubicBezTo>
                    <a:pt x="7032" y="453"/>
                    <a:pt x="6758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1" name="Google Shape;4876;p41">
              <a:extLst>
                <a:ext uri="{FF2B5EF4-FFF2-40B4-BE49-F238E27FC236}">
                  <a16:creationId xmlns:a16="http://schemas.microsoft.com/office/drawing/2014/main" id="{E9E75282-EABB-432C-80FA-89D040EB3D16}"/>
                </a:ext>
              </a:extLst>
            </p:cNvPr>
            <p:cNvSpPr/>
            <p:nvPr/>
          </p:nvSpPr>
          <p:spPr>
            <a:xfrm>
              <a:off x="1544800" y="4391425"/>
              <a:ext cx="124075" cy="92125"/>
            </a:xfrm>
            <a:custGeom>
              <a:avLst/>
              <a:gdLst/>
              <a:ahLst/>
              <a:cxnLst/>
              <a:rect l="l" t="t" r="r" b="b"/>
              <a:pathLst>
                <a:path w="4963" h="3685" extrusionOk="0">
                  <a:moveTo>
                    <a:pt x="4618" y="1"/>
                  </a:moveTo>
                  <a:cubicBezTo>
                    <a:pt x="4557" y="1"/>
                    <a:pt x="4494" y="19"/>
                    <a:pt x="4440" y="58"/>
                  </a:cubicBezTo>
                  <a:lnTo>
                    <a:pt x="167" y="3134"/>
                  </a:lnTo>
                  <a:cubicBezTo>
                    <a:pt x="30" y="3231"/>
                    <a:pt x="0" y="3420"/>
                    <a:pt x="96" y="3557"/>
                  </a:cubicBezTo>
                  <a:cubicBezTo>
                    <a:pt x="156" y="3640"/>
                    <a:pt x="250" y="3685"/>
                    <a:pt x="345" y="3685"/>
                  </a:cubicBezTo>
                  <a:cubicBezTo>
                    <a:pt x="406" y="3685"/>
                    <a:pt x="467" y="3666"/>
                    <a:pt x="521" y="3628"/>
                  </a:cubicBezTo>
                  <a:lnTo>
                    <a:pt x="4796" y="552"/>
                  </a:lnTo>
                  <a:cubicBezTo>
                    <a:pt x="4932" y="455"/>
                    <a:pt x="4962" y="266"/>
                    <a:pt x="4866" y="130"/>
                  </a:cubicBezTo>
                  <a:lnTo>
                    <a:pt x="4866" y="127"/>
                  </a:lnTo>
                  <a:cubicBezTo>
                    <a:pt x="4806" y="44"/>
                    <a:pt x="4713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2" name="Google Shape;4877;p41">
              <a:extLst>
                <a:ext uri="{FF2B5EF4-FFF2-40B4-BE49-F238E27FC236}">
                  <a16:creationId xmlns:a16="http://schemas.microsoft.com/office/drawing/2014/main" id="{DD6CFFEA-C1A1-479D-8631-64C4210629CE}"/>
                </a:ext>
              </a:extLst>
            </p:cNvPr>
            <p:cNvSpPr/>
            <p:nvPr/>
          </p:nvSpPr>
          <p:spPr>
            <a:xfrm>
              <a:off x="1981575" y="3816275"/>
              <a:ext cx="417525" cy="368150"/>
            </a:xfrm>
            <a:custGeom>
              <a:avLst/>
              <a:gdLst/>
              <a:ahLst/>
              <a:cxnLst/>
              <a:rect l="l" t="t" r="r" b="b"/>
              <a:pathLst>
                <a:path w="16701" h="14726" extrusionOk="0">
                  <a:moveTo>
                    <a:pt x="8955" y="3652"/>
                  </a:moveTo>
                  <a:lnTo>
                    <a:pt x="12061" y="7968"/>
                  </a:lnTo>
                  <a:lnTo>
                    <a:pt x="7744" y="11074"/>
                  </a:lnTo>
                  <a:lnTo>
                    <a:pt x="4640" y="6757"/>
                  </a:lnTo>
                  <a:lnTo>
                    <a:pt x="8955" y="3652"/>
                  </a:lnTo>
                  <a:close/>
                  <a:moveTo>
                    <a:pt x="8345" y="0"/>
                  </a:moveTo>
                  <a:cubicBezTo>
                    <a:pt x="6856" y="0"/>
                    <a:pt x="5353" y="451"/>
                    <a:pt x="4051" y="1386"/>
                  </a:cubicBezTo>
                  <a:cubicBezTo>
                    <a:pt x="750" y="3760"/>
                    <a:pt x="0" y="8362"/>
                    <a:pt x="2374" y="11663"/>
                  </a:cubicBezTo>
                  <a:cubicBezTo>
                    <a:pt x="3812" y="13662"/>
                    <a:pt x="6067" y="14725"/>
                    <a:pt x="8356" y="14725"/>
                  </a:cubicBezTo>
                  <a:cubicBezTo>
                    <a:pt x="9845" y="14725"/>
                    <a:pt x="11349" y="14275"/>
                    <a:pt x="12650" y="13340"/>
                  </a:cubicBezTo>
                  <a:cubicBezTo>
                    <a:pt x="15949" y="10963"/>
                    <a:pt x="16700" y="6363"/>
                    <a:pt x="14327" y="3063"/>
                  </a:cubicBezTo>
                  <a:cubicBezTo>
                    <a:pt x="12889" y="1064"/>
                    <a:pt x="10634" y="0"/>
                    <a:pt x="8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3" name="Google Shape;4878;p41">
              <a:extLst>
                <a:ext uri="{FF2B5EF4-FFF2-40B4-BE49-F238E27FC236}">
                  <a16:creationId xmlns:a16="http://schemas.microsoft.com/office/drawing/2014/main" id="{2A3248D7-A142-4FDB-961D-97D1DE92C737}"/>
                </a:ext>
              </a:extLst>
            </p:cNvPr>
            <p:cNvSpPr/>
            <p:nvPr/>
          </p:nvSpPr>
          <p:spPr>
            <a:xfrm>
              <a:off x="2016675" y="3837800"/>
              <a:ext cx="358025" cy="325050"/>
            </a:xfrm>
            <a:custGeom>
              <a:avLst/>
              <a:gdLst/>
              <a:ahLst/>
              <a:cxnLst/>
              <a:rect l="l" t="t" r="r" b="b"/>
              <a:pathLst>
                <a:path w="14321" h="13002" extrusionOk="0">
                  <a:moveTo>
                    <a:pt x="6938" y="676"/>
                  </a:moveTo>
                  <a:cubicBezTo>
                    <a:pt x="8751" y="676"/>
                    <a:pt x="10539" y="1517"/>
                    <a:pt x="11676" y="3098"/>
                  </a:cubicBezTo>
                  <a:cubicBezTo>
                    <a:pt x="12109" y="3700"/>
                    <a:pt x="12410" y="4358"/>
                    <a:pt x="12586" y="5036"/>
                  </a:cubicBezTo>
                  <a:cubicBezTo>
                    <a:pt x="13170" y="7297"/>
                    <a:pt x="12355" y="9790"/>
                    <a:pt x="10349" y="11232"/>
                  </a:cubicBezTo>
                  <a:cubicBezTo>
                    <a:pt x="9321" y="11970"/>
                    <a:pt x="8131" y="12326"/>
                    <a:pt x="6952" y="12326"/>
                  </a:cubicBezTo>
                  <a:cubicBezTo>
                    <a:pt x="5139" y="12326"/>
                    <a:pt x="3351" y="11485"/>
                    <a:pt x="2215" y="9904"/>
                  </a:cubicBezTo>
                  <a:cubicBezTo>
                    <a:pt x="339" y="7293"/>
                    <a:pt x="934" y="3648"/>
                    <a:pt x="3543" y="1771"/>
                  </a:cubicBezTo>
                  <a:cubicBezTo>
                    <a:pt x="4570" y="1032"/>
                    <a:pt x="5760" y="676"/>
                    <a:pt x="6938" y="676"/>
                  </a:cubicBezTo>
                  <a:close/>
                  <a:moveTo>
                    <a:pt x="6939" y="0"/>
                  </a:moveTo>
                  <a:cubicBezTo>
                    <a:pt x="5623" y="0"/>
                    <a:pt x="4296" y="397"/>
                    <a:pt x="3150" y="1222"/>
                  </a:cubicBezTo>
                  <a:cubicBezTo>
                    <a:pt x="911" y="2833"/>
                    <a:pt x="1" y="5613"/>
                    <a:pt x="653" y="8136"/>
                  </a:cubicBezTo>
                  <a:cubicBezTo>
                    <a:pt x="848" y="8894"/>
                    <a:pt x="1185" y="9628"/>
                    <a:pt x="1668" y="10299"/>
                  </a:cubicBezTo>
                  <a:cubicBezTo>
                    <a:pt x="2938" y="12063"/>
                    <a:pt x="4933" y="13002"/>
                    <a:pt x="6956" y="13002"/>
                  </a:cubicBezTo>
                  <a:cubicBezTo>
                    <a:pt x="8272" y="13002"/>
                    <a:pt x="9599" y="12605"/>
                    <a:pt x="10746" y="11779"/>
                  </a:cubicBezTo>
                  <a:cubicBezTo>
                    <a:pt x="13657" y="9685"/>
                    <a:pt x="14320" y="5612"/>
                    <a:pt x="12228" y="2704"/>
                  </a:cubicBezTo>
                  <a:cubicBezTo>
                    <a:pt x="10959" y="940"/>
                    <a:pt x="8963" y="0"/>
                    <a:pt x="6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4" name="Google Shape;4879;p41">
              <a:extLst>
                <a:ext uri="{FF2B5EF4-FFF2-40B4-BE49-F238E27FC236}">
                  <a16:creationId xmlns:a16="http://schemas.microsoft.com/office/drawing/2014/main" id="{ED939C4A-F17A-48ED-8053-7A02FDC116EF}"/>
                </a:ext>
              </a:extLst>
            </p:cNvPr>
            <p:cNvSpPr/>
            <p:nvPr/>
          </p:nvSpPr>
          <p:spPr>
            <a:xfrm>
              <a:off x="2075800" y="3885825"/>
              <a:ext cx="229075" cy="229050"/>
            </a:xfrm>
            <a:custGeom>
              <a:avLst/>
              <a:gdLst/>
              <a:ahLst/>
              <a:cxnLst/>
              <a:rect l="l" t="t" r="r" b="b"/>
              <a:pathLst>
                <a:path w="9163" h="9162" extrusionOk="0">
                  <a:moveTo>
                    <a:pt x="5186" y="870"/>
                  </a:moveTo>
                  <a:lnTo>
                    <a:pt x="8292" y="5186"/>
                  </a:lnTo>
                  <a:lnTo>
                    <a:pt x="3975" y="8292"/>
                  </a:lnTo>
                  <a:lnTo>
                    <a:pt x="871" y="3975"/>
                  </a:lnTo>
                  <a:lnTo>
                    <a:pt x="5186" y="870"/>
                  </a:lnTo>
                  <a:close/>
                  <a:moveTo>
                    <a:pt x="5328" y="0"/>
                  </a:moveTo>
                  <a:lnTo>
                    <a:pt x="1" y="3834"/>
                  </a:lnTo>
                  <a:lnTo>
                    <a:pt x="3835" y="9162"/>
                  </a:lnTo>
                  <a:lnTo>
                    <a:pt x="9162" y="5328"/>
                  </a:lnTo>
                  <a:lnTo>
                    <a:pt x="5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5" name="Google Shape;4880;p41">
              <a:extLst>
                <a:ext uri="{FF2B5EF4-FFF2-40B4-BE49-F238E27FC236}">
                  <a16:creationId xmlns:a16="http://schemas.microsoft.com/office/drawing/2014/main" id="{C1D2AA0B-BAC0-49FE-BE0C-EAF485D0DCDC}"/>
                </a:ext>
              </a:extLst>
            </p:cNvPr>
            <p:cNvSpPr/>
            <p:nvPr/>
          </p:nvSpPr>
          <p:spPr>
            <a:xfrm>
              <a:off x="1995825" y="3902900"/>
              <a:ext cx="377300" cy="281475"/>
            </a:xfrm>
            <a:custGeom>
              <a:avLst/>
              <a:gdLst/>
              <a:ahLst/>
              <a:cxnLst/>
              <a:rect l="l" t="t" r="r" b="b"/>
              <a:pathLst>
                <a:path w="15092" h="11259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" y="2459"/>
                    <a:pt x="7" y="5699"/>
                    <a:pt x="1802" y="8196"/>
                  </a:cubicBezTo>
                  <a:cubicBezTo>
                    <a:pt x="3240" y="10195"/>
                    <a:pt x="5496" y="11259"/>
                    <a:pt x="7785" y="11259"/>
                  </a:cubicBezTo>
                  <a:cubicBezTo>
                    <a:pt x="9274" y="11259"/>
                    <a:pt x="10777" y="10809"/>
                    <a:pt x="12079" y="9873"/>
                  </a:cubicBezTo>
                  <a:cubicBezTo>
                    <a:pt x="13847" y="8602"/>
                    <a:pt x="14875" y="6691"/>
                    <a:pt x="15091" y="4685"/>
                  </a:cubicBezTo>
                  <a:lnTo>
                    <a:pt x="15091" y="4685"/>
                  </a:lnTo>
                  <a:cubicBezTo>
                    <a:pt x="14598" y="5476"/>
                    <a:pt x="13949" y="6187"/>
                    <a:pt x="13146" y="6764"/>
                  </a:cubicBezTo>
                  <a:cubicBezTo>
                    <a:pt x="11845" y="7701"/>
                    <a:pt x="10342" y="8151"/>
                    <a:pt x="8852" y="8151"/>
                  </a:cubicBezTo>
                  <a:cubicBezTo>
                    <a:pt x="6564" y="8151"/>
                    <a:pt x="4309" y="7088"/>
                    <a:pt x="2870" y="5088"/>
                  </a:cubicBezTo>
                  <a:cubicBezTo>
                    <a:pt x="1767" y="3554"/>
                    <a:pt x="1347" y="174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6" name="Google Shape;4881;p41">
              <a:extLst>
                <a:ext uri="{FF2B5EF4-FFF2-40B4-BE49-F238E27FC236}">
                  <a16:creationId xmlns:a16="http://schemas.microsoft.com/office/drawing/2014/main" id="{989F627E-3037-4E25-A499-F8887B01BC98}"/>
                </a:ext>
              </a:extLst>
            </p:cNvPr>
            <p:cNvSpPr/>
            <p:nvPr/>
          </p:nvSpPr>
          <p:spPr>
            <a:xfrm>
              <a:off x="990950" y="43925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7" name="Google Shape;4882;p41">
              <a:extLst>
                <a:ext uri="{FF2B5EF4-FFF2-40B4-BE49-F238E27FC236}">
                  <a16:creationId xmlns:a16="http://schemas.microsoft.com/office/drawing/2014/main" id="{B61C3E3D-F4CB-400A-B808-51058C60AE21}"/>
                </a:ext>
              </a:extLst>
            </p:cNvPr>
            <p:cNvSpPr/>
            <p:nvPr/>
          </p:nvSpPr>
          <p:spPr>
            <a:xfrm>
              <a:off x="1005225" y="440682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5" y="1"/>
                  </a:moveTo>
                  <a:lnTo>
                    <a:pt x="0" y="1261"/>
                  </a:lnTo>
                  <a:lnTo>
                    <a:pt x="1260" y="1467"/>
                  </a:lnTo>
                  <a:lnTo>
                    <a:pt x="1466" y="20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8" name="Google Shape;4883;p41">
              <a:extLst>
                <a:ext uri="{FF2B5EF4-FFF2-40B4-BE49-F238E27FC236}">
                  <a16:creationId xmlns:a16="http://schemas.microsoft.com/office/drawing/2014/main" id="{0A8BA509-2133-43D6-9A20-FFB3D1376886}"/>
                </a:ext>
              </a:extLst>
            </p:cNvPr>
            <p:cNvSpPr/>
            <p:nvPr/>
          </p:nvSpPr>
          <p:spPr>
            <a:xfrm>
              <a:off x="1385300" y="49463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7" y="36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9" name="Google Shape;4884;p41">
              <a:extLst>
                <a:ext uri="{FF2B5EF4-FFF2-40B4-BE49-F238E27FC236}">
                  <a16:creationId xmlns:a16="http://schemas.microsoft.com/office/drawing/2014/main" id="{EDEEC6FC-6A82-434E-9549-B7592530E938}"/>
                </a:ext>
              </a:extLst>
            </p:cNvPr>
            <p:cNvSpPr/>
            <p:nvPr/>
          </p:nvSpPr>
          <p:spPr>
            <a:xfrm>
              <a:off x="1399600" y="49606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6" y="0"/>
                  </a:moveTo>
                  <a:lnTo>
                    <a:pt x="1" y="1260"/>
                  </a:lnTo>
                  <a:lnTo>
                    <a:pt x="1261" y="1466"/>
                  </a:lnTo>
                  <a:lnTo>
                    <a:pt x="1467" y="20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0" name="Google Shape;4885;p41">
              <a:extLst>
                <a:ext uri="{FF2B5EF4-FFF2-40B4-BE49-F238E27FC236}">
                  <a16:creationId xmlns:a16="http://schemas.microsoft.com/office/drawing/2014/main" id="{5B6E14DC-9E55-4EE4-8AE5-52CE2D22D5CA}"/>
                </a:ext>
              </a:extLst>
            </p:cNvPr>
            <p:cNvSpPr/>
            <p:nvPr/>
          </p:nvSpPr>
          <p:spPr>
            <a:xfrm>
              <a:off x="1856425" y="3776275"/>
              <a:ext cx="65150" cy="65175"/>
            </a:xfrm>
            <a:custGeom>
              <a:avLst/>
              <a:gdLst/>
              <a:ahLst/>
              <a:cxnLst/>
              <a:rect l="l" t="t" r="r" b="b"/>
              <a:pathLst>
                <a:path w="2606" h="2607" extrusionOk="0">
                  <a:moveTo>
                    <a:pt x="366" y="1"/>
                  </a:moveTo>
                  <a:lnTo>
                    <a:pt x="0" y="2241"/>
                  </a:lnTo>
                  <a:lnTo>
                    <a:pt x="2240" y="2607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1" name="Google Shape;4886;p41">
              <a:extLst>
                <a:ext uri="{FF2B5EF4-FFF2-40B4-BE49-F238E27FC236}">
                  <a16:creationId xmlns:a16="http://schemas.microsoft.com/office/drawing/2014/main" id="{5BC1CB66-CFF7-45B5-9C8C-A5EFB79A39D6}"/>
                </a:ext>
              </a:extLst>
            </p:cNvPr>
            <p:cNvSpPr/>
            <p:nvPr/>
          </p:nvSpPr>
          <p:spPr>
            <a:xfrm>
              <a:off x="1870675" y="37905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5" y="0"/>
                  </a:moveTo>
                  <a:lnTo>
                    <a:pt x="1" y="1262"/>
                  </a:lnTo>
                  <a:lnTo>
                    <a:pt x="1260" y="1467"/>
                  </a:lnTo>
                  <a:lnTo>
                    <a:pt x="1467" y="20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2" name="Google Shape;4887;p41">
              <a:extLst>
                <a:ext uri="{FF2B5EF4-FFF2-40B4-BE49-F238E27FC236}">
                  <a16:creationId xmlns:a16="http://schemas.microsoft.com/office/drawing/2014/main" id="{EEFB2716-F247-4D15-B38A-56F16399B920}"/>
                </a:ext>
              </a:extLst>
            </p:cNvPr>
            <p:cNvSpPr/>
            <p:nvPr/>
          </p:nvSpPr>
          <p:spPr>
            <a:xfrm>
              <a:off x="2265025" y="434437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6" y="1"/>
                  </a:moveTo>
                  <a:lnTo>
                    <a:pt x="1" y="1261"/>
                  </a:lnTo>
                  <a:lnTo>
                    <a:pt x="1261" y="1467"/>
                  </a:lnTo>
                  <a:lnTo>
                    <a:pt x="1467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53" name="Google Shape;4842;p41">
            <a:extLst>
              <a:ext uri="{FF2B5EF4-FFF2-40B4-BE49-F238E27FC236}">
                <a16:creationId xmlns:a16="http://schemas.microsoft.com/office/drawing/2014/main" id="{185A75FE-CD07-418B-8E14-74E237A85A3A}"/>
              </a:ext>
            </a:extLst>
          </p:cNvPr>
          <p:cNvGrpSpPr/>
          <p:nvPr/>
        </p:nvGrpSpPr>
        <p:grpSpPr>
          <a:xfrm rot="19133235">
            <a:off x="-19794" y="2070297"/>
            <a:ext cx="800143" cy="785411"/>
            <a:chOff x="493900" y="2994525"/>
            <a:chExt cx="2119975" cy="2090650"/>
          </a:xfrm>
        </p:grpSpPr>
        <p:sp>
          <p:nvSpPr>
            <p:cNvPr id="54" name="Google Shape;4843;p41">
              <a:extLst>
                <a:ext uri="{FF2B5EF4-FFF2-40B4-BE49-F238E27FC236}">
                  <a16:creationId xmlns:a16="http://schemas.microsoft.com/office/drawing/2014/main" id="{201ED585-4DF4-4799-BD47-CE718CCF147D}"/>
                </a:ext>
              </a:extLst>
            </p:cNvPr>
            <p:cNvSpPr/>
            <p:nvPr/>
          </p:nvSpPr>
          <p:spPr>
            <a:xfrm>
              <a:off x="493900" y="3072250"/>
              <a:ext cx="1429000" cy="1669550"/>
            </a:xfrm>
            <a:custGeom>
              <a:avLst/>
              <a:gdLst/>
              <a:ahLst/>
              <a:cxnLst/>
              <a:rect l="l" t="t" r="r" b="b"/>
              <a:pathLst>
                <a:path w="57160" h="66782" extrusionOk="0">
                  <a:moveTo>
                    <a:pt x="28075" y="0"/>
                  </a:moveTo>
                  <a:lnTo>
                    <a:pt x="1" y="50665"/>
                  </a:lnTo>
                  <a:lnTo>
                    <a:pt x="29086" y="66782"/>
                  </a:lnTo>
                  <a:lnTo>
                    <a:pt x="57160" y="16117"/>
                  </a:lnTo>
                  <a:lnTo>
                    <a:pt x="280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5" name="Google Shape;4844;p41">
              <a:extLst>
                <a:ext uri="{FF2B5EF4-FFF2-40B4-BE49-F238E27FC236}">
                  <a16:creationId xmlns:a16="http://schemas.microsoft.com/office/drawing/2014/main" id="{05292200-4ECE-4DDE-81F1-7C0DE5686D09}"/>
                </a:ext>
              </a:extLst>
            </p:cNvPr>
            <p:cNvSpPr/>
            <p:nvPr/>
          </p:nvSpPr>
          <p:spPr>
            <a:xfrm>
              <a:off x="1192475" y="2994525"/>
              <a:ext cx="733525" cy="558300"/>
            </a:xfrm>
            <a:custGeom>
              <a:avLst/>
              <a:gdLst/>
              <a:ahLst/>
              <a:cxnLst/>
              <a:rect l="l" t="t" r="r" b="b"/>
              <a:pathLst>
                <a:path w="29341" h="22332" extrusionOk="0">
                  <a:moveTo>
                    <a:pt x="11271" y="1"/>
                  </a:moveTo>
                  <a:lnTo>
                    <a:pt x="0" y="3035"/>
                  </a:lnTo>
                  <a:lnTo>
                    <a:pt x="3398" y="14201"/>
                  </a:lnTo>
                  <a:lnTo>
                    <a:pt x="18070" y="22332"/>
                  </a:lnTo>
                  <a:lnTo>
                    <a:pt x="29340" y="19295"/>
                  </a:lnTo>
                  <a:lnTo>
                    <a:pt x="25940" y="8130"/>
                  </a:lnTo>
                  <a:lnTo>
                    <a:pt x="11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6" name="Google Shape;4845;p41">
              <a:extLst>
                <a:ext uri="{FF2B5EF4-FFF2-40B4-BE49-F238E27FC236}">
                  <a16:creationId xmlns:a16="http://schemas.microsoft.com/office/drawing/2014/main" id="{FBD03469-1A8B-433A-873B-766AACCA50D9}"/>
                </a:ext>
              </a:extLst>
            </p:cNvPr>
            <p:cNvSpPr/>
            <p:nvPr/>
          </p:nvSpPr>
          <p:spPr>
            <a:xfrm>
              <a:off x="1192475" y="3070375"/>
              <a:ext cx="733525" cy="482450"/>
            </a:xfrm>
            <a:custGeom>
              <a:avLst/>
              <a:gdLst/>
              <a:ahLst/>
              <a:cxnLst/>
              <a:rect l="l" t="t" r="r" b="b"/>
              <a:pathLst>
                <a:path w="29341" h="19298" extrusionOk="0">
                  <a:moveTo>
                    <a:pt x="0" y="1"/>
                  </a:moveTo>
                  <a:lnTo>
                    <a:pt x="3398" y="11167"/>
                  </a:lnTo>
                  <a:lnTo>
                    <a:pt x="18070" y="19298"/>
                  </a:lnTo>
                  <a:lnTo>
                    <a:pt x="29340" y="16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7" name="Google Shape;4846;p41">
              <a:extLst>
                <a:ext uri="{FF2B5EF4-FFF2-40B4-BE49-F238E27FC236}">
                  <a16:creationId xmlns:a16="http://schemas.microsoft.com/office/drawing/2014/main" id="{1BE20580-770C-401C-B240-E5D7C5C16FBF}"/>
                </a:ext>
              </a:extLst>
            </p:cNvPr>
            <p:cNvSpPr/>
            <p:nvPr/>
          </p:nvSpPr>
          <p:spPr>
            <a:xfrm>
              <a:off x="1262375" y="3167950"/>
              <a:ext cx="495325" cy="384875"/>
            </a:xfrm>
            <a:custGeom>
              <a:avLst/>
              <a:gdLst/>
              <a:ahLst/>
              <a:cxnLst/>
              <a:rect l="l" t="t" r="r" b="b"/>
              <a:pathLst>
                <a:path w="19813" h="15395" extrusionOk="0">
                  <a:moveTo>
                    <a:pt x="8670" y="1"/>
                  </a:moveTo>
                  <a:cubicBezTo>
                    <a:pt x="5253" y="1"/>
                    <a:pt x="1935" y="1798"/>
                    <a:pt x="147" y="4991"/>
                  </a:cubicBezTo>
                  <a:cubicBezTo>
                    <a:pt x="92" y="5088"/>
                    <a:pt x="51" y="5186"/>
                    <a:pt x="0" y="5283"/>
                  </a:cubicBezTo>
                  <a:lnTo>
                    <a:pt x="605" y="7264"/>
                  </a:lnTo>
                  <a:lnTo>
                    <a:pt x="15274" y="15395"/>
                  </a:lnTo>
                  <a:lnTo>
                    <a:pt x="16916" y="14952"/>
                  </a:lnTo>
                  <a:cubicBezTo>
                    <a:pt x="17003" y="14814"/>
                    <a:pt x="17096" y="14681"/>
                    <a:pt x="17176" y="14536"/>
                  </a:cubicBezTo>
                  <a:cubicBezTo>
                    <a:pt x="19812" y="9834"/>
                    <a:pt x="18137" y="3885"/>
                    <a:pt x="13434" y="1249"/>
                  </a:cubicBezTo>
                  <a:cubicBezTo>
                    <a:pt x="11925" y="403"/>
                    <a:pt x="10286" y="1"/>
                    <a:pt x="86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8" name="Google Shape;4847;p41">
              <a:extLst>
                <a:ext uri="{FF2B5EF4-FFF2-40B4-BE49-F238E27FC236}">
                  <a16:creationId xmlns:a16="http://schemas.microsoft.com/office/drawing/2014/main" id="{C8E3F394-6D57-4066-A079-00F8535B8EB0}"/>
                </a:ext>
              </a:extLst>
            </p:cNvPr>
            <p:cNvSpPr/>
            <p:nvPr/>
          </p:nvSpPr>
          <p:spPr>
            <a:xfrm>
              <a:off x="632350" y="3395650"/>
              <a:ext cx="1053350" cy="1199850"/>
            </a:xfrm>
            <a:custGeom>
              <a:avLst/>
              <a:gdLst/>
              <a:ahLst/>
              <a:cxnLst/>
              <a:rect l="l" t="t" r="r" b="b"/>
              <a:pathLst>
                <a:path w="42134" h="47994" extrusionOk="0">
                  <a:moveTo>
                    <a:pt x="22021" y="1"/>
                  </a:moveTo>
                  <a:cubicBezTo>
                    <a:pt x="21411" y="1103"/>
                    <a:pt x="20270" y="1723"/>
                    <a:pt x="19094" y="1723"/>
                  </a:cubicBezTo>
                  <a:cubicBezTo>
                    <a:pt x="18575" y="1723"/>
                    <a:pt x="18049" y="1602"/>
                    <a:pt x="17559" y="1349"/>
                  </a:cubicBezTo>
                  <a:lnTo>
                    <a:pt x="1" y="33037"/>
                  </a:lnTo>
                  <a:cubicBezTo>
                    <a:pt x="1552" y="33955"/>
                    <a:pt x="2102" y="35948"/>
                    <a:pt x="1222" y="37534"/>
                  </a:cubicBezTo>
                  <a:cubicBezTo>
                    <a:pt x="1215" y="37547"/>
                    <a:pt x="1208" y="37556"/>
                    <a:pt x="1201" y="37569"/>
                  </a:cubicBezTo>
                  <a:lnTo>
                    <a:pt x="20010" y="47994"/>
                  </a:lnTo>
                  <a:cubicBezTo>
                    <a:pt x="20017" y="47981"/>
                    <a:pt x="20020" y="47971"/>
                    <a:pt x="20028" y="47958"/>
                  </a:cubicBezTo>
                  <a:cubicBezTo>
                    <a:pt x="20638" y="46855"/>
                    <a:pt x="21781" y="46232"/>
                    <a:pt x="22959" y="46232"/>
                  </a:cubicBezTo>
                  <a:cubicBezTo>
                    <a:pt x="23508" y="46232"/>
                    <a:pt x="24064" y="46368"/>
                    <a:pt x="24578" y="46652"/>
                  </a:cubicBezTo>
                  <a:lnTo>
                    <a:pt x="42134" y="14974"/>
                  </a:lnTo>
                  <a:cubicBezTo>
                    <a:pt x="40516" y="14078"/>
                    <a:pt x="39932" y="12040"/>
                    <a:pt x="40828" y="10423"/>
                  </a:cubicBezTo>
                  <a:lnTo>
                    <a:pt x="220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9" name="Google Shape;4848;p41">
              <a:extLst>
                <a:ext uri="{FF2B5EF4-FFF2-40B4-BE49-F238E27FC236}">
                  <a16:creationId xmlns:a16="http://schemas.microsoft.com/office/drawing/2014/main" id="{A18B2FCC-AA4F-4339-9FD1-95CB78B98224}"/>
                </a:ext>
              </a:extLst>
            </p:cNvPr>
            <p:cNvSpPr/>
            <p:nvPr/>
          </p:nvSpPr>
          <p:spPr>
            <a:xfrm>
              <a:off x="934925" y="3677375"/>
              <a:ext cx="533675" cy="660600"/>
            </a:xfrm>
            <a:custGeom>
              <a:avLst/>
              <a:gdLst/>
              <a:ahLst/>
              <a:cxnLst/>
              <a:rect l="l" t="t" r="r" b="b"/>
              <a:pathLst>
                <a:path w="21347" h="26424" extrusionOk="0">
                  <a:moveTo>
                    <a:pt x="5254" y="6562"/>
                  </a:moveTo>
                  <a:cubicBezTo>
                    <a:pt x="5276" y="6562"/>
                    <a:pt x="5297" y="6568"/>
                    <a:pt x="5316" y="6578"/>
                  </a:cubicBezTo>
                  <a:cubicBezTo>
                    <a:pt x="5349" y="6597"/>
                    <a:pt x="5370" y="6623"/>
                    <a:pt x="5381" y="6657"/>
                  </a:cubicBezTo>
                  <a:lnTo>
                    <a:pt x="5416" y="6785"/>
                  </a:lnTo>
                  <a:lnTo>
                    <a:pt x="5292" y="6821"/>
                  </a:lnTo>
                  <a:cubicBezTo>
                    <a:pt x="5277" y="6825"/>
                    <a:pt x="5264" y="6828"/>
                    <a:pt x="5251" y="6828"/>
                  </a:cubicBezTo>
                  <a:cubicBezTo>
                    <a:pt x="5230" y="6828"/>
                    <a:pt x="5209" y="6821"/>
                    <a:pt x="5187" y="6809"/>
                  </a:cubicBezTo>
                  <a:cubicBezTo>
                    <a:pt x="5154" y="6792"/>
                    <a:pt x="5135" y="6766"/>
                    <a:pt x="5125" y="6730"/>
                  </a:cubicBezTo>
                  <a:cubicBezTo>
                    <a:pt x="5105" y="6661"/>
                    <a:pt x="5147" y="6585"/>
                    <a:pt x="5214" y="6568"/>
                  </a:cubicBezTo>
                  <a:cubicBezTo>
                    <a:pt x="5228" y="6564"/>
                    <a:pt x="5241" y="6562"/>
                    <a:pt x="5254" y="6562"/>
                  </a:cubicBezTo>
                  <a:close/>
                  <a:moveTo>
                    <a:pt x="17037" y="13093"/>
                  </a:moveTo>
                  <a:cubicBezTo>
                    <a:pt x="17059" y="13093"/>
                    <a:pt x="17080" y="13098"/>
                    <a:pt x="17102" y="13110"/>
                  </a:cubicBezTo>
                  <a:cubicBezTo>
                    <a:pt x="17133" y="13128"/>
                    <a:pt x="17155" y="13155"/>
                    <a:pt x="17163" y="13188"/>
                  </a:cubicBezTo>
                  <a:cubicBezTo>
                    <a:pt x="17173" y="13223"/>
                    <a:pt x="17169" y="13257"/>
                    <a:pt x="17152" y="13289"/>
                  </a:cubicBezTo>
                  <a:cubicBezTo>
                    <a:pt x="17133" y="13322"/>
                    <a:pt x="17107" y="13343"/>
                    <a:pt x="17073" y="13353"/>
                  </a:cubicBezTo>
                  <a:cubicBezTo>
                    <a:pt x="17059" y="13358"/>
                    <a:pt x="17046" y="13360"/>
                    <a:pt x="17034" y="13360"/>
                  </a:cubicBezTo>
                  <a:cubicBezTo>
                    <a:pt x="17012" y="13360"/>
                    <a:pt x="16992" y="13354"/>
                    <a:pt x="16973" y="13343"/>
                  </a:cubicBezTo>
                  <a:cubicBezTo>
                    <a:pt x="16951" y="13323"/>
                    <a:pt x="16919" y="13299"/>
                    <a:pt x="16909" y="13263"/>
                  </a:cubicBezTo>
                  <a:lnTo>
                    <a:pt x="16872" y="13135"/>
                  </a:lnTo>
                  <a:lnTo>
                    <a:pt x="17001" y="13098"/>
                  </a:lnTo>
                  <a:cubicBezTo>
                    <a:pt x="17013" y="13095"/>
                    <a:pt x="17026" y="13093"/>
                    <a:pt x="17037" y="13093"/>
                  </a:cubicBezTo>
                  <a:close/>
                  <a:moveTo>
                    <a:pt x="10682" y="1"/>
                  </a:moveTo>
                  <a:cubicBezTo>
                    <a:pt x="10375" y="1"/>
                    <a:pt x="10065" y="43"/>
                    <a:pt x="9760" y="130"/>
                  </a:cubicBezTo>
                  <a:cubicBezTo>
                    <a:pt x="8911" y="374"/>
                    <a:pt x="8204" y="937"/>
                    <a:pt x="7773" y="1714"/>
                  </a:cubicBezTo>
                  <a:cubicBezTo>
                    <a:pt x="7532" y="2148"/>
                    <a:pt x="7394" y="2618"/>
                    <a:pt x="7363" y="3101"/>
                  </a:cubicBezTo>
                  <a:cubicBezTo>
                    <a:pt x="7334" y="3083"/>
                    <a:pt x="7305" y="3067"/>
                    <a:pt x="7274" y="3051"/>
                  </a:cubicBezTo>
                  <a:cubicBezTo>
                    <a:pt x="6648" y="2703"/>
                    <a:pt x="5958" y="2525"/>
                    <a:pt x="5261" y="2525"/>
                  </a:cubicBezTo>
                  <a:cubicBezTo>
                    <a:pt x="4876" y="2525"/>
                    <a:pt x="4489" y="2579"/>
                    <a:pt x="4109" y="2689"/>
                  </a:cubicBezTo>
                  <a:cubicBezTo>
                    <a:pt x="1903" y="3321"/>
                    <a:pt x="622" y="5631"/>
                    <a:pt x="1254" y="7838"/>
                  </a:cubicBezTo>
                  <a:cubicBezTo>
                    <a:pt x="1560" y="8900"/>
                    <a:pt x="2257" y="9782"/>
                    <a:pt x="3223" y="10322"/>
                  </a:cubicBezTo>
                  <a:cubicBezTo>
                    <a:pt x="3256" y="10339"/>
                    <a:pt x="3282" y="10355"/>
                    <a:pt x="3311" y="10371"/>
                  </a:cubicBezTo>
                  <a:cubicBezTo>
                    <a:pt x="2935" y="10650"/>
                    <a:pt x="2620" y="11008"/>
                    <a:pt x="2386" y="11430"/>
                  </a:cubicBezTo>
                  <a:cubicBezTo>
                    <a:pt x="1957" y="12207"/>
                    <a:pt x="1855" y="13102"/>
                    <a:pt x="2100" y="13954"/>
                  </a:cubicBezTo>
                  <a:cubicBezTo>
                    <a:pt x="2342" y="14801"/>
                    <a:pt x="2900" y="15506"/>
                    <a:pt x="3668" y="15936"/>
                  </a:cubicBezTo>
                  <a:cubicBezTo>
                    <a:pt x="3674" y="15939"/>
                    <a:pt x="3679" y="15940"/>
                    <a:pt x="3682" y="15944"/>
                  </a:cubicBezTo>
                  <a:cubicBezTo>
                    <a:pt x="3911" y="16072"/>
                    <a:pt x="4155" y="16161"/>
                    <a:pt x="4400" y="16231"/>
                  </a:cubicBezTo>
                  <a:cubicBezTo>
                    <a:pt x="4116" y="16468"/>
                    <a:pt x="3866" y="16754"/>
                    <a:pt x="3675" y="17098"/>
                  </a:cubicBezTo>
                  <a:cubicBezTo>
                    <a:pt x="3411" y="17574"/>
                    <a:pt x="3294" y="18101"/>
                    <a:pt x="3302" y="18633"/>
                  </a:cubicBezTo>
                  <a:lnTo>
                    <a:pt x="978" y="20608"/>
                  </a:lnTo>
                  <a:cubicBezTo>
                    <a:pt x="334" y="21154"/>
                    <a:pt x="0" y="21980"/>
                    <a:pt x="85" y="22820"/>
                  </a:cubicBezTo>
                  <a:cubicBezTo>
                    <a:pt x="168" y="23655"/>
                    <a:pt x="652" y="24396"/>
                    <a:pt x="1383" y="24805"/>
                  </a:cubicBezTo>
                  <a:cubicBezTo>
                    <a:pt x="1388" y="24808"/>
                    <a:pt x="1390" y="24809"/>
                    <a:pt x="1395" y="24812"/>
                  </a:cubicBezTo>
                  <a:lnTo>
                    <a:pt x="3724" y="26102"/>
                  </a:lnTo>
                  <a:cubicBezTo>
                    <a:pt x="4111" y="26316"/>
                    <a:pt x="4541" y="26424"/>
                    <a:pt x="4970" y="26424"/>
                  </a:cubicBezTo>
                  <a:cubicBezTo>
                    <a:pt x="5360" y="26424"/>
                    <a:pt x="5750" y="26335"/>
                    <a:pt x="6109" y="26158"/>
                  </a:cubicBezTo>
                  <a:cubicBezTo>
                    <a:pt x="6864" y="25784"/>
                    <a:pt x="7387" y="25063"/>
                    <a:pt x="7509" y="24229"/>
                  </a:cubicBezTo>
                  <a:lnTo>
                    <a:pt x="7952" y="21207"/>
                  </a:lnTo>
                  <a:cubicBezTo>
                    <a:pt x="8396" y="20939"/>
                    <a:pt x="8786" y="20567"/>
                    <a:pt x="9055" y="20081"/>
                  </a:cubicBezTo>
                  <a:cubicBezTo>
                    <a:pt x="9247" y="19734"/>
                    <a:pt x="9365" y="19361"/>
                    <a:pt x="9414" y="18977"/>
                  </a:cubicBezTo>
                  <a:cubicBezTo>
                    <a:pt x="9634" y="19201"/>
                    <a:pt x="9889" y="19394"/>
                    <a:pt x="10179" y="19548"/>
                  </a:cubicBezTo>
                  <a:cubicBezTo>
                    <a:pt x="10678" y="19824"/>
                    <a:pt x="11227" y="19965"/>
                    <a:pt x="11782" y="19965"/>
                  </a:cubicBezTo>
                  <a:cubicBezTo>
                    <a:pt x="12090" y="19965"/>
                    <a:pt x="12400" y="19922"/>
                    <a:pt x="12704" y="19834"/>
                  </a:cubicBezTo>
                  <a:cubicBezTo>
                    <a:pt x="13557" y="19588"/>
                    <a:pt x="14264" y="19026"/>
                    <a:pt x="14694" y="18251"/>
                  </a:cubicBezTo>
                  <a:cubicBezTo>
                    <a:pt x="14926" y="17829"/>
                    <a:pt x="15063" y="17372"/>
                    <a:pt x="15099" y="16906"/>
                  </a:cubicBezTo>
                  <a:cubicBezTo>
                    <a:pt x="15706" y="17226"/>
                    <a:pt x="16368" y="17388"/>
                    <a:pt x="17037" y="17388"/>
                  </a:cubicBezTo>
                  <a:cubicBezTo>
                    <a:pt x="17421" y="17388"/>
                    <a:pt x="17808" y="17334"/>
                    <a:pt x="18188" y="17226"/>
                  </a:cubicBezTo>
                  <a:cubicBezTo>
                    <a:pt x="19254" y="16921"/>
                    <a:pt x="20140" y="16215"/>
                    <a:pt x="20679" y="15242"/>
                  </a:cubicBezTo>
                  <a:cubicBezTo>
                    <a:pt x="21218" y="14269"/>
                    <a:pt x="21347" y="13147"/>
                    <a:pt x="21041" y="12079"/>
                  </a:cubicBezTo>
                  <a:cubicBezTo>
                    <a:pt x="20742" y="11034"/>
                    <a:pt x="20061" y="10163"/>
                    <a:pt x="19118" y="9621"/>
                  </a:cubicBezTo>
                  <a:cubicBezTo>
                    <a:pt x="19509" y="9337"/>
                    <a:pt x="19835" y="8972"/>
                    <a:pt x="20077" y="8536"/>
                  </a:cubicBezTo>
                  <a:cubicBezTo>
                    <a:pt x="20507" y="7761"/>
                    <a:pt x="20609" y="6864"/>
                    <a:pt x="20364" y="6011"/>
                  </a:cubicBezTo>
                  <a:cubicBezTo>
                    <a:pt x="20120" y="5164"/>
                    <a:pt x="19562" y="4461"/>
                    <a:pt x="18796" y="4029"/>
                  </a:cubicBezTo>
                  <a:cubicBezTo>
                    <a:pt x="18790" y="4026"/>
                    <a:pt x="18787" y="4023"/>
                    <a:pt x="18781" y="4020"/>
                  </a:cubicBezTo>
                  <a:cubicBezTo>
                    <a:pt x="18282" y="3743"/>
                    <a:pt x="17733" y="3603"/>
                    <a:pt x="17178" y="3603"/>
                  </a:cubicBezTo>
                  <a:cubicBezTo>
                    <a:pt x="16870" y="3603"/>
                    <a:pt x="16561" y="3646"/>
                    <a:pt x="16257" y="3733"/>
                  </a:cubicBezTo>
                  <a:lnTo>
                    <a:pt x="14401" y="4265"/>
                  </a:lnTo>
                  <a:lnTo>
                    <a:pt x="13870" y="2409"/>
                  </a:lnTo>
                  <a:cubicBezTo>
                    <a:pt x="13627" y="1562"/>
                    <a:pt x="13070" y="858"/>
                    <a:pt x="12302" y="428"/>
                  </a:cubicBezTo>
                  <a:cubicBezTo>
                    <a:pt x="12296" y="424"/>
                    <a:pt x="12293" y="423"/>
                    <a:pt x="12287" y="418"/>
                  </a:cubicBezTo>
                  <a:cubicBezTo>
                    <a:pt x="11788" y="141"/>
                    <a:pt x="11238" y="1"/>
                    <a:pt x="10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0" name="Google Shape;4849;p41">
              <a:extLst>
                <a:ext uri="{FF2B5EF4-FFF2-40B4-BE49-F238E27FC236}">
                  <a16:creationId xmlns:a16="http://schemas.microsoft.com/office/drawing/2014/main" id="{17FC7994-C20C-46A1-A4B7-7EC25C1170FA}"/>
                </a:ext>
              </a:extLst>
            </p:cNvPr>
            <p:cNvSpPr/>
            <p:nvPr/>
          </p:nvSpPr>
          <p:spPr>
            <a:xfrm>
              <a:off x="992775" y="3715425"/>
              <a:ext cx="441675" cy="422950"/>
            </a:xfrm>
            <a:custGeom>
              <a:avLst/>
              <a:gdLst/>
              <a:ahLst/>
              <a:cxnLst/>
              <a:rect l="l" t="t" r="r" b="b"/>
              <a:pathLst>
                <a:path w="17667" h="16918" extrusionOk="0">
                  <a:moveTo>
                    <a:pt x="8361" y="994"/>
                  </a:moveTo>
                  <a:cubicBezTo>
                    <a:pt x="8713" y="994"/>
                    <a:pt x="9036" y="1226"/>
                    <a:pt x="9139" y="1582"/>
                  </a:cubicBezTo>
                  <a:lnTo>
                    <a:pt x="10032" y="4698"/>
                  </a:lnTo>
                  <a:lnTo>
                    <a:pt x="8473" y="5147"/>
                  </a:lnTo>
                  <a:lnTo>
                    <a:pt x="7578" y="2031"/>
                  </a:lnTo>
                  <a:cubicBezTo>
                    <a:pt x="7457" y="1599"/>
                    <a:pt x="7706" y="1149"/>
                    <a:pt x="8136" y="1026"/>
                  </a:cubicBezTo>
                  <a:cubicBezTo>
                    <a:pt x="8211" y="1004"/>
                    <a:pt x="8286" y="994"/>
                    <a:pt x="8361" y="994"/>
                  </a:cubicBezTo>
                  <a:close/>
                  <a:moveTo>
                    <a:pt x="2938" y="3518"/>
                  </a:moveTo>
                  <a:cubicBezTo>
                    <a:pt x="3222" y="3518"/>
                    <a:pt x="3498" y="3592"/>
                    <a:pt x="3740" y="3725"/>
                  </a:cubicBezTo>
                  <a:cubicBezTo>
                    <a:pt x="4111" y="3931"/>
                    <a:pt x="4404" y="4277"/>
                    <a:pt x="4528" y="4714"/>
                  </a:cubicBezTo>
                  <a:lnTo>
                    <a:pt x="4980" y="6287"/>
                  </a:lnTo>
                  <a:lnTo>
                    <a:pt x="4970" y="6309"/>
                  </a:lnTo>
                  <a:lnTo>
                    <a:pt x="3395" y="6762"/>
                  </a:lnTo>
                  <a:cubicBezTo>
                    <a:pt x="3243" y="6805"/>
                    <a:pt x="3089" y="6827"/>
                    <a:pt x="2936" y="6827"/>
                  </a:cubicBezTo>
                  <a:cubicBezTo>
                    <a:pt x="2660" y="6827"/>
                    <a:pt x="2387" y="6757"/>
                    <a:pt x="2138" y="6619"/>
                  </a:cubicBezTo>
                  <a:cubicBezTo>
                    <a:pt x="1751" y="6404"/>
                    <a:pt x="1471" y="6052"/>
                    <a:pt x="1349" y="5628"/>
                  </a:cubicBezTo>
                  <a:cubicBezTo>
                    <a:pt x="1099" y="4752"/>
                    <a:pt x="1607" y="3835"/>
                    <a:pt x="2483" y="3582"/>
                  </a:cubicBezTo>
                  <a:cubicBezTo>
                    <a:pt x="2635" y="3538"/>
                    <a:pt x="2787" y="3518"/>
                    <a:pt x="2938" y="3518"/>
                  </a:cubicBezTo>
                  <a:close/>
                  <a:moveTo>
                    <a:pt x="14859" y="4595"/>
                  </a:moveTo>
                  <a:cubicBezTo>
                    <a:pt x="14995" y="4595"/>
                    <a:pt x="15129" y="4629"/>
                    <a:pt x="15249" y="4697"/>
                  </a:cubicBezTo>
                  <a:cubicBezTo>
                    <a:pt x="15440" y="4803"/>
                    <a:pt x="15576" y="4975"/>
                    <a:pt x="15636" y="5182"/>
                  </a:cubicBezTo>
                  <a:cubicBezTo>
                    <a:pt x="15761" y="5612"/>
                    <a:pt x="15510" y="6061"/>
                    <a:pt x="15080" y="6186"/>
                  </a:cubicBezTo>
                  <a:lnTo>
                    <a:pt x="11879" y="7103"/>
                  </a:lnTo>
                  <a:lnTo>
                    <a:pt x="11432" y="5542"/>
                  </a:lnTo>
                  <a:lnTo>
                    <a:pt x="14633" y="4626"/>
                  </a:lnTo>
                  <a:cubicBezTo>
                    <a:pt x="14707" y="4605"/>
                    <a:pt x="14783" y="4595"/>
                    <a:pt x="14859" y="4595"/>
                  </a:cubicBezTo>
                  <a:close/>
                  <a:moveTo>
                    <a:pt x="10425" y="5614"/>
                  </a:moveTo>
                  <a:lnTo>
                    <a:pt x="10921" y="7342"/>
                  </a:lnTo>
                  <a:lnTo>
                    <a:pt x="9192" y="7838"/>
                  </a:lnTo>
                  <a:lnTo>
                    <a:pt x="8696" y="6110"/>
                  </a:lnTo>
                  <a:lnTo>
                    <a:pt x="10425" y="5614"/>
                  </a:lnTo>
                  <a:close/>
                  <a:moveTo>
                    <a:pt x="7746" y="6382"/>
                  </a:moveTo>
                  <a:lnTo>
                    <a:pt x="8243" y="8111"/>
                  </a:lnTo>
                  <a:lnTo>
                    <a:pt x="6513" y="8608"/>
                  </a:lnTo>
                  <a:lnTo>
                    <a:pt x="6023" y="6895"/>
                  </a:lnTo>
                  <a:cubicBezTo>
                    <a:pt x="6025" y="6891"/>
                    <a:pt x="6029" y="6888"/>
                    <a:pt x="6030" y="6884"/>
                  </a:cubicBezTo>
                  <a:cubicBezTo>
                    <a:pt x="6030" y="6881"/>
                    <a:pt x="6032" y="6877"/>
                    <a:pt x="6033" y="6874"/>
                  </a:cubicBezTo>
                  <a:lnTo>
                    <a:pt x="7746" y="6382"/>
                  </a:lnTo>
                  <a:close/>
                  <a:moveTo>
                    <a:pt x="11193" y="8293"/>
                  </a:moveTo>
                  <a:lnTo>
                    <a:pt x="11666" y="9944"/>
                  </a:lnTo>
                  <a:cubicBezTo>
                    <a:pt x="11644" y="9974"/>
                    <a:pt x="11627" y="10008"/>
                    <a:pt x="11613" y="10044"/>
                  </a:cubicBezTo>
                  <a:lnTo>
                    <a:pt x="9960" y="10517"/>
                  </a:lnTo>
                  <a:lnTo>
                    <a:pt x="9464" y="8788"/>
                  </a:lnTo>
                  <a:lnTo>
                    <a:pt x="11193" y="8293"/>
                  </a:lnTo>
                  <a:close/>
                  <a:moveTo>
                    <a:pt x="8516" y="9061"/>
                  </a:moveTo>
                  <a:lnTo>
                    <a:pt x="9012" y="10789"/>
                  </a:lnTo>
                  <a:lnTo>
                    <a:pt x="7283" y="11285"/>
                  </a:lnTo>
                  <a:lnTo>
                    <a:pt x="6786" y="9557"/>
                  </a:lnTo>
                  <a:lnTo>
                    <a:pt x="8516" y="9061"/>
                  </a:lnTo>
                  <a:close/>
                  <a:moveTo>
                    <a:pt x="5844" y="9855"/>
                  </a:moveTo>
                  <a:lnTo>
                    <a:pt x="6291" y="11414"/>
                  </a:lnTo>
                  <a:lnTo>
                    <a:pt x="3200" y="12301"/>
                  </a:lnTo>
                  <a:cubicBezTo>
                    <a:pt x="3125" y="12323"/>
                    <a:pt x="3050" y="12333"/>
                    <a:pt x="2976" y="12333"/>
                  </a:cubicBezTo>
                  <a:cubicBezTo>
                    <a:pt x="2623" y="12333"/>
                    <a:pt x="2298" y="12101"/>
                    <a:pt x="2197" y="11744"/>
                  </a:cubicBezTo>
                  <a:cubicBezTo>
                    <a:pt x="2073" y="11314"/>
                    <a:pt x="2324" y="10864"/>
                    <a:pt x="2754" y="10741"/>
                  </a:cubicBezTo>
                  <a:lnTo>
                    <a:pt x="5844" y="9855"/>
                  </a:lnTo>
                  <a:close/>
                  <a:moveTo>
                    <a:pt x="14722" y="10050"/>
                  </a:moveTo>
                  <a:cubicBezTo>
                    <a:pt x="15442" y="10050"/>
                    <a:pt x="16106" y="10523"/>
                    <a:pt x="16314" y="11248"/>
                  </a:cubicBezTo>
                  <a:cubicBezTo>
                    <a:pt x="16565" y="12124"/>
                    <a:pt x="16057" y="13041"/>
                    <a:pt x="15179" y="13292"/>
                  </a:cubicBezTo>
                  <a:cubicBezTo>
                    <a:pt x="15027" y="13335"/>
                    <a:pt x="14873" y="13357"/>
                    <a:pt x="14720" y="13357"/>
                  </a:cubicBezTo>
                  <a:cubicBezTo>
                    <a:pt x="14444" y="13357"/>
                    <a:pt x="14171" y="13287"/>
                    <a:pt x="13922" y="13148"/>
                  </a:cubicBezTo>
                  <a:cubicBezTo>
                    <a:pt x="13535" y="12936"/>
                    <a:pt x="13255" y="12582"/>
                    <a:pt x="13134" y="12158"/>
                  </a:cubicBezTo>
                  <a:lnTo>
                    <a:pt x="12701" y="10646"/>
                  </a:lnTo>
                  <a:cubicBezTo>
                    <a:pt x="12711" y="10630"/>
                    <a:pt x="12724" y="10616"/>
                    <a:pt x="12732" y="10600"/>
                  </a:cubicBezTo>
                  <a:cubicBezTo>
                    <a:pt x="12741" y="10583"/>
                    <a:pt x="12748" y="10566"/>
                    <a:pt x="12755" y="10547"/>
                  </a:cubicBezTo>
                  <a:lnTo>
                    <a:pt x="14267" y="10114"/>
                  </a:lnTo>
                  <a:cubicBezTo>
                    <a:pt x="14419" y="10071"/>
                    <a:pt x="14572" y="10050"/>
                    <a:pt x="14722" y="10050"/>
                  </a:cubicBezTo>
                  <a:close/>
                  <a:moveTo>
                    <a:pt x="9343" y="11722"/>
                  </a:moveTo>
                  <a:lnTo>
                    <a:pt x="10253" y="14897"/>
                  </a:lnTo>
                  <a:cubicBezTo>
                    <a:pt x="10376" y="15327"/>
                    <a:pt x="10127" y="15777"/>
                    <a:pt x="9695" y="15900"/>
                  </a:cubicBezTo>
                  <a:cubicBezTo>
                    <a:pt x="9621" y="15922"/>
                    <a:pt x="9545" y="15932"/>
                    <a:pt x="9470" y="15932"/>
                  </a:cubicBezTo>
                  <a:cubicBezTo>
                    <a:pt x="9334" y="15932"/>
                    <a:pt x="9200" y="15898"/>
                    <a:pt x="9079" y="15831"/>
                  </a:cubicBezTo>
                  <a:cubicBezTo>
                    <a:pt x="8890" y="15725"/>
                    <a:pt x="8754" y="15553"/>
                    <a:pt x="8692" y="15345"/>
                  </a:cubicBezTo>
                  <a:lnTo>
                    <a:pt x="7782" y="12171"/>
                  </a:lnTo>
                  <a:lnTo>
                    <a:pt x="9343" y="11722"/>
                  </a:lnTo>
                  <a:close/>
                  <a:moveTo>
                    <a:pt x="8363" y="0"/>
                  </a:moveTo>
                  <a:cubicBezTo>
                    <a:pt x="8197" y="0"/>
                    <a:pt x="8030" y="23"/>
                    <a:pt x="7866" y="70"/>
                  </a:cubicBezTo>
                  <a:cubicBezTo>
                    <a:pt x="7403" y="203"/>
                    <a:pt x="7021" y="507"/>
                    <a:pt x="6787" y="929"/>
                  </a:cubicBezTo>
                  <a:cubicBezTo>
                    <a:pt x="6555" y="1350"/>
                    <a:pt x="6499" y="1836"/>
                    <a:pt x="6632" y="2297"/>
                  </a:cubicBezTo>
                  <a:lnTo>
                    <a:pt x="7525" y="5413"/>
                  </a:lnTo>
                  <a:lnTo>
                    <a:pt x="5896" y="5880"/>
                  </a:lnTo>
                  <a:lnTo>
                    <a:pt x="5482" y="4439"/>
                  </a:lnTo>
                  <a:cubicBezTo>
                    <a:pt x="5150" y="3280"/>
                    <a:pt x="4089" y="2524"/>
                    <a:pt x="2941" y="2524"/>
                  </a:cubicBezTo>
                  <a:cubicBezTo>
                    <a:pt x="2700" y="2524"/>
                    <a:pt x="2456" y="2557"/>
                    <a:pt x="2214" y="2627"/>
                  </a:cubicBezTo>
                  <a:cubicBezTo>
                    <a:pt x="813" y="3028"/>
                    <a:pt x="1" y="4496"/>
                    <a:pt x="402" y="5895"/>
                  </a:cubicBezTo>
                  <a:cubicBezTo>
                    <a:pt x="598" y="6574"/>
                    <a:pt x="1044" y="7134"/>
                    <a:pt x="1662" y="7477"/>
                  </a:cubicBezTo>
                  <a:cubicBezTo>
                    <a:pt x="2060" y="7698"/>
                    <a:pt x="2497" y="7809"/>
                    <a:pt x="2940" y="7809"/>
                  </a:cubicBezTo>
                  <a:cubicBezTo>
                    <a:pt x="3185" y="7809"/>
                    <a:pt x="3431" y="7775"/>
                    <a:pt x="3673" y="7706"/>
                  </a:cubicBezTo>
                  <a:lnTo>
                    <a:pt x="5115" y="7292"/>
                  </a:lnTo>
                  <a:lnTo>
                    <a:pt x="5575" y="8897"/>
                  </a:lnTo>
                  <a:lnTo>
                    <a:pt x="2485" y="9785"/>
                  </a:lnTo>
                  <a:cubicBezTo>
                    <a:pt x="2022" y="9916"/>
                    <a:pt x="1639" y="10222"/>
                    <a:pt x="1405" y="10643"/>
                  </a:cubicBezTo>
                  <a:cubicBezTo>
                    <a:pt x="1173" y="11063"/>
                    <a:pt x="1117" y="11549"/>
                    <a:pt x="1251" y="12010"/>
                  </a:cubicBezTo>
                  <a:cubicBezTo>
                    <a:pt x="1382" y="12473"/>
                    <a:pt x="1688" y="12856"/>
                    <a:pt x="2108" y="13090"/>
                  </a:cubicBezTo>
                  <a:cubicBezTo>
                    <a:pt x="2379" y="13239"/>
                    <a:pt x="2678" y="13316"/>
                    <a:pt x="2980" y="13316"/>
                  </a:cubicBezTo>
                  <a:cubicBezTo>
                    <a:pt x="3146" y="13316"/>
                    <a:pt x="3313" y="13293"/>
                    <a:pt x="3476" y="13246"/>
                  </a:cubicBezTo>
                  <a:lnTo>
                    <a:pt x="6704" y="12318"/>
                  </a:lnTo>
                  <a:cubicBezTo>
                    <a:pt x="6705" y="12321"/>
                    <a:pt x="6707" y="12321"/>
                    <a:pt x="6710" y="12323"/>
                  </a:cubicBezTo>
                  <a:cubicBezTo>
                    <a:pt x="6743" y="12340"/>
                    <a:pt x="6779" y="12354"/>
                    <a:pt x="6817" y="12366"/>
                  </a:cubicBezTo>
                  <a:lnTo>
                    <a:pt x="7749" y="15612"/>
                  </a:lnTo>
                  <a:cubicBezTo>
                    <a:pt x="7881" y="16074"/>
                    <a:pt x="8186" y="16458"/>
                    <a:pt x="8606" y="16690"/>
                  </a:cubicBezTo>
                  <a:cubicBezTo>
                    <a:pt x="8877" y="16840"/>
                    <a:pt x="9175" y="16917"/>
                    <a:pt x="9476" y="16917"/>
                  </a:cubicBezTo>
                  <a:cubicBezTo>
                    <a:pt x="9643" y="16917"/>
                    <a:pt x="9810" y="16894"/>
                    <a:pt x="9975" y="16846"/>
                  </a:cubicBezTo>
                  <a:cubicBezTo>
                    <a:pt x="10438" y="16714"/>
                    <a:pt x="10820" y="16409"/>
                    <a:pt x="11054" y="15988"/>
                  </a:cubicBezTo>
                  <a:cubicBezTo>
                    <a:pt x="11286" y="15568"/>
                    <a:pt x="11342" y="15082"/>
                    <a:pt x="11210" y="14619"/>
                  </a:cubicBezTo>
                  <a:lnTo>
                    <a:pt x="10299" y="11444"/>
                  </a:lnTo>
                  <a:lnTo>
                    <a:pt x="11788" y="11019"/>
                  </a:lnTo>
                  <a:lnTo>
                    <a:pt x="12190" y="12426"/>
                  </a:lnTo>
                  <a:cubicBezTo>
                    <a:pt x="12387" y="13105"/>
                    <a:pt x="12833" y="13669"/>
                    <a:pt x="13450" y="14008"/>
                  </a:cubicBezTo>
                  <a:cubicBezTo>
                    <a:pt x="13848" y="14229"/>
                    <a:pt x="14286" y="14341"/>
                    <a:pt x="14728" y="14341"/>
                  </a:cubicBezTo>
                  <a:cubicBezTo>
                    <a:pt x="14973" y="14341"/>
                    <a:pt x="15219" y="14306"/>
                    <a:pt x="15461" y="14238"/>
                  </a:cubicBezTo>
                  <a:cubicBezTo>
                    <a:pt x="16853" y="13841"/>
                    <a:pt x="17667" y="12374"/>
                    <a:pt x="17266" y="10974"/>
                  </a:cubicBezTo>
                  <a:cubicBezTo>
                    <a:pt x="16934" y="9815"/>
                    <a:pt x="15874" y="9060"/>
                    <a:pt x="14725" y="9060"/>
                  </a:cubicBezTo>
                  <a:cubicBezTo>
                    <a:pt x="14484" y="9060"/>
                    <a:pt x="14239" y="9093"/>
                    <a:pt x="13996" y="9163"/>
                  </a:cubicBezTo>
                  <a:lnTo>
                    <a:pt x="12589" y="9565"/>
                  </a:lnTo>
                  <a:lnTo>
                    <a:pt x="12156" y="8052"/>
                  </a:lnTo>
                  <a:lnTo>
                    <a:pt x="15355" y="7134"/>
                  </a:lnTo>
                  <a:cubicBezTo>
                    <a:pt x="15818" y="7003"/>
                    <a:pt x="16201" y="6697"/>
                    <a:pt x="16433" y="6276"/>
                  </a:cubicBezTo>
                  <a:cubicBezTo>
                    <a:pt x="16666" y="5856"/>
                    <a:pt x="16722" y="5370"/>
                    <a:pt x="16589" y="4907"/>
                  </a:cubicBezTo>
                  <a:cubicBezTo>
                    <a:pt x="16457" y="4446"/>
                    <a:pt x="16152" y="4062"/>
                    <a:pt x="15731" y="3829"/>
                  </a:cubicBezTo>
                  <a:cubicBezTo>
                    <a:pt x="15460" y="3679"/>
                    <a:pt x="15163" y="3603"/>
                    <a:pt x="14861" y="3603"/>
                  </a:cubicBezTo>
                  <a:cubicBezTo>
                    <a:pt x="14695" y="3603"/>
                    <a:pt x="14527" y="3626"/>
                    <a:pt x="14362" y="3673"/>
                  </a:cubicBezTo>
                  <a:lnTo>
                    <a:pt x="11077" y="4616"/>
                  </a:lnTo>
                  <a:cubicBezTo>
                    <a:pt x="11063" y="4605"/>
                    <a:pt x="11048" y="4596"/>
                    <a:pt x="11034" y="4585"/>
                  </a:cubicBezTo>
                  <a:lnTo>
                    <a:pt x="10094" y="1306"/>
                  </a:lnTo>
                  <a:cubicBezTo>
                    <a:pt x="9960" y="843"/>
                    <a:pt x="9657" y="460"/>
                    <a:pt x="9235" y="226"/>
                  </a:cubicBezTo>
                  <a:cubicBezTo>
                    <a:pt x="8963" y="77"/>
                    <a:pt x="8665" y="0"/>
                    <a:pt x="8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1" name="Google Shape;4850;p41">
              <a:extLst>
                <a:ext uri="{FF2B5EF4-FFF2-40B4-BE49-F238E27FC236}">
                  <a16:creationId xmlns:a16="http://schemas.microsoft.com/office/drawing/2014/main" id="{ED15AC46-AC37-4A2B-AF1A-A62093701221}"/>
                </a:ext>
              </a:extLst>
            </p:cNvPr>
            <p:cNvSpPr/>
            <p:nvPr/>
          </p:nvSpPr>
          <p:spPr>
            <a:xfrm>
              <a:off x="622725" y="3387175"/>
              <a:ext cx="1071750" cy="1216475"/>
            </a:xfrm>
            <a:custGeom>
              <a:avLst/>
              <a:gdLst/>
              <a:ahLst/>
              <a:cxnLst/>
              <a:rect l="l" t="t" r="r" b="b"/>
              <a:pathLst>
                <a:path w="42870" h="48659" extrusionOk="0">
                  <a:moveTo>
                    <a:pt x="22528" y="793"/>
                  </a:moveTo>
                  <a:lnTo>
                    <a:pt x="40770" y="10903"/>
                  </a:lnTo>
                  <a:cubicBezTo>
                    <a:pt x="40055" y="12524"/>
                    <a:pt x="40607" y="14440"/>
                    <a:pt x="42069" y="15433"/>
                  </a:cubicBezTo>
                  <a:lnTo>
                    <a:pt x="24825" y="46544"/>
                  </a:lnTo>
                  <a:cubicBezTo>
                    <a:pt x="24351" y="46336"/>
                    <a:pt x="23851" y="46235"/>
                    <a:pt x="23356" y="46235"/>
                  </a:cubicBezTo>
                  <a:cubicBezTo>
                    <a:pt x="22161" y="46235"/>
                    <a:pt x="20994" y="46821"/>
                    <a:pt x="20276" y="47880"/>
                  </a:cubicBezTo>
                  <a:lnTo>
                    <a:pt x="2037" y="37771"/>
                  </a:lnTo>
                  <a:cubicBezTo>
                    <a:pt x="2633" y="36460"/>
                    <a:pt x="2407" y="34968"/>
                    <a:pt x="1522" y="33906"/>
                  </a:cubicBezTo>
                  <a:cubicBezTo>
                    <a:pt x="1326" y="33667"/>
                    <a:pt x="1095" y="33450"/>
                    <a:pt x="833" y="33264"/>
                  </a:cubicBezTo>
                  <a:lnTo>
                    <a:pt x="18091" y="2127"/>
                  </a:lnTo>
                  <a:cubicBezTo>
                    <a:pt x="18549" y="2316"/>
                    <a:pt x="19026" y="2406"/>
                    <a:pt x="19496" y="2406"/>
                  </a:cubicBezTo>
                  <a:cubicBezTo>
                    <a:pt x="20683" y="2406"/>
                    <a:pt x="21828" y="1828"/>
                    <a:pt x="22528" y="793"/>
                  </a:cubicBezTo>
                  <a:close/>
                  <a:moveTo>
                    <a:pt x="22410" y="1"/>
                  </a:moveTo>
                  <a:cubicBezTo>
                    <a:pt x="22291" y="1"/>
                    <a:pt x="22176" y="63"/>
                    <a:pt x="22115" y="175"/>
                  </a:cubicBezTo>
                  <a:cubicBezTo>
                    <a:pt x="21564" y="1168"/>
                    <a:pt x="20549" y="1728"/>
                    <a:pt x="19493" y="1728"/>
                  </a:cubicBezTo>
                  <a:cubicBezTo>
                    <a:pt x="19025" y="1728"/>
                    <a:pt x="18549" y="1618"/>
                    <a:pt x="18102" y="1387"/>
                  </a:cubicBezTo>
                  <a:cubicBezTo>
                    <a:pt x="18052" y="1362"/>
                    <a:pt x="17999" y="1349"/>
                    <a:pt x="17947" y="1349"/>
                  </a:cubicBezTo>
                  <a:cubicBezTo>
                    <a:pt x="17827" y="1349"/>
                    <a:pt x="17711" y="1413"/>
                    <a:pt x="17651" y="1524"/>
                  </a:cubicBezTo>
                  <a:lnTo>
                    <a:pt x="89" y="33208"/>
                  </a:lnTo>
                  <a:cubicBezTo>
                    <a:pt x="0" y="33369"/>
                    <a:pt x="56" y="33569"/>
                    <a:pt x="214" y="33664"/>
                  </a:cubicBezTo>
                  <a:cubicBezTo>
                    <a:pt x="1620" y="34498"/>
                    <a:pt x="2106" y="36275"/>
                    <a:pt x="1293" y="37737"/>
                  </a:cubicBezTo>
                  <a:cubicBezTo>
                    <a:pt x="1247" y="37816"/>
                    <a:pt x="1234" y="37909"/>
                    <a:pt x="1260" y="37998"/>
                  </a:cubicBezTo>
                  <a:cubicBezTo>
                    <a:pt x="1272" y="38044"/>
                    <a:pt x="1296" y="38087"/>
                    <a:pt x="1326" y="38123"/>
                  </a:cubicBezTo>
                  <a:cubicBezTo>
                    <a:pt x="1353" y="38156"/>
                    <a:pt x="1385" y="38181"/>
                    <a:pt x="1422" y="38201"/>
                  </a:cubicBezTo>
                  <a:lnTo>
                    <a:pt x="20233" y="48622"/>
                  </a:lnTo>
                  <a:cubicBezTo>
                    <a:pt x="20277" y="48647"/>
                    <a:pt x="20326" y="48658"/>
                    <a:pt x="20374" y="48658"/>
                  </a:cubicBezTo>
                  <a:cubicBezTo>
                    <a:pt x="20507" y="48658"/>
                    <a:pt x="20645" y="48576"/>
                    <a:pt x="20711" y="48456"/>
                  </a:cubicBezTo>
                  <a:cubicBezTo>
                    <a:pt x="21259" y="47465"/>
                    <a:pt x="22289" y="46906"/>
                    <a:pt x="23348" y="46906"/>
                  </a:cubicBezTo>
                  <a:cubicBezTo>
                    <a:pt x="23842" y="46906"/>
                    <a:pt x="24341" y="47027"/>
                    <a:pt x="24803" y="47282"/>
                  </a:cubicBezTo>
                  <a:cubicBezTo>
                    <a:pt x="24855" y="47312"/>
                    <a:pt x="24911" y="47326"/>
                    <a:pt x="24967" y="47326"/>
                  </a:cubicBezTo>
                  <a:cubicBezTo>
                    <a:pt x="25085" y="47326"/>
                    <a:pt x="25200" y="47263"/>
                    <a:pt x="25261" y="47152"/>
                  </a:cubicBezTo>
                  <a:lnTo>
                    <a:pt x="42817" y="15476"/>
                  </a:lnTo>
                  <a:cubicBezTo>
                    <a:pt x="42860" y="15399"/>
                    <a:pt x="42870" y="15305"/>
                    <a:pt x="42846" y="15220"/>
                  </a:cubicBezTo>
                  <a:cubicBezTo>
                    <a:pt x="42820" y="15134"/>
                    <a:pt x="42762" y="15060"/>
                    <a:pt x="42684" y="15017"/>
                  </a:cubicBezTo>
                  <a:cubicBezTo>
                    <a:pt x="41235" y="14215"/>
                    <a:pt x="40706" y="12376"/>
                    <a:pt x="41510" y="10926"/>
                  </a:cubicBezTo>
                  <a:cubicBezTo>
                    <a:pt x="41601" y="10762"/>
                    <a:pt x="41541" y="10554"/>
                    <a:pt x="41379" y="10467"/>
                  </a:cubicBezTo>
                  <a:lnTo>
                    <a:pt x="22574" y="43"/>
                  </a:lnTo>
                  <a:cubicBezTo>
                    <a:pt x="22522" y="14"/>
                    <a:pt x="22466" y="1"/>
                    <a:pt x="2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2" name="Google Shape;4851;p41">
              <a:extLst>
                <a:ext uri="{FF2B5EF4-FFF2-40B4-BE49-F238E27FC236}">
                  <a16:creationId xmlns:a16="http://schemas.microsoft.com/office/drawing/2014/main" id="{E1DFEFBB-6E2A-422E-A741-EB619899F3C8}"/>
                </a:ext>
              </a:extLst>
            </p:cNvPr>
            <p:cNvSpPr/>
            <p:nvPr/>
          </p:nvSpPr>
          <p:spPr>
            <a:xfrm>
              <a:off x="1049550" y="4103250"/>
              <a:ext cx="88850" cy="77775"/>
            </a:xfrm>
            <a:custGeom>
              <a:avLst/>
              <a:gdLst/>
              <a:ahLst/>
              <a:cxnLst/>
              <a:rect l="l" t="t" r="r" b="b"/>
              <a:pathLst>
                <a:path w="3554" h="3111" extrusionOk="0">
                  <a:moveTo>
                    <a:pt x="1779" y="0"/>
                  </a:moveTo>
                  <a:cubicBezTo>
                    <a:pt x="1233" y="0"/>
                    <a:pt x="703" y="290"/>
                    <a:pt x="419" y="801"/>
                  </a:cubicBezTo>
                  <a:cubicBezTo>
                    <a:pt x="0" y="1552"/>
                    <a:pt x="272" y="2500"/>
                    <a:pt x="1023" y="2915"/>
                  </a:cubicBezTo>
                  <a:cubicBezTo>
                    <a:pt x="1262" y="3048"/>
                    <a:pt x="1521" y="3111"/>
                    <a:pt x="1776" y="3111"/>
                  </a:cubicBezTo>
                  <a:cubicBezTo>
                    <a:pt x="2323" y="3111"/>
                    <a:pt x="2854" y="2822"/>
                    <a:pt x="3137" y="2311"/>
                  </a:cubicBezTo>
                  <a:cubicBezTo>
                    <a:pt x="3553" y="1560"/>
                    <a:pt x="3282" y="614"/>
                    <a:pt x="2533" y="197"/>
                  </a:cubicBezTo>
                  <a:cubicBezTo>
                    <a:pt x="2293" y="63"/>
                    <a:pt x="2034" y="0"/>
                    <a:pt x="1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3" name="Google Shape;4852;p41">
              <a:extLst>
                <a:ext uri="{FF2B5EF4-FFF2-40B4-BE49-F238E27FC236}">
                  <a16:creationId xmlns:a16="http://schemas.microsoft.com/office/drawing/2014/main" id="{493F7426-DEB1-4308-9DF0-F6ACD215CB30}"/>
                </a:ext>
              </a:extLst>
            </p:cNvPr>
            <p:cNvSpPr/>
            <p:nvPr/>
          </p:nvSpPr>
          <p:spPr>
            <a:xfrm>
              <a:off x="962425" y="4134850"/>
              <a:ext cx="142500" cy="172800"/>
            </a:xfrm>
            <a:custGeom>
              <a:avLst/>
              <a:gdLst/>
              <a:ahLst/>
              <a:cxnLst/>
              <a:rect l="l" t="t" r="r" b="b"/>
              <a:pathLst>
                <a:path w="5700" h="6912" extrusionOk="0">
                  <a:moveTo>
                    <a:pt x="5130" y="0"/>
                  </a:moveTo>
                  <a:cubicBezTo>
                    <a:pt x="5016" y="0"/>
                    <a:pt x="4899" y="39"/>
                    <a:pt x="4796" y="125"/>
                  </a:cubicBezTo>
                  <a:lnTo>
                    <a:pt x="279" y="3963"/>
                  </a:lnTo>
                  <a:cubicBezTo>
                    <a:pt x="1" y="4200"/>
                    <a:pt x="44" y="4640"/>
                    <a:pt x="363" y="4817"/>
                  </a:cubicBezTo>
                  <a:lnTo>
                    <a:pt x="4023" y="6845"/>
                  </a:lnTo>
                  <a:cubicBezTo>
                    <a:pt x="4104" y="6891"/>
                    <a:pt x="4191" y="6912"/>
                    <a:pt x="4275" y="6912"/>
                  </a:cubicBezTo>
                  <a:cubicBezTo>
                    <a:pt x="4522" y="6912"/>
                    <a:pt x="4753" y="6734"/>
                    <a:pt x="4792" y="6466"/>
                  </a:cubicBezTo>
                  <a:lnTo>
                    <a:pt x="5649" y="602"/>
                  </a:lnTo>
                  <a:cubicBezTo>
                    <a:pt x="5700" y="257"/>
                    <a:pt x="5425" y="0"/>
                    <a:pt x="5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4" name="Google Shape;4853;p41">
              <a:extLst>
                <a:ext uri="{FF2B5EF4-FFF2-40B4-BE49-F238E27FC236}">
                  <a16:creationId xmlns:a16="http://schemas.microsoft.com/office/drawing/2014/main" id="{62173714-09D1-4300-8796-2406D84AC656}"/>
                </a:ext>
              </a:extLst>
            </p:cNvPr>
            <p:cNvSpPr/>
            <p:nvPr/>
          </p:nvSpPr>
          <p:spPr>
            <a:xfrm>
              <a:off x="1096200" y="3999675"/>
              <a:ext cx="81250" cy="130425"/>
            </a:xfrm>
            <a:custGeom>
              <a:avLst/>
              <a:gdLst/>
              <a:ahLst/>
              <a:cxnLst/>
              <a:rect l="l" t="t" r="r" b="b"/>
              <a:pathLst>
                <a:path w="3250" h="5217" extrusionOk="0">
                  <a:moveTo>
                    <a:pt x="2902" y="0"/>
                  </a:moveTo>
                  <a:cubicBezTo>
                    <a:pt x="2795" y="0"/>
                    <a:pt x="2690" y="57"/>
                    <a:pt x="2634" y="157"/>
                  </a:cubicBezTo>
                  <a:lnTo>
                    <a:pt x="82" y="4764"/>
                  </a:lnTo>
                  <a:cubicBezTo>
                    <a:pt x="0" y="4910"/>
                    <a:pt x="52" y="5095"/>
                    <a:pt x="198" y="5178"/>
                  </a:cubicBezTo>
                  <a:cubicBezTo>
                    <a:pt x="198" y="5178"/>
                    <a:pt x="198" y="5178"/>
                    <a:pt x="198" y="5178"/>
                  </a:cubicBezTo>
                  <a:lnTo>
                    <a:pt x="198" y="5178"/>
                  </a:lnTo>
                  <a:cubicBezTo>
                    <a:pt x="198" y="5179"/>
                    <a:pt x="199" y="5179"/>
                    <a:pt x="199" y="5179"/>
                  </a:cubicBezTo>
                  <a:cubicBezTo>
                    <a:pt x="199" y="5179"/>
                    <a:pt x="199" y="5179"/>
                    <a:pt x="199" y="5178"/>
                  </a:cubicBezTo>
                  <a:lnTo>
                    <a:pt x="199" y="5178"/>
                  </a:lnTo>
                  <a:cubicBezTo>
                    <a:pt x="246" y="5204"/>
                    <a:pt x="297" y="5216"/>
                    <a:pt x="347" y="5216"/>
                  </a:cubicBezTo>
                  <a:cubicBezTo>
                    <a:pt x="454" y="5216"/>
                    <a:pt x="557" y="5160"/>
                    <a:pt x="612" y="5060"/>
                  </a:cubicBezTo>
                  <a:lnTo>
                    <a:pt x="3168" y="453"/>
                  </a:lnTo>
                  <a:cubicBezTo>
                    <a:pt x="3249" y="306"/>
                    <a:pt x="3198" y="122"/>
                    <a:pt x="3050" y="38"/>
                  </a:cubicBezTo>
                  <a:lnTo>
                    <a:pt x="3049" y="38"/>
                  </a:lnTo>
                  <a:cubicBezTo>
                    <a:pt x="3002" y="13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5" name="Google Shape;4854;p41">
              <a:extLst>
                <a:ext uri="{FF2B5EF4-FFF2-40B4-BE49-F238E27FC236}">
                  <a16:creationId xmlns:a16="http://schemas.microsoft.com/office/drawing/2014/main" id="{CEC6B924-8AD9-4BD0-9102-26408CC24A9B}"/>
                </a:ext>
              </a:extLst>
            </p:cNvPr>
            <p:cNvSpPr/>
            <p:nvPr/>
          </p:nvSpPr>
          <p:spPr>
            <a:xfrm>
              <a:off x="1267575" y="3236425"/>
              <a:ext cx="420500" cy="368175"/>
            </a:xfrm>
            <a:custGeom>
              <a:avLst/>
              <a:gdLst/>
              <a:ahLst/>
              <a:cxnLst/>
              <a:rect l="l" t="t" r="r" b="b"/>
              <a:pathLst>
                <a:path w="16820" h="14727" extrusionOk="0">
                  <a:moveTo>
                    <a:pt x="7374" y="3750"/>
                  </a:moveTo>
                  <a:lnTo>
                    <a:pt x="12025" y="6328"/>
                  </a:lnTo>
                  <a:lnTo>
                    <a:pt x="9448" y="10979"/>
                  </a:lnTo>
                  <a:lnTo>
                    <a:pt x="4796" y="8401"/>
                  </a:lnTo>
                  <a:lnTo>
                    <a:pt x="7374" y="3750"/>
                  </a:lnTo>
                  <a:close/>
                  <a:moveTo>
                    <a:pt x="8417" y="1"/>
                  </a:moveTo>
                  <a:cubicBezTo>
                    <a:pt x="5827" y="1"/>
                    <a:pt x="3315" y="1369"/>
                    <a:pt x="1971" y="3794"/>
                  </a:cubicBezTo>
                  <a:cubicBezTo>
                    <a:pt x="0" y="7351"/>
                    <a:pt x="1284" y="11832"/>
                    <a:pt x="4842" y="13802"/>
                  </a:cubicBezTo>
                  <a:cubicBezTo>
                    <a:pt x="5972" y="14429"/>
                    <a:pt x="7197" y="14727"/>
                    <a:pt x="8404" y="14727"/>
                  </a:cubicBezTo>
                  <a:cubicBezTo>
                    <a:pt x="10993" y="14727"/>
                    <a:pt x="13505" y="13358"/>
                    <a:pt x="14849" y="10932"/>
                  </a:cubicBezTo>
                  <a:cubicBezTo>
                    <a:pt x="16819" y="7376"/>
                    <a:pt x="15535" y="2896"/>
                    <a:pt x="11979" y="925"/>
                  </a:cubicBezTo>
                  <a:cubicBezTo>
                    <a:pt x="10849" y="298"/>
                    <a:pt x="9624" y="1"/>
                    <a:pt x="8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6" name="Google Shape;4855;p41">
              <a:extLst>
                <a:ext uri="{FF2B5EF4-FFF2-40B4-BE49-F238E27FC236}">
                  <a16:creationId xmlns:a16="http://schemas.microsoft.com/office/drawing/2014/main" id="{0B6266C1-4BFE-4365-9980-2CE71A6B31C9}"/>
                </a:ext>
              </a:extLst>
            </p:cNvPr>
            <p:cNvSpPr/>
            <p:nvPr/>
          </p:nvSpPr>
          <p:spPr>
            <a:xfrm>
              <a:off x="1302175" y="3257975"/>
              <a:ext cx="361325" cy="325100"/>
            </a:xfrm>
            <a:custGeom>
              <a:avLst/>
              <a:gdLst/>
              <a:ahLst/>
              <a:cxnLst/>
              <a:rect l="l" t="t" r="r" b="b"/>
              <a:pathLst>
                <a:path w="14453" h="13004" extrusionOk="0">
                  <a:moveTo>
                    <a:pt x="7037" y="676"/>
                  </a:moveTo>
                  <a:cubicBezTo>
                    <a:pt x="7992" y="676"/>
                    <a:pt x="8959" y="910"/>
                    <a:pt x="9851" y="1404"/>
                  </a:cubicBezTo>
                  <a:cubicBezTo>
                    <a:pt x="10501" y="1764"/>
                    <a:pt x="11054" y="2230"/>
                    <a:pt x="11501" y="2770"/>
                  </a:cubicBezTo>
                  <a:cubicBezTo>
                    <a:pt x="12995" y="4565"/>
                    <a:pt x="13320" y="7166"/>
                    <a:pt x="12123" y="9327"/>
                  </a:cubicBezTo>
                  <a:cubicBezTo>
                    <a:pt x="11060" y="11244"/>
                    <a:pt x="9068" y="12328"/>
                    <a:pt x="7016" y="12328"/>
                  </a:cubicBezTo>
                  <a:cubicBezTo>
                    <a:pt x="6061" y="12328"/>
                    <a:pt x="5094" y="12093"/>
                    <a:pt x="4202" y="11599"/>
                  </a:cubicBezTo>
                  <a:cubicBezTo>
                    <a:pt x="1390" y="10040"/>
                    <a:pt x="372" y="6487"/>
                    <a:pt x="1930" y="3676"/>
                  </a:cubicBezTo>
                  <a:cubicBezTo>
                    <a:pt x="2993" y="1759"/>
                    <a:pt x="4986" y="676"/>
                    <a:pt x="7037" y="676"/>
                  </a:cubicBezTo>
                  <a:close/>
                  <a:moveTo>
                    <a:pt x="7037" y="1"/>
                  </a:moveTo>
                  <a:cubicBezTo>
                    <a:pt x="4747" y="1"/>
                    <a:pt x="2524" y="1210"/>
                    <a:pt x="1338" y="3351"/>
                  </a:cubicBezTo>
                  <a:cubicBezTo>
                    <a:pt x="1" y="5763"/>
                    <a:pt x="365" y="8665"/>
                    <a:pt x="2032" y="10669"/>
                  </a:cubicBezTo>
                  <a:cubicBezTo>
                    <a:pt x="2533" y="11269"/>
                    <a:pt x="3150" y="11790"/>
                    <a:pt x="3873" y="12189"/>
                  </a:cubicBezTo>
                  <a:cubicBezTo>
                    <a:pt x="4870" y="12742"/>
                    <a:pt x="5950" y="13004"/>
                    <a:pt x="7016" y="13004"/>
                  </a:cubicBezTo>
                  <a:cubicBezTo>
                    <a:pt x="9306" y="13004"/>
                    <a:pt x="11529" y="11795"/>
                    <a:pt x="12715" y="9654"/>
                  </a:cubicBezTo>
                  <a:cubicBezTo>
                    <a:pt x="14452" y="6518"/>
                    <a:pt x="13313" y="2551"/>
                    <a:pt x="10180" y="815"/>
                  </a:cubicBezTo>
                  <a:cubicBezTo>
                    <a:pt x="9183" y="263"/>
                    <a:pt x="8103" y="1"/>
                    <a:pt x="7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7" name="Google Shape;4856;p41">
              <a:extLst>
                <a:ext uri="{FF2B5EF4-FFF2-40B4-BE49-F238E27FC236}">
                  <a16:creationId xmlns:a16="http://schemas.microsoft.com/office/drawing/2014/main" id="{C18DBA5E-F218-49E6-A530-28FE368528B5}"/>
                </a:ext>
              </a:extLst>
            </p:cNvPr>
            <p:cNvSpPr/>
            <p:nvPr/>
          </p:nvSpPr>
          <p:spPr>
            <a:xfrm>
              <a:off x="1366275" y="3308975"/>
              <a:ext cx="223075" cy="223075"/>
            </a:xfrm>
            <a:custGeom>
              <a:avLst/>
              <a:gdLst/>
              <a:ahLst/>
              <a:cxnLst/>
              <a:rect l="l" t="t" r="r" b="b"/>
              <a:pathLst>
                <a:path w="8923" h="8923" extrusionOk="0">
                  <a:moveTo>
                    <a:pt x="3426" y="848"/>
                  </a:moveTo>
                  <a:lnTo>
                    <a:pt x="8077" y="3426"/>
                  </a:lnTo>
                  <a:lnTo>
                    <a:pt x="5500" y="8077"/>
                  </a:lnTo>
                  <a:lnTo>
                    <a:pt x="848" y="5499"/>
                  </a:lnTo>
                  <a:lnTo>
                    <a:pt x="3426" y="848"/>
                  </a:lnTo>
                  <a:close/>
                  <a:moveTo>
                    <a:pt x="3183" y="1"/>
                  </a:moveTo>
                  <a:lnTo>
                    <a:pt x="1" y="5741"/>
                  </a:lnTo>
                  <a:lnTo>
                    <a:pt x="5741" y="8923"/>
                  </a:lnTo>
                  <a:lnTo>
                    <a:pt x="8923" y="318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8" name="Google Shape;4857;p41">
              <a:extLst>
                <a:ext uri="{FF2B5EF4-FFF2-40B4-BE49-F238E27FC236}">
                  <a16:creationId xmlns:a16="http://schemas.microsoft.com/office/drawing/2014/main" id="{C2063914-186F-4F95-A9D4-A674F1980E74}"/>
                </a:ext>
              </a:extLst>
            </p:cNvPr>
            <p:cNvSpPr/>
            <p:nvPr/>
          </p:nvSpPr>
          <p:spPr>
            <a:xfrm>
              <a:off x="1286700" y="3360300"/>
              <a:ext cx="381375" cy="244350"/>
            </a:xfrm>
            <a:custGeom>
              <a:avLst/>
              <a:gdLst/>
              <a:ahLst/>
              <a:cxnLst/>
              <a:rect l="l" t="t" r="r" b="b"/>
              <a:pathLst>
                <a:path w="15255" h="9774" extrusionOk="0">
                  <a:moveTo>
                    <a:pt x="14592" y="0"/>
                  </a:moveTo>
                  <a:cubicBezTo>
                    <a:pt x="14485" y="927"/>
                    <a:pt x="14201" y="1848"/>
                    <a:pt x="13722" y="2713"/>
                  </a:cubicBezTo>
                  <a:cubicBezTo>
                    <a:pt x="12378" y="5138"/>
                    <a:pt x="9867" y="6508"/>
                    <a:pt x="7278" y="6508"/>
                  </a:cubicBezTo>
                  <a:cubicBezTo>
                    <a:pt x="6070" y="6508"/>
                    <a:pt x="4845" y="6210"/>
                    <a:pt x="3714" y="5583"/>
                  </a:cubicBezTo>
                  <a:cubicBezTo>
                    <a:pt x="2063" y="4667"/>
                    <a:pt x="909" y="3208"/>
                    <a:pt x="336" y="1554"/>
                  </a:cubicBezTo>
                  <a:lnTo>
                    <a:pt x="336" y="1554"/>
                  </a:lnTo>
                  <a:cubicBezTo>
                    <a:pt x="1" y="4432"/>
                    <a:pt x="1388" y="7358"/>
                    <a:pt x="4078" y="8849"/>
                  </a:cubicBezTo>
                  <a:cubicBezTo>
                    <a:pt x="5209" y="9476"/>
                    <a:pt x="6433" y="9773"/>
                    <a:pt x="7641" y="9773"/>
                  </a:cubicBezTo>
                  <a:cubicBezTo>
                    <a:pt x="10231" y="9773"/>
                    <a:pt x="12742" y="8405"/>
                    <a:pt x="14086" y="5980"/>
                  </a:cubicBezTo>
                  <a:cubicBezTo>
                    <a:pt x="15140" y="4073"/>
                    <a:pt x="15255" y="1906"/>
                    <a:pt x="1459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9" name="Google Shape;4858;p41">
              <a:extLst>
                <a:ext uri="{FF2B5EF4-FFF2-40B4-BE49-F238E27FC236}">
                  <a16:creationId xmlns:a16="http://schemas.microsoft.com/office/drawing/2014/main" id="{C2B3C771-0956-4CB4-8C3B-D513CE124F6B}"/>
                </a:ext>
              </a:extLst>
            </p:cNvPr>
            <p:cNvSpPr/>
            <p:nvPr/>
          </p:nvSpPr>
          <p:spPr>
            <a:xfrm>
              <a:off x="569225" y="4267425"/>
              <a:ext cx="70225" cy="70200"/>
            </a:xfrm>
            <a:custGeom>
              <a:avLst/>
              <a:gdLst/>
              <a:ahLst/>
              <a:cxnLst/>
              <a:rect l="l" t="t" r="r" b="b"/>
              <a:pathLst>
                <a:path w="2809" h="2808" extrusionOk="0">
                  <a:moveTo>
                    <a:pt x="2182" y="0"/>
                  </a:moveTo>
                  <a:lnTo>
                    <a:pt x="1" y="625"/>
                  </a:lnTo>
                  <a:lnTo>
                    <a:pt x="625" y="2808"/>
                  </a:lnTo>
                  <a:lnTo>
                    <a:pt x="2808" y="2182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0" name="Google Shape;4859;p41">
              <a:extLst>
                <a:ext uri="{FF2B5EF4-FFF2-40B4-BE49-F238E27FC236}">
                  <a16:creationId xmlns:a16="http://schemas.microsoft.com/office/drawing/2014/main" id="{BB9EC5F8-99E0-4E31-B358-FD270D534CE0}"/>
                </a:ext>
              </a:extLst>
            </p:cNvPr>
            <p:cNvSpPr/>
            <p:nvPr/>
          </p:nvSpPr>
          <p:spPr>
            <a:xfrm>
              <a:off x="584550" y="4282725"/>
              <a:ext cx="39525" cy="39500"/>
            </a:xfrm>
            <a:custGeom>
              <a:avLst/>
              <a:gdLst/>
              <a:ahLst/>
              <a:cxnLst/>
              <a:rect l="l" t="t" r="r" b="b"/>
              <a:pathLst>
                <a:path w="1581" h="1580" extrusionOk="0">
                  <a:moveTo>
                    <a:pt x="1228" y="0"/>
                  </a:moveTo>
                  <a:lnTo>
                    <a:pt x="1" y="353"/>
                  </a:lnTo>
                  <a:lnTo>
                    <a:pt x="352" y="1580"/>
                  </a:lnTo>
                  <a:lnTo>
                    <a:pt x="1580" y="1229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1" name="Google Shape;4860;p41">
              <a:extLst>
                <a:ext uri="{FF2B5EF4-FFF2-40B4-BE49-F238E27FC236}">
                  <a16:creationId xmlns:a16="http://schemas.microsoft.com/office/drawing/2014/main" id="{C4CEE475-24CF-4C99-AE08-C3EE2E21A432}"/>
                </a:ext>
              </a:extLst>
            </p:cNvPr>
            <p:cNvSpPr/>
            <p:nvPr/>
          </p:nvSpPr>
          <p:spPr>
            <a:xfrm>
              <a:off x="1162225" y="4599775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2" y="1"/>
                  </a:moveTo>
                  <a:lnTo>
                    <a:pt x="1" y="627"/>
                  </a:lnTo>
                  <a:lnTo>
                    <a:pt x="627" y="2809"/>
                  </a:lnTo>
                  <a:lnTo>
                    <a:pt x="2808" y="2184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2" name="Google Shape;4861;p41">
              <a:extLst>
                <a:ext uri="{FF2B5EF4-FFF2-40B4-BE49-F238E27FC236}">
                  <a16:creationId xmlns:a16="http://schemas.microsoft.com/office/drawing/2014/main" id="{B208ED46-E856-4674-BFAE-7B3EA1933C45}"/>
                </a:ext>
              </a:extLst>
            </p:cNvPr>
            <p:cNvSpPr/>
            <p:nvPr/>
          </p:nvSpPr>
          <p:spPr>
            <a:xfrm>
              <a:off x="1177625" y="4615225"/>
              <a:ext cx="39525" cy="39525"/>
            </a:xfrm>
            <a:custGeom>
              <a:avLst/>
              <a:gdLst/>
              <a:ahLst/>
              <a:cxnLst/>
              <a:rect l="l" t="t" r="r" b="b"/>
              <a:pathLst>
                <a:path w="1581" h="1581" extrusionOk="0">
                  <a:moveTo>
                    <a:pt x="1228" y="1"/>
                  </a:moveTo>
                  <a:lnTo>
                    <a:pt x="1" y="352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3" name="Google Shape;4862;p41">
              <a:extLst>
                <a:ext uri="{FF2B5EF4-FFF2-40B4-BE49-F238E27FC236}">
                  <a16:creationId xmlns:a16="http://schemas.microsoft.com/office/drawing/2014/main" id="{703A8CC1-888D-4F31-848B-D1B34F9D3AFC}"/>
                </a:ext>
              </a:extLst>
            </p:cNvPr>
            <p:cNvSpPr/>
            <p:nvPr/>
          </p:nvSpPr>
          <p:spPr>
            <a:xfrm>
              <a:off x="1088625" y="3340650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4" y="1"/>
                  </a:moveTo>
                  <a:lnTo>
                    <a:pt x="1" y="627"/>
                  </a:lnTo>
                  <a:lnTo>
                    <a:pt x="627" y="2808"/>
                  </a:lnTo>
                  <a:lnTo>
                    <a:pt x="2808" y="2183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4" name="Google Shape;4863;p41">
              <a:extLst>
                <a:ext uri="{FF2B5EF4-FFF2-40B4-BE49-F238E27FC236}">
                  <a16:creationId xmlns:a16="http://schemas.microsoft.com/office/drawing/2014/main" id="{2F540F83-1627-42D5-92BE-3370C3B92E1B}"/>
                </a:ext>
              </a:extLst>
            </p:cNvPr>
            <p:cNvSpPr/>
            <p:nvPr/>
          </p:nvSpPr>
          <p:spPr>
            <a:xfrm>
              <a:off x="1104075" y="3356025"/>
              <a:ext cx="39500" cy="39500"/>
            </a:xfrm>
            <a:custGeom>
              <a:avLst/>
              <a:gdLst/>
              <a:ahLst/>
              <a:cxnLst/>
              <a:rect l="l" t="t" r="r" b="b"/>
              <a:pathLst>
                <a:path w="1580" h="1580" extrusionOk="0">
                  <a:moveTo>
                    <a:pt x="1227" y="1"/>
                  </a:moveTo>
                  <a:lnTo>
                    <a:pt x="0" y="353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5" name="Google Shape;4864;p41">
              <a:extLst>
                <a:ext uri="{FF2B5EF4-FFF2-40B4-BE49-F238E27FC236}">
                  <a16:creationId xmlns:a16="http://schemas.microsoft.com/office/drawing/2014/main" id="{405F6957-6990-43F4-A5E9-27FA5AEC4D9A}"/>
                </a:ext>
              </a:extLst>
            </p:cNvPr>
            <p:cNvSpPr/>
            <p:nvPr/>
          </p:nvSpPr>
          <p:spPr>
            <a:xfrm>
              <a:off x="1681750" y="3673125"/>
              <a:ext cx="70200" cy="70225"/>
            </a:xfrm>
            <a:custGeom>
              <a:avLst/>
              <a:gdLst/>
              <a:ahLst/>
              <a:cxnLst/>
              <a:rect l="l" t="t" r="r" b="b"/>
              <a:pathLst>
                <a:path w="2808" h="2809" extrusionOk="0">
                  <a:moveTo>
                    <a:pt x="2183" y="1"/>
                  </a:moveTo>
                  <a:lnTo>
                    <a:pt x="0" y="626"/>
                  </a:lnTo>
                  <a:lnTo>
                    <a:pt x="626" y="2808"/>
                  </a:lnTo>
                  <a:lnTo>
                    <a:pt x="2808" y="2182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6" name="Google Shape;4865;p41">
              <a:extLst>
                <a:ext uri="{FF2B5EF4-FFF2-40B4-BE49-F238E27FC236}">
                  <a16:creationId xmlns:a16="http://schemas.microsoft.com/office/drawing/2014/main" id="{13975AEC-066A-4F8C-AF33-92369568F8B9}"/>
                </a:ext>
              </a:extLst>
            </p:cNvPr>
            <p:cNvSpPr/>
            <p:nvPr/>
          </p:nvSpPr>
          <p:spPr>
            <a:xfrm>
              <a:off x="1697100" y="36884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1228" y="1"/>
                  </a:moveTo>
                  <a:lnTo>
                    <a:pt x="1" y="353"/>
                  </a:lnTo>
                  <a:lnTo>
                    <a:pt x="352" y="1581"/>
                  </a:lnTo>
                  <a:lnTo>
                    <a:pt x="1580" y="1229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7" name="Google Shape;4866;p41">
              <a:extLst>
                <a:ext uri="{FF2B5EF4-FFF2-40B4-BE49-F238E27FC236}">
                  <a16:creationId xmlns:a16="http://schemas.microsoft.com/office/drawing/2014/main" id="{B3B897ED-14F1-4909-984E-8DD4E6BA5D7B}"/>
                </a:ext>
              </a:extLst>
            </p:cNvPr>
            <p:cNvSpPr/>
            <p:nvPr/>
          </p:nvSpPr>
          <p:spPr>
            <a:xfrm>
              <a:off x="908550" y="3564750"/>
              <a:ext cx="1660900" cy="1520425"/>
            </a:xfrm>
            <a:custGeom>
              <a:avLst/>
              <a:gdLst/>
              <a:ahLst/>
              <a:cxnLst/>
              <a:rect l="l" t="t" r="r" b="b"/>
              <a:pathLst>
                <a:path w="66436" h="60817" extrusionOk="0">
                  <a:moveTo>
                    <a:pt x="47016" y="0"/>
                  </a:moveTo>
                  <a:lnTo>
                    <a:pt x="0" y="33827"/>
                  </a:lnTo>
                  <a:lnTo>
                    <a:pt x="19419" y="60817"/>
                  </a:lnTo>
                  <a:lnTo>
                    <a:pt x="66435" y="26991"/>
                  </a:lnTo>
                  <a:lnTo>
                    <a:pt x="47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8" name="Google Shape;4867;p41">
              <a:extLst>
                <a:ext uri="{FF2B5EF4-FFF2-40B4-BE49-F238E27FC236}">
                  <a16:creationId xmlns:a16="http://schemas.microsoft.com/office/drawing/2014/main" id="{BC8C0E65-2F70-4242-90F8-663C77FEECC1}"/>
                </a:ext>
              </a:extLst>
            </p:cNvPr>
            <p:cNvSpPr/>
            <p:nvPr/>
          </p:nvSpPr>
          <p:spPr>
            <a:xfrm>
              <a:off x="2039450" y="3561900"/>
              <a:ext cx="574425" cy="680750"/>
            </a:xfrm>
            <a:custGeom>
              <a:avLst/>
              <a:gdLst/>
              <a:ahLst/>
              <a:cxnLst/>
              <a:rect l="l" t="t" r="r" b="b"/>
              <a:pathLst>
                <a:path w="22977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22976" y="15682"/>
                  </a:lnTo>
                  <a:lnTo>
                    <a:pt x="13180" y="2066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9" name="Google Shape;4868;p41">
              <a:extLst>
                <a:ext uri="{FF2B5EF4-FFF2-40B4-BE49-F238E27FC236}">
                  <a16:creationId xmlns:a16="http://schemas.microsoft.com/office/drawing/2014/main" id="{52C55B5D-EE82-4D60-9B47-D639CB4CEFBF}"/>
                </a:ext>
              </a:extLst>
            </p:cNvPr>
            <p:cNvSpPr/>
            <p:nvPr/>
          </p:nvSpPr>
          <p:spPr>
            <a:xfrm>
              <a:off x="2039450" y="3561900"/>
              <a:ext cx="532100" cy="680750"/>
            </a:xfrm>
            <a:custGeom>
              <a:avLst/>
              <a:gdLst/>
              <a:ahLst/>
              <a:cxnLst/>
              <a:rect l="l" t="t" r="r" b="b"/>
              <a:pathLst>
                <a:path w="21284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0" name="Google Shape;4869;p41">
              <a:extLst>
                <a:ext uri="{FF2B5EF4-FFF2-40B4-BE49-F238E27FC236}">
                  <a16:creationId xmlns:a16="http://schemas.microsoft.com/office/drawing/2014/main" id="{06A73CB8-B92C-44CC-A669-C4554E865266}"/>
                </a:ext>
              </a:extLst>
            </p:cNvPr>
            <p:cNvSpPr/>
            <p:nvPr/>
          </p:nvSpPr>
          <p:spPr>
            <a:xfrm>
              <a:off x="2039475" y="3749100"/>
              <a:ext cx="432475" cy="449450"/>
            </a:xfrm>
            <a:custGeom>
              <a:avLst/>
              <a:gdLst/>
              <a:ahLst/>
              <a:cxnLst/>
              <a:rect l="l" t="t" r="r" b="b"/>
              <a:pathLst>
                <a:path w="17299" h="17978" extrusionOk="0">
                  <a:moveTo>
                    <a:pt x="6210" y="0"/>
                  </a:moveTo>
                  <a:cubicBezTo>
                    <a:pt x="4252" y="0"/>
                    <a:pt x="2274" y="588"/>
                    <a:pt x="558" y="1810"/>
                  </a:cubicBezTo>
                  <a:cubicBezTo>
                    <a:pt x="468" y="1875"/>
                    <a:pt x="389" y="1946"/>
                    <a:pt x="301" y="2012"/>
                  </a:cubicBezTo>
                  <a:lnTo>
                    <a:pt x="1" y="4062"/>
                  </a:lnTo>
                  <a:lnTo>
                    <a:pt x="9795" y="17676"/>
                  </a:lnTo>
                  <a:lnTo>
                    <a:pt x="11468" y="17977"/>
                  </a:lnTo>
                  <a:cubicBezTo>
                    <a:pt x="11605" y="17890"/>
                    <a:pt x="11746" y="17809"/>
                    <a:pt x="11882" y="17713"/>
                  </a:cubicBezTo>
                  <a:cubicBezTo>
                    <a:pt x="16273" y="14586"/>
                    <a:pt x="17298" y="8491"/>
                    <a:pt x="14171" y="4101"/>
                  </a:cubicBezTo>
                  <a:cubicBezTo>
                    <a:pt x="12266" y="1426"/>
                    <a:pt x="9261" y="0"/>
                    <a:pt x="621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1" name="Google Shape;4870;p41">
              <a:extLst>
                <a:ext uri="{FF2B5EF4-FFF2-40B4-BE49-F238E27FC236}">
                  <a16:creationId xmlns:a16="http://schemas.microsoft.com/office/drawing/2014/main" id="{5636674A-C8BB-463A-A3FD-DB4FFAEEF86E}"/>
                </a:ext>
              </a:extLst>
            </p:cNvPr>
            <p:cNvSpPr/>
            <p:nvPr/>
          </p:nvSpPr>
          <p:spPr>
            <a:xfrm>
              <a:off x="1062575" y="3834800"/>
              <a:ext cx="1185650" cy="1099125"/>
            </a:xfrm>
            <a:custGeom>
              <a:avLst/>
              <a:gdLst/>
              <a:ahLst/>
              <a:cxnLst/>
              <a:rect l="l" t="t" r="r" b="b"/>
              <a:pathLst>
                <a:path w="47426" h="43965" extrusionOk="0">
                  <a:moveTo>
                    <a:pt x="30256" y="0"/>
                  </a:moveTo>
                  <a:lnTo>
                    <a:pt x="851" y="21158"/>
                  </a:lnTo>
                  <a:cubicBezTo>
                    <a:pt x="1861" y="22653"/>
                    <a:pt x="1510" y="24688"/>
                    <a:pt x="35" y="25748"/>
                  </a:cubicBezTo>
                  <a:cubicBezTo>
                    <a:pt x="24" y="25756"/>
                    <a:pt x="12" y="25763"/>
                    <a:pt x="1" y="25770"/>
                  </a:cubicBezTo>
                  <a:lnTo>
                    <a:pt x="12560" y="43227"/>
                  </a:lnTo>
                  <a:cubicBezTo>
                    <a:pt x="12570" y="43220"/>
                    <a:pt x="12579" y="43211"/>
                    <a:pt x="12590" y="43201"/>
                  </a:cubicBezTo>
                  <a:cubicBezTo>
                    <a:pt x="13182" y="42776"/>
                    <a:pt x="13865" y="42571"/>
                    <a:pt x="14542" y="42571"/>
                  </a:cubicBezTo>
                  <a:cubicBezTo>
                    <a:pt x="15583" y="42571"/>
                    <a:pt x="16609" y="43055"/>
                    <a:pt x="17264" y="43965"/>
                  </a:cubicBezTo>
                  <a:lnTo>
                    <a:pt x="46661" y="22813"/>
                  </a:lnTo>
                  <a:cubicBezTo>
                    <a:pt x="45582" y="21313"/>
                    <a:pt x="45923" y="19220"/>
                    <a:pt x="47425" y="18141"/>
                  </a:cubicBezTo>
                  <a:lnTo>
                    <a:pt x="34869" y="687"/>
                  </a:lnTo>
                  <a:cubicBezTo>
                    <a:pt x="34278" y="1112"/>
                    <a:pt x="33595" y="1316"/>
                    <a:pt x="32920" y="1316"/>
                  </a:cubicBezTo>
                  <a:cubicBezTo>
                    <a:pt x="31909" y="1316"/>
                    <a:pt x="30913" y="859"/>
                    <a:pt x="30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" name="Google Shape;4871;p41">
              <a:extLst>
                <a:ext uri="{FF2B5EF4-FFF2-40B4-BE49-F238E27FC236}">
                  <a16:creationId xmlns:a16="http://schemas.microsoft.com/office/drawing/2014/main" id="{B008DC69-9816-4FD3-B5D6-1952DBED25C7}"/>
                </a:ext>
              </a:extLst>
            </p:cNvPr>
            <p:cNvSpPr/>
            <p:nvPr/>
          </p:nvSpPr>
          <p:spPr>
            <a:xfrm>
              <a:off x="1341025" y="4104200"/>
              <a:ext cx="648500" cy="553350"/>
            </a:xfrm>
            <a:custGeom>
              <a:avLst/>
              <a:gdLst/>
              <a:ahLst/>
              <a:cxnLst/>
              <a:rect l="l" t="t" r="r" b="b"/>
              <a:pathLst>
                <a:path w="25940" h="22134" extrusionOk="0">
                  <a:moveTo>
                    <a:pt x="11839" y="4029"/>
                  </a:moveTo>
                  <a:cubicBezTo>
                    <a:pt x="11846" y="4029"/>
                    <a:pt x="11853" y="4030"/>
                    <a:pt x="11860" y="4031"/>
                  </a:cubicBezTo>
                  <a:cubicBezTo>
                    <a:pt x="11899" y="4037"/>
                    <a:pt x="11928" y="4055"/>
                    <a:pt x="11949" y="4086"/>
                  </a:cubicBezTo>
                  <a:cubicBezTo>
                    <a:pt x="11971" y="4116"/>
                    <a:pt x="11979" y="4147"/>
                    <a:pt x="11972" y="4183"/>
                  </a:cubicBezTo>
                  <a:lnTo>
                    <a:pt x="11951" y="4313"/>
                  </a:lnTo>
                  <a:lnTo>
                    <a:pt x="11822" y="4292"/>
                  </a:lnTo>
                  <a:cubicBezTo>
                    <a:pt x="11782" y="4288"/>
                    <a:pt x="11756" y="4270"/>
                    <a:pt x="11731" y="4239"/>
                  </a:cubicBezTo>
                  <a:cubicBezTo>
                    <a:pt x="11710" y="4209"/>
                    <a:pt x="11703" y="4179"/>
                    <a:pt x="11710" y="4140"/>
                  </a:cubicBezTo>
                  <a:cubicBezTo>
                    <a:pt x="11720" y="4076"/>
                    <a:pt x="11779" y="4029"/>
                    <a:pt x="11839" y="4029"/>
                  </a:cubicBezTo>
                  <a:close/>
                  <a:moveTo>
                    <a:pt x="19600" y="14947"/>
                  </a:moveTo>
                  <a:lnTo>
                    <a:pt x="19733" y="14968"/>
                  </a:lnTo>
                  <a:cubicBezTo>
                    <a:pt x="19769" y="14974"/>
                    <a:pt x="19798" y="14994"/>
                    <a:pt x="19819" y="15023"/>
                  </a:cubicBezTo>
                  <a:cubicBezTo>
                    <a:pt x="19841" y="15053"/>
                    <a:pt x="19848" y="15086"/>
                    <a:pt x="19842" y="15121"/>
                  </a:cubicBezTo>
                  <a:cubicBezTo>
                    <a:pt x="19836" y="15157"/>
                    <a:pt x="19819" y="15186"/>
                    <a:pt x="19789" y="15207"/>
                  </a:cubicBezTo>
                  <a:cubicBezTo>
                    <a:pt x="19765" y="15224"/>
                    <a:pt x="19740" y="15233"/>
                    <a:pt x="19713" y="15233"/>
                  </a:cubicBezTo>
                  <a:cubicBezTo>
                    <a:pt x="19705" y="15233"/>
                    <a:pt x="19697" y="15232"/>
                    <a:pt x="19689" y="15230"/>
                  </a:cubicBezTo>
                  <a:cubicBezTo>
                    <a:pt x="19650" y="15225"/>
                    <a:pt x="19624" y="15207"/>
                    <a:pt x="19603" y="15179"/>
                  </a:cubicBezTo>
                  <a:cubicBezTo>
                    <a:pt x="19590" y="15152"/>
                    <a:pt x="19574" y="15116"/>
                    <a:pt x="19578" y="15078"/>
                  </a:cubicBezTo>
                  <a:lnTo>
                    <a:pt x="19600" y="14947"/>
                  </a:lnTo>
                  <a:close/>
                  <a:moveTo>
                    <a:pt x="11845" y="1"/>
                  </a:moveTo>
                  <a:cubicBezTo>
                    <a:pt x="9842" y="1"/>
                    <a:pt x="8069" y="1454"/>
                    <a:pt x="7736" y="3494"/>
                  </a:cubicBezTo>
                  <a:cubicBezTo>
                    <a:pt x="7558" y="4584"/>
                    <a:pt x="7812" y="5679"/>
                    <a:pt x="8454" y="6581"/>
                  </a:cubicBezTo>
                  <a:cubicBezTo>
                    <a:pt x="8475" y="6610"/>
                    <a:pt x="8492" y="6637"/>
                    <a:pt x="8512" y="6663"/>
                  </a:cubicBezTo>
                  <a:cubicBezTo>
                    <a:pt x="8054" y="6754"/>
                    <a:pt x="7617" y="6945"/>
                    <a:pt x="7224" y="7226"/>
                  </a:cubicBezTo>
                  <a:cubicBezTo>
                    <a:pt x="6504" y="7743"/>
                    <a:pt x="6030" y="8511"/>
                    <a:pt x="5888" y="9386"/>
                  </a:cubicBezTo>
                  <a:cubicBezTo>
                    <a:pt x="5745" y="10257"/>
                    <a:pt x="5948" y="11130"/>
                    <a:pt x="6460" y="11848"/>
                  </a:cubicBezTo>
                  <a:cubicBezTo>
                    <a:pt x="6463" y="11854"/>
                    <a:pt x="6467" y="11857"/>
                    <a:pt x="6470" y="11862"/>
                  </a:cubicBezTo>
                  <a:cubicBezTo>
                    <a:pt x="6625" y="12076"/>
                    <a:pt x="6805" y="12259"/>
                    <a:pt x="6999" y="12428"/>
                  </a:cubicBezTo>
                  <a:cubicBezTo>
                    <a:pt x="6641" y="12522"/>
                    <a:pt x="6291" y="12672"/>
                    <a:pt x="5973" y="12901"/>
                  </a:cubicBezTo>
                  <a:cubicBezTo>
                    <a:pt x="5530" y="13220"/>
                    <a:pt x="5199" y="13647"/>
                    <a:pt x="4980" y="14130"/>
                  </a:cubicBezTo>
                  <a:lnTo>
                    <a:pt x="2034" y="14924"/>
                  </a:lnTo>
                  <a:cubicBezTo>
                    <a:pt x="1222" y="15144"/>
                    <a:pt x="565" y="15749"/>
                    <a:pt x="281" y="16543"/>
                  </a:cubicBezTo>
                  <a:cubicBezTo>
                    <a:pt x="0" y="17333"/>
                    <a:pt x="122" y="18212"/>
                    <a:pt x="610" y="18894"/>
                  </a:cubicBezTo>
                  <a:cubicBezTo>
                    <a:pt x="612" y="18898"/>
                    <a:pt x="615" y="18901"/>
                    <a:pt x="617" y="18905"/>
                  </a:cubicBezTo>
                  <a:lnTo>
                    <a:pt x="2172" y="21065"/>
                  </a:lnTo>
                  <a:cubicBezTo>
                    <a:pt x="2655" y="21737"/>
                    <a:pt x="3431" y="22133"/>
                    <a:pt x="4258" y="22133"/>
                  </a:cubicBezTo>
                  <a:cubicBezTo>
                    <a:pt x="4274" y="22133"/>
                    <a:pt x="4290" y="22133"/>
                    <a:pt x="4306" y="22133"/>
                  </a:cubicBezTo>
                  <a:cubicBezTo>
                    <a:pt x="5149" y="22117"/>
                    <a:pt x="5931" y="21689"/>
                    <a:pt x="6397" y="20986"/>
                  </a:cubicBezTo>
                  <a:lnTo>
                    <a:pt x="8087" y="18442"/>
                  </a:lnTo>
                  <a:cubicBezTo>
                    <a:pt x="8604" y="18391"/>
                    <a:pt x="9114" y="18219"/>
                    <a:pt x="9566" y="17895"/>
                  </a:cubicBezTo>
                  <a:cubicBezTo>
                    <a:pt x="9888" y="17663"/>
                    <a:pt x="10153" y="17375"/>
                    <a:pt x="10361" y="17051"/>
                  </a:cubicBezTo>
                  <a:cubicBezTo>
                    <a:pt x="10466" y="17347"/>
                    <a:pt x="10614" y="17631"/>
                    <a:pt x="10811" y="17892"/>
                  </a:cubicBezTo>
                  <a:cubicBezTo>
                    <a:pt x="11329" y="18613"/>
                    <a:pt x="12097" y="19087"/>
                    <a:pt x="12971" y="19231"/>
                  </a:cubicBezTo>
                  <a:cubicBezTo>
                    <a:pt x="13152" y="19260"/>
                    <a:pt x="13334" y="19275"/>
                    <a:pt x="13514" y="19275"/>
                  </a:cubicBezTo>
                  <a:cubicBezTo>
                    <a:pt x="14204" y="19275"/>
                    <a:pt x="14874" y="19059"/>
                    <a:pt x="15446" y="18649"/>
                  </a:cubicBezTo>
                  <a:cubicBezTo>
                    <a:pt x="15836" y="18368"/>
                    <a:pt x="16156" y="18012"/>
                    <a:pt x="16388" y="17605"/>
                  </a:cubicBezTo>
                  <a:cubicBezTo>
                    <a:pt x="17036" y="18470"/>
                    <a:pt x="17976" y="19037"/>
                    <a:pt x="19045" y="19210"/>
                  </a:cubicBezTo>
                  <a:cubicBezTo>
                    <a:pt x="19268" y="19247"/>
                    <a:pt x="19492" y="19264"/>
                    <a:pt x="19714" y="19264"/>
                  </a:cubicBezTo>
                  <a:cubicBezTo>
                    <a:pt x="20578" y="19264"/>
                    <a:pt x="21423" y="18994"/>
                    <a:pt x="22141" y="18477"/>
                  </a:cubicBezTo>
                  <a:cubicBezTo>
                    <a:pt x="23044" y="17826"/>
                    <a:pt x="23640" y="16866"/>
                    <a:pt x="23819" y="15769"/>
                  </a:cubicBezTo>
                  <a:cubicBezTo>
                    <a:pt x="23996" y="14696"/>
                    <a:pt x="23749" y="13619"/>
                    <a:pt x="23130" y="12728"/>
                  </a:cubicBezTo>
                  <a:cubicBezTo>
                    <a:pt x="23603" y="12639"/>
                    <a:pt x="24056" y="12446"/>
                    <a:pt x="24459" y="12158"/>
                  </a:cubicBezTo>
                  <a:cubicBezTo>
                    <a:pt x="25180" y="11640"/>
                    <a:pt x="25654" y="10872"/>
                    <a:pt x="25797" y="9998"/>
                  </a:cubicBezTo>
                  <a:cubicBezTo>
                    <a:pt x="25939" y="9126"/>
                    <a:pt x="25736" y="8253"/>
                    <a:pt x="25225" y="7537"/>
                  </a:cubicBezTo>
                  <a:cubicBezTo>
                    <a:pt x="25223" y="7533"/>
                    <a:pt x="25218" y="7528"/>
                    <a:pt x="25215" y="7522"/>
                  </a:cubicBezTo>
                  <a:cubicBezTo>
                    <a:pt x="24697" y="6803"/>
                    <a:pt x="23928" y="6329"/>
                    <a:pt x="23054" y="6187"/>
                  </a:cubicBezTo>
                  <a:lnTo>
                    <a:pt x="21148" y="5874"/>
                  </a:lnTo>
                  <a:lnTo>
                    <a:pt x="21459" y="3968"/>
                  </a:lnTo>
                  <a:cubicBezTo>
                    <a:pt x="21602" y="3098"/>
                    <a:pt x="21397" y="2225"/>
                    <a:pt x="20887" y="1507"/>
                  </a:cubicBezTo>
                  <a:cubicBezTo>
                    <a:pt x="20883" y="1501"/>
                    <a:pt x="20880" y="1499"/>
                    <a:pt x="20876" y="1493"/>
                  </a:cubicBezTo>
                  <a:cubicBezTo>
                    <a:pt x="20358" y="772"/>
                    <a:pt x="19591" y="298"/>
                    <a:pt x="18716" y="154"/>
                  </a:cubicBezTo>
                  <a:cubicBezTo>
                    <a:pt x="18536" y="125"/>
                    <a:pt x="18355" y="111"/>
                    <a:pt x="18176" y="111"/>
                  </a:cubicBezTo>
                  <a:cubicBezTo>
                    <a:pt x="17486" y="111"/>
                    <a:pt x="16814" y="325"/>
                    <a:pt x="16242" y="736"/>
                  </a:cubicBezTo>
                  <a:cubicBezTo>
                    <a:pt x="15838" y="1027"/>
                    <a:pt x="15512" y="1394"/>
                    <a:pt x="15279" y="1815"/>
                  </a:cubicBezTo>
                  <a:cubicBezTo>
                    <a:pt x="15262" y="1787"/>
                    <a:pt x="15241" y="1759"/>
                    <a:pt x="15221" y="1732"/>
                  </a:cubicBezTo>
                  <a:cubicBezTo>
                    <a:pt x="14572" y="829"/>
                    <a:pt x="13612" y="233"/>
                    <a:pt x="12515" y="55"/>
                  </a:cubicBezTo>
                  <a:cubicBezTo>
                    <a:pt x="12290" y="19"/>
                    <a:pt x="12066" y="1"/>
                    <a:pt x="11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" name="Google Shape;4872;p41">
              <a:extLst>
                <a:ext uri="{FF2B5EF4-FFF2-40B4-BE49-F238E27FC236}">
                  <a16:creationId xmlns:a16="http://schemas.microsoft.com/office/drawing/2014/main" id="{78C9F3A7-D637-43FE-90B9-B6FCAF91CF4A}"/>
                </a:ext>
              </a:extLst>
            </p:cNvPr>
            <p:cNvSpPr/>
            <p:nvPr/>
          </p:nvSpPr>
          <p:spPr>
            <a:xfrm>
              <a:off x="1523750" y="4142200"/>
              <a:ext cx="426600" cy="405800"/>
            </a:xfrm>
            <a:custGeom>
              <a:avLst/>
              <a:gdLst/>
              <a:ahLst/>
              <a:cxnLst/>
              <a:rect l="l" t="t" r="r" b="b"/>
              <a:pathLst>
                <a:path w="17064" h="16232" extrusionOk="0">
                  <a:moveTo>
                    <a:pt x="4533" y="988"/>
                  </a:moveTo>
                  <a:cubicBezTo>
                    <a:pt x="4621" y="988"/>
                    <a:pt x="4710" y="995"/>
                    <a:pt x="4799" y="1009"/>
                  </a:cubicBezTo>
                  <a:cubicBezTo>
                    <a:pt x="5249" y="1084"/>
                    <a:pt x="5626" y="1332"/>
                    <a:pt x="5874" y="1676"/>
                  </a:cubicBezTo>
                  <a:cubicBezTo>
                    <a:pt x="6121" y="2021"/>
                    <a:pt x="6238" y="2458"/>
                    <a:pt x="6164" y="2907"/>
                  </a:cubicBezTo>
                  <a:lnTo>
                    <a:pt x="5902" y="4523"/>
                  </a:lnTo>
                  <a:cubicBezTo>
                    <a:pt x="5894" y="4529"/>
                    <a:pt x="5889" y="4532"/>
                    <a:pt x="5882" y="4538"/>
                  </a:cubicBezTo>
                  <a:lnTo>
                    <a:pt x="4268" y="4274"/>
                  </a:lnTo>
                  <a:cubicBezTo>
                    <a:pt x="3832" y="4202"/>
                    <a:pt x="3448" y="3966"/>
                    <a:pt x="3190" y="3608"/>
                  </a:cubicBezTo>
                  <a:cubicBezTo>
                    <a:pt x="2932" y="3249"/>
                    <a:pt x="2830" y="2812"/>
                    <a:pt x="2900" y="2375"/>
                  </a:cubicBezTo>
                  <a:cubicBezTo>
                    <a:pt x="3032" y="1564"/>
                    <a:pt x="3736" y="988"/>
                    <a:pt x="4533" y="988"/>
                  </a:cubicBezTo>
                  <a:close/>
                  <a:moveTo>
                    <a:pt x="10871" y="1100"/>
                  </a:moveTo>
                  <a:cubicBezTo>
                    <a:pt x="10914" y="1100"/>
                    <a:pt x="10957" y="1104"/>
                    <a:pt x="11001" y="1111"/>
                  </a:cubicBezTo>
                  <a:cubicBezTo>
                    <a:pt x="11444" y="1183"/>
                    <a:pt x="11743" y="1600"/>
                    <a:pt x="11672" y="2042"/>
                  </a:cubicBezTo>
                  <a:lnTo>
                    <a:pt x="11150" y="5241"/>
                  </a:lnTo>
                  <a:lnTo>
                    <a:pt x="9549" y="4981"/>
                  </a:lnTo>
                  <a:lnTo>
                    <a:pt x="10069" y="1780"/>
                  </a:lnTo>
                  <a:cubicBezTo>
                    <a:pt x="10134" y="1384"/>
                    <a:pt x="10481" y="1100"/>
                    <a:pt x="10871" y="1100"/>
                  </a:cubicBezTo>
                  <a:close/>
                  <a:moveTo>
                    <a:pt x="6605" y="5501"/>
                  </a:moveTo>
                  <a:lnTo>
                    <a:pt x="8362" y="5787"/>
                  </a:lnTo>
                  <a:lnTo>
                    <a:pt x="8073" y="7563"/>
                  </a:lnTo>
                  <a:lnTo>
                    <a:pt x="6297" y="7272"/>
                  </a:lnTo>
                  <a:lnTo>
                    <a:pt x="6584" y="5515"/>
                  </a:lnTo>
                  <a:lnTo>
                    <a:pt x="6594" y="5509"/>
                  </a:lnTo>
                  <a:cubicBezTo>
                    <a:pt x="6600" y="5507"/>
                    <a:pt x="6601" y="5504"/>
                    <a:pt x="6605" y="5501"/>
                  </a:cubicBezTo>
                  <a:close/>
                  <a:moveTo>
                    <a:pt x="9337" y="5945"/>
                  </a:moveTo>
                  <a:lnTo>
                    <a:pt x="11113" y="6236"/>
                  </a:lnTo>
                  <a:lnTo>
                    <a:pt x="10822" y="8012"/>
                  </a:lnTo>
                  <a:lnTo>
                    <a:pt x="9048" y="7721"/>
                  </a:lnTo>
                  <a:lnTo>
                    <a:pt x="9337" y="5945"/>
                  </a:lnTo>
                  <a:close/>
                  <a:moveTo>
                    <a:pt x="12054" y="6604"/>
                  </a:moveTo>
                  <a:lnTo>
                    <a:pt x="15341" y="7140"/>
                  </a:lnTo>
                  <a:cubicBezTo>
                    <a:pt x="15554" y="7175"/>
                    <a:pt x="15742" y="7291"/>
                    <a:pt x="15870" y="7467"/>
                  </a:cubicBezTo>
                  <a:cubicBezTo>
                    <a:pt x="15996" y="7642"/>
                    <a:pt x="16046" y="7857"/>
                    <a:pt x="16010" y="8072"/>
                  </a:cubicBezTo>
                  <a:cubicBezTo>
                    <a:pt x="15946" y="8470"/>
                    <a:pt x="15600" y="8752"/>
                    <a:pt x="15209" y="8752"/>
                  </a:cubicBezTo>
                  <a:cubicBezTo>
                    <a:pt x="15166" y="8752"/>
                    <a:pt x="15123" y="8749"/>
                    <a:pt x="15079" y="8741"/>
                  </a:cubicBezTo>
                  <a:lnTo>
                    <a:pt x="11794" y="8207"/>
                  </a:lnTo>
                  <a:lnTo>
                    <a:pt x="12054" y="6604"/>
                  </a:lnTo>
                  <a:close/>
                  <a:moveTo>
                    <a:pt x="1856" y="7587"/>
                  </a:moveTo>
                  <a:cubicBezTo>
                    <a:pt x="1899" y="7587"/>
                    <a:pt x="1942" y="7591"/>
                    <a:pt x="1986" y="7598"/>
                  </a:cubicBezTo>
                  <a:lnTo>
                    <a:pt x="5161" y="8115"/>
                  </a:lnTo>
                  <a:lnTo>
                    <a:pt x="4900" y="9717"/>
                  </a:lnTo>
                  <a:lnTo>
                    <a:pt x="1725" y="9199"/>
                  </a:lnTo>
                  <a:cubicBezTo>
                    <a:pt x="1282" y="9127"/>
                    <a:pt x="983" y="8710"/>
                    <a:pt x="1054" y="8267"/>
                  </a:cubicBezTo>
                  <a:cubicBezTo>
                    <a:pt x="1119" y="7871"/>
                    <a:pt x="1466" y="7587"/>
                    <a:pt x="1856" y="7587"/>
                  </a:cubicBezTo>
                  <a:close/>
                  <a:moveTo>
                    <a:pt x="6139" y="8248"/>
                  </a:moveTo>
                  <a:lnTo>
                    <a:pt x="7915" y="8538"/>
                  </a:lnTo>
                  <a:lnTo>
                    <a:pt x="7624" y="10314"/>
                  </a:lnTo>
                  <a:lnTo>
                    <a:pt x="5849" y="10023"/>
                  </a:lnTo>
                  <a:lnTo>
                    <a:pt x="6139" y="8248"/>
                  </a:lnTo>
                  <a:close/>
                  <a:moveTo>
                    <a:pt x="8891" y="8697"/>
                  </a:moveTo>
                  <a:lnTo>
                    <a:pt x="10667" y="8988"/>
                  </a:lnTo>
                  <a:lnTo>
                    <a:pt x="10390" y="10682"/>
                  </a:lnTo>
                  <a:cubicBezTo>
                    <a:pt x="10355" y="10702"/>
                    <a:pt x="10325" y="10724"/>
                    <a:pt x="10296" y="10749"/>
                  </a:cubicBezTo>
                  <a:lnTo>
                    <a:pt x="8600" y="10473"/>
                  </a:lnTo>
                  <a:lnTo>
                    <a:pt x="8891" y="8697"/>
                  </a:lnTo>
                  <a:close/>
                  <a:moveTo>
                    <a:pt x="11114" y="11692"/>
                  </a:moveTo>
                  <a:lnTo>
                    <a:pt x="12668" y="11945"/>
                  </a:lnTo>
                  <a:cubicBezTo>
                    <a:pt x="13567" y="12092"/>
                    <a:pt x="14180" y="12945"/>
                    <a:pt x="14032" y="13844"/>
                  </a:cubicBezTo>
                  <a:cubicBezTo>
                    <a:pt x="13901" y="14655"/>
                    <a:pt x="13198" y="15233"/>
                    <a:pt x="12404" y="15233"/>
                  </a:cubicBezTo>
                  <a:cubicBezTo>
                    <a:pt x="12316" y="15233"/>
                    <a:pt x="12226" y="15226"/>
                    <a:pt x="12136" y="15211"/>
                  </a:cubicBezTo>
                  <a:cubicBezTo>
                    <a:pt x="11700" y="15139"/>
                    <a:pt x="11316" y="14903"/>
                    <a:pt x="11058" y="14545"/>
                  </a:cubicBezTo>
                  <a:cubicBezTo>
                    <a:pt x="10800" y="14186"/>
                    <a:pt x="10699" y="13749"/>
                    <a:pt x="10769" y="13312"/>
                  </a:cubicBezTo>
                  <a:lnTo>
                    <a:pt x="11021" y="11758"/>
                  </a:lnTo>
                  <a:cubicBezTo>
                    <a:pt x="11037" y="11750"/>
                    <a:pt x="11055" y="11741"/>
                    <a:pt x="11071" y="11730"/>
                  </a:cubicBezTo>
                  <a:cubicBezTo>
                    <a:pt x="11087" y="11720"/>
                    <a:pt x="11100" y="11705"/>
                    <a:pt x="11114" y="11692"/>
                  </a:cubicBezTo>
                  <a:close/>
                  <a:moveTo>
                    <a:pt x="5925" y="11039"/>
                  </a:moveTo>
                  <a:lnTo>
                    <a:pt x="7525" y="11301"/>
                  </a:lnTo>
                  <a:lnTo>
                    <a:pt x="6994" y="14559"/>
                  </a:lnTo>
                  <a:cubicBezTo>
                    <a:pt x="6929" y="14957"/>
                    <a:pt x="6583" y="15240"/>
                    <a:pt x="6193" y="15240"/>
                  </a:cubicBezTo>
                  <a:cubicBezTo>
                    <a:pt x="6149" y="15240"/>
                    <a:pt x="6106" y="15237"/>
                    <a:pt x="6062" y="15230"/>
                  </a:cubicBezTo>
                  <a:cubicBezTo>
                    <a:pt x="5849" y="15195"/>
                    <a:pt x="5661" y="15079"/>
                    <a:pt x="5533" y="14901"/>
                  </a:cubicBezTo>
                  <a:cubicBezTo>
                    <a:pt x="5407" y="14727"/>
                    <a:pt x="5357" y="14512"/>
                    <a:pt x="5393" y="14298"/>
                  </a:cubicBezTo>
                  <a:lnTo>
                    <a:pt x="5925" y="11039"/>
                  </a:lnTo>
                  <a:close/>
                  <a:moveTo>
                    <a:pt x="4534" y="0"/>
                  </a:moveTo>
                  <a:cubicBezTo>
                    <a:pt x="3262" y="0"/>
                    <a:pt x="2139" y="923"/>
                    <a:pt x="1927" y="2217"/>
                  </a:cubicBezTo>
                  <a:cubicBezTo>
                    <a:pt x="1813" y="2914"/>
                    <a:pt x="1977" y="3613"/>
                    <a:pt x="2389" y="4187"/>
                  </a:cubicBezTo>
                  <a:cubicBezTo>
                    <a:pt x="2801" y="4760"/>
                    <a:pt x="3412" y="5137"/>
                    <a:pt x="4109" y="5250"/>
                  </a:cubicBezTo>
                  <a:lnTo>
                    <a:pt x="5589" y="5492"/>
                  </a:lnTo>
                  <a:lnTo>
                    <a:pt x="5320" y="7140"/>
                  </a:lnTo>
                  <a:lnTo>
                    <a:pt x="2145" y="6623"/>
                  </a:lnTo>
                  <a:cubicBezTo>
                    <a:pt x="2046" y="6607"/>
                    <a:pt x="1948" y="6599"/>
                    <a:pt x="1850" y="6599"/>
                  </a:cubicBezTo>
                  <a:cubicBezTo>
                    <a:pt x="1476" y="6599"/>
                    <a:pt x="1113" y="6715"/>
                    <a:pt x="804" y="6938"/>
                  </a:cubicBezTo>
                  <a:cubicBezTo>
                    <a:pt x="414" y="7219"/>
                    <a:pt x="156" y="7635"/>
                    <a:pt x="78" y="8109"/>
                  </a:cubicBezTo>
                  <a:cubicBezTo>
                    <a:pt x="1" y="8584"/>
                    <a:pt x="113" y="9061"/>
                    <a:pt x="394" y="9451"/>
                  </a:cubicBezTo>
                  <a:cubicBezTo>
                    <a:pt x="675" y="9842"/>
                    <a:pt x="1090" y="10100"/>
                    <a:pt x="1565" y="10177"/>
                  </a:cubicBezTo>
                  <a:lnTo>
                    <a:pt x="4878" y="10718"/>
                  </a:lnTo>
                  <a:cubicBezTo>
                    <a:pt x="4880" y="10719"/>
                    <a:pt x="4880" y="10722"/>
                    <a:pt x="4881" y="10724"/>
                  </a:cubicBezTo>
                  <a:cubicBezTo>
                    <a:pt x="4904" y="10754"/>
                    <a:pt x="4931" y="10782"/>
                    <a:pt x="4960" y="10808"/>
                  </a:cubicBezTo>
                  <a:lnTo>
                    <a:pt x="4417" y="14140"/>
                  </a:lnTo>
                  <a:cubicBezTo>
                    <a:pt x="4341" y="14615"/>
                    <a:pt x="4451" y="15091"/>
                    <a:pt x="4732" y="15482"/>
                  </a:cubicBezTo>
                  <a:cubicBezTo>
                    <a:pt x="5014" y="15872"/>
                    <a:pt x="5430" y="16130"/>
                    <a:pt x="5904" y="16207"/>
                  </a:cubicBezTo>
                  <a:cubicBezTo>
                    <a:pt x="6003" y="16223"/>
                    <a:pt x="6101" y="16231"/>
                    <a:pt x="6198" y="16231"/>
                  </a:cubicBezTo>
                  <a:cubicBezTo>
                    <a:pt x="6573" y="16231"/>
                    <a:pt x="6937" y="16115"/>
                    <a:pt x="7246" y="15892"/>
                  </a:cubicBezTo>
                  <a:cubicBezTo>
                    <a:pt x="7637" y="15611"/>
                    <a:pt x="7895" y="15195"/>
                    <a:pt x="7971" y="14721"/>
                  </a:cubicBezTo>
                  <a:lnTo>
                    <a:pt x="8504" y="11462"/>
                  </a:lnTo>
                  <a:lnTo>
                    <a:pt x="10032" y="11711"/>
                  </a:lnTo>
                  <a:lnTo>
                    <a:pt x="9796" y="13156"/>
                  </a:lnTo>
                  <a:cubicBezTo>
                    <a:pt x="9682" y="13854"/>
                    <a:pt x="9846" y="14552"/>
                    <a:pt x="10257" y="15125"/>
                  </a:cubicBezTo>
                  <a:cubicBezTo>
                    <a:pt x="10670" y="15698"/>
                    <a:pt x="11281" y="16077"/>
                    <a:pt x="11977" y="16190"/>
                  </a:cubicBezTo>
                  <a:cubicBezTo>
                    <a:pt x="12119" y="16213"/>
                    <a:pt x="12259" y="16224"/>
                    <a:pt x="12399" y="16224"/>
                  </a:cubicBezTo>
                  <a:cubicBezTo>
                    <a:pt x="13672" y="16224"/>
                    <a:pt x="14798" y="15301"/>
                    <a:pt x="15010" y="14004"/>
                  </a:cubicBezTo>
                  <a:cubicBezTo>
                    <a:pt x="15243" y="12567"/>
                    <a:pt x="14266" y="11205"/>
                    <a:pt x="12827" y="10971"/>
                  </a:cubicBezTo>
                  <a:lnTo>
                    <a:pt x="11381" y="10735"/>
                  </a:lnTo>
                  <a:lnTo>
                    <a:pt x="11635" y="9181"/>
                  </a:lnTo>
                  <a:lnTo>
                    <a:pt x="14919" y="9716"/>
                  </a:lnTo>
                  <a:cubicBezTo>
                    <a:pt x="15018" y="9732"/>
                    <a:pt x="15117" y="9740"/>
                    <a:pt x="15215" y="9740"/>
                  </a:cubicBezTo>
                  <a:cubicBezTo>
                    <a:pt x="15589" y="9740"/>
                    <a:pt x="15952" y="9624"/>
                    <a:pt x="16261" y="9401"/>
                  </a:cubicBezTo>
                  <a:cubicBezTo>
                    <a:pt x="16652" y="9120"/>
                    <a:pt x="16910" y="8704"/>
                    <a:pt x="16988" y="8230"/>
                  </a:cubicBezTo>
                  <a:cubicBezTo>
                    <a:pt x="17064" y="7755"/>
                    <a:pt x="16953" y="7278"/>
                    <a:pt x="16672" y="6888"/>
                  </a:cubicBezTo>
                  <a:cubicBezTo>
                    <a:pt x="16390" y="6497"/>
                    <a:pt x="15974" y="6239"/>
                    <a:pt x="15500" y="6162"/>
                  </a:cubicBezTo>
                  <a:lnTo>
                    <a:pt x="12126" y="5613"/>
                  </a:lnTo>
                  <a:cubicBezTo>
                    <a:pt x="12119" y="5595"/>
                    <a:pt x="12109" y="5581"/>
                    <a:pt x="12100" y="5567"/>
                  </a:cubicBezTo>
                  <a:lnTo>
                    <a:pt x="12649" y="2202"/>
                  </a:lnTo>
                  <a:cubicBezTo>
                    <a:pt x="12727" y="1726"/>
                    <a:pt x="12615" y="1250"/>
                    <a:pt x="12334" y="859"/>
                  </a:cubicBezTo>
                  <a:cubicBezTo>
                    <a:pt x="12053" y="469"/>
                    <a:pt x="11637" y="211"/>
                    <a:pt x="11163" y="133"/>
                  </a:cubicBezTo>
                  <a:cubicBezTo>
                    <a:pt x="11065" y="118"/>
                    <a:pt x="10967" y="110"/>
                    <a:pt x="10870" y="110"/>
                  </a:cubicBezTo>
                  <a:cubicBezTo>
                    <a:pt x="10495" y="110"/>
                    <a:pt x="10131" y="226"/>
                    <a:pt x="9820" y="449"/>
                  </a:cubicBezTo>
                  <a:cubicBezTo>
                    <a:pt x="9430" y="731"/>
                    <a:pt x="9172" y="1145"/>
                    <a:pt x="9095" y="1621"/>
                  </a:cubicBezTo>
                  <a:lnTo>
                    <a:pt x="8573" y="4820"/>
                  </a:lnTo>
                  <a:lnTo>
                    <a:pt x="6901" y="4548"/>
                  </a:lnTo>
                  <a:lnTo>
                    <a:pt x="7143" y="3069"/>
                  </a:lnTo>
                  <a:cubicBezTo>
                    <a:pt x="7376" y="1631"/>
                    <a:pt x="6399" y="270"/>
                    <a:pt x="4960" y="34"/>
                  </a:cubicBezTo>
                  <a:cubicBezTo>
                    <a:pt x="4817" y="11"/>
                    <a:pt x="4675" y="0"/>
                    <a:pt x="4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" name="Google Shape;4873;p41">
              <a:extLst>
                <a:ext uri="{FF2B5EF4-FFF2-40B4-BE49-F238E27FC236}">
                  <a16:creationId xmlns:a16="http://schemas.microsoft.com/office/drawing/2014/main" id="{1601A9DD-CCCB-4C26-93E4-A582BFF31686}"/>
                </a:ext>
              </a:extLst>
            </p:cNvPr>
            <p:cNvSpPr/>
            <p:nvPr/>
          </p:nvSpPr>
          <p:spPr>
            <a:xfrm>
              <a:off x="1054025" y="3826350"/>
              <a:ext cx="1203750" cy="1116025"/>
            </a:xfrm>
            <a:custGeom>
              <a:avLst/>
              <a:gdLst/>
              <a:ahLst/>
              <a:cxnLst/>
              <a:rect l="l" t="t" r="r" b="b"/>
              <a:pathLst>
                <a:path w="48150" h="44641" extrusionOk="0">
                  <a:moveTo>
                    <a:pt x="30540" y="798"/>
                  </a:moveTo>
                  <a:cubicBezTo>
                    <a:pt x="31258" y="1586"/>
                    <a:pt x="32248" y="1999"/>
                    <a:pt x="33251" y="1999"/>
                  </a:cubicBezTo>
                  <a:cubicBezTo>
                    <a:pt x="33892" y="1999"/>
                    <a:pt x="34537" y="1831"/>
                    <a:pt x="35122" y="1485"/>
                  </a:cubicBezTo>
                  <a:lnTo>
                    <a:pt x="47303" y="18414"/>
                  </a:lnTo>
                  <a:cubicBezTo>
                    <a:pt x="45966" y="19575"/>
                    <a:pt x="45647" y="21545"/>
                    <a:pt x="46545" y="23065"/>
                  </a:cubicBezTo>
                  <a:lnTo>
                    <a:pt x="17671" y="43840"/>
                  </a:lnTo>
                  <a:cubicBezTo>
                    <a:pt x="16956" y="43018"/>
                    <a:pt x="15937" y="42580"/>
                    <a:pt x="14896" y="42580"/>
                  </a:cubicBezTo>
                  <a:cubicBezTo>
                    <a:pt x="14246" y="42580"/>
                    <a:pt x="13587" y="42751"/>
                    <a:pt x="12988" y="43106"/>
                  </a:cubicBezTo>
                  <a:lnTo>
                    <a:pt x="809" y="26177"/>
                  </a:lnTo>
                  <a:cubicBezTo>
                    <a:pt x="1909" y="25248"/>
                    <a:pt x="2341" y="23800"/>
                    <a:pt x="1995" y="22462"/>
                  </a:cubicBezTo>
                  <a:cubicBezTo>
                    <a:pt x="1918" y="22162"/>
                    <a:pt x="1802" y="21868"/>
                    <a:pt x="1644" y="21588"/>
                  </a:cubicBezTo>
                  <a:lnTo>
                    <a:pt x="30540" y="798"/>
                  </a:lnTo>
                  <a:close/>
                  <a:moveTo>
                    <a:pt x="30598" y="1"/>
                  </a:moveTo>
                  <a:cubicBezTo>
                    <a:pt x="30530" y="1"/>
                    <a:pt x="30461" y="21"/>
                    <a:pt x="30402" y="65"/>
                  </a:cubicBezTo>
                  <a:lnTo>
                    <a:pt x="995" y="21221"/>
                  </a:lnTo>
                  <a:cubicBezTo>
                    <a:pt x="846" y="21327"/>
                    <a:pt x="810" y="21532"/>
                    <a:pt x="913" y="21685"/>
                  </a:cubicBezTo>
                  <a:cubicBezTo>
                    <a:pt x="1828" y="23041"/>
                    <a:pt x="1509" y="24855"/>
                    <a:pt x="151" y="25830"/>
                  </a:cubicBezTo>
                  <a:cubicBezTo>
                    <a:pt x="76" y="25881"/>
                    <a:pt x="26" y="25960"/>
                    <a:pt x="10" y="26051"/>
                  </a:cubicBezTo>
                  <a:cubicBezTo>
                    <a:pt x="0" y="26096"/>
                    <a:pt x="3" y="26145"/>
                    <a:pt x="15" y="26192"/>
                  </a:cubicBezTo>
                  <a:cubicBezTo>
                    <a:pt x="26" y="26233"/>
                    <a:pt x="43" y="26271"/>
                    <a:pt x="68" y="26304"/>
                  </a:cubicBezTo>
                  <a:lnTo>
                    <a:pt x="12626" y="43761"/>
                  </a:lnTo>
                  <a:cubicBezTo>
                    <a:pt x="12686" y="43847"/>
                    <a:pt x="12789" y="43887"/>
                    <a:pt x="12894" y="43887"/>
                  </a:cubicBezTo>
                  <a:cubicBezTo>
                    <a:pt x="12977" y="43887"/>
                    <a:pt x="13062" y="43862"/>
                    <a:pt x="13129" y="43814"/>
                  </a:cubicBezTo>
                  <a:cubicBezTo>
                    <a:pt x="13660" y="43433"/>
                    <a:pt x="14274" y="43249"/>
                    <a:pt x="14883" y="43249"/>
                  </a:cubicBezTo>
                  <a:cubicBezTo>
                    <a:pt x="15820" y="43249"/>
                    <a:pt x="16743" y="43683"/>
                    <a:pt x="17331" y="44499"/>
                  </a:cubicBezTo>
                  <a:cubicBezTo>
                    <a:pt x="17396" y="44592"/>
                    <a:pt x="17499" y="44641"/>
                    <a:pt x="17603" y="44641"/>
                  </a:cubicBezTo>
                  <a:cubicBezTo>
                    <a:pt x="17672" y="44641"/>
                    <a:pt x="17741" y="44620"/>
                    <a:pt x="17801" y="44577"/>
                  </a:cubicBezTo>
                  <a:lnTo>
                    <a:pt x="47201" y="23426"/>
                  </a:lnTo>
                  <a:cubicBezTo>
                    <a:pt x="47274" y="23373"/>
                    <a:pt x="47323" y="23294"/>
                    <a:pt x="47337" y="23206"/>
                  </a:cubicBezTo>
                  <a:cubicBezTo>
                    <a:pt x="47351" y="23115"/>
                    <a:pt x="47331" y="23026"/>
                    <a:pt x="47278" y="22953"/>
                  </a:cubicBezTo>
                  <a:cubicBezTo>
                    <a:pt x="46308" y="21608"/>
                    <a:pt x="46616" y="19721"/>
                    <a:pt x="47963" y="18751"/>
                  </a:cubicBezTo>
                  <a:cubicBezTo>
                    <a:pt x="48117" y="18642"/>
                    <a:pt x="48150" y="18429"/>
                    <a:pt x="48041" y="18281"/>
                  </a:cubicBezTo>
                  <a:lnTo>
                    <a:pt x="35484" y="827"/>
                  </a:lnTo>
                  <a:cubicBezTo>
                    <a:pt x="35419" y="735"/>
                    <a:pt x="35316" y="686"/>
                    <a:pt x="35210" y="686"/>
                  </a:cubicBezTo>
                  <a:cubicBezTo>
                    <a:pt x="35142" y="686"/>
                    <a:pt x="35073" y="707"/>
                    <a:pt x="35013" y="750"/>
                  </a:cubicBezTo>
                  <a:cubicBezTo>
                    <a:pt x="34478" y="1135"/>
                    <a:pt x="33864" y="1321"/>
                    <a:pt x="33255" y="1321"/>
                  </a:cubicBezTo>
                  <a:cubicBezTo>
                    <a:pt x="32352" y="1321"/>
                    <a:pt x="31463" y="911"/>
                    <a:pt x="30868" y="133"/>
                  </a:cubicBezTo>
                  <a:cubicBezTo>
                    <a:pt x="30801" y="47"/>
                    <a:pt x="30700" y="1"/>
                    <a:pt x="30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" name="Google Shape;4874;p41">
              <a:extLst>
                <a:ext uri="{FF2B5EF4-FFF2-40B4-BE49-F238E27FC236}">
                  <a16:creationId xmlns:a16="http://schemas.microsoft.com/office/drawing/2014/main" id="{A7B862B0-326A-4646-A50E-88D10F915D34}"/>
                </a:ext>
              </a:extLst>
            </p:cNvPr>
            <p:cNvSpPr/>
            <p:nvPr/>
          </p:nvSpPr>
          <p:spPr>
            <a:xfrm>
              <a:off x="1491075" y="4450175"/>
              <a:ext cx="88225" cy="77775"/>
            </a:xfrm>
            <a:custGeom>
              <a:avLst/>
              <a:gdLst/>
              <a:ahLst/>
              <a:cxnLst/>
              <a:rect l="l" t="t" r="r" b="b"/>
              <a:pathLst>
                <a:path w="3529" h="3111" extrusionOk="0">
                  <a:moveTo>
                    <a:pt x="1763" y="1"/>
                  </a:moveTo>
                  <a:cubicBezTo>
                    <a:pt x="1449" y="1"/>
                    <a:pt x="1132" y="96"/>
                    <a:pt x="856" y="294"/>
                  </a:cubicBezTo>
                  <a:cubicBezTo>
                    <a:pt x="160" y="795"/>
                    <a:pt x="1" y="1765"/>
                    <a:pt x="502" y="2462"/>
                  </a:cubicBezTo>
                  <a:cubicBezTo>
                    <a:pt x="806" y="2885"/>
                    <a:pt x="1283" y="3110"/>
                    <a:pt x="1766" y="3110"/>
                  </a:cubicBezTo>
                  <a:cubicBezTo>
                    <a:pt x="2080" y="3110"/>
                    <a:pt x="2397" y="3015"/>
                    <a:pt x="2672" y="2817"/>
                  </a:cubicBezTo>
                  <a:cubicBezTo>
                    <a:pt x="3369" y="2316"/>
                    <a:pt x="3528" y="1344"/>
                    <a:pt x="3026" y="648"/>
                  </a:cubicBezTo>
                  <a:cubicBezTo>
                    <a:pt x="2722" y="226"/>
                    <a:pt x="2246" y="1"/>
                    <a:pt x="1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" name="Google Shape;4875;p41">
              <a:extLst>
                <a:ext uri="{FF2B5EF4-FFF2-40B4-BE49-F238E27FC236}">
                  <a16:creationId xmlns:a16="http://schemas.microsoft.com/office/drawing/2014/main" id="{1418A747-BCF8-4040-A93F-87FFFF5984C1}"/>
                </a:ext>
              </a:extLst>
            </p:cNvPr>
            <p:cNvSpPr/>
            <p:nvPr/>
          </p:nvSpPr>
          <p:spPr>
            <a:xfrm>
              <a:off x="1370825" y="4479825"/>
              <a:ext cx="175825" cy="149550"/>
            </a:xfrm>
            <a:custGeom>
              <a:avLst/>
              <a:gdLst/>
              <a:ahLst/>
              <a:cxnLst/>
              <a:rect l="l" t="t" r="r" b="b"/>
              <a:pathLst>
                <a:path w="7033" h="5982" extrusionOk="0">
                  <a:moveTo>
                    <a:pt x="6363" y="1"/>
                  </a:moveTo>
                  <a:cubicBezTo>
                    <a:pt x="6318" y="1"/>
                    <a:pt x="6272" y="6"/>
                    <a:pt x="6224" y="19"/>
                  </a:cubicBezTo>
                  <a:lnTo>
                    <a:pt x="500" y="1560"/>
                  </a:lnTo>
                  <a:cubicBezTo>
                    <a:pt x="147" y="1654"/>
                    <a:pt x="1" y="2071"/>
                    <a:pt x="212" y="2368"/>
                  </a:cubicBezTo>
                  <a:lnTo>
                    <a:pt x="2655" y="5765"/>
                  </a:lnTo>
                  <a:cubicBezTo>
                    <a:pt x="2760" y="5910"/>
                    <a:pt x="2919" y="5982"/>
                    <a:pt x="3079" y="5982"/>
                  </a:cubicBezTo>
                  <a:cubicBezTo>
                    <a:pt x="3245" y="5982"/>
                    <a:pt x="3411" y="5903"/>
                    <a:pt x="3514" y="5748"/>
                  </a:cubicBezTo>
                  <a:lnTo>
                    <a:pt x="6794" y="810"/>
                  </a:lnTo>
                  <a:cubicBezTo>
                    <a:pt x="7032" y="453"/>
                    <a:pt x="6758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" name="Google Shape;4876;p41">
              <a:extLst>
                <a:ext uri="{FF2B5EF4-FFF2-40B4-BE49-F238E27FC236}">
                  <a16:creationId xmlns:a16="http://schemas.microsoft.com/office/drawing/2014/main" id="{261CCDC6-0AA2-42E8-B815-95C944F03F1F}"/>
                </a:ext>
              </a:extLst>
            </p:cNvPr>
            <p:cNvSpPr/>
            <p:nvPr/>
          </p:nvSpPr>
          <p:spPr>
            <a:xfrm>
              <a:off x="1544800" y="4391425"/>
              <a:ext cx="124075" cy="92125"/>
            </a:xfrm>
            <a:custGeom>
              <a:avLst/>
              <a:gdLst/>
              <a:ahLst/>
              <a:cxnLst/>
              <a:rect l="l" t="t" r="r" b="b"/>
              <a:pathLst>
                <a:path w="4963" h="3685" extrusionOk="0">
                  <a:moveTo>
                    <a:pt x="4618" y="1"/>
                  </a:moveTo>
                  <a:cubicBezTo>
                    <a:pt x="4557" y="1"/>
                    <a:pt x="4494" y="19"/>
                    <a:pt x="4440" y="58"/>
                  </a:cubicBezTo>
                  <a:lnTo>
                    <a:pt x="167" y="3134"/>
                  </a:lnTo>
                  <a:cubicBezTo>
                    <a:pt x="30" y="3231"/>
                    <a:pt x="0" y="3420"/>
                    <a:pt x="96" y="3557"/>
                  </a:cubicBezTo>
                  <a:cubicBezTo>
                    <a:pt x="156" y="3640"/>
                    <a:pt x="250" y="3685"/>
                    <a:pt x="345" y="3685"/>
                  </a:cubicBezTo>
                  <a:cubicBezTo>
                    <a:pt x="406" y="3685"/>
                    <a:pt x="467" y="3666"/>
                    <a:pt x="521" y="3628"/>
                  </a:cubicBezTo>
                  <a:lnTo>
                    <a:pt x="4796" y="552"/>
                  </a:lnTo>
                  <a:cubicBezTo>
                    <a:pt x="4932" y="455"/>
                    <a:pt x="4962" y="266"/>
                    <a:pt x="4866" y="130"/>
                  </a:cubicBezTo>
                  <a:lnTo>
                    <a:pt x="4866" y="127"/>
                  </a:lnTo>
                  <a:cubicBezTo>
                    <a:pt x="4806" y="44"/>
                    <a:pt x="4713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" name="Google Shape;4877;p41">
              <a:extLst>
                <a:ext uri="{FF2B5EF4-FFF2-40B4-BE49-F238E27FC236}">
                  <a16:creationId xmlns:a16="http://schemas.microsoft.com/office/drawing/2014/main" id="{D19B1036-BE10-41EC-9798-EBCB30ECDD47}"/>
                </a:ext>
              </a:extLst>
            </p:cNvPr>
            <p:cNvSpPr/>
            <p:nvPr/>
          </p:nvSpPr>
          <p:spPr>
            <a:xfrm>
              <a:off x="1981575" y="3816275"/>
              <a:ext cx="417525" cy="368150"/>
            </a:xfrm>
            <a:custGeom>
              <a:avLst/>
              <a:gdLst/>
              <a:ahLst/>
              <a:cxnLst/>
              <a:rect l="l" t="t" r="r" b="b"/>
              <a:pathLst>
                <a:path w="16701" h="14726" extrusionOk="0">
                  <a:moveTo>
                    <a:pt x="8955" y="3652"/>
                  </a:moveTo>
                  <a:lnTo>
                    <a:pt x="12061" y="7968"/>
                  </a:lnTo>
                  <a:lnTo>
                    <a:pt x="7744" y="11074"/>
                  </a:lnTo>
                  <a:lnTo>
                    <a:pt x="4640" y="6757"/>
                  </a:lnTo>
                  <a:lnTo>
                    <a:pt x="8955" y="3652"/>
                  </a:lnTo>
                  <a:close/>
                  <a:moveTo>
                    <a:pt x="8345" y="0"/>
                  </a:moveTo>
                  <a:cubicBezTo>
                    <a:pt x="6856" y="0"/>
                    <a:pt x="5353" y="451"/>
                    <a:pt x="4051" y="1386"/>
                  </a:cubicBezTo>
                  <a:cubicBezTo>
                    <a:pt x="750" y="3760"/>
                    <a:pt x="0" y="8362"/>
                    <a:pt x="2374" y="11663"/>
                  </a:cubicBezTo>
                  <a:cubicBezTo>
                    <a:pt x="3812" y="13662"/>
                    <a:pt x="6067" y="14725"/>
                    <a:pt x="8356" y="14725"/>
                  </a:cubicBezTo>
                  <a:cubicBezTo>
                    <a:pt x="9845" y="14725"/>
                    <a:pt x="11349" y="14275"/>
                    <a:pt x="12650" y="13340"/>
                  </a:cubicBezTo>
                  <a:cubicBezTo>
                    <a:pt x="15949" y="10963"/>
                    <a:pt x="16700" y="6363"/>
                    <a:pt x="14327" y="3063"/>
                  </a:cubicBezTo>
                  <a:cubicBezTo>
                    <a:pt x="12889" y="1064"/>
                    <a:pt x="10634" y="0"/>
                    <a:pt x="8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" name="Google Shape;4878;p41">
              <a:extLst>
                <a:ext uri="{FF2B5EF4-FFF2-40B4-BE49-F238E27FC236}">
                  <a16:creationId xmlns:a16="http://schemas.microsoft.com/office/drawing/2014/main" id="{D3AECA4B-C799-450E-A995-9EF76B35157D}"/>
                </a:ext>
              </a:extLst>
            </p:cNvPr>
            <p:cNvSpPr/>
            <p:nvPr/>
          </p:nvSpPr>
          <p:spPr>
            <a:xfrm>
              <a:off x="2016675" y="3837800"/>
              <a:ext cx="358025" cy="325050"/>
            </a:xfrm>
            <a:custGeom>
              <a:avLst/>
              <a:gdLst/>
              <a:ahLst/>
              <a:cxnLst/>
              <a:rect l="l" t="t" r="r" b="b"/>
              <a:pathLst>
                <a:path w="14321" h="13002" extrusionOk="0">
                  <a:moveTo>
                    <a:pt x="6938" y="676"/>
                  </a:moveTo>
                  <a:cubicBezTo>
                    <a:pt x="8751" y="676"/>
                    <a:pt x="10539" y="1517"/>
                    <a:pt x="11676" y="3098"/>
                  </a:cubicBezTo>
                  <a:cubicBezTo>
                    <a:pt x="12109" y="3700"/>
                    <a:pt x="12410" y="4358"/>
                    <a:pt x="12586" y="5036"/>
                  </a:cubicBezTo>
                  <a:cubicBezTo>
                    <a:pt x="13170" y="7297"/>
                    <a:pt x="12355" y="9790"/>
                    <a:pt x="10349" y="11232"/>
                  </a:cubicBezTo>
                  <a:cubicBezTo>
                    <a:pt x="9321" y="11970"/>
                    <a:pt x="8131" y="12326"/>
                    <a:pt x="6952" y="12326"/>
                  </a:cubicBezTo>
                  <a:cubicBezTo>
                    <a:pt x="5139" y="12326"/>
                    <a:pt x="3351" y="11485"/>
                    <a:pt x="2215" y="9904"/>
                  </a:cubicBezTo>
                  <a:cubicBezTo>
                    <a:pt x="339" y="7293"/>
                    <a:pt x="934" y="3648"/>
                    <a:pt x="3543" y="1771"/>
                  </a:cubicBezTo>
                  <a:cubicBezTo>
                    <a:pt x="4570" y="1032"/>
                    <a:pt x="5760" y="676"/>
                    <a:pt x="6938" y="676"/>
                  </a:cubicBezTo>
                  <a:close/>
                  <a:moveTo>
                    <a:pt x="6939" y="0"/>
                  </a:moveTo>
                  <a:cubicBezTo>
                    <a:pt x="5623" y="0"/>
                    <a:pt x="4296" y="397"/>
                    <a:pt x="3150" y="1222"/>
                  </a:cubicBezTo>
                  <a:cubicBezTo>
                    <a:pt x="911" y="2833"/>
                    <a:pt x="1" y="5613"/>
                    <a:pt x="653" y="8136"/>
                  </a:cubicBezTo>
                  <a:cubicBezTo>
                    <a:pt x="848" y="8894"/>
                    <a:pt x="1185" y="9628"/>
                    <a:pt x="1668" y="10299"/>
                  </a:cubicBezTo>
                  <a:cubicBezTo>
                    <a:pt x="2938" y="12063"/>
                    <a:pt x="4933" y="13002"/>
                    <a:pt x="6956" y="13002"/>
                  </a:cubicBezTo>
                  <a:cubicBezTo>
                    <a:pt x="8272" y="13002"/>
                    <a:pt x="9599" y="12605"/>
                    <a:pt x="10746" y="11779"/>
                  </a:cubicBezTo>
                  <a:cubicBezTo>
                    <a:pt x="13657" y="9685"/>
                    <a:pt x="14320" y="5612"/>
                    <a:pt x="12228" y="2704"/>
                  </a:cubicBezTo>
                  <a:cubicBezTo>
                    <a:pt x="10959" y="940"/>
                    <a:pt x="8963" y="0"/>
                    <a:pt x="6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" name="Google Shape;4879;p41">
              <a:extLst>
                <a:ext uri="{FF2B5EF4-FFF2-40B4-BE49-F238E27FC236}">
                  <a16:creationId xmlns:a16="http://schemas.microsoft.com/office/drawing/2014/main" id="{85E890BA-9130-49FE-A700-469152C8842A}"/>
                </a:ext>
              </a:extLst>
            </p:cNvPr>
            <p:cNvSpPr/>
            <p:nvPr/>
          </p:nvSpPr>
          <p:spPr>
            <a:xfrm>
              <a:off x="2075800" y="3885825"/>
              <a:ext cx="229075" cy="229050"/>
            </a:xfrm>
            <a:custGeom>
              <a:avLst/>
              <a:gdLst/>
              <a:ahLst/>
              <a:cxnLst/>
              <a:rect l="l" t="t" r="r" b="b"/>
              <a:pathLst>
                <a:path w="9163" h="9162" extrusionOk="0">
                  <a:moveTo>
                    <a:pt x="5186" y="870"/>
                  </a:moveTo>
                  <a:lnTo>
                    <a:pt x="8292" y="5186"/>
                  </a:lnTo>
                  <a:lnTo>
                    <a:pt x="3975" y="8292"/>
                  </a:lnTo>
                  <a:lnTo>
                    <a:pt x="871" y="3975"/>
                  </a:lnTo>
                  <a:lnTo>
                    <a:pt x="5186" y="870"/>
                  </a:lnTo>
                  <a:close/>
                  <a:moveTo>
                    <a:pt x="5328" y="0"/>
                  </a:moveTo>
                  <a:lnTo>
                    <a:pt x="1" y="3834"/>
                  </a:lnTo>
                  <a:lnTo>
                    <a:pt x="3835" y="9162"/>
                  </a:lnTo>
                  <a:lnTo>
                    <a:pt x="9162" y="5328"/>
                  </a:lnTo>
                  <a:lnTo>
                    <a:pt x="5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" name="Google Shape;4880;p41">
              <a:extLst>
                <a:ext uri="{FF2B5EF4-FFF2-40B4-BE49-F238E27FC236}">
                  <a16:creationId xmlns:a16="http://schemas.microsoft.com/office/drawing/2014/main" id="{0880B223-41BE-4B91-9EBF-9E0912F06556}"/>
                </a:ext>
              </a:extLst>
            </p:cNvPr>
            <p:cNvSpPr/>
            <p:nvPr/>
          </p:nvSpPr>
          <p:spPr>
            <a:xfrm>
              <a:off x="1995825" y="3902900"/>
              <a:ext cx="377300" cy="281475"/>
            </a:xfrm>
            <a:custGeom>
              <a:avLst/>
              <a:gdLst/>
              <a:ahLst/>
              <a:cxnLst/>
              <a:rect l="l" t="t" r="r" b="b"/>
              <a:pathLst>
                <a:path w="15092" h="11259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" y="2459"/>
                    <a:pt x="7" y="5699"/>
                    <a:pt x="1802" y="8196"/>
                  </a:cubicBezTo>
                  <a:cubicBezTo>
                    <a:pt x="3240" y="10195"/>
                    <a:pt x="5496" y="11259"/>
                    <a:pt x="7785" y="11259"/>
                  </a:cubicBezTo>
                  <a:cubicBezTo>
                    <a:pt x="9274" y="11259"/>
                    <a:pt x="10777" y="10809"/>
                    <a:pt x="12079" y="9873"/>
                  </a:cubicBezTo>
                  <a:cubicBezTo>
                    <a:pt x="13847" y="8602"/>
                    <a:pt x="14875" y="6691"/>
                    <a:pt x="15091" y="4685"/>
                  </a:cubicBezTo>
                  <a:lnTo>
                    <a:pt x="15091" y="4685"/>
                  </a:lnTo>
                  <a:cubicBezTo>
                    <a:pt x="14598" y="5476"/>
                    <a:pt x="13949" y="6187"/>
                    <a:pt x="13146" y="6764"/>
                  </a:cubicBezTo>
                  <a:cubicBezTo>
                    <a:pt x="11845" y="7701"/>
                    <a:pt x="10342" y="8151"/>
                    <a:pt x="8852" y="8151"/>
                  </a:cubicBezTo>
                  <a:cubicBezTo>
                    <a:pt x="6564" y="8151"/>
                    <a:pt x="4309" y="7088"/>
                    <a:pt x="2870" y="5088"/>
                  </a:cubicBezTo>
                  <a:cubicBezTo>
                    <a:pt x="1767" y="3554"/>
                    <a:pt x="1347" y="174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" name="Google Shape;4881;p41">
              <a:extLst>
                <a:ext uri="{FF2B5EF4-FFF2-40B4-BE49-F238E27FC236}">
                  <a16:creationId xmlns:a16="http://schemas.microsoft.com/office/drawing/2014/main" id="{BB7E4E0B-DC5D-4B7D-B039-E7AB561599CB}"/>
                </a:ext>
              </a:extLst>
            </p:cNvPr>
            <p:cNvSpPr/>
            <p:nvPr/>
          </p:nvSpPr>
          <p:spPr>
            <a:xfrm>
              <a:off x="990950" y="43925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" name="Google Shape;4882;p41">
              <a:extLst>
                <a:ext uri="{FF2B5EF4-FFF2-40B4-BE49-F238E27FC236}">
                  <a16:creationId xmlns:a16="http://schemas.microsoft.com/office/drawing/2014/main" id="{D892E627-FE95-4B81-9176-F75DCB6E205A}"/>
                </a:ext>
              </a:extLst>
            </p:cNvPr>
            <p:cNvSpPr/>
            <p:nvPr/>
          </p:nvSpPr>
          <p:spPr>
            <a:xfrm>
              <a:off x="1005225" y="440682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5" y="1"/>
                  </a:moveTo>
                  <a:lnTo>
                    <a:pt x="0" y="1261"/>
                  </a:lnTo>
                  <a:lnTo>
                    <a:pt x="1260" y="1467"/>
                  </a:lnTo>
                  <a:lnTo>
                    <a:pt x="1466" y="20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" name="Google Shape;4883;p41">
              <a:extLst>
                <a:ext uri="{FF2B5EF4-FFF2-40B4-BE49-F238E27FC236}">
                  <a16:creationId xmlns:a16="http://schemas.microsoft.com/office/drawing/2014/main" id="{BAD8B347-FBC3-4549-B418-C259C4BA150D}"/>
                </a:ext>
              </a:extLst>
            </p:cNvPr>
            <p:cNvSpPr/>
            <p:nvPr/>
          </p:nvSpPr>
          <p:spPr>
            <a:xfrm>
              <a:off x="1385300" y="49463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7" y="36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" name="Google Shape;4884;p41">
              <a:extLst>
                <a:ext uri="{FF2B5EF4-FFF2-40B4-BE49-F238E27FC236}">
                  <a16:creationId xmlns:a16="http://schemas.microsoft.com/office/drawing/2014/main" id="{43F6D2A0-B110-42CB-9A9B-971864A75B88}"/>
                </a:ext>
              </a:extLst>
            </p:cNvPr>
            <p:cNvSpPr/>
            <p:nvPr/>
          </p:nvSpPr>
          <p:spPr>
            <a:xfrm>
              <a:off x="1399600" y="49606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6" y="0"/>
                  </a:moveTo>
                  <a:lnTo>
                    <a:pt x="1" y="1260"/>
                  </a:lnTo>
                  <a:lnTo>
                    <a:pt x="1261" y="1466"/>
                  </a:lnTo>
                  <a:lnTo>
                    <a:pt x="1467" y="20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" name="Google Shape;4885;p41">
              <a:extLst>
                <a:ext uri="{FF2B5EF4-FFF2-40B4-BE49-F238E27FC236}">
                  <a16:creationId xmlns:a16="http://schemas.microsoft.com/office/drawing/2014/main" id="{02993304-F67C-427E-B4C8-E0841672CC1E}"/>
                </a:ext>
              </a:extLst>
            </p:cNvPr>
            <p:cNvSpPr/>
            <p:nvPr/>
          </p:nvSpPr>
          <p:spPr>
            <a:xfrm>
              <a:off x="1856425" y="3776275"/>
              <a:ext cx="65150" cy="65175"/>
            </a:xfrm>
            <a:custGeom>
              <a:avLst/>
              <a:gdLst/>
              <a:ahLst/>
              <a:cxnLst/>
              <a:rect l="l" t="t" r="r" b="b"/>
              <a:pathLst>
                <a:path w="2606" h="2607" extrusionOk="0">
                  <a:moveTo>
                    <a:pt x="366" y="1"/>
                  </a:moveTo>
                  <a:lnTo>
                    <a:pt x="0" y="2241"/>
                  </a:lnTo>
                  <a:lnTo>
                    <a:pt x="2240" y="2607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" name="Google Shape;4886;p41">
              <a:extLst>
                <a:ext uri="{FF2B5EF4-FFF2-40B4-BE49-F238E27FC236}">
                  <a16:creationId xmlns:a16="http://schemas.microsoft.com/office/drawing/2014/main" id="{000C4B7D-02CD-42DA-91EF-4DF0F6871076}"/>
                </a:ext>
              </a:extLst>
            </p:cNvPr>
            <p:cNvSpPr/>
            <p:nvPr/>
          </p:nvSpPr>
          <p:spPr>
            <a:xfrm>
              <a:off x="1870675" y="37905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5" y="0"/>
                  </a:moveTo>
                  <a:lnTo>
                    <a:pt x="1" y="1262"/>
                  </a:lnTo>
                  <a:lnTo>
                    <a:pt x="1260" y="1467"/>
                  </a:lnTo>
                  <a:lnTo>
                    <a:pt x="1467" y="20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" name="Google Shape;4887;p41">
              <a:extLst>
                <a:ext uri="{FF2B5EF4-FFF2-40B4-BE49-F238E27FC236}">
                  <a16:creationId xmlns:a16="http://schemas.microsoft.com/office/drawing/2014/main" id="{918E79BF-54AD-4207-83B2-08479B8F45F5}"/>
                </a:ext>
              </a:extLst>
            </p:cNvPr>
            <p:cNvSpPr/>
            <p:nvPr/>
          </p:nvSpPr>
          <p:spPr>
            <a:xfrm>
              <a:off x="2265025" y="434437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6" y="1"/>
                  </a:moveTo>
                  <a:lnTo>
                    <a:pt x="1" y="1261"/>
                  </a:lnTo>
                  <a:lnTo>
                    <a:pt x="1261" y="1467"/>
                  </a:lnTo>
                  <a:lnTo>
                    <a:pt x="1467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99" name="Google Shape;4842;p41">
            <a:extLst>
              <a:ext uri="{FF2B5EF4-FFF2-40B4-BE49-F238E27FC236}">
                <a16:creationId xmlns:a16="http://schemas.microsoft.com/office/drawing/2014/main" id="{887A33B5-EDC4-4628-BF39-E094EF81980E}"/>
              </a:ext>
            </a:extLst>
          </p:cNvPr>
          <p:cNvGrpSpPr/>
          <p:nvPr/>
        </p:nvGrpSpPr>
        <p:grpSpPr>
          <a:xfrm rot="19133235">
            <a:off x="-40716" y="3987260"/>
            <a:ext cx="800143" cy="785411"/>
            <a:chOff x="493900" y="2994525"/>
            <a:chExt cx="2119975" cy="2090650"/>
          </a:xfrm>
        </p:grpSpPr>
        <p:sp>
          <p:nvSpPr>
            <p:cNvPr id="100" name="Google Shape;4843;p41">
              <a:extLst>
                <a:ext uri="{FF2B5EF4-FFF2-40B4-BE49-F238E27FC236}">
                  <a16:creationId xmlns:a16="http://schemas.microsoft.com/office/drawing/2014/main" id="{A83DEDA3-7CDF-4F5B-A9E6-15EF1DE686BB}"/>
                </a:ext>
              </a:extLst>
            </p:cNvPr>
            <p:cNvSpPr/>
            <p:nvPr/>
          </p:nvSpPr>
          <p:spPr>
            <a:xfrm>
              <a:off x="493900" y="3072250"/>
              <a:ext cx="1429000" cy="1669550"/>
            </a:xfrm>
            <a:custGeom>
              <a:avLst/>
              <a:gdLst/>
              <a:ahLst/>
              <a:cxnLst/>
              <a:rect l="l" t="t" r="r" b="b"/>
              <a:pathLst>
                <a:path w="57160" h="66782" extrusionOk="0">
                  <a:moveTo>
                    <a:pt x="28075" y="0"/>
                  </a:moveTo>
                  <a:lnTo>
                    <a:pt x="1" y="50665"/>
                  </a:lnTo>
                  <a:lnTo>
                    <a:pt x="29086" y="66782"/>
                  </a:lnTo>
                  <a:lnTo>
                    <a:pt x="57160" y="16117"/>
                  </a:lnTo>
                  <a:lnTo>
                    <a:pt x="280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" name="Google Shape;4844;p41">
              <a:extLst>
                <a:ext uri="{FF2B5EF4-FFF2-40B4-BE49-F238E27FC236}">
                  <a16:creationId xmlns:a16="http://schemas.microsoft.com/office/drawing/2014/main" id="{60A7FA4F-4BC4-4705-812D-CF78AA991BE5}"/>
                </a:ext>
              </a:extLst>
            </p:cNvPr>
            <p:cNvSpPr/>
            <p:nvPr/>
          </p:nvSpPr>
          <p:spPr>
            <a:xfrm>
              <a:off x="1192475" y="2994525"/>
              <a:ext cx="733525" cy="558300"/>
            </a:xfrm>
            <a:custGeom>
              <a:avLst/>
              <a:gdLst/>
              <a:ahLst/>
              <a:cxnLst/>
              <a:rect l="l" t="t" r="r" b="b"/>
              <a:pathLst>
                <a:path w="29341" h="22332" extrusionOk="0">
                  <a:moveTo>
                    <a:pt x="11271" y="1"/>
                  </a:moveTo>
                  <a:lnTo>
                    <a:pt x="0" y="3035"/>
                  </a:lnTo>
                  <a:lnTo>
                    <a:pt x="3398" y="14201"/>
                  </a:lnTo>
                  <a:lnTo>
                    <a:pt x="18070" y="22332"/>
                  </a:lnTo>
                  <a:lnTo>
                    <a:pt x="29340" y="19295"/>
                  </a:lnTo>
                  <a:lnTo>
                    <a:pt x="25940" y="8130"/>
                  </a:lnTo>
                  <a:lnTo>
                    <a:pt x="11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" name="Google Shape;4845;p41">
              <a:extLst>
                <a:ext uri="{FF2B5EF4-FFF2-40B4-BE49-F238E27FC236}">
                  <a16:creationId xmlns:a16="http://schemas.microsoft.com/office/drawing/2014/main" id="{A7F58101-42E8-42C7-BB63-2E6C21377CD9}"/>
                </a:ext>
              </a:extLst>
            </p:cNvPr>
            <p:cNvSpPr/>
            <p:nvPr/>
          </p:nvSpPr>
          <p:spPr>
            <a:xfrm>
              <a:off x="1192475" y="3070375"/>
              <a:ext cx="733525" cy="482450"/>
            </a:xfrm>
            <a:custGeom>
              <a:avLst/>
              <a:gdLst/>
              <a:ahLst/>
              <a:cxnLst/>
              <a:rect l="l" t="t" r="r" b="b"/>
              <a:pathLst>
                <a:path w="29341" h="19298" extrusionOk="0">
                  <a:moveTo>
                    <a:pt x="0" y="1"/>
                  </a:moveTo>
                  <a:lnTo>
                    <a:pt x="3398" y="11167"/>
                  </a:lnTo>
                  <a:lnTo>
                    <a:pt x="18070" y="19298"/>
                  </a:lnTo>
                  <a:lnTo>
                    <a:pt x="29340" y="16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" name="Google Shape;4846;p41">
              <a:extLst>
                <a:ext uri="{FF2B5EF4-FFF2-40B4-BE49-F238E27FC236}">
                  <a16:creationId xmlns:a16="http://schemas.microsoft.com/office/drawing/2014/main" id="{3C1C95A6-7E0A-4EE1-9C66-854776B1472D}"/>
                </a:ext>
              </a:extLst>
            </p:cNvPr>
            <p:cNvSpPr/>
            <p:nvPr/>
          </p:nvSpPr>
          <p:spPr>
            <a:xfrm>
              <a:off x="1262375" y="3167950"/>
              <a:ext cx="495325" cy="384875"/>
            </a:xfrm>
            <a:custGeom>
              <a:avLst/>
              <a:gdLst/>
              <a:ahLst/>
              <a:cxnLst/>
              <a:rect l="l" t="t" r="r" b="b"/>
              <a:pathLst>
                <a:path w="19813" h="15395" extrusionOk="0">
                  <a:moveTo>
                    <a:pt x="8670" y="1"/>
                  </a:moveTo>
                  <a:cubicBezTo>
                    <a:pt x="5253" y="1"/>
                    <a:pt x="1935" y="1798"/>
                    <a:pt x="147" y="4991"/>
                  </a:cubicBezTo>
                  <a:cubicBezTo>
                    <a:pt x="92" y="5088"/>
                    <a:pt x="51" y="5186"/>
                    <a:pt x="0" y="5283"/>
                  </a:cubicBezTo>
                  <a:lnTo>
                    <a:pt x="605" y="7264"/>
                  </a:lnTo>
                  <a:lnTo>
                    <a:pt x="15274" y="15395"/>
                  </a:lnTo>
                  <a:lnTo>
                    <a:pt x="16916" y="14952"/>
                  </a:lnTo>
                  <a:cubicBezTo>
                    <a:pt x="17003" y="14814"/>
                    <a:pt x="17096" y="14681"/>
                    <a:pt x="17176" y="14536"/>
                  </a:cubicBezTo>
                  <a:cubicBezTo>
                    <a:pt x="19812" y="9834"/>
                    <a:pt x="18137" y="3885"/>
                    <a:pt x="13434" y="1249"/>
                  </a:cubicBezTo>
                  <a:cubicBezTo>
                    <a:pt x="11925" y="403"/>
                    <a:pt x="10286" y="1"/>
                    <a:pt x="86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4" name="Google Shape;4847;p41">
              <a:extLst>
                <a:ext uri="{FF2B5EF4-FFF2-40B4-BE49-F238E27FC236}">
                  <a16:creationId xmlns:a16="http://schemas.microsoft.com/office/drawing/2014/main" id="{F1E50945-2946-4A9E-BEFD-3720AF46A719}"/>
                </a:ext>
              </a:extLst>
            </p:cNvPr>
            <p:cNvSpPr/>
            <p:nvPr/>
          </p:nvSpPr>
          <p:spPr>
            <a:xfrm>
              <a:off x="632350" y="3395650"/>
              <a:ext cx="1053350" cy="1199850"/>
            </a:xfrm>
            <a:custGeom>
              <a:avLst/>
              <a:gdLst/>
              <a:ahLst/>
              <a:cxnLst/>
              <a:rect l="l" t="t" r="r" b="b"/>
              <a:pathLst>
                <a:path w="42134" h="47994" extrusionOk="0">
                  <a:moveTo>
                    <a:pt x="22021" y="1"/>
                  </a:moveTo>
                  <a:cubicBezTo>
                    <a:pt x="21411" y="1103"/>
                    <a:pt x="20270" y="1723"/>
                    <a:pt x="19094" y="1723"/>
                  </a:cubicBezTo>
                  <a:cubicBezTo>
                    <a:pt x="18575" y="1723"/>
                    <a:pt x="18049" y="1602"/>
                    <a:pt x="17559" y="1349"/>
                  </a:cubicBezTo>
                  <a:lnTo>
                    <a:pt x="1" y="33037"/>
                  </a:lnTo>
                  <a:cubicBezTo>
                    <a:pt x="1552" y="33955"/>
                    <a:pt x="2102" y="35948"/>
                    <a:pt x="1222" y="37534"/>
                  </a:cubicBezTo>
                  <a:cubicBezTo>
                    <a:pt x="1215" y="37547"/>
                    <a:pt x="1208" y="37556"/>
                    <a:pt x="1201" y="37569"/>
                  </a:cubicBezTo>
                  <a:lnTo>
                    <a:pt x="20010" y="47994"/>
                  </a:lnTo>
                  <a:cubicBezTo>
                    <a:pt x="20017" y="47981"/>
                    <a:pt x="20020" y="47971"/>
                    <a:pt x="20028" y="47958"/>
                  </a:cubicBezTo>
                  <a:cubicBezTo>
                    <a:pt x="20638" y="46855"/>
                    <a:pt x="21781" y="46232"/>
                    <a:pt x="22959" y="46232"/>
                  </a:cubicBezTo>
                  <a:cubicBezTo>
                    <a:pt x="23508" y="46232"/>
                    <a:pt x="24064" y="46368"/>
                    <a:pt x="24578" y="46652"/>
                  </a:cubicBezTo>
                  <a:lnTo>
                    <a:pt x="42134" y="14974"/>
                  </a:lnTo>
                  <a:cubicBezTo>
                    <a:pt x="40516" y="14078"/>
                    <a:pt x="39932" y="12040"/>
                    <a:pt x="40828" y="10423"/>
                  </a:cubicBezTo>
                  <a:lnTo>
                    <a:pt x="220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5" name="Google Shape;4848;p41">
              <a:extLst>
                <a:ext uri="{FF2B5EF4-FFF2-40B4-BE49-F238E27FC236}">
                  <a16:creationId xmlns:a16="http://schemas.microsoft.com/office/drawing/2014/main" id="{6B4A5FB4-E358-45C8-906F-3587BC00A570}"/>
                </a:ext>
              </a:extLst>
            </p:cNvPr>
            <p:cNvSpPr/>
            <p:nvPr/>
          </p:nvSpPr>
          <p:spPr>
            <a:xfrm>
              <a:off x="934925" y="3677375"/>
              <a:ext cx="533675" cy="660600"/>
            </a:xfrm>
            <a:custGeom>
              <a:avLst/>
              <a:gdLst/>
              <a:ahLst/>
              <a:cxnLst/>
              <a:rect l="l" t="t" r="r" b="b"/>
              <a:pathLst>
                <a:path w="21347" h="26424" extrusionOk="0">
                  <a:moveTo>
                    <a:pt x="5254" y="6562"/>
                  </a:moveTo>
                  <a:cubicBezTo>
                    <a:pt x="5276" y="6562"/>
                    <a:pt x="5297" y="6568"/>
                    <a:pt x="5316" y="6578"/>
                  </a:cubicBezTo>
                  <a:cubicBezTo>
                    <a:pt x="5349" y="6597"/>
                    <a:pt x="5370" y="6623"/>
                    <a:pt x="5381" y="6657"/>
                  </a:cubicBezTo>
                  <a:lnTo>
                    <a:pt x="5416" y="6785"/>
                  </a:lnTo>
                  <a:lnTo>
                    <a:pt x="5292" y="6821"/>
                  </a:lnTo>
                  <a:cubicBezTo>
                    <a:pt x="5277" y="6825"/>
                    <a:pt x="5264" y="6828"/>
                    <a:pt x="5251" y="6828"/>
                  </a:cubicBezTo>
                  <a:cubicBezTo>
                    <a:pt x="5230" y="6828"/>
                    <a:pt x="5209" y="6821"/>
                    <a:pt x="5187" y="6809"/>
                  </a:cubicBezTo>
                  <a:cubicBezTo>
                    <a:pt x="5154" y="6792"/>
                    <a:pt x="5135" y="6766"/>
                    <a:pt x="5125" y="6730"/>
                  </a:cubicBezTo>
                  <a:cubicBezTo>
                    <a:pt x="5105" y="6661"/>
                    <a:pt x="5147" y="6585"/>
                    <a:pt x="5214" y="6568"/>
                  </a:cubicBezTo>
                  <a:cubicBezTo>
                    <a:pt x="5228" y="6564"/>
                    <a:pt x="5241" y="6562"/>
                    <a:pt x="5254" y="6562"/>
                  </a:cubicBezTo>
                  <a:close/>
                  <a:moveTo>
                    <a:pt x="17037" y="13093"/>
                  </a:moveTo>
                  <a:cubicBezTo>
                    <a:pt x="17059" y="13093"/>
                    <a:pt x="17080" y="13098"/>
                    <a:pt x="17102" y="13110"/>
                  </a:cubicBezTo>
                  <a:cubicBezTo>
                    <a:pt x="17133" y="13128"/>
                    <a:pt x="17155" y="13155"/>
                    <a:pt x="17163" y="13188"/>
                  </a:cubicBezTo>
                  <a:cubicBezTo>
                    <a:pt x="17173" y="13223"/>
                    <a:pt x="17169" y="13257"/>
                    <a:pt x="17152" y="13289"/>
                  </a:cubicBezTo>
                  <a:cubicBezTo>
                    <a:pt x="17133" y="13322"/>
                    <a:pt x="17107" y="13343"/>
                    <a:pt x="17073" y="13353"/>
                  </a:cubicBezTo>
                  <a:cubicBezTo>
                    <a:pt x="17059" y="13358"/>
                    <a:pt x="17046" y="13360"/>
                    <a:pt x="17034" y="13360"/>
                  </a:cubicBezTo>
                  <a:cubicBezTo>
                    <a:pt x="17012" y="13360"/>
                    <a:pt x="16992" y="13354"/>
                    <a:pt x="16973" y="13343"/>
                  </a:cubicBezTo>
                  <a:cubicBezTo>
                    <a:pt x="16951" y="13323"/>
                    <a:pt x="16919" y="13299"/>
                    <a:pt x="16909" y="13263"/>
                  </a:cubicBezTo>
                  <a:lnTo>
                    <a:pt x="16872" y="13135"/>
                  </a:lnTo>
                  <a:lnTo>
                    <a:pt x="17001" y="13098"/>
                  </a:lnTo>
                  <a:cubicBezTo>
                    <a:pt x="17013" y="13095"/>
                    <a:pt x="17026" y="13093"/>
                    <a:pt x="17037" y="13093"/>
                  </a:cubicBezTo>
                  <a:close/>
                  <a:moveTo>
                    <a:pt x="10682" y="1"/>
                  </a:moveTo>
                  <a:cubicBezTo>
                    <a:pt x="10375" y="1"/>
                    <a:pt x="10065" y="43"/>
                    <a:pt x="9760" y="130"/>
                  </a:cubicBezTo>
                  <a:cubicBezTo>
                    <a:pt x="8911" y="374"/>
                    <a:pt x="8204" y="937"/>
                    <a:pt x="7773" y="1714"/>
                  </a:cubicBezTo>
                  <a:cubicBezTo>
                    <a:pt x="7532" y="2148"/>
                    <a:pt x="7394" y="2618"/>
                    <a:pt x="7363" y="3101"/>
                  </a:cubicBezTo>
                  <a:cubicBezTo>
                    <a:pt x="7334" y="3083"/>
                    <a:pt x="7305" y="3067"/>
                    <a:pt x="7274" y="3051"/>
                  </a:cubicBezTo>
                  <a:cubicBezTo>
                    <a:pt x="6648" y="2703"/>
                    <a:pt x="5958" y="2525"/>
                    <a:pt x="5261" y="2525"/>
                  </a:cubicBezTo>
                  <a:cubicBezTo>
                    <a:pt x="4876" y="2525"/>
                    <a:pt x="4489" y="2579"/>
                    <a:pt x="4109" y="2689"/>
                  </a:cubicBezTo>
                  <a:cubicBezTo>
                    <a:pt x="1903" y="3321"/>
                    <a:pt x="622" y="5631"/>
                    <a:pt x="1254" y="7838"/>
                  </a:cubicBezTo>
                  <a:cubicBezTo>
                    <a:pt x="1560" y="8900"/>
                    <a:pt x="2257" y="9782"/>
                    <a:pt x="3223" y="10322"/>
                  </a:cubicBezTo>
                  <a:cubicBezTo>
                    <a:pt x="3256" y="10339"/>
                    <a:pt x="3282" y="10355"/>
                    <a:pt x="3311" y="10371"/>
                  </a:cubicBezTo>
                  <a:cubicBezTo>
                    <a:pt x="2935" y="10650"/>
                    <a:pt x="2620" y="11008"/>
                    <a:pt x="2386" y="11430"/>
                  </a:cubicBezTo>
                  <a:cubicBezTo>
                    <a:pt x="1957" y="12207"/>
                    <a:pt x="1855" y="13102"/>
                    <a:pt x="2100" y="13954"/>
                  </a:cubicBezTo>
                  <a:cubicBezTo>
                    <a:pt x="2342" y="14801"/>
                    <a:pt x="2900" y="15506"/>
                    <a:pt x="3668" y="15936"/>
                  </a:cubicBezTo>
                  <a:cubicBezTo>
                    <a:pt x="3674" y="15939"/>
                    <a:pt x="3679" y="15940"/>
                    <a:pt x="3682" y="15944"/>
                  </a:cubicBezTo>
                  <a:cubicBezTo>
                    <a:pt x="3911" y="16072"/>
                    <a:pt x="4155" y="16161"/>
                    <a:pt x="4400" y="16231"/>
                  </a:cubicBezTo>
                  <a:cubicBezTo>
                    <a:pt x="4116" y="16468"/>
                    <a:pt x="3866" y="16754"/>
                    <a:pt x="3675" y="17098"/>
                  </a:cubicBezTo>
                  <a:cubicBezTo>
                    <a:pt x="3411" y="17574"/>
                    <a:pt x="3294" y="18101"/>
                    <a:pt x="3302" y="18633"/>
                  </a:cubicBezTo>
                  <a:lnTo>
                    <a:pt x="978" y="20608"/>
                  </a:lnTo>
                  <a:cubicBezTo>
                    <a:pt x="334" y="21154"/>
                    <a:pt x="0" y="21980"/>
                    <a:pt x="85" y="22820"/>
                  </a:cubicBezTo>
                  <a:cubicBezTo>
                    <a:pt x="168" y="23655"/>
                    <a:pt x="652" y="24396"/>
                    <a:pt x="1383" y="24805"/>
                  </a:cubicBezTo>
                  <a:cubicBezTo>
                    <a:pt x="1388" y="24808"/>
                    <a:pt x="1390" y="24809"/>
                    <a:pt x="1395" y="24812"/>
                  </a:cubicBezTo>
                  <a:lnTo>
                    <a:pt x="3724" y="26102"/>
                  </a:lnTo>
                  <a:cubicBezTo>
                    <a:pt x="4111" y="26316"/>
                    <a:pt x="4541" y="26424"/>
                    <a:pt x="4970" y="26424"/>
                  </a:cubicBezTo>
                  <a:cubicBezTo>
                    <a:pt x="5360" y="26424"/>
                    <a:pt x="5750" y="26335"/>
                    <a:pt x="6109" y="26158"/>
                  </a:cubicBezTo>
                  <a:cubicBezTo>
                    <a:pt x="6864" y="25784"/>
                    <a:pt x="7387" y="25063"/>
                    <a:pt x="7509" y="24229"/>
                  </a:cubicBezTo>
                  <a:lnTo>
                    <a:pt x="7952" y="21207"/>
                  </a:lnTo>
                  <a:cubicBezTo>
                    <a:pt x="8396" y="20939"/>
                    <a:pt x="8786" y="20567"/>
                    <a:pt x="9055" y="20081"/>
                  </a:cubicBezTo>
                  <a:cubicBezTo>
                    <a:pt x="9247" y="19734"/>
                    <a:pt x="9365" y="19361"/>
                    <a:pt x="9414" y="18977"/>
                  </a:cubicBezTo>
                  <a:cubicBezTo>
                    <a:pt x="9634" y="19201"/>
                    <a:pt x="9889" y="19394"/>
                    <a:pt x="10179" y="19548"/>
                  </a:cubicBezTo>
                  <a:cubicBezTo>
                    <a:pt x="10678" y="19824"/>
                    <a:pt x="11227" y="19965"/>
                    <a:pt x="11782" y="19965"/>
                  </a:cubicBezTo>
                  <a:cubicBezTo>
                    <a:pt x="12090" y="19965"/>
                    <a:pt x="12400" y="19922"/>
                    <a:pt x="12704" y="19834"/>
                  </a:cubicBezTo>
                  <a:cubicBezTo>
                    <a:pt x="13557" y="19588"/>
                    <a:pt x="14264" y="19026"/>
                    <a:pt x="14694" y="18251"/>
                  </a:cubicBezTo>
                  <a:cubicBezTo>
                    <a:pt x="14926" y="17829"/>
                    <a:pt x="15063" y="17372"/>
                    <a:pt x="15099" y="16906"/>
                  </a:cubicBezTo>
                  <a:cubicBezTo>
                    <a:pt x="15706" y="17226"/>
                    <a:pt x="16368" y="17388"/>
                    <a:pt x="17037" y="17388"/>
                  </a:cubicBezTo>
                  <a:cubicBezTo>
                    <a:pt x="17421" y="17388"/>
                    <a:pt x="17808" y="17334"/>
                    <a:pt x="18188" y="17226"/>
                  </a:cubicBezTo>
                  <a:cubicBezTo>
                    <a:pt x="19254" y="16921"/>
                    <a:pt x="20140" y="16215"/>
                    <a:pt x="20679" y="15242"/>
                  </a:cubicBezTo>
                  <a:cubicBezTo>
                    <a:pt x="21218" y="14269"/>
                    <a:pt x="21347" y="13147"/>
                    <a:pt x="21041" y="12079"/>
                  </a:cubicBezTo>
                  <a:cubicBezTo>
                    <a:pt x="20742" y="11034"/>
                    <a:pt x="20061" y="10163"/>
                    <a:pt x="19118" y="9621"/>
                  </a:cubicBezTo>
                  <a:cubicBezTo>
                    <a:pt x="19509" y="9337"/>
                    <a:pt x="19835" y="8972"/>
                    <a:pt x="20077" y="8536"/>
                  </a:cubicBezTo>
                  <a:cubicBezTo>
                    <a:pt x="20507" y="7761"/>
                    <a:pt x="20609" y="6864"/>
                    <a:pt x="20364" y="6011"/>
                  </a:cubicBezTo>
                  <a:cubicBezTo>
                    <a:pt x="20120" y="5164"/>
                    <a:pt x="19562" y="4461"/>
                    <a:pt x="18796" y="4029"/>
                  </a:cubicBezTo>
                  <a:cubicBezTo>
                    <a:pt x="18790" y="4026"/>
                    <a:pt x="18787" y="4023"/>
                    <a:pt x="18781" y="4020"/>
                  </a:cubicBezTo>
                  <a:cubicBezTo>
                    <a:pt x="18282" y="3743"/>
                    <a:pt x="17733" y="3603"/>
                    <a:pt x="17178" y="3603"/>
                  </a:cubicBezTo>
                  <a:cubicBezTo>
                    <a:pt x="16870" y="3603"/>
                    <a:pt x="16561" y="3646"/>
                    <a:pt x="16257" y="3733"/>
                  </a:cubicBezTo>
                  <a:lnTo>
                    <a:pt x="14401" y="4265"/>
                  </a:lnTo>
                  <a:lnTo>
                    <a:pt x="13870" y="2409"/>
                  </a:lnTo>
                  <a:cubicBezTo>
                    <a:pt x="13627" y="1562"/>
                    <a:pt x="13070" y="858"/>
                    <a:pt x="12302" y="428"/>
                  </a:cubicBezTo>
                  <a:cubicBezTo>
                    <a:pt x="12296" y="424"/>
                    <a:pt x="12293" y="423"/>
                    <a:pt x="12287" y="418"/>
                  </a:cubicBezTo>
                  <a:cubicBezTo>
                    <a:pt x="11788" y="141"/>
                    <a:pt x="11238" y="1"/>
                    <a:pt x="10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" name="Google Shape;4849;p41">
              <a:extLst>
                <a:ext uri="{FF2B5EF4-FFF2-40B4-BE49-F238E27FC236}">
                  <a16:creationId xmlns:a16="http://schemas.microsoft.com/office/drawing/2014/main" id="{E8FACF35-6552-406D-A5FD-904CD763EA9B}"/>
                </a:ext>
              </a:extLst>
            </p:cNvPr>
            <p:cNvSpPr/>
            <p:nvPr/>
          </p:nvSpPr>
          <p:spPr>
            <a:xfrm>
              <a:off x="992775" y="3715425"/>
              <a:ext cx="441675" cy="422950"/>
            </a:xfrm>
            <a:custGeom>
              <a:avLst/>
              <a:gdLst/>
              <a:ahLst/>
              <a:cxnLst/>
              <a:rect l="l" t="t" r="r" b="b"/>
              <a:pathLst>
                <a:path w="17667" h="16918" extrusionOk="0">
                  <a:moveTo>
                    <a:pt x="8361" y="994"/>
                  </a:moveTo>
                  <a:cubicBezTo>
                    <a:pt x="8713" y="994"/>
                    <a:pt x="9036" y="1226"/>
                    <a:pt x="9139" y="1582"/>
                  </a:cubicBezTo>
                  <a:lnTo>
                    <a:pt x="10032" y="4698"/>
                  </a:lnTo>
                  <a:lnTo>
                    <a:pt x="8473" y="5147"/>
                  </a:lnTo>
                  <a:lnTo>
                    <a:pt x="7578" y="2031"/>
                  </a:lnTo>
                  <a:cubicBezTo>
                    <a:pt x="7457" y="1599"/>
                    <a:pt x="7706" y="1149"/>
                    <a:pt x="8136" y="1026"/>
                  </a:cubicBezTo>
                  <a:cubicBezTo>
                    <a:pt x="8211" y="1004"/>
                    <a:pt x="8286" y="994"/>
                    <a:pt x="8361" y="994"/>
                  </a:cubicBezTo>
                  <a:close/>
                  <a:moveTo>
                    <a:pt x="2938" y="3518"/>
                  </a:moveTo>
                  <a:cubicBezTo>
                    <a:pt x="3222" y="3518"/>
                    <a:pt x="3498" y="3592"/>
                    <a:pt x="3740" y="3725"/>
                  </a:cubicBezTo>
                  <a:cubicBezTo>
                    <a:pt x="4111" y="3931"/>
                    <a:pt x="4404" y="4277"/>
                    <a:pt x="4528" y="4714"/>
                  </a:cubicBezTo>
                  <a:lnTo>
                    <a:pt x="4980" y="6287"/>
                  </a:lnTo>
                  <a:lnTo>
                    <a:pt x="4970" y="6309"/>
                  </a:lnTo>
                  <a:lnTo>
                    <a:pt x="3395" y="6762"/>
                  </a:lnTo>
                  <a:cubicBezTo>
                    <a:pt x="3243" y="6805"/>
                    <a:pt x="3089" y="6827"/>
                    <a:pt x="2936" y="6827"/>
                  </a:cubicBezTo>
                  <a:cubicBezTo>
                    <a:pt x="2660" y="6827"/>
                    <a:pt x="2387" y="6757"/>
                    <a:pt x="2138" y="6619"/>
                  </a:cubicBezTo>
                  <a:cubicBezTo>
                    <a:pt x="1751" y="6404"/>
                    <a:pt x="1471" y="6052"/>
                    <a:pt x="1349" y="5628"/>
                  </a:cubicBezTo>
                  <a:cubicBezTo>
                    <a:pt x="1099" y="4752"/>
                    <a:pt x="1607" y="3835"/>
                    <a:pt x="2483" y="3582"/>
                  </a:cubicBezTo>
                  <a:cubicBezTo>
                    <a:pt x="2635" y="3538"/>
                    <a:pt x="2787" y="3518"/>
                    <a:pt x="2938" y="3518"/>
                  </a:cubicBezTo>
                  <a:close/>
                  <a:moveTo>
                    <a:pt x="14859" y="4595"/>
                  </a:moveTo>
                  <a:cubicBezTo>
                    <a:pt x="14995" y="4595"/>
                    <a:pt x="15129" y="4629"/>
                    <a:pt x="15249" y="4697"/>
                  </a:cubicBezTo>
                  <a:cubicBezTo>
                    <a:pt x="15440" y="4803"/>
                    <a:pt x="15576" y="4975"/>
                    <a:pt x="15636" y="5182"/>
                  </a:cubicBezTo>
                  <a:cubicBezTo>
                    <a:pt x="15761" y="5612"/>
                    <a:pt x="15510" y="6061"/>
                    <a:pt x="15080" y="6186"/>
                  </a:cubicBezTo>
                  <a:lnTo>
                    <a:pt x="11879" y="7103"/>
                  </a:lnTo>
                  <a:lnTo>
                    <a:pt x="11432" y="5542"/>
                  </a:lnTo>
                  <a:lnTo>
                    <a:pt x="14633" y="4626"/>
                  </a:lnTo>
                  <a:cubicBezTo>
                    <a:pt x="14707" y="4605"/>
                    <a:pt x="14783" y="4595"/>
                    <a:pt x="14859" y="4595"/>
                  </a:cubicBezTo>
                  <a:close/>
                  <a:moveTo>
                    <a:pt x="10425" y="5614"/>
                  </a:moveTo>
                  <a:lnTo>
                    <a:pt x="10921" y="7342"/>
                  </a:lnTo>
                  <a:lnTo>
                    <a:pt x="9192" y="7838"/>
                  </a:lnTo>
                  <a:lnTo>
                    <a:pt x="8696" y="6110"/>
                  </a:lnTo>
                  <a:lnTo>
                    <a:pt x="10425" y="5614"/>
                  </a:lnTo>
                  <a:close/>
                  <a:moveTo>
                    <a:pt x="7746" y="6382"/>
                  </a:moveTo>
                  <a:lnTo>
                    <a:pt x="8243" y="8111"/>
                  </a:lnTo>
                  <a:lnTo>
                    <a:pt x="6513" y="8608"/>
                  </a:lnTo>
                  <a:lnTo>
                    <a:pt x="6023" y="6895"/>
                  </a:lnTo>
                  <a:cubicBezTo>
                    <a:pt x="6025" y="6891"/>
                    <a:pt x="6029" y="6888"/>
                    <a:pt x="6030" y="6884"/>
                  </a:cubicBezTo>
                  <a:cubicBezTo>
                    <a:pt x="6030" y="6881"/>
                    <a:pt x="6032" y="6877"/>
                    <a:pt x="6033" y="6874"/>
                  </a:cubicBezTo>
                  <a:lnTo>
                    <a:pt x="7746" y="6382"/>
                  </a:lnTo>
                  <a:close/>
                  <a:moveTo>
                    <a:pt x="11193" y="8293"/>
                  </a:moveTo>
                  <a:lnTo>
                    <a:pt x="11666" y="9944"/>
                  </a:lnTo>
                  <a:cubicBezTo>
                    <a:pt x="11644" y="9974"/>
                    <a:pt x="11627" y="10008"/>
                    <a:pt x="11613" y="10044"/>
                  </a:cubicBezTo>
                  <a:lnTo>
                    <a:pt x="9960" y="10517"/>
                  </a:lnTo>
                  <a:lnTo>
                    <a:pt x="9464" y="8788"/>
                  </a:lnTo>
                  <a:lnTo>
                    <a:pt x="11193" y="8293"/>
                  </a:lnTo>
                  <a:close/>
                  <a:moveTo>
                    <a:pt x="8516" y="9061"/>
                  </a:moveTo>
                  <a:lnTo>
                    <a:pt x="9012" y="10789"/>
                  </a:lnTo>
                  <a:lnTo>
                    <a:pt x="7283" y="11285"/>
                  </a:lnTo>
                  <a:lnTo>
                    <a:pt x="6786" y="9557"/>
                  </a:lnTo>
                  <a:lnTo>
                    <a:pt x="8516" y="9061"/>
                  </a:lnTo>
                  <a:close/>
                  <a:moveTo>
                    <a:pt x="5844" y="9855"/>
                  </a:moveTo>
                  <a:lnTo>
                    <a:pt x="6291" y="11414"/>
                  </a:lnTo>
                  <a:lnTo>
                    <a:pt x="3200" y="12301"/>
                  </a:lnTo>
                  <a:cubicBezTo>
                    <a:pt x="3125" y="12323"/>
                    <a:pt x="3050" y="12333"/>
                    <a:pt x="2976" y="12333"/>
                  </a:cubicBezTo>
                  <a:cubicBezTo>
                    <a:pt x="2623" y="12333"/>
                    <a:pt x="2298" y="12101"/>
                    <a:pt x="2197" y="11744"/>
                  </a:cubicBezTo>
                  <a:cubicBezTo>
                    <a:pt x="2073" y="11314"/>
                    <a:pt x="2324" y="10864"/>
                    <a:pt x="2754" y="10741"/>
                  </a:cubicBezTo>
                  <a:lnTo>
                    <a:pt x="5844" y="9855"/>
                  </a:lnTo>
                  <a:close/>
                  <a:moveTo>
                    <a:pt x="14722" y="10050"/>
                  </a:moveTo>
                  <a:cubicBezTo>
                    <a:pt x="15442" y="10050"/>
                    <a:pt x="16106" y="10523"/>
                    <a:pt x="16314" y="11248"/>
                  </a:cubicBezTo>
                  <a:cubicBezTo>
                    <a:pt x="16565" y="12124"/>
                    <a:pt x="16057" y="13041"/>
                    <a:pt x="15179" y="13292"/>
                  </a:cubicBezTo>
                  <a:cubicBezTo>
                    <a:pt x="15027" y="13335"/>
                    <a:pt x="14873" y="13357"/>
                    <a:pt x="14720" y="13357"/>
                  </a:cubicBezTo>
                  <a:cubicBezTo>
                    <a:pt x="14444" y="13357"/>
                    <a:pt x="14171" y="13287"/>
                    <a:pt x="13922" y="13148"/>
                  </a:cubicBezTo>
                  <a:cubicBezTo>
                    <a:pt x="13535" y="12936"/>
                    <a:pt x="13255" y="12582"/>
                    <a:pt x="13134" y="12158"/>
                  </a:cubicBezTo>
                  <a:lnTo>
                    <a:pt x="12701" y="10646"/>
                  </a:lnTo>
                  <a:cubicBezTo>
                    <a:pt x="12711" y="10630"/>
                    <a:pt x="12724" y="10616"/>
                    <a:pt x="12732" y="10600"/>
                  </a:cubicBezTo>
                  <a:cubicBezTo>
                    <a:pt x="12741" y="10583"/>
                    <a:pt x="12748" y="10566"/>
                    <a:pt x="12755" y="10547"/>
                  </a:cubicBezTo>
                  <a:lnTo>
                    <a:pt x="14267" y="10114"/>
                  </a:lnTo>
                  <a:cubicBezTo>
                    <a:pt x="14419" y="10071"/>
                    <a:pt x="14572" y="10050"/>
                    <a:pt x="14722" y="10050"/>
                  </a:cubicBezTo>
                  <a:close/>
                  <a:moveTo>
                    <a:pt x="9343" y="11722"/>
                  </a:moveTo>
                  <a:lnTo>
                    <a:pt x="10253" y="14897"/>
                  </a:lnTo>
                  <a:cubicBezTo>
                    <a:pt x="10376" y="15327"/>
                    <a:pt x="10127" y="15777"/>
                    <a:pt x="9695" y="15900"/>
                  </a:cubicBezTo>
                  <a:cubicBezTo>
                    <a:pt x="9621" y="15922"/>
                    <a:pt x="9545" y="15932"/>
                    <a:pt x="9470" y="15932"/>
                  </a:cubicBezTo>
                  <a:cubicBezTo>
                    <a:pt x="9334" y="15932"/>
                    <a:pt x="9200" y="15898"/>
                    <a:pt x="9079" y="15831"/>
                  </a:cubicBezTo>
                  <a:cubicBezTo>
                    <a:pt x="8890" y="15725"/>
                    <a:pt x="8754" y="15553"/>
                    <a:pt x="8692" y="15345"/>
                  </a:cubicBezTo>
                  <a:lnTo>
                    <a:pt x="7782" y="12171"/>
                  </a:lnTo>
                  <a:lnTo>
                    <a:pt x="9343" y="11722"/>
                  </a:lnTo>
                  <a:close/>
                  <a:moveTo>
                    <a:pt x="8363" y="0"/>
                  </a:moveTo>
                  <a:cubicBezTo>
                    <a:pt x="8197" y="0"/>
                    <a:pt x="8030" y="23"/>
                    <a:pt x="7866" y="70"/>
                  </a:cubicBezTo>
                  <a:cubicBezTo>
                    <a:pt x="7403" y="203"/>
                    <a:pt x="7021" y="507"/>
                    <a:pt x="6787" y="929"/>
                  </a:cubicBezTo>
                  <a:cubicBezTo>
                    <a:pt x="6555" y="1350"/>
                    <a:pt x="6499" y="1836"/>
                    <a:pt x="6632" y="2297"/>
                  </a:cubicBezTo>
                  <a:lnTo>
                    <a:pt x="7525" y="5413"/>
                  </a:lnTo>
                  <a:lnTo>
                    <a:pt x="5896" y="5880"/>
                  </a:lnTo>
                  <a:lnTo>
                    <a:pt x="5482" y="4439"/>
                  </a:lnTo>
                  <a:cubicBezTo>
                    <a:pt x="5150" y="3280"/>
                    <a:pt x="4089" y="2524"/>
                    <a:pt x="2941" y="2524"/>
                  </a:cubicBezTo>
                  <a:cubicBezTo>
                    <a:pt x="2700" y="2524"/>
                    <a:pt x="2456" y="2557"/>
                    <a:pt x="2214" y="2627"/>
                  </a:cubicBezTo>
                  <a:cubicBezTo>
                    <a:pt x="813" y="3028"/>
                    <a:pt x="1" y="4496"/>
                    <a:pt x="402" y="5895"/>
                  </a:cubicBezTo>
                  <a:cubicBezTo>
                    <a:pt x="598" y="6574"/>
                    <a:pt x="1044" y="7134"/>
                    <a:pt x="1662" y="7477"/>
                  </a:cubicBezTo>
                  <a:cubicBezTo>
                    <a:pt x="2060" y="7698"/>
                    <a:pt x="2497" y="7809"/>
                    <a:pt x="2940" y="7809"/>
                  </a:cubicBezTo>
                  <a:cubicBezTo>
                    <a:pt x="3185" y="7809"/>
                    <a:pt x="3431" y="7775"/>
                    <a:pt x="3673" y="7706"/>
                  </a:cubicBezTo>
                  <a:lnTo>
                    <a:pt x="5115" y="7292"/>
                  </a:lnTo>
                  <a:lnTo>
                    <a:pt x="5575" y="8897"/>
                  </a:lnTo>
                  <a:lnTo>
                    <a:pt x="2485" y="9785"/>
                  </a:lnTo>
                  <a:cubicBezTo>
                    <a:pt x="2022" y="9916"/>
                    <a:pt x="1639" y="10222"/>
                    <a:pt x="1405" y="10643"/>
                  </a:cubicBezTo>
                  <a:cubicBezTo>
                    <a:pt x="1173" y="11063"/>
                    <a:pt x="1117" y="11549"/>
                    <a:pt x="1251" y="12010"/>
                  </a:cubicBezTo>
                  <a:cubicBezTo>
                    <a:pt x="1382" y="12473"/>
                    <a:pt x="1688" y="12856"/>
                    <a:pt x="2108" y="13090"/>
                  </a:cubicBezTo>
                  <a:cubicBezTo>
                    <a:pt x="2379" y="13239"/>
                    <a:pt x="2678" y="13316"/>
                    <a:pt x="2980" y="13316"/>
                  </a:cubicBezTo>
                  <a:cubicBezTo>
                    <a:pt x="3146" y="13316"/>
                    <a:pt x="3313" y="13293"/>
                    <a:pt x="3476" y="13246"/>
                  </a:cubicBezTo>
                  <a:lnTo>
                    <a:pt x="6704" y="12318"/>
                  </a:lnTo>
                  <a:cubicBezTo>
                    <a:pt x="6705" y="12321"/>
                    <a:pt x="6707" y="12321"/>
                    <a:pt x="6710" y="12323"/>
                  </a:cubicBezTo>
                  <a:cubicBezTo>
                    <a:pt x="6743" y="12340"/>
                    <a:pt x="6779" y="12354"/>
                    <a:pt x="6817" y="12366"/>
                  </a:cubicBezTo>
                  <a:lnTo>
                    <a:pt x="7749" y="15612"/>
                  </a:lnTo>
                  <a:cubicBezTo>
                    <a:pt x="7881" y="16074"/>
                    <a:pt x="8186" y="16458"/>
                    <a:pt x="8606" y="16690"/>
                  </a:cubicBezTo>
                  <a:cubicBezTo>
                    <a:pt x="8877" y="16840"/>
                    <a:pt x="9175" y="16917"/>
                    <a:pt x="9476" y="16917"/>
                  </a:cubicBezTo>
                  <a:cubicBezTo>
                    <a:pt x="9643" y="16917"/>
                    <a:pt x="9810" y="16894"/>
                    <a:pt x="9975" y="16846"/>
                  </a:cubicBezTo>
                  <a:cubicBezTo>
                    <a:pt x="10438" y="16714"/>
                    <a:pt x="10820" y="16409"/>
                    <a:pt x="11054" y="15988"/>
                  </a:cubicBezTo>
                  <a:cubicBezTo>
                    <a:pt x="11286" y="15568"/>
                    <a:pt x="11342" y="15082"/>
                    <a:pt x="11210" y="14619"/>
                  </a:cubicBezTo>
                  <a:lnTo>
                    <a:pt x="10299" y="11444"/>
                  </a:lnTo>
                  <a:lnTo>
                    <a:pt x="11788" y="11019"/>
                  </a:lnTo>
                  <a:lnTo>
                    <a:pt x="12190" y="12426"/>
                  </a:lnTo>
                  <a:cubicBezTo>
                    <a:pt x="12387" y="13105"/>
                    <a:pt x="12833" y="13669"/>
                    <a:pt x="13450" y="14008"/>
                  </a:cubicBezTo>
                  <a:cubicBezTo>
                    <a:pt x="13848" y="14229"/>
                    <a:pt x="14286" y="14341"/>
                    <a:pt x="14728" y="14341"/>
                  </a:cubicBezTo>
                  <a:cubicBezTo>
                    <a:pt x="14973" y="14341"/>
                    <a:pt x="15219" y="14306"/>
                    <a:pt x="15461" y="14238"/>
                  </a:cubicBezTo>
                  <a:cubicBezTo>
                    <a:pt x="16853" y="13841"/>
                    <a:pt x="17667" y="12374"/>
                    <a:pt x="17266" y="10974"/>
                  </a:cubicBezTo>
                  <a:cubicBezTo>
                    <a:pt x="16934" y="9815"/>
                    <a:pt x="15874" y="9060"/>
                    <a:pt x="14725" y="9060"/>
                  </a:cubicBezTo>
                  <a:cubicBezTo>
                    <a:pt x="14484" y="9060"/>
                    <a:pt x="14239" y="9093"/>
                    <a:pt x="13996" y="9163"/>
                  </a:cubicBezTo>
                  <a:lnTo>
                    <a:pt x="12589" y="9565"/>
                  </a:lnTo>
                  <a:lnTo>
                    <a:pt x="12156" y="8052"/>
                  </a:lnTo>
                  <a:lnTo>
                    <a:pt x="15355" y="7134"/>
                  </a:lnTo>
                  <a:cubicBezTo>
                    <a:pt x="15818" y="7003"/>
                    <a:pt x="16201" y="6697"/>
                    <a:pt x="16433" y="6276"/>
                  </a:cubicBezTo>
                  <a:cubicBezTo>
                    <a:pt x="16666" y="5856"/>
                    <a:pt x="16722" y="5370"/>
                    <a:pt x="16589" y="4907"/>
                  </a:cubicBezTo>
                  <a:cubicBezTo>
                    <a:pt x="16457" y="4446"/>
                    <a:pt x="16152" y="4062"/>
                    <a:pt x="15731" y="3829"/>
                  </a:cubicBezTo>
                  <a:cubicBezTo>
                    <a:pt x="15460" y="3679"/>
                    <a:pt x="15163" y="3603"/>
                    <a:pt x="14861" y="3603"/>
                  </a:cubicBezTo>
                  <a:cubicBezTo>
                    <a:pt x="14695" y="3603"/>
                    <a:pt x="14527" y="3626"/>
                    <a:pt x="14362" y="3673"/>
                  </a:cubicBezTo>
                  <a:lnTo>
                    <a:pt x="11077" y="4616"/>
                  </a:lnTo>
                  <a:cubicBezTo>
                    <a:pt x="11063" y="4605"/>
                    <a:pt x="11048" y="4596"/>
                    <a:pt x="11034" y="4585"/>
                  </a:cubicBezTo>
                  <a:lnTo>
                    <a:pt x="10094" y="1306"/>
                  </a:lnTo>
                  <a:cubicBezTo>
                    <a:pt x="9960" y="843"/>
                    <a:pt x="9657" y="460"/>
                    <a:pt x="9235" y="226"/>
                  </a:cubicBezTo>
                  <a:cubicBezTo>
                    <a:pt x="8963" y="77"/>
                    <a:pt x="8665" y="0"/>
                    <a:pt x="8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" name="Google Shape;4850;p41">
              <a:extLst>
                <a:ext uri="{FF2B5EF4-FFF2-40B4-BE49-F238E27FC236}">
                  <a16:creationId xmlns:a16="http://schemas.microsoft.com/office/drawing/2014/main" id="{BB1E66A2-9301-4760-9972-59ED4C95518F}"/>
                </a:ext>
              </a:extLst>
            </p:cNvPr>
            <p:cNvSpPr/>
            <p:nvPr/>
          </p:nvSpPr>
          <p:spPr>
            <a:xfrm>
              <a:off x="622725" y="3387175"/>
              <a:ext cx="1071750" cy="1216475"/>
            </a:xfrm>
            <a:custGeom>
              <a:avLst/>
              <a:gdLst/>
              <a:ahLst/>
              <a:cxnLst/>
              <a:rect l="l" t="t" r="r" b="b"/>
              <a:pathLst>
                <a:path w="42870" h="48659" extrusionOk="0">
                  <a:moveTo>
                    <a:pt x="22528" y="793"/>
                  </a:moveTo>
                  <a:lnTo>
                    <a:pt x="40770" y="10903"/>
                  </a:lnTo>
                  <a:cubicBezTo>
                    <a:pt x="40055" y="12524"/>
                    <a:pt x="40607" y="14440"/>
                    <a:pt x="42069" y="15433"/>
                  </a:cubicBezTo>
                  <a:lnTo>
                    <a:pt x="24825" y="46544"/>
                  </a:lnTo>
                  <a:cubicBezTo>
                    <a:pt x="24351" y="46336"/>
                    <a:pt x="23851" y="46235"/>
                    <a:pt x="23356" y="46235"/>
                  </a:cubicBezTo>
                  <a:cubicBezTo>
                    <a:pt x="22161" y="46235"/>
                    <a:pt x="20994" y="46821"/>
                    <a:pt x="20276" y="47880"/>
                  </a:cubicBezTo>
                  <a:lnTo>
                    <a:pt x="2037" y="37771"/>
                  </a:lnTo>
                  <a:cubicBezTo>
                    <a:pt x="2633" y="36460"/>
                    <a:pt x="2407" y="34968"/>
                    <a:pt x="1522" y="33906"/>
                  </a:cubicBezTo>
                  <a:cubicBezTo>
                    <a:pt x="1326" y="33667"/>
                    <a:pt x="1095" y="33450"/>
                    <a:pt x="833" y="33264"/>
                  </a:cubicBezTo>
                  <a:lnTo>
                    <a:pt x="18091" y="2127"/>
                  </a:lnTo>
                  <a:cubicBezTo>
                    <a:pt x="18549" y="2316"/>
                    <a:pt x="19026" y="2406"/>
                    <a:pt x="19496" y="2406"/>
                  </a:cubicBezTo>
                  <a:cubicBezTo>
                    <a:pt x="20683" y="2406"/>
                    <a:pt x="21828" y="1828"/>
                    <a:pt x="22528" y="793"/>
                  </a:cubicBezTo>
                  <a:close/>
                  <a:moveTo>
                    <a:pt x="22410" y="1"/>
                  </a:moveTo>
                  <a:cubicBezTo>
                    <a:pt x="22291" y="1"/>
                    <a:pt x="22176" y="63"/>
                    <a:pt x="22115" y="175"/>
                  </a:cubicBezTo>
                  <a:cubicBezTo>
                    <a:pt x="21564" y="1168"/>
                    <a:pt x="20549" y="1728"/>
                    <a:pt x="19493" y="1728"/>
                  </a:cubicBezTo>
                  <a:cubicBezTo>
                    <a:pt x="19025" y="1728"/>
                    <a:pt x="18549" y="1618"/>
                    <a:pt x="18102" y="1387"/>
                  </a:cubicBezTo>
                  <a:cubicBezTo>
                    <a:pt x="18052" y="1362"/>
                    <a:pt x="17999" y="1349"/>
                    <a:pt x="17947" y="1349"/>
                  </a:cubicBezTo>
                  <a:cubicBezTo>
                    <a:pt x="17827" y="1349"/>
                    <a:pt x="17711" y="1413"/>
                    <a:pt x="17651" y="1524"/>
                  </a:cubicBezTo>
                  <a:lnTo>
                    <a:pt x="89" y="33208"/>
                  </a:lnTo>
                  <a:cubicBezTo>
                    <a:pt x="0" y="33369"/>
                    <a:pt x="56" y="33569"/>
                    <a:pt x="214" y="33664"/>
                  </a:cubicBezTo>
                  <a:cubicBezTo>
                    <a:pt x="1620" y="34498"/>
                    <a:pt x="2106" y="36275"/>
                    <a:pt x="1293" y="37737"/>
                  </a:cubicBezTo>
                  <a:cubicBezTo>
                    <a:pt x="1247" y="37816"/>
                    <a:pt x="1234" y="37909"/>
                    <a:pt x="1260" y="37998"/>
                  </a:cubicBezTo>
                  <a:cubicBezTo>
                    <a:pt x="1272" y="38044"/>
                    <a:pt x="1296" y="38087"/>
                    <a:pt x="1326" y="38123"/>
                  </a:cubicBezTo>
                  <a:cubicBezTo>
                    <a:pt x="1353" y="38156"/>
                    <a:pt x="1385" y="38181"/>
                    <a:pt x="1422" y="38201"/>
                  </a:cubicBezTo>
                  <a:lnTo>
                    <a:pt x="20233" y="48622"/>
                  </a:lnTo>
                  <a:cubicBezTo>
                    <a:pt x="20277" y="48647"/>
                    <a:pt x="20326" y="48658"/>
                    <a:pt x="20374" y="48658"/>
                  </a:cubicBezTo>
                  <a:cubicBezTo>
                    <a:pt x="20507" y="48658"/>
                    <a:pt x="20645" y="48576"/>
                    <a:pt x="20711" y="48456"/>
                  </a:cubicBezTo>
                  <a:cubicBezTo>
                    <a:pt x="21259" y="47465"/>
                    <a:pt x="22289" y="46906"/>
                    <a:pt x="23348" y="46906"/>
                  </a:cubicBezTo>
                  <a:cubicBezTo>
                    <a:pt x="23842" y="46906"/>
                    <a:pt x="24341" y="47027"/>
                    <a:pt x="24803" y="47282"/>
                  </a:cubicBezTo>
                  <a:cubicBezTo>
                    <a:pt x="24855" y="47312"/>
                    <a:pt x="24911" y="47326"/>
                    <a:pt x="24967" y="47326"/>
                  </a:cubicBezTo>
                  <a:cubicBezTo>
                    <a:pt x="25085" y="47326"/>
                    <a:pt x="25200" y="47263"/>
                    <a:pt x="25261" y="47152"/>
                  </a:cubicBezTo>
                  <a:lnTo>
                    <a:pt x="42817" y="15476"/>
                  </a:lnTo>
                  <a:cubicBezTo>
                    <a:pt x="42860" y="15399"/>
                    <a:pt x="42870" y="15305"/>
                    <a:pt x="42846" y="15220"/>
                  </a:cubicBezTo>
                  <a:cubicBezTo>
                    <a:pt x="42820" y="15134"/>
                    <a:pt x="42762" y="15060"/>
                    <a:pt x="42684" y="15017"/>
                  </a:cubicBezTo>
                  <a:cubicBezTo>
                    <a:pt x="41235" y="14215"/>
                    <a:pt x="40706" y="12376"/>
                    <a:pt x="41510" y="10926"/>
                  </a:cubicBezTo>
                  <a:cubicBezTo>
                    <a:pt x="41601" y="10762"/>
                    <a:pt x="41541" y="10554"/>
                    <a:pt x="41379" y="10467"/>
                  </a:cubicBezTo>
                  <a:lnTo>
                    <a:pt x="22574" y="43"/>
                  </a:lnTo>
                  <a:cubicBezTo>
                    <a:pt x="22522" y="14"/>
                    <a:pt x="22466" y="1"/>
                    <a:pt x="2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" name="Google Shape;4851;p41">
              <a:extLst>
                <a:ext uri="{FF2B5EF4-FFF2-40B4-BE49-F238E27FC236}">
                  <a16:creationId xmlns:a16="http://schemas.microsoft.com/office/drawing/2014/main" id="{97737029-A309-480D-A367-5FF1F34BA93F}"/>
                </a:ext>
              </a:extLst>
            </p:cNvPr>
            <p:cNvSpPr/>
            <p:nvPr/>
          </p:nvSpPr>
          <p:spPr>
            <a:xfrm>
              <a:off x="1049550" y="4103250"/>
              <a:ext cx="88850" cy="77775"/>
            </a:xfrm>
            <a:custGeom>
              <a:avLst/>
              <a:gdLst/>
              <a:ahLst/>
              <a:cxnLst/>
              <a:rect l="l" t="t" r="r" b="b"/>
              <a:pathLst>
                <a:path w="3554" h="3111" extrusionOk="0">
                  <a:moveTo>
                    <a:pt x="1779" y="0"/>
                  </a:moveTo>
                  <a:cubicBezTo>
                    <a:pt x="1233" y="0"/>
                    <a:pt x="703" y="290"/>
                    <a:pt x="419" y="801"/>
                  </a:cubicBezTo>
                  <a:cubicBezTo>
                    <a:pt x="0" y="1552"/>
                    <a:pt x="272" y="2500"/>
                    <a:pt x="1023" y="2915"/>
                  </a:cubicBezTo>
                  <a:cubicBezTo>
                    <a:pt x="1262" y="3048"/>
                    <a:pt x="1521" y="3111"/>
                    <a:pt x="1776" y="3111"/>
                  </a:cubicBezTo>
                  <a:cubicBezTo>
                    <a:pt x="2323" y="3111"/>
                    <a:pt x="2854" y="2822"/>
                    <a:pt x="3137" y="2311"/>
                  </a:cubicBezTo>
                  <a:cubicBezTo>
                    <a:pt x="3553" y="1560"/>
                    <a:pt x="3282" y="614"/>
                    <a:pt x="2533" y="197"/>
                  </a:cubicBezTo>
                  <a:cubicBezTo>
                    <a:pt x="2293" y="63"/>
                    <a:pt x="2034" y="0"/>
                    <a:pt x="1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" name="Google Shape;4852;p41">
              <a:extLst>
                <a:ext uri="{FF2B5EF4-FFF2-40B4-BE49-F238E27FC236}">
                  <a16:creationId xmlns:a16="http://schemas.microsoft.com/office/drawing/2014/main" id="{6C06094D-DD43-4309-B246-DEE4963CB947}"/>
                </a:ext>
              </a:extLst>
            </p:cNvPr>
            <p:cNvSpPr/>
            <p:nvPr/>
          </p:nvSpPr>
          <p:spPr>
            <a:xfrm>
              <a:off x="962425" y="4134850"/>
              <a:ext cx="142500" cy="172800"/>
            </a:xfrm>
            <a:custGeom>
              <a:avLst/>
              <a:gdLst/>
              <a:ahLst/>
              <a:cxnLst/>
              <a:rect l="l" t="t" r="r" b="b"/>
              <a:pathLst>
                <a:path w="5700" h="6912" extrusionOk="0">
                  <a:moveTo>
                    <a:pt x="5130" y="0"/>
                  </a:moveTo>
                  <a:cubicBezTo>
                    <a:pt x="5016" y="0"/>
                    <a:pt x="4899" y="39"/>
                    <a:pt x="4796" y="125"/>
                  </a:cubicBezTo>
                  <a:lnTo>
                    <a:pt x="279" y="3963"/>
                  </a:lnTo>
                  <a:cubicBezTo>
                    <a:pt x="1" y="4200"/>
                    <a:pt x="44" y="4640"/>
                    <a:pt x="363" y="4817"/>
                  </a:cubicBezTo>
                  <a:lnTo>
                    <a:pt x="4023" y="6845"/>
                  </a:lnTo>
                  <a:cubicBezTo>
                    <a:pt x="4104" y="6891"/>
                    <a:pt x="4191" y="6912"/>
                    <a:pt x="4275" y="6912"/>
                  </a:cubicBezTo>
                  <a:cubicBezTo>
                    <a:pt x="4522" y="6912"/>
                    <a:pt x="4753" y="6734"/>
                    <a:pt x="4792" y="6466"/>
                  </a:cubicBezTo>
                  <a:lnTo>
                    <a:pt x="5649" y="602"/>
                  </a:lnTo>
                  <a:cubicBezTo>
                    <a:pt x="5700" y="257"/>
                    <a:pt x="5425" y="0"/>
                    <a:pt x="5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" name="Google Shape;4853;p41">
              <a:extLst>
                <a:ext uri="{FF2B5EF4-FFF2-40B4-BE49-F238E27FC236}">
                  <a16:creationId xmlns:a16="http://schemas.microsoft.com/office/drawing/2014/main" id="{B01FD9A2-C2D7-4291-9165-84FD1663DE70}"/>
                </a:ext>
              </a:extLst>
            </p:cNvPr>
            <p:cNvSpPr/>
            <p:nvPr/>
          </p:nvSpPr>
          <p:spPr>
            <a:xfrm>
              <a:off x="1096200" y="3999675"/>
              <a:ext cx="81250" cy="130425"/>
            </a:xfrm>
            <a:custGeom>
              <a:avLst/>
              <a:gdLst/>
              <a:ahLst/>
              <a:cxnLst/>
              <a:rect l="l" t="t" r="r" b="b"/>
              <a:pathLst>
                <a:path w="3250" h="5217" extrusionOk="0">
                  <a:moveTo>
                    <a:pt x="2902" y="0"/>
                  </a:moveTo>
                  <a:cubicBezTo>
                    <a:pt x="2795" y="0"/>
                    <a:pt x="2690" y="57"/>
                    <a:pt x="2634" y="157"/>
                  </a:cubicBezTo>
                  <a:lnTo>
                    <a:pt x="82" y="4764"/>
                  </a:lnTo>
                  <a:cubicBezTo>
                    <a:pt x="0" y="4910"/>
                    <a:pt x="52" y="5095"/>
                    <a:pt x="198" y="5178"/>
                  </a:cubicBezTo>
                  <a:cubicBezTo>
                    <a:pt x="198" y="5178"/>
                    <a:pt x="198" y="5178"/>
                    <a:pt x="198" y="5178"/>
                  </a:cubicBezTo>
                  <a:lnTo>
                    <a:pt x="198" y="5178"/>
                  </a:lnTo>
                  <a:cubicBezTo>
                    <a:pt x="198" y="5179"/>
                    <a:pt x="199" y="5179"/>
                    <a:pt x="199" y="5179"/>
                  </a:cubicBezTo>
                  <a:cubicBezTo>
                    <a:pt x="199" y="5179"/>
                    <a:pt x="199" y="5179"/>
                    <a:pt x="199" y="5178"/>
                  </a:cubicBezTo>
                  <a:lnTo>
                    <a:pt x="199" y="5178"/>
                  </a:lnTo>
                  <a:cubicBezTo>
                    <a:pt x="246" y="5204"/>
                    <a:pt x="297" y="5216"/>
                    <a:pt x="347" y="5216"/>
                  </a:cubicBezTo>
                  <a:cubicBezTo>
                    <a:pt x="454" y="5216"/>
                    <a:pt x="557" y="5160"/>
                    <a:pt x="612" y="5060"/>
                  </a:cubicBezTo>
                  <a:lnTo>
                    <a:pt x="3168" y="453"/>
                  </a:lnTo>
                  <a:cubicBezTo>
                    <a:pt x="3249" y="306"/>
                    <a:pt x="3198" y="122"/>
                    <a:pt x="3050" y="38"/>
                  </a:cubicBezTo>
                  <a:lnTo>
                    <a:pt x="3049" y="38"/>
                  </a:lnTo>
                  <a:cubicBezTo>
                    <a:pt x="3002" y="13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" name="Google Shape;4854;p41">
              <a:extLst>
                <a:ext uri="{FF2B5EF4-FFF2-40B4-BE49-F238E27FC236}">
                  <a16:creationId xmlns:a16="http://schemas.microsoft.com/office/drawing/2014/main" id="{58D7CDE3-899D-469A-8F76-76D51EC72263}"/>
                </a:ext>
              </a:extLst>
            </p:cNvPr>
            <p:cNvSpPr/>
            <p:nvPr/>
          </p:nvSpPr>
          <p:spPr>
            <a:xfrm>
              <a:off x="1267575" y="3236425"/>
              <a:ext cx="420500" cy="368175"/>
            </a:xfrm>
            <a:custGeom>
              <a:avLst/>
              <a:gdLst/>
              <a:ahLst/>
              <a:cxnLst/>
              <a:rect l="l" t="t" r="r" b="b"/>
              <a:pathLst>
                <a:path w="16820" h="14727" extrusionOk="0">
                  <a:moveTo>
                    <a:pt x="7374" y="3750"/>
                  </a:moveTo>
                  <a:lnTo>
                    <a:pt x="12025" y="6328"/>
                  </a:lnTo>
                  <a:lnTo>
                    <a:pt x="9448" y="10979"/>
                  </a:lnTo>
                  <a:lnTo>
                    <a:pt x="4796" y="8401"/>
                  </a:lnTo>
                  <a:lnTo>
                    <a:pt x="7374" y="3750"/>
                  </a:lnTo>
                  <a:close/>
                  <a:moveTo>
                    <a:pt x="8417" y="1"/>
                  </a:moveTo>
                  <a:cubicBezTo>
                    <a:pt x="5827" y="1"/>
                    <a:pt x="3315" y="1369"/>
                    <a:pt x="1971" y="3794"/>
                  </a:cubicBezTo>
                  <a:cubicBezTo>
                    <a:pt x="0" y="7351"/>
                    <a:pt x="1284" y="11832"/>
                    <a:pt x="4842" y="13802"/>
                  </a:cubicBezTo>
                  <a:cubicBezTo>
                    <a:pt x="5972" y="14429"/>
                    <a:pt x="7197" y="14727"/>
                    <a:pt x="8404" y="14727"/>
                  </a:cubicBezTo>
                  <a:cubicBezTo>
                    <a:pt x="10993" y="14727"/>
                    <a:pt x="13505" y="13358"/>
                    <a:pt x="14849" y="10932"/>
                  </a:cubicBezTo>
                  <a:cubicBezTo>
                    <a:pt x="16819" y="7376"/>
                    <a:pt x="15535" y="2896"/>
                    <a:pt x="11979" y="925"/>
                  </a:cubicBezTo>
                  <a:cubicBezTo>
                    <a:pt x="10849" y="298"/>
                    <a:pt x="9624" y="1"/>
                    <a:pt x="8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" name="Google Shape;4855;p41">
              <a:extLst>
                <a:ext uri="{FF2B5EF4-FFF2-40B4-BE49-F238E27FC236}">
                  <a16:creationId xmlns:a16="http://schemas.microsoft.com/office/drawing/2014/main" id="{DCE298F0-64EA-4AB0-A786-659A75EC36AD}"/>
                </a:ext>
              </a:extLst>
            </p:cNvPr>
            <p:cNvSpPr/>
            <p:nvPr/>
          </p:nvSpPr>
          <p:spPr>
            <a:xfrm>
              <a:off x="1302175" y="3257975"/>
              <a:ext cx="361325" cy="325100"/>
            </a:xfrm>
            <a:custGeom>
              <a:avLst/>
              <a:gdLst/>
              <a:ahLst/>
              <a:cxnLst/>
              <a:rect l="l" t="t" r="r" b="b"/>
              <a:pathLst>
                <a:path w="14453" h="13004" extrusionOk="0">
                  <a:moveTo>
                    <a:pt x="7037" y="676"/>
                  </a:moveTo>
                  <a:cubicBezTo>
                    <a:pt x="7992" y="676"/>
                    <a:pt x="8959" y="910"/>
                    <a:pt x="9851" y="1404"/>
                  </a:cubicBezTo>
                  <a:cubicBezTo>
                    <a:pt x="10501" y="1764"/>
                    <a:pt x="11054" y="2230"/>
                    <a:pt x="11501" y="2770"/>
                  </a:cubicBezTo>
                  <a:cubicBezTo>
                    <a:pt x="12995" y="4565"/>
                    <a:pt x="13320" y="7166"/>
                    <a:pt x="12123" y="9327"/>
                  </a:cubicBezTo>
                  <a:cubicBezTo>
                    <a:pt x="11060" y="11244"/>
                    <a:pt x="9068" y="12328"/>
                    <a:pt x="7016" y="12328"/>
                  </a:cubicBezTo>
                  <a:cubicBezTo>
                    <a:pt x="6061" y="12328"/>
                    <a:pt x="5094" y="12093"/>
                    <a:pt x="4202" y="11599"/>
                  </a:cubicBezTo>
                  <a:cubicBezTo>
                    <a:pt x="1390" y="10040"/>
                    <a:pt x="372" y="6487"/>
                    <a:pt x="1930" y="3676"/>
                  </a:cubicBezTo>
                  <a:cubicBezTo>
                    <a:pt x="2993" y="1759"/>
                    <a:pt x="4986" y="676"/>
                    <a:pt x="7037" y="676"/>
                  </a:cubicBezTo>
                  <a:close/>
                  <a:moveTo>
                    <a:pt x="7037" y="1"/>
                  </a:moveTo>
                  <a:cubicBezTo>
                    <a:pt x="4747" y="1"/>
                    <a:pt x="2524" y="1210"/>
                    <a:pt x="1338" y="3351"/>
                  </a:cubicBezTo>
                  <a:cubicBezTo>
                    <a:pt x="1" y="5763"/>
                    <a:pt x="365" y="8665"/>
                    <a:pt x="2032" y="10669"/>
                  </a:cubicBezTo>
                  <a:cubicBezTo>
                    <a:pt x="2533" y="11269"/>
                    <a:pt x="3150" y="11790"/>
                    <a:pt x="3873" y="12189"/>
                  </a:cubicBezTo>
                  <a:cubicBezTo>
                    <a:pt x="4870" y="12742"/>
                    <a:pt x="5950" y="13004"/>
                    <a:pt x="7016" y="13004"/>
                  </a:cubicBezTo>
                  <a:cubicBezTo>
                    <a:pt x="9306" y="13004"/>
                    <a:pt x="11529" y="11795"/>
                    <a:pt x="12715" y="9654"/>
                  </a:cubicBezTo>
                  <a:cubicBezTo>
                    <a:pt x="14452" y="6518"/>
                    <a:pt x="13313" y="2551"/>
                    <a:pt x="10180" y="815"/>
                  </a:cubicBezTo>
                  <a:cubicBezTo>
                    <a:pt x="9183" y="263"/>
                    <a:pt x="8103" y="1"/>
                    <a:pt x="7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" name="Google Shape;4856;p41">
              <a:extLst>
                <a:ext uri="{FF2B5EF4-FFF2-40B4-BE49-F238E27FC236}">
                  <a16:creationId xmlns:a16="http://schemas.microsoft.com/office/drawing/2014/main" id="{12D40328-FF8F-4038-B2BB-389AD39C459F}"/>
                </a:ext>
              </a:extLst>
            </p:cNvPr>
            <p:cNvSpPr/>
            <p:nvPr/>
          </p:nvSpPr>
          <p:spPr>
            <a:xfrm>
              <a:off x="1366275" y="3308975"/>
              <a:ext cx="223075" cy="223075"/>
            </a:xfrm>
            <a:custGeom>
              <a:avLst/>
              <a:gdLst/>
              <a:ahLst/>
              <a:cxnLst/>
              <a:rect l="l" t="t" r="r" b="b"/>
              <a:pathLst>
                <a:path w="8923" h="8923" extrusionOk="0">
                  <a:moveTo>
                    <a:pt x="3426" y="848"/>
                  </a:moveTo>
                  <a:lnTo>
                    <a:pt x="8077" y="3426"/>
                  </a:lnTo>
                  <a:lnTo>
                    <a:pt x="5500" y="8077"/>
                  </a:lnTo>
                  <a:lnTo>
                    <a:pt x="848" y="5499"/>
                  </a:lnTo>
                  <a:lnTo>
                    <a:pt x="3426" y="848"/>
                  </a:lnTo>
                  <a:close/>
                  <a:moveTo>
                    <a:pt x="3183" y="1"/>
                  </a:moveTo>
                  <a:lnTo>
                    <a:pt x="1" y="5741"/>
                  </a:lnTo>
                  <a:lnTo>
                    <a:pt x="5741" y="8923"/>
                  </a:lnTo>
                  <a:lnTo>
                    <a:pt x="8923" y="318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" name="Google Shape;4857;p41">
              <a:extLst>
                <a:ext uri="{FF2B5EF4-FFF2-40B4-BE49-F238E27FC236}">
                  <a16:creationId xmlns:a16="http://schemas.microsoft.com/office/drawing/2014/main" id="{A817E3BB-5D66-464E-A8DD-996B3EB1C2E1}"/>
                </a:ext>
              </a:extLst>
            </p:cNvPr>
            <p:cNvSpPr/>
            <p:nvPr/>
          </p:nvSpPr>
          <p:spPr>
            <a:xfrm>
              <a:off x="1286700" y="3360300"/>
              <a:ext cx="381375" cy="244350"/>
            </a:xfrm>
            <a:custGeom>
              <a:avLst/>
              <a:gdLst/>
              <a:ahLst/>
              <a:cxnLst/>
              <a:rect l="l" t="t" r="r" b="b"/>
              <a:pathLst>
                <a:path w="15255" h="9774" extrusionOk="0">
                  <a:moveTo>
                    <a:pt x="14592" y="0"/>
                  </a:moveTo>
                  <a:cubicBezTo>
                    <a:pt x="14485" y="927"/>
                    <a:pt x="14201" y="1848"/>
                    <a:pt x="13722" y="2713"/>
                  </a:cubicBezTo>
                  <a:cubicBezTo>
                    <a:pt x="12378" y="5138"/>
                    <a:pt x="9867" y="6508"/>
                    <a:pt x="7278" y="6508"/>
                  </a:cubicBezTo>
                  <a:cubicBezTo>
                    <a:pt x="6070" y="6508"/>
                    <a:pt x="4845" y="6210"/>
                    <a:pt x="3714" y="5583"/>
                  </a:cubicBezTo>
                  <a:cubicBezTo>
                    <a:pt x="2063" y="4667"/>
                    <a:pt x="909" y="3208"/>
                    <a:pt x="336" y="1554"/>
                  </a:cubicBezTo>
                  <a:lnTo>
                    <a:pt x="336" y="1554"/>
                  </a:lnTo>
                  <a:cubicBezTo>
                    <a:pt x="1" y="4432"/>
                    <a:pt x="1388" y="7358"/>
                    <a:pt x="4078" y="8849"/>
                  </a:cubicBezTo>
                  <a:cubicBezTo>
                    <a:pt x="5209" y="9476"/>
                    <a:pt x="6433" y="9773"/>
                    <a:pt x="7641" y="9773"/>
                  </a:cubicBezTo>
                  <a:cubicBezTo>
                    <a:pt x="10231" y="9773"/>
                    <a:pt x="12742" y="8405"/>
                    <a:pt x="14086" y="5980"/>
                  </a:cubicBezTo>
                  <a:cubicBezTo>
                    <a:pt x="15140" y="4073"/>
                    <a:pt x="15255" y="1906"/>
                    <a:pt x="1459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" name="Google Shape;4858;p41">
              <a:extLst>
                <a:ext uri="{FF2B5EF4-FFF2-40B4-BE49-F238E27FC236}">
                  <a16:creationId xmlns:a16="http://schemas.microsoft.com/office/drawing/2014/main" id="{5400DB61-6151-4914-A557-7468BD4FB4B5}"/>
                </a:ext>
              </a:extLst>
            </p:cNvPr>
            <p:cNvSpPr/>
            <p:nvPr/>
          </p:nvSpPr>
          <p:spPr>
            <a:xfrm>
              <a:off x="569225" y="4267425"/>
              <a:ext cx="70225" cy="70200"/>
            </a:xfrm>
            <a:custGeom>
              <a:avLst/>
              <a:gdLst/>
              <a:ahLst/>
              <a:cxnLst/>
              <a:rect l="l" t="t" r="r" b="b"/>
              <a:pathLst>
                <a:path w="2809" h="2808" extrusionOk="0">
                  <a:moveTo>
                    <a:pt x="2182" y="0"/>
                  </a:moveTo>
                  <a:lnTo>
                    <a:pt x="1" y="625"/>
                  </a:lnTo>
                  <a:lnTo>
                    <a:pt x="625" y="2808"/>
                  </a:lnTo>
                  <a:lnTo>
                    <a:pt x="2808" y="2182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" name="Google Shape;4859;p41">
              <a:extLst>
                <a:ext uri="{FF2B5EF4-FFF2-40B4-BE49-F238E27FC236}">
                  <a16:creationId xmlns:a16="http://schemas.microsoft.com/office/drawing/2014/main" id="{1DF1EECD-E35C-4F97-9986-4F35851B015B}"/>
                </a:ext>
              </a:extLst>
            </p:cNvPr>
            <p:cNvSpPr/>
            <p:nvPr/>
          </p:nvSpPr>
          <p:spPr>
            <a:xfrm>
              <a:off x="584550" y="4282725"/>
              <a:ext cx="39525" cy="39500"/>
            </a:xfrm>
            <a:custGeom>
              <a:avLst/>
              <a:gdLst/>
              <a:ahLst/>
              <a:cxnLst/>
              <a:rect l="l" t="t" r="r" b="b"/>
              <a:pathLst>
                <a:path w="1581" h="1580" extrusionOk="0">
                  <a:moveTo>
                    <a:pt x="1228" y="0"/>
                  </a:moveTo>
                  <a:lnTo>
                    <a:pt x="1" y="353"/>
                  </a:lnTo>
                  <a:lnTo>
                    <a:pt x="352" y="1580"/>
                  </a:lnTo>
                  <a:lnTo>
                    <a:pt x="1580" y="1229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" name="Google Shape;4860;p41">
              <a:extLst>
                <a:ext uri="{FF2B5EF4-FFF2-40B4-BE49-F238E27FC236}">
                  <a16:creationId xmlns:a16="http://schemas.microsoft.com/office/drawing/2014/main" id="{B5A26510-D7B5-4F38-8C5A-7A1882FCEA86}"/>
                </a:ext>
              </a:extLst>
            </p:cNvPr>
            <p:cNvSpPr/>
            <p:nvPr/>
          </p:nvSpPr>
          <p:spPr>
            <a:xfrm>
              <a:off x="1162225" y="4599775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2" y="1"/>
                  </a:moveTo>
                  <a:lnTo>
                    <a:pt x="1" y="627"/>
                  </a:lnTo>
                  <a:lnTo>
                    <a:pt x="627" y="2809"/>
                  </a:lnTo>
                  <a:lnTo>
                    <a:pt x="2808" y="2184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" name="Google Shape;4861;p41">
              <a:extLst>
                <a:ext uri="{FF2B5EF4-FFF2-40B4-BE49-F238E27FC236}">
                  <a16:creationId xmlns:a16="http://schemas.microsoft.com/office/drawing/2014/main" id="{030E3793-947E-4962-B026-8A986C92EE1F}"/>
                </a:ext>
              </a:extLst>
            </p:cNvPr>
            <p:cNvSpPr/>
            <p:nvPr/>
          </p:nvSpPr>
          <p:spPr>
            <a:xfrm>
              <a:off x="1177625" y="4615225"/>
              <a:ext cx="39525" cy="39525"/>
            </a:xfrm>
            <a:custGeom>
              <a:avLst/>
              <a:gdLst/>
              <a:ahLst/>
              <a:cxnLst/>
              <a:rect l="l" t="t" r="r" b="b"/>
              <a:pathLst>
                <a:path w="1581" h="1581" extrusionOk="0">
                  <a:moveTo>
                    <a:pt x="1228" y="1"/>
                  </a:moveTo>
                  <a:lnTo>
                    <a:pt x="1" y="352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" name="Google Shape;4862;p41">
              <a:extLst>
                <a:ext uri="{FF2B5EF4-FFF2-40B4-BE49-F238E27FC236}">
                  <a16:creationId xmlns:a16="http://schemas.microsoft.com/office/drawing/2014/main" id="{1BD2D513-0264-4112-85E5-4E3D1C5DC7C3}"/>
                </a:ext>
              </a:extLst>
            </p:cNvPr>
            <p:cNvSpPr/>
            <p:nvPr/>
          </p:nvSpPr>
          <p:spPr>
            <a:xfrm>
              <a:off x="1088625" y="3340650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4" y="1"/>
                  </a:moveTo>
                  <a:lnTo>
                    <a:pt x="1" y="627"/>
                  </a:lnTo>
                  <a:lnTo>
                    <a:pt x="627" y="2808"/>
                  </a:lnTo>
                  <a:lnTo>
                    <a:pt x="2808" y="2183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" name="Google Shape;4863;p41">
              <a:extLst>
                <a:ext uri="{FF2B5EF4-FFF2-40B4-BE49-F238E27FC236}">
                  <a16:creationId xmlns:a16="http://schemas.microsoft.com/office/drawing/2014/main" id="{58C63ECA-4E98-4546-A6C1-60E52DDA8D03}"/>
                </a:ext>
              </a:extLst>
            </p:cNvPr>
            <p:cNvSpPr/>
            <p:nvPr/>
          </p:nvSpPr>
          <p:spPr>
            <a:xfrm>
              <a:off x="1104075" y="3356025"/>
              <a:ext cx="39500" cy="39500"/>
            </a:xfrm>
            <a:custGeom>
              <a:avLst/>
              <a:gdLst/>
              <a:ahLst/>
              <a:cxnLst/>
              <a:rect l="l" t="t" r="r" b="b"/>
              <a:pathLst>
                <a:path w="1580" h="1580" extrusionOk="0">
                  <a:moveTo>
                    <a:pt x="1227" y="1"/>
                  </a:moveTo>
                  <a:lnTo>
                    <a:pt x="0" y="353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" name="Google Shape;4864;p41">
              <a:extLst>
                <a:ext uri="{FF2B5EF4-FFF2-40B4-BE49-F238E27FC236}">
                  <a16:creationId xmlns:a16="http://schemas.microsoft.com/office/drawing/2014/main" id="{2513978E-B82E-4D02-B11F-9ADE08C4F02A}"/>
                </a:ext>
              </a:extLst>
            </p:cNvPr>
            <p:cNvSpPr/>
            <p:nvPr/>
          </p:nvSpPr>
          <p:spPr>
            <a:xfrm>
              <a:off x="1681750" y="3673125"/>
              <a:ext cx="70200" cy="70225"/>
            </a:xfrm>
            <a:custGeom>
              <a:avLst/>
              <a:gdLst/>
              <a:ahLst/>
              <a:cxnLst/>
              <a:rect l="l" t="t" r="r" b="b"/>
              <a:pathLst>
                <a:path w="2808" h="2809" extrusionOk="0">
                  <a:moveTo>
                    <a:pt x="2183" y="1"/>
                  </a:moveTo>
                  <a:lnTo>
                    <a:pt x="0" y="626"/>
                  </a:lnTo>
                  <a:lnTo>
                    <a:pt x="626" y="2808"/>
                  </a:lnTo>
                  <a:lnTo>
                    <a:pt x="2808" y="2182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" name="Google Shape;4865;p41">
              <a:extLst>
                <a:ext uri="{FF2B5EF4-FFF2-40B4-BE49-F238E27FC236}">
                  <a16:creationId xmlns:a16="http://schemas.microsoft.com/office/drawing/2014/main" id="{E82D5ED5-A19D-4491-8491-CE1C0C5A7697}"/>
                </a:ext>
              </a:extLst>
            </p:cNvPr>
            <p:cNvSpPr/>
            <p:nvPr/>
          </p:nvSpPr>
          <p:spPr>
            <a:xfrm>
              <a:off x="1697100" y="36884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1228" y="1"/>
                  </a:moveTo>
                  <a:lnTo>
                    <a:pt x="1" y="353"/>
                  </a:lnTo>
                  <a:lnTo>
                    <a:pt x="352" y="1581"/>
                  </a:lnTo>
                  <a:lnTo>
                    <a:pt x="1580" y="1229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" name="Google Shape;4866;p41">
              <a:extLst>
                <a:ext uri="{FF2B5EF4-FFF2-40B4-BE49-F238E27FC236}">
                  <a16:creationId xmlns:a16="http://schemas.microsoft.com/office/drawing/2014/main" id="{0DD7D36C-5B64-4C79-A965-DDB367191378}"/>
                </a:ext>
              </a:extLst>
            </p:cNvPr>
            <p:cNvSpPr/>
            <p:nvPr/>
          </p:nvSpPr>
          <p:spPr>
            <a:xfrm>
              <a:off x="908550" y="3564750"/>
              <a:ext cx="1660900" cy="1520425"/>
            </a:xfrm>
            <a:custGeom>
              <a:avLst/>
              <a:gdLst/>
              <a:ahLst/>
              <a:cxnLst/>
              <a:rect l="l" t="t" r="r" b="b"/>
              <a:pathLst>
                <a:path w="66436" h="60817" extrusionOk="0">
                  <a:moveTo>
                    <a:pt x="47016" y="0"/>
                  </a:moveTo>
                  <a:lnTo>
                    <a:pt x="0" y="33827"/>
                  </a:lnTo>
                  <a:lnTo>
                    <a:pt x="19419" y="60817"/>
                  </a:lnTo>
                  <a:lnTo>
                    <a:pt x="66435" y="26991"/>
                  </a:lnTo>
                  <a:lnTo>
                    <a:pt x="47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" name="Google Shape;4867;p41">
              <a:extLst>
                <a:ext uri="{FF2B5EF4-FFF2-40B4-BE49-F238E27FC236}">
                  <a16:creationId xmlns:a16="http://schemas.microsoft.com/office/drawing/2014/main" id="{3054B9F1-5300-4518-B56A-6ADB061583D0}"/>
                </a:ext>
              </a:extLst>
            </p:cNvPr>
            <p:cNvSpPr/>
            <p:nvPr/>
          </p:nvSpPr>
          <p:spPr>
            <a:xfrm>
              <a:off x="2039450" y="3561900"/>
              <a:ext cx="574425" cy="680750"/>
            </a:xfrm>
            <a:custGeom>
              <a:avLst/>
              <a:gdLst/>
              <a:ahLst/>
              <a:cxnLst/>
              <a:rect l="l" t="t" r="r" b="b"/>
              <a:pathLst>
                <a:path w="22977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22976" y="15682"/>
                  </a:lnTo>
                  <a:lnTo>
                    <a:pt x="13180" y="2066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" name="Google Shape;4868;p41">
              <a:extLst>
                <a:ext uri="{FF2B5EF4-FFF2-40B4-BE49-F238E27FC236}">
                  <a16:creationId xmlns:a16="http://schemas.microsoft.com/office/drawing/2014/main" id="{6383EB8C-6D95-4D5D-8D37-69537C767A4B}"/>
                </a:ext>
              </a:extLst>
            </p:cNvPr>
            <p:cNvSpPr/>
            <p:nvPr/>
          </p:nvSpPr>
          <p:spPr>
            <a:xfrm>
              <a:off x="2039450" y="3561900"/>
              <a:ext cx="532100" cy="680750"/>
            </a:xfrm>
            <a:custGeom>
              <a:avLst/>
              <a:gdLst/>
              <a:ahLst/>
              <a:cxnLst/>
              <a:rect l="l" t="t" r="r" b="b"/>
              <a:pathLst>
                <a:path w="21284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6" name="Google Shape;4869;p41">
              <a:extLst>
                <a:ext uri="{FF2B5EF4-FFF2-40B4-BE49-F238E27FC236}">
                  <a16:creationId xmlns:a16="http://schemas.microsoft.com/office/drawing/2014/main" id="{B80AC629-7C11-45E7-ABE4-AD7C56D4C7D3}"/>
                </a:ext>
              </a:extLst>
            </p:cNvPr>
            <p:cNvSpPr/>
            <p:nvPr/>
          </p:nvSpPr>
          <p:spPr>
            <a:xfrm>
              <a:off x="2039475" y="3749100"/>
              <a:ext cx="432475" cy="449450"/>
            </a:xfrm>
            <a:custGeom>
              <a:avLst/>
              <a:gdLst/>
              <a:ahLst/>
              <a:cxnLst/>
              <a:rect l="l" t="t" r="r" b="b"/>
              <a:pathLst>
                <a:path w="17299" h="17978" extrusionOk="0">
                  <a:moveTo>
                    <a:pt x="6210" y="0"/>
                  </a:moveTo>
                  <a:cubicBezTo>
                    <a:pt x="4252" y="0"/>
                    <a:pt x="2274" y="588"/>
                    <a:pt x="558" y="1810"/>
                  </a:cubicBezTo>
                  <a:cubicBezTo>
                    <a:pt x="468" y="1875"/>
                    <a:pt x="389" y="1946"/>
                    <a:pt x="301" y="2012"/>
                  </a:cubicBezTo>
                  <a:lnTo>
                    <a:pt x="1" y="4062"/>
                  </a:lnTo>
                  <a:lnTo>
                    <a:pt x="9795" y="17676"/>
                  </a:lnTo>
                  <a:lnTo>
                    <a:pt x="11468" y="17977"/>
                  </a:lnTo>
                  <a:cubicBezTo>
                    <a:pt x="11605" y="17890"/>
                    <a:pt x="11746" y="17809"/>
                    <a:pt x="11882" y="17713"/>
                  </a:cubicBezTo>
                  <a:cubicBezTo>
                    <a:pt x="16273" y="14586"/>
                    <a:pt x="17298" y="8491"/>
                    <a:pt x="14171" y="4101"/>
                  </a:cubicBezTo>
                  <a:cubicBezTo>
                    <a:pt x="12266" y="1426"/>
                    <a:pt x="9261" y="0"/>
                    <a:pt x="621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7" name="Google Shape;4870;p41">
              <a:extLst>
                <a:ext uri="{FF2B5EF4-FFF2-40B4-BE49-F238E27FC236}">
                  <a16:creationId xmlns:a16="http://schemas.microsoft.com/office/drawing/2014/main" id="{87EE55B0-B25E-4AD0-AD46-53B125023F22}"/>
                </a:ext>
              </a:extLst>
            </p:cNvPr>
            <p:cNvSpPr/>
            <p:nvPr/>
          </p:nvSpPr>
          <p:spPr>
            <a:xfrm>
              <a:off x="1062575" y="3834800"/>
              <a:ext cx="1185650" cy="1099125"/>
            </a:xfrm>
            <a:custGeom>
              <a:avLst/>
              <a:gdLst/>
              <a:ahLst/>
              <a:cxnLst/>
              <a:rect l="l" t="t" r="r" b="b"/>
              <a:pathLst>
                <a:path w="47426" h="43965" extrusionOk="0">
                  <a:moveTo>
                    <a:pt x="30256" y="0"/>
                  </a:moveTo>
                  <a:lnTo>
                    <a:pt x="851" y="21158"/>
                  </a:lnTo>
                  <a:cubicBezTo>
                    <a:pt x="1861" y="22653"/>
                    <a:pt x="1510" y="24688"/>
                    <a:pt x="35" y="25748"/>
                  </a:cubicBezTo>
                  <a:cubicBezTo>
                    <a:pt x="24" y="25756"/>
                    <a:pt x="12" y="25763"/>
                    <a:pt x="1" y="25770"/>
                  </a:cubicBezTo>
                  <a:lnTo>
                    <a:pt x="12560" y="43227"/>
                  </a:lnTo>
                  <a:cubicBezTo>
                    <a:pt x="12570" y="43220"/>
                    <a:pt x="12579" y="43211"/>
                    <a:pt x="12590" y="43201"/>
                  </a:cubicBezTo>
                  <a:cubicBezTo>
                    <a:pt x="13182" y="42776"/>
                    <a:pt x="13865" y="42571"/>
                    <a:pt x="14542" y="42571"/>
                  </a:cubicBezTo>
                  <a:cubicBezTo>
                    <a:pt x="15583" y="42571"/>
                    <a:pt x="16609" y="43055"/>
                    <a:pt x="17264" y="43965"/>
                  </a:cubicBezTo>
                  <a:lnTo>
                    <a:pt x="46661" y="22813"/>
                  </a:lnTo>
                  <a:cubicBezTo>
                    <a:pt x="45582" y="21313"/>
                    <a:pt x="45923" y="19220"/>
                    <a:pt x="47425" y="18141"/>
                  </a:cubicBezTo>
                  <a:lnTo>
                    <a:pt x="34869" y="687"/>
                  </a:lnTo>
                  <a:cubicBezTo>
                    <a:pt x="34278" y="1112"/>
                    <a:pt x="33595" y="1316"/>
                    <a:pt x="32920" y="1316"/>
                  </a:cubicBezTo>
                  <a:cubicBezTo>
                    <a:pt x="31909" y="1316"/>
                    <a:pt x="30913" y="859"/>
                    <a:pt x="30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8" name="Google Shape;4871;p41">
              <a:extLst>
                <a:ext uri="{FF2B5EF4-FFF2-40B4-BE49-F238E27FC236}">
                  <a16:creationId xmlns:a16="http://schemas.microsoft.com/office/drawing/2014/main" id="{18D947FF-8BB8-4230-9611-A72F16311DEB}"/>
                </a:ext>
              </a:extLst>
            </p:cNvPr>
            <p:cNvSpPr/>
            <p:nvPr/>
          </p:nvSpPr>
          <p:spPr>
            <a:xfrm>
              <a:off x="1341025" y="4104200"/>
              <a:ext cx="648500" cy="553350"/>
            </a:xfrm>
            <a:custGeom>
              <a:avLst/>
              <a:gdLst/>
              <a:ahLst/>
              <a:cxnLst/>
              <a:rect l="l" t="t" r="r" b="b"/>
              <a:pathLst>
                <a:path w="25940" h="22134" extrusionOk="0">
                  <a:moveTo>
                    <a:pt x="11839" y="4029"/>
                  </a:moveTo>
                  <a:cubicBezTo>
                    <a:pt x="11846" y="4029"/>
                    <a:pt x="11853" y="4030"/>
                    <a:pt x="11860" y="4031"/>
                  </a:cubicBezTo>
                  <a:cubicBezTo>
                    <a:pt x="11899" y="4037"/>
                    <a:pt x="11928" y="4055"/>
                    <a:pt x="11949" y="4086"/>
                  </a:cubicBezTo>
                  <a:cubicBezTo>
                    <a:pt x="11971" y="4116"/>
                    <a:pt x="11979" y="4147"/>
                    <a:pt x="11972" y="4183"/>
                  </a:cubicBezTo>
                  <a:lnTo>
                    <a:pt x="11951" y="4313"/>
                  </a:lnTo>
                  <a:lnTo>
                    <a:pt x="11822" y="4292"/>
                  </a:lnTo>
                  <a:cubicBezTo>
                    <a:pt x="11782" y="4288"/>
                    <a:pt x="11756" y="4270"/>
                    <a:pt x="11731" y="4239"/>
                  </a:cubicBezTo>
                  <a:cubicBezTo>
                    <a:pt x="11710" y="4209"/>
                    <a:pt x="11703" y="4179"/>
                    <a:pt x="11710" y="4140"/>
                  </a:cubicBezTo>
                  <a:cubicBezTo>
                    <a:pt x="11720" y="4076"/>
                    <a:pt x="11779" y="4029"/>
                    <a:pt x="11839" y="4029"/>
                  </a:cubicBezTo>
                  <a:close/>
                  <a:moveTo>
                    <a:pt x="19600" y="14947"/>
                  </a:moveTo>
                  <a:lnTo>
                    <a:pt x="19733" y="14968"/>
                  </a:lnTo>
                  <a:cubicBezTo>
                    <a:pt x="19769" y="14974"/>
                    <a:pt x="19798" y="14994"/>
                    <a:pt x="19819" y="15023"/>
                  </a:cubicBezTo>
                  <a:cubicBezTo>
                    <a:pt x="19841" y="15053"/>
                    <a:pt x="19848" y="15086"/>
                    <a:pt x="19842" y="15121"/>
                  </a:cubicBezTo>
                  <a:cubicBezTo>
                    <a:pt x="19836" y="15157"/>
                    <a:pt x="19819" y="15186"/>
                    <a:pt x="19789" y="15207"/>
                  </a:cubicBezTo>
                  <a:cubicBezTo>
                    <a:pt x="19765" y="15224"/>
                    <a:pt x="19740" y="15233"/>
                    <a:pt x="19713" y="15233"/>
                  </a:cubicBezTo>
                  <a:cubicBezTo>
                    <a:pt x="19705" y="15233"/>
                    <a:pt x="19697" y="15232"/>
                    <a:pt x="19689" y="15230"/>
                  </a:cubicBezTo>
                  <a:cubicBezTo>
                    <a:pt x="19650" y="15225"/>
                    <a:pt x="19624" y="15207"/>
                    <a:pt x="19603" y="15179"/>
                  </a:cubicBezTo>
                  <a:cubicBezTo>
                    <a:pt x="19590" y="15152"/>
                    <a:pt x="19574" y="15116"/>
                    <a:pt x="19578" y="15078"/>
                  </a:cubicBezTo>
                  <a:lnTo>
                    <a:pt x="19600" y="14947"/>
                  </a:lnTo>
                  <a:close/>
                  <a:moveTo>
                    <a:pt x="11845" y="1"/>
                  </a:moveTo>
                  <a:cubicBezTo>
                    <a:pt x="9842" y="1"/>
                    <a:pt x="8069" y="1454"/>
                    <a:pt x="7736" y="3494"/>
                  </a:cubicBezTo>
                  <a:cubicBezTo>
                    <a:pt x="7558" y="4584"/>
                    <a:pt x="7812" y="5679"/>
                    <a:pt x="8454" y="6581"/>
                  </a:cubicBezTo>
                  <a:cubicBezTo>
                    <a:pt x="8475" y="6610"/>
                    <a:pt x="8492" y="6637"/>
                    <a:pt x="8512" y="6663"/>
                  </a:cubicBezTo>
                  <a:cubicBezTo>
                    <a:pt x="8054" y="6754"/>
                    <a:pt x="7617" y="6945"/>
                    <a:pt x="7224" y="7226"/>
                  </a:cubicBezTo>
                  <a:cubicBezTo>
                    <a:pt x="6504" y="7743"/>
                    <a:pt x="6030" y="8511"/>
                    <a:pt x="5888" y="9386"/>
                  </a:cubicBezTo>
                  <a:cubicBezTo>
                    <a:pt x="5745" y="10257"/>
                    <a:pt x="5948" y="11130"/>
                    <a:pt x="6460" y="11848"/>
                  </a:cubicBezTo>
                  <a:cubicBezTo>
                    <a:pt x="6463" y="11854"/>
                    <a:pt x="6467" y="11857"/>
                    <a:pt x="6470" y="11862"/>
                  </a:cubicBezTo>
                  <a:cubicBezTo>
                    <a:pt x="6625" y="12076"/>
                    <a:pt x="6805" y="12259"/>
                    <a:pt x="6999" y="12428"/>
                  </a:cubicBezTo>
                  <a:cubicBezTo>
                    <a:pt x="6641" y="12522"/>
                    <a:pt x="6291" y="12672"/>
                    <a:pt x="5973" y="12901"/>
                  </a:cubicBezTo>
                  <a:cubicBezTo>
                    <a:pt x="5530" y="13220"/>
                    <a:pt x="5199" y="13647"/>
                    <a:pt x="4980" y="14130"/>
                  </a:cubicBezTo>
                  <a:lnTo>
                    <a:pt x="2034" y="14924"/>
                  </a:lnTo>
                  <a:cubicBezTo>
                    <a:pt x="1222" y="15144"/>
                    <a:pt x="565" y="15749"/>
                    <a:pt x="281" y="16543"/>
                  </a:cubicBezTo>
                  <a:cubicBezTo>
                    <a:pt x="0" y="17333"/>
                    <a:pt x="122" y="18212"/>
                    <a:pt x="610" y="18894"/>
                  </a:cubicBezTo>
                  <a:cubicBezTo>
                    <a:pt x="612" y="18898"/>
                    <a:pt x="615" y="18901"/>
                    <a:pt x="617" y="18905"/>
                  </a:cubicBezTo>
                  <a:lnTo>
                    <a:pt x="2172" y="21065"/>
                  </a:lnTo>
                  <a:cubicBezTo>
                    <a:pt x="2655" y="21737"/>
                    <a:pt x="3431" y="22133"/>
                    <a:pt x="4258" y="22133"/>
                  </a:cubicBezTo>
                  <a:cubicBezTo>
                    <a:pt x="4274" y="22133"/>
                    <a:pt x="4290" y="22133"/>
                    <a:pt x="4306" y="22133"/>
                  </a:cubicBezTo>
                  <a:cubicBezTo>
                    <a:pt x="5149" y="22117"/>
                    <a:pt x="5931" y="21689"/>
                    <a:pt x="6397" y="20986"/>
                  </a:cubicBezTo>
                  <a:lnTo>
                    <a:pt x="8087" y="18442"/>
                  </a:lnTo>
                  <a:cubicBezTo>
                    <a:pt x="8604" y="18391"/>
                    <a:pt x="9114" y="18219"/>
                    <a:pt x="9566" y="17895"/>
                  </a:cubicBezTo>
                  <a:cubicBezTo>
                    <a:pt x="9888" y="17663"/>
                    <a:pt x="10153" y="17375"/>
                    <a:pt x="10361" y="17051"/>
                  </a:cubicBezTo>
                  <a:cubicBezTo>
                    <a:pt x="10466" y="17347"/>
                    <a:pt x="10614" y="17631"/>
                    <a:pt x="10811" y="17892"/>
                  </a:cubicBezTo>
                  <a:cubicBezTo>
                    <a:pt x="11329" y="18613"/>
                    <a:pt x="12097" y="19087"/>
                    <a:pt x="12971" y="19231"/>
                  </a:cubicBezTo>
                  <a:cubicBezTo>
                    <a:pt x="13152" y="19260"/>
                    <a:pt x="13334" y="19275"/>
                    <a:pt x="13514" y="19275"/>
                  </a:cubicBezTo>
                  <a:cubicBezTo>
                    <a:pt x="14204" y="19275"/>
                    <a:pt x="14874" y="19059"/>
                    <a:pt x="15446" y="18649"/>
                  </a:cubicBezTo>
                  <a:cubicBezTo>
                    <a:pt x="15836" y="18368"/>
                    <a:pt x="16156" y="18012"/>
                    <a:pt x="16388" y="17605"/>
                  </a:cubicBezTo>
                  <a:cubicBezTo>
                    <a:pt x="17036" y="18470"/>
                    <a:pt x="17976" y="19037"/>
                    <a:pt x="19045" y="19210"/>
                  </a:cubicBezTo>
                  <a:cubicBezTo>
                    <a:pt x="19268" y="19247"/>
                    <a:pt x="19492" y="19264"/>
                    <a:pt x="19714" y="19264"/>
                  </a:cubicBezTo>
                  <a:cubicBezTo>
                    <a:pt x="20578" y="19264"/>
                    <a:pt x="21423" y="18994"/>
                    <a:pt x="22141" y="18477"/>
                  </a:cubicBezTo>
                  <a:cubicBezTo>
                    <a:pt x="23044" y="17826"/>
                    <a:pt x="23640" y="16866"/>
                    <a:pt x="23819" y="15769"/>
                  </a:cubicBezTo>
                  <a:cubicBezTo>
                    <a:pt x="23996" y="14696"/>
                    <a:pt x="23749" y="13619"/>
                    <a:pt x="23130" y="12728"/>
                  </a:cubicBezTo>
                  <a:cubicBezTo>
                    <a:pt x="23603" y="12639"/>
                    <a:pt x="24056" y="12446"/>
                    <a:pt x="24459" y="12158"/>
                  </a:cubicBezTo>
                  <a:cubicBezTo>
                    <a:pt x="25180" y="11640"/>
                    <a:pt x="25654" y="10872"/>
                    <a:pt x="25797" y="9998"/>
                  </a:cubicBezTo>
                  <a:cubicBezTo>
                    <a:pt x="25939" y="9126"/>
                    <a:pt x="25736" y="8253"/>
                    <a:pt x="25225" y="7537"/>
                  </a:cubicBezTo>
                  <a:cubicBezTo>
                    <a:pt x="25223" y="7533"/>
                    <a:pt x="25218" y="7528"/>
                    <a:pt x="25215" y="7522"/>
                  </a:cubicBezTo>
                  <a:cubicBezTo>
                    <a:pt x="24697" y="6803"/>
                    <a:pt x="23928" y="6329"/>
                    <a:pt x="23054" y="6187"/>
                  </a:cubicBezTo>
                  <a:lnTo>
                    <a:pt x="21148" y="5874"/>
                  </a:lnTo>
                  <a:lnTo>
                    <a:pt x="21459" y="3968"/>
                  </a:lnTo>
                  <a:cubicBezTo>
                    <a:pt x="21602" y="3098"/>
                    <a:pt x="21397" y="2225"/>
                    <a:pt x="20887" y="1507"/>
                  </a:cubicBezTo>
                  <a:cubicBezTo>
                    <a:pt x="20883" y="1501"/>
                    <a:pt x="20880" y="1499"/>
                    <a:pt x="20876" y="1493"/>
                  </a:cubicBezTo>
                  <a:cubicBezTo>
                    <a:pt x="20358" y="772"/>
                    <a:pt x="19591" y="298"/>
                    <a:pt x="18716" y="154"/>
                  </a:cubicBezTo>
                  <a:cubicBezTo>
                    <a:pt x="18536" y="125"/>
                    <a:pt x="18355" y="111"/>
                    <a:pt x="18176" y="111"/>
                  </a:cubicBezTo>
                  <a:cubicBezTo>
                    <a:pt x="17486" y="111"/>
                    <a:pt x="16814" y="325"/>
                    <a:pt x="16242" y="736"/>
                  </a:cubicBezTo>
                  <a:cubicBezTo>
                    <a:pt x="15838" y="1027"/>
                    <a:pt x="15512" y="1394"/>
                    <a:pt x="15279" y="1815"/>
                  </a:cubicBezTo>
                  <a:cubicBezTo>
                    <a:pt x="15262" y="1787"/>
                    <a:pt x="15241" y="1759"/>
                    <a:pt x="15221" y="1732"/>
                  </a:cubicBezTo>
                  <a:cubicBezTo>
                    <a:pt x="14572" y="829"/>
                    <a:pt x="13612" y="233"/>
                    <a:pt x="12515" y="55"/>
                  </a:cubicBezTo>
                  <a:cubicBezTo>
                    <a:pt x="12290" y="19"/>
                    <a:pt x="12066" y="1"/>
                    <a:pt x="11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9" name="Google Shape;4872;p41">
              <a:extLst>
                <a:ext uri="{FF2B5EF4-FFF2-40B4-BE49-F238E27FC236}">
                  <a16:creationId xmlns:a16="http://schemas.microsoft.com/office/drawing/2014/main" id="{38F1595A-2E76-4FD8-B6DE-EB4DC6EB2D0D}"/>
                </a:ext>
              </a:extLst>
            </p:cNvPr>
            <p:cNvSpPr/>
            <p:nvPr/>
          </p:nvSpPr>
          <p:spPr>
            <a:xfrm>
              <a:off x="1523750" y="4142200"/>
              <a:ext cx="426600" cy="405800"/>
            </a:xfrm>
            <a:custGeom>
              <a:avLst/>
              <a:gdLst/>
              <a:ahLst/>
              <a:cxnLst/>
              <a:rect l="l" t="t" r="r" b="b"/>
              <a:pathLst>
                <a:path w="17064" h="16232" extrusionOk="0">
                  <a:moveTo>
                    <a:pt x="4533" y="988"/>
                  </a:moveTo>
                  <a:cubicBezTo>
                    <a:pt x="4621" y="988"/>
                    <a:pt x="4710" y="995"/>
                    <a:pt x="4799" y="1009"/>
                  </a:cubicBezTo>
                  <a:cubicBezTo>
                    <a:pt x="5249" y="1084"/>
                    <a:pt x="5626" y="1332"/>
                    <a:pt x="5874" y="1676"/>
                  </a:cubicBezTo>
                  <a:cubicBezTo>
                    <a:pt x="6121" y="2021"/>
                    <a:pt x="6238" y="2458"/>
                    <a:pt x="6164" y="2907"/>
                  </a:cubicBezTo>
                  <a:lnTo>
                    <a:pt x="5902" y="4523"/>
                  </a:lnTo>
                  <a:cubicBezTo>
                    <a:pt x="5894" y="4529"/>
                    <a:pt x="5889" y="4532"/>
                    <a:pt x="5882" y="4538"/>
                  </a:cubicBezTo>
                  <a:lnTo>
                    <a:pt x="4268" y="4274"/>
                  </a:lnTo>
                  <a:cubicBezTo>
                    <a:pt x="3832" y="4202"/>
                    <a:pt x="3448" y="3966"/>
                    <a:pt x="3190" y="3608"/>
                  </a:cubicBezTo>
                  <a:cubicBezTo>
                    <a:pt x="2932" y="3249"/>
                    <a:pt x="2830" y="2812"/>
                    <a:pt x="2900" y="2375"/>
                  </a:cubicBezTo>
                  <a:cubicBezTo>
                    <a:pt x="3032" y="1564"/>
                    <a:pt x="3736" y="988"/>
                    <a:pt x="4533" y="988"/>
                  </a:cubicBezTo>
                  <a:close/>
                  <a:moveTo>
                    <a:pt x="10871" y="1100"/>
                  </a:moveTo>
                  <a:cubicBezTo>
                    <a:pt x="10914" y="1100"/>
                    <a:pt x="10957" y="1104"/>
                    <a:pt x="11001" y="1111"/>
                  </a:cubicBezTo>
                  <a:cubicBezTo>
                    <a:pt x="11444" y="1183"/>
                    <a:pt x="11743" y="1600"/>
                    <a:pt x="11672" y="2042"/>
                  </a:cubicBezTo>
                  <a:lnTo>
                    <a:pt x="11150" y="5241"/>
                  </a:lnTo>
                  <a:lnTo>
                    <a:pt x="9549" y="4981"/>
                  </a:lnTo>
                  <a:lnTo>
                    <a:pt x="10069" y="1780"/>
                  </a:lnTo>
                  <a:cubicBezTo>
                    <a:pt x="10134" y="1384"/>
                    <a:pt x="10481" y="1100"/>
                    <a:pt x="10871" y="1100"/>
                  </a:cubicBezTo>
                  <a:close/>
                  <a:moveTo>
                    <a:pt x="6605" y="5501"/>
                  </a:moveTo>
                  <a:lnTo>
                    <a:pt x="8362" y="5787"/>
                  </a:lnTo>
                  <a:lnTo>
                    <a:pt x="8073" y="7563"/>
                  </a:lnTo>
                  <a:lnTo>
                    <a:pt x="6297" y="7272"/>
                  </a:lnTo>
                  <a:lnTo>
                    <a:pt x="6584" y="5515"/>
                  </a:lnTo>
                  <a:lnTo>
                    <a:pt x="6594" y="5509"/>
                  </a:lnTo>
                  <a:cubicBezTo>
                    <a:pt x="6600" y="5507"/>
                    <a:pt x="6601" y="5504"/>
                    <a:pt x="6605" y="5501"/>
                  </a:cubicBezTo>
                  <a:close/>
                  <a:moveTo>
                    <a:pt x="9337" y="5945"/>
                  </a:moveTo>
                  <a:lnTo>
                    <a:pt x="11113" y="6236"/>
                  </a:lnTo>
                  <a:lnTo>
                    <a:pt x="10822" y="8012"/>
                  </a:lnTo>
                  <a:lnTo>
                    <a:pt x="9048" y="7721"/>
                  </a:lnTo>
                  <a:lnTo>
                    <a:pt x="9337" y="5945"/>
                  </a:lnTo>
                  <a:close/>
                  <a:moveTo>
                    <a:pt x="12054" y="6604"/>
                  </a:moveTo>
                  <a:lnTo>
                    <a:pt x="15341" y="7140"/>
                  </a:lnTo>
                  <a:cubicBezTo>
                    <a:pt x="15554" y="7175"/>
                    <a:pt x="15742" y="7291"/>
                    <a:pt x="15870" y="7467"/>
                  </a:cubicBezTo>
                  <a:cubicBezTo>
                    <a:pt x="15996" y="7642"/>
                    <a:pt x="16046" y="7857"/>
                    <a:pt x="16010" y="8072"/>
                  </a:cubicBezTo>
                  <a:cubicBezTo>
                    <a:pt x="15946" y="8470"/>
                    <a:pt x="15600" y="8752"/>
                    <a:pt x="15209" y="8752"/>
                  </a:cubicBezTo>
                  <a:cubicBezTo>
                    <a:pt x="15166" y="8752"/>
                    <a:pt x="15123" y="8749"/>
                    <a:pt x="15079" y="8741"/>
                  </a:cubicBezTo>
                  <a:lnTo>
                    <a:pt x="11794" y="8207"/>
                  </a:lnTo>
                  <a:lnTo>
                    <a:pt x="12054" y="6604"/>
                  </a:lnTo>
                  <a:close/>
                  <a:moveTo>
                    <a:pt x="1856" y="7587"/>
                  </a:moveTo>
                  <a:cubicBezTo>
                    <a:pt x="1899" y="7587"/>
                    <a:pt x="1942" y="7591"/>
                    <a:pt x="1986" y="7598"/>
                  </a:cubicBezTo>
                  <a:lnTo>
                    <a:pt x="5161" y="8115"/>
                  </a:lnTo>
                  <a:lnTo>
                    <a:pt x="4900" y="9717"/>
                  </a:lnTo>
                  <a:lnTo>
                    <a:pt x="1725" y="9199"/>
                  </a:lnTo>
                  <a:cubicBezTo>
                    <a:pt x="1282" y="9127"/>
                    <a:pt x="983" y="8710"/>
                    <a:pt x="1054" y="8267"/>
                  </a:cubicBezTo>
                  <a:cubicBezTo>
                    <a:pt x="1119" y="7871"/>
                    <a:pt x="1466" y="7587"/>
                    <a:pt x="1856" y="7587"/>
                  </a:cubicBezTo>
                  <a:close/>
                  <a:moveTo>
                    <a:pt x="6139" y="8248"/>
                  </a:moveTo>
                  <a:lnTo>
                    <a:pt x="7915" y="8538"/>
                  </a:lnTo>
                  <a:lnTo>
                    <a:pt x="7624" y="10314"/>
                  </a:lnTo>
                  <a:lnTo>
                    <a:pt x="5849" y="10023"/>
                  </a:lnTo>
                  <a:lnTo>
                    <a:pt x="6139" y="8248"/>
                  </a:lnTo>
                  <a:close/>
                  <a:moveTo>
                    <a:pt x="8891" y="8697"/>
                  </a:moveTo>
                  <a:lnTo>
                    <a:pt x="10667" y="8988"/>
                  </a:lnTo>
                  <a:lnTo>
                    <a:pt x="10390" y="10682"/>
                  </a:lnTo>
                  <a:cubicBezTo>
                    <a:pt x="10355" y="10702"/>
                    <a:pt x="10325" y="10724"/>
                    <a:pt x="10296" y="10749"/>
                  </a:cubicBezTo>
                  <a:lnTo>
                    <a:pt x="8600" y="10473"/>
                  </a:lnTo>
                  <a:lnTo>
                    <a:pt x="8891" y="8697"/>
                  </a:lnTo>
                  <a:close/>
                  <a:moveTo>
                    <a:pt x="11114" y="11692"/>
                  </a:moveTo>
                  <a:lnTo>
                    <a:pt x="12668" y="11945"/>
                  </a:lnTo>
                  <a:cubicBezTo>
                    <a:pt x="13567" y="12092"/>
                    <a:pt x="14180" y="12945"/>
                    <a:pt x="14032" y="13844"/>
                  </a:cubicBezTo>
                  <a:cubicBezTo>
                    <a:pt x="13901" y="14655"/>
                    <a:pt x="13198" y="15233"/>
                    <a:pt x="12404" y="15233"/>
                  </a:cubicBezTo>
                  <a:cubicBezTo>
                    <a:pt x="12316" y="15233"/>
                    <a:pt x="12226" y="15226"/>
                    <a:pt x="12136" y="15211"/>
                  </a:cubicBezTo>
                  <a:cubicBezTo>
                    <a:pt x="11700" y="15139"/>
                    <a:pt x="11316" y="14903"/>
                    <a:pt x="11058" y="14545"/>
                  </a:cubicBezTo>
                  <a:cubicBezTo>
                    <a:pt x="10800" y="14186"/>
                    <a:pt x="10699" y="13749"/>
                    <a:pt x="10769" y="13312"/>
                  </a:cubicBezTo>
                  <a:lnTo>
                    <a:pt x="11021" y="11758"/>
                  </a:lnTo>
                  <a:cubicBezTo>
                    <a:pt x="11037" y="11750"/>
                    <a:pt x="11055" y="11741"/>
                    <a:pt x="11071" y="11730"/>
                  </a:cubicBezTo>
                  <a:cubicBezTo>
                    <a:pt x="11087" y="11720"/>
                    <a:pt x="11100" y="11705"/>
                    <a:pt x="11114" y="11692"/>
                  </a:cubicBezTo>
                  <a:close/>
                  <a:moveTo>
                    <a:pt x="5925" y="11039"/>
                  </a:moveTo>
                  <a:lnTo>
                    <a:pt x="7525" y="11301"/>
                  </a:lnTo>
                  <a:lnTo>
                    <a:pt x="6994" y="14559"/>
                  </a:lnTo>
                  <a:cubicBezTo>
                    <a:pt x="6929" y="14957"/>
                    <a:pt x="6583" y="15240"/>
                    <a:pt x="6193" y="15240"/>
                  </a:cubicBezTo>
                  <a:cubicBezTo>
                    <a:pt x="6149" y="15240"/>
                    <a:pt x="6106" y="15237"/>
                    <a:pt x="6062" y="15230"/>
                  </a:cubicBezTo>
                  <a:cubicBezTo>
                    <a:pt x="5849" y="15195"/>
                    <a:pt x="5661" y="15079"/>
                    <a:pt x="5533" y="14901"/>
                  </a:cubicBezTo>
                  <a:cubicBezTo>
                    <a:pt x="5407" y="14727"/>
                    <a:pt x="5357" y="14512"/>
                    <a:pt x="5393" y="14298"/>
                  </a:cubicBezTo>
                  <a:lnTo>
                    <a:pt x="5925" y="11039"/>
                  </a:lnTo>
                  <a:close/>
                  <a:moveTo>
                    <a:pt x="4534" y="0"/>
                  </a:moveTo>
                  <a:cubicBezTo>
                    <a:pt x="3262" y="0"/>
                    <a:pt x="2139" y="923"/>
                    <a:pt x="1927" y="2217"/>
                  </a:cubicBezTo>
                  <a:cubicBezTo>
                    <a:pt x="1813" y="2914"/>
                    <a:pt x="1977" y="3613"/>
                    <a:pt x="2389" y="4187"/>
                  </a:cubicBezTo>
                  <a:cubicBezTo>
                    <a:pt x="2801" y="4760"/>
                    <a:pt x="3412" y="5137"/>
                    <a:pt x="4109" y="5250"/>
                  </a:cubicBezTo>
                  <a:lnTo>
                    <a:pt x="5589" y="5492"/>
                  </a:lnTo>
                  <a:lnTo>
                    <a:pt x="5320" y="7140"/>
                  </a:lnTo>
                  <a:lnTo>
                    <a:pt x="2145" y="6623"/>
                  </a:lnTo>
                  <a:cubicBezTo>
                    <a:pt x="2046" y="6607"/>
                    <a:pt x="1948" y="6599"/>
                    <a:pt x="1850" y="6599"/>
                  </a:cubicBezTo>
                  <a:cubicBezTo>
                    <a:pt x="1476" y="6599"/>
                    <a:pt x="1113" y="6715"/>
                    <a:pt x="804" y="6938"/>
                  </a:cubicBezTo>
                  <a:cubicBezTo>
                    <a:pt x="414" y="7219"/>
                    <a:pt x="156" y="7635"/>
                    <a:pt x="78" y="8109"/>
                  </a:cubicBezTo>
                  <a:cubicBezTo>
                    <a:pt x="1" y="8584"/>
                    <a:pt x="113" y="9061"/>
                    <a:pt x="394" y="9451"/>
                  </a:cubicBezTo>
                  <a:cubicBezTo>
                    <a:pt x="675" y="9842"/>
                    <a:pt x="1090" y="10100"/>
                    <a:pt x="1565" y="10177"/>
                  </a:cubicBezTo>
                  <a:lnTo>
                    <a:pt x="4878" y="10718"/>
                  </a:lnTo>
                  <a:cubicBezTo>
                    <a:pt x="4880" y="10719"/>
                    <a:pt x="4880" y="10722"/>
                    <a:pt x="4881" y="10724"/>
                  </a:cubicBezTo>
                  <a:cubicBezTo>
                    <a:pt x="4904" y="10754"/>
                    <a:pt x="4931" y="10782"/>
                    <a:pt x="4960" y="10808"/>
                  </a:cubicBezTo>
                  <a:lnTo>
                    <a:pt x="4417" y="14140"/>
                  </a:lnTo>
                  <a:cubicBezTo>
                    <a:pt x="4341" y="14615"/>
                    <a:pt x="4451" y="15091"/>
                    <a:pt x="4732" y="15482"/>
                  </a:cubicBezTo>
                  <a:cubicBezTo>
                    <a:pt x="5014" y="15872"/>
                    <a:pt x="5430" y="16130"/>
                    <a:pt x="5904" y="16207"/>
                  </a:cubicBezTo>
                  <a:cubicBezTo>
                    <a:pt x="6003" y="16223"/>
                    <a:pt x="6101" y="16231"/>
                    <a:pt x="6198" y="16231"/>
                  </a:cubicBezTo>
                  <a:cubicBezTo>
                    <a:pt x="6573" y="16231"/>
                    <a:pt x="6937" y="16115"/>
                    <a:pt x="7246" y="15892"/>
                  </a:cubicBezTo>
                  <a:cubicBezTo>
                    <a:pt x="7637" y="15611"/>
                    <a:pt x="7895" y="15195"/>
                    <a:pt x="7971" y="14721"/>
                  </a:cubicBezTo>
                  <a:lnTo>
                    <a:pt x="8504" y="11462"/>
                  </a:lnTo>
                  <a:lnTo>
                    <a:pt x="10032" y="11711"/>
                  </a:lnTo>
                  <a:lnTo>
                    <a:pt x="9796" y="13156"/>
                  </a:lnTo>
                  <a:cubicBezTo>
                    <a:pt x="9682" y="13854"/>
                    <a:pt x="9846" y="14552"/>
                    <a:pt x="10257" y="15125"/>
                  </a:cubicBezTo>
                  <a:cubicBezTo>
                    <a:pt x="10670" y="15698"/>
                    <a:pt x="11281" y="16077"/>
                    <a:pt x="11977" y="16190"/>
                  </a:cubicBezTo>
                  <a:cubicBezTo>
                    <a:pt x="12119" y="16213"/>
                    <a:pt x="12259" y="16224"/>
                    <a:pt x="12399" y="16224"/>
                  </a:cubicBezTo>
                  <a:cubicBezTo>
                    <a:pt x="13672" y="16224"/>
                    <a:pt x="14798" y="15301"/>
                    <a:pt x="15010" y="14004"/>
                  </a:cubicBezTo>
                  <a:cubicBezTo>
                    <a:pt x="15243" y="12567"/>
                    <a:pt x="14266" y="11205"/>
                    <a:pt x="12827" y="10971"/>
                  </a:cubicBezTo>
                  <a:lnTo>
                    <a:pt x="11381" y="10735"/>
                  </a:lnTo>
                  <a:lnTo>
                    <a:pt x="11635" y="9181"/>
                  </a:lnTo>
                  <a:lnTo>
                    <a:pt x="14919" y="9716"/>
                  </a:lnTo>
                  <a:cubicBezTo>
                    <a:pt x="15018" y="9732"/>
                    <a:pt x="15117" y="9740"/>
                    <a:pt x="15215" y="9740"/>
                  </a:cubicBezTo>
                  <a:cubicBezTo>
                    <a:pt x="15589" y="9740"/>
                    <a:pt x="15952" y="9624"/>
                    <a:pt x="16261" y="9401"/>
                  </a:cubicBezTo>
                  <a:cubicBezTo>
                    <a:pt x="16652" y="9120"/>
                    <a:pt x="16910" y="8704"/>
                    <a:pt x="16988" y="8230"/>
                  </a:cubicBezTo>
                  <a:cubicBezTo>
                    <a:pt x="17064" y="7755"/>
                    <a:pt x="16953" y="7278"/>
                    <a:pt x="16672" y="6888"/>
                  </a:cubicBezTo>
                  <a:cubicBezTo>
                    <a:pt x="16390" y="6497"/>
                    <a:pt x="15974" y="6239"/>
                    <a:pt x="15500" y="6162"/>
                  </a:cubicBezTo>
                  <a:lnTo>
                    <a:pt x="12126" y="5613"/>
                  </a:lnTo>
                  <a:cubicBezTo>
                    <a:pt x="12119" y="5595"/>
                    <a:pt x="12109" y="5581"/>
                    <a:pt x="12100" y="5567"/>
                  </a:cubicBezTo>
                  <a:lnTo>
                    <a:pt x="12649" y="2202"/>
                  </a:lnTo>
                  <a:cubicBezTo>
                    <a:pt x="12727" y="1726"/>
                    <a:pt x="12615" y="1250"/>
                    <a:pt x="12334" y="859"/>
                  </a:cubicBezTo>
                  <a:cubicBezTo>
                    <a:pt x="12053" y="469"/>
                    <a:pt x="11637" y="211"/>
                    <a:pt x="11163" y="133"/>
                  </a:cubicBezTo>
                  <a:cubicBezTo>
                    <a:pt x="11065" y="118"/>
                    <a:pt x="10967" y="110"/>
                    <a:pt x="10870" y="110"/>
                  </a:cubicBezTo>
                  <a:cubicBezTo>
                    <a:pt x="10495" y="110"/>
                    <a:pt x="10131" y="226"/>
                    <a:pt x="9820" y="449"/>
                  </a:cubicBezTo>
                  <a:cubicBezTo>
                    <a:pt x="9430" y="731"/>
                    <a:pt x="9172" y="1145"/>
                    <a:pt x="9095" y="1621"/>
                  </a:cubicBezTo>
                  <a:lnTo>
                    <a:pt x="8573" y="4820"/>
                  </a:lnTo>
                  <a:lnTo>
                    <a:pt x="6901" y="4548"/>
                  </a:lnTo>
                  <a:lnTo>
                    <a:pt x="7143" y="3069"/>
                  </a:lnTo>
                  <a:cubicBezTo>
                    <a:pt x="7376" y="1631"/>
                    <a:pt x="6399" y="270"/>
                    <a:pt x="4960" y="34"/>
                  </a:cubicBezTo>
                  <a:cubicBezTo>
                    <a:pt x="4817" y="11"/>
                    <a:pt x="4675" y="0"/>
                    <a:pt x="4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0" name="Google Shape;4873;p41">
              <a:extLst>
                <a:ext uri="{FF2B5EF4-FFF2-40B4-BE49-F238E27FC236}">
                  <a16:creationId xmlns:a16="http://schemas.microsoft.com/office/drawing/2014/main" id="{5BBA512E-F3C4-4961-9A56-6EFE8520E680}"/>
                </a:ext>
              </a:extLst>
            </p:cNvPr>
            <p:cNvSpPr/>
            <p:nvPr/>
          </p:nvSpPr>
          <p:spPr>
            <a:xfrm>
              <a:off x="1054025" y="3826350"/>
              <a:ext cx="1203750" cy="1116025"/>
            </a:xfrm>
            <a:custGeom>
              <a:avLst/>
              <a:gdLst/>
              <a:ahLst/>
              <a:cxnLst/>
              <a:rect l="l" t="t" r="r" b="b"/>
              <a:pathLst>
                <a:path w="48150" h="44641" extrusionOk="0">
                  <a:moveTo>
                    <a:pt x="30540" y="798"/>
                  </a:moveTo>
                  <a:cubicBezTo>
                    <a:pt x="31258" y="1586"/>
                    <a:pt x="32248" y="1999"/>
                    <a:pt x="33251" y="1999"/>
                  </a:cubicBezTo>
                  <a:cubicBezTo>
                    <a:pt x="33892" y="1999"/>
                    <a:pt x="34537" y="1831"/>
                    <a:pt x="35122" y="1485"/>
                  </a:cubicBezTo>
                  <a:lnTo>
                    <a:pt x="47303" y="18414"/>
                  </a:lnTo>
                  <a:cubicBezTo>
                    <a:pt x="45966" y="19575"/>
                    <a:pt x="45647" y="21545"/>
                    <a:pt x="46545" y="23065"/>
                  </a:cubicBezTo>
                  <a:lnTo>
                    <a:pt x="17671" y="43840"/>
                  </a:lnTo>
                  <a:cubicBezTo>
                    <a:pt x="16956" y="43018"/>
                    <a:pt x="15937" y="42580"/>
                    <a:pt x="14896" y="42580"/>
                  </a:cubicBezTo>
                  <a:cubicBezTo>
                    <a:pt x="14246" y="42580"/>
                    <a:pt x="13587" y="42751"/>
                    <a:pt x="12988" y="43106"/>
                  </a:cubicBezTo>
                  <a:lnTo>
                    <a:pt x="809" y="26177"/>
                  </a:lnTo>
                  <a:cubicBezTo>
                    <a:pt x="1909" y="25248"/>
                    <a:pt x="2341" y="23800"/>
                    <a:pt x="1995" y="22462"/>
                  </a:cubicBezTo>
                  <a:cubicBezTo>
                    <a:pt x="1918" y="22162"/>
                    <a:pt x="1802" y="21868"/>
                    <a:pt x="1644" y="21588"/>
                  </a:cubicBezTo>
                  <a:lnTo>
                    <a:pt x="30540" y="798"/>
                  </a:lnTo>
                  <a:close/>
                  <a:moveTo>
                    <a:pt x="30598" y="1"/>
                  </a:moveTo>
                  <a:cubicBezTo>
                    <a:pt x="30530" y="1"/>
                    <a:pt x="30461" y="21"/>
                    <a:pt x="30402" y="65"/>
                  </a:cubicBezTo>
                  <a:lnTo>
                    <a:pt x="995" y="21221"/>
                  </a:lnTo>
                  <a:cubicBezTo>
                    <a:pt x="846" y="21327"/>
                    <a:pt x="810" y="21532"/>
                    <a:pt x="913" y="21685"/>
                  </a:cubicBezTo>
                  <a:cubicBezTo>
                    <a:pt x="1828" y="23041"/>
                    <a:pt x="1509" y="24855"/>
                    <a:pt x="151" y="25830"/>
                  </a:cubicBezTo>
                  <a:cubicBezTo>
                    <a:pt x="76" y="25881"/>
                    <a:pt x="26" y="25960"/>
                    <a:pt x="10" y="26051"/>
                  </a:cubicBezTo>
                  <a:cubicBezTo>
                    <a:pt x="0" y="26096"/>
                    <a:pt x="3" y="26145"/>
                    <a:pt x="15" y="26192"/>
                  </a:cubicBezTo>
                  <a:cubicBezTo>
                    <a:pt x="26" y="26233"/>
                    <a:pt x="43" y="26271"/>
                    <a:pt x="68" y="26304"/>
                  </a:cubicBezTo>
                  <a:lnTo>
                    <a:pt x="12626" y="43761"/>
                  </a:lnTo>
                  <a:cubicBezTo>
                    <a:pt x="12686" y="43847"/>
                    <a:pt x="12789" y="43887"/>
                    <a:pt x="12894" y="43887"/>
                  </a:cubicBezTo>
                  <a:cubicBezTo>
                    <a:pt x="12977" y="43887"/>
                    <a:pt x="13062" y="43862"/>
                    <a:pt x="13129" y="43814"/>
                  </a:cubicBezTo>
                  <a:cubicBezTo>
                    <a:pt x="13660" y="43433"/>
                    <a:pt x="14274" y="43249"/>
                    <a:pt x="14883" y="43249"/>
                  </a:cubicBezTo>
                  <a:cubicBezTo>
                    <a:pt x="15820" y="43249"/>
                    <a:pt x="16743" y="43683"/>
                    <a:pt x="17331" y="44499"/>
                  </a:cubicBezTo>
                  <a:cubicBezTo>
                    <a:pt x="17396" y="44592"/>
                    <a:pt x="17499" y="44641"/>
                    <a:pt x="17603" y="44641"/>
                  </a:cubicBezTo>
                  <a:cubicBezTo>
                    <a:pt x="17672" y="44641"/>
                    <a:pt x="17741" y="44620"/>
                    <a:pt x="17801" y="44577"/>
                  </a:cubicBezTo>
                  <a:lnTo>
                    <a:pt x="47201" y="23426"/>
                  </a:lnTo>
                  <a:cubicBezTo>
                    <a:pt x="47274" y="23373"/>
                    <a:pt x="47323" y="23294"/>
                    <a:pt x="47337" y="23206"/>
                  </a:cubicBezTo>
                  <a:cubicBezTo>
                    <a:pt x="47351" y="23115"/>
                    <a:pt x="47331" y="23026"/>
                    <a:pt x="47278" y="22953"/>
                  </a:cubicBezTo>
                  <a:cubicBezTo>
                    <a:pt x="46308" y="21608"/>
                    <a:pt x="46616" y="19721"/>
                    <a:pt x="47963" y="18751"/>
                  </a:cubicBezTo>
                  <a:cubicBezTo>
                    <a:pt x="48117" y="18642"/>
                    <a:pt x="48150" y="18429"/>
                    <a:pt x="48041" y="18281"/>
                  </a:cubicBezTo>
                  <a:lnTo>
                    <a:pt x="35484" y="827"/>
                  </a:lnTo>
                  <a:cubicBezTo>
                    <a:pt x="35419" y="735"/>
                    <a:pt x="35316" y="686"/>
                    <a:pt x="35210" y="686"/>
                  </a:cubicBezTo>
                  <a:cubicBezTo>
                    <a:pt x="35142" y="686"/>
                    <a:pt x="35073" y="707"/>
                    <a:pt x="35013" y="750"/>
                  </a:cubicBezTo>
                  <a:cubicBezTo>
                    <a:pt x="34478" y="1135"/>
                    <a:pt x="33864" y="1321"/>
                    <a:pt x="33255" y="1321"/>
                  </a:cubicBezTo>
                  <a:cubicBezTo>
                    <a:pt x="32352" y="1321"/>
                    <a:pt x="31463" y="911"/>
                    <a:pt x="30868" y="133"/>
                  </a:cubicBezTo>
                  <a:cubicBezTo>
                    <a:pt x="30801" y="47"/>
                    <a:pt x="30700" y="1"/>
                    <a:pt x="30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1" name="Google Shape;4874;p41">
              <a:extLst>
                <a:ext uri="{FF2B5EF4-FFF2-40B4-BE49-F238E27FC236}">
                  <a16:creationId xmlns:a16="http://schemas.microsoft.com/office/drawing/2014/main" id="{0780A0AF-7D4B-459C-A1E6-33DADC5759A4}"/>
                </a:ext>
              </a:extLst>
            </p:cNvPr>
            <p:cNvSpPr/>
            <p:nvPr/>
          </p:nvSpPr>
          <p:spPr>
            <a:xfrm>
              <a:off x="1491075" y="4450175"/>
              <a:ext cx="88225" cy="77775"/>
            </a:xfrm>
            <a:custGeom>
              <a:avLst/>
              <a:gdLst/>
              <a:ahLst/>
              <a:cxnLst/>
              <a:rect l="l" t="t" r="r" b="b"/>
              <a:pathLst>
                <a:path w="3529" h="3111" extrusionOk="0">
                  <a:moveTo>
                    <a:pt x="1763" y="1"/>
                  </a:moveTo>
                  <a:cubicBezTo>
                    <a:pt x="1449" y="1"/>
                    <a:pt x="1132" y="96"/>
                    <a:pt x="856" y="294"/>
                  </a:cubicBezTo>
                  <a:cubicBezTo>
                    <a:pt x="160" y="795"/>
                    <a:pt x="1" y="1765"/>
                    <a:pt x="502" y="2462"/>
                  </a:cubicBezTo>
                  <a:cubicBezTo>
                    <a:pt x="806" y="2885"/>
                    <a:pt x="1283" y="3110"/>
                    <a:pt x="1766" y="3110"/>
                  </a:cubicBezTo>
                  <a:cubicBezTo>
                    <a:pt x="2080" y="3110"/>
                    <a:pt x="2397" y="3015"/>
                    <a:pt x="2672" y="2817"/>
                  </a:cubicBezTo>
                  <a:cubicBezTo>
                    <a:pt x="3369" y="2316"/>
                    <a:pt x="3528" y="1344"/>
                    <a:pt x="3026" y="648"/>
                  </a:cubicBezTo>
                  <a:cubicBezTo>
                    <a:pt x="2722" y="226"/>
                    <a:pt x="2246" y="1"/>
                    <a:pt x="1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2" name="Google Shape;4875;p41">
              <a:extLst>
                <a:ext uri="{FF2B5EF4-FFF2-40B4-BE49-F238E27FC236}">
                  <a16:creationId xmlns:a16="http://schemas.microsoft.com/office/drawing/2014/main" id="{78451C07-8E2D-45B9-A8DE-5EC4FE008F0B}"/>
                </a:ext>
              </a:extLst>
            </p:cNvPr>
            <p:cNvSpPr/>
            <p:nvPr/>
          </p:nvSpPr>
          <p:spPr>
            <a:xfrm>
              <a:off x="1370825" y="4479825"/>
              <a:ext cx="175825" cy="149550"/>
            </a:xfrm>
            <a:custGeom>
              <a:avLst/>
              <a:gdLst/>
              <a:ahLst/>
              <a:cxnLst/>
              <a:rect l="l" t="t" r="r" b="b"/>
              <a:pathLst>
                <a:path w="7033" h="5982" extrusionOk="0">
                  <a:moveTo>
                    <a:pt x="6363" y="1"/>
                  </a:moveTo>
                  <a:cubicBezTo>
                    <a:pt x="6318" y="1"/>
                    <a:pt x="6272" y="6"/>
                    <a:pt x="6224" y="19"/>
                  </a:cubicBezTo>
                  <a:lnTo>
                    <a:pt x="500" y="1560"/>
                  </a:lnTo>
                  <a:cubicBezTo>
                    <a:pt x="147" y="1654"/>
                    <a:pt x="1" y="2071"/>
                    <a:pt x="212" y="2368"/>
                  </a:cubicBezTo>
                  <a:lnTo>
                    <a:pt x="2655" y="5765"/>
                  </a:lnTo>
                  <a:cubicBezTo>
                    <a:pt x="2760" y="5910"/>
                    <a:pt x="2919" y="5982"/>
                    <a:pt x="3079" y="5982"/>
                  </a:cubicBezTo>
                  <a:cubicBezTo>
                    <a:pt x="3245" y="5982"/>
                    <a:pt x="3411" y="5903"/>
                    <a:pt x="3514" y="5748"/>
                  </a:cubicBezTo>
                  <a:lnTo>
                    <a:pt x="6794" y="810"/>
                  </a:lnTo>
                  <a:cubicBezTo>
                    <a:pt x="7032" y="453"/>
                    <a:pt x="6758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3" name="Google Shape;4876;p41">
              <a:extLst>
                <a:ext uri="{FF2B5EF4-FFF2-40B4-BE49-F238E27FC236}">
                  <a16:creationId xmlns:a16="http://schemas.microsoft.com/office/drawing/2014/main" id="{E5A0FFBB-6B11-4105-9B55-EF68BDF638F4}"/>
                </a:ext>
              </a:extLst>
            </p:cNvPr>
            <p:cNvSpPr/>
            <p:nvPr/>
          </p:nvSpPr>
          <p:spPr>
            <a:xfrm>
              <a:off x="1544800" y="4391425"/>
              <a:ext cx="124075" cy="92125"/>
            </a:xfrm>
            <a:custGeom>
              <a:avLst/>
              <a:gdLst/>
              <a:ahLst/>
              <a:cxnLst/>
              <a:rect l="l" t="t" r="r" b="b"/>
              <a:pathLst>
                <a:path w="4963" h="3685" extrusionOk="0">
                  <a:moveTo>
                    <a:pt x="4618" y="1"/>
                  </a:moveTo>
                  <a:cubicBezTo>
                    <a:pt x="4557" y="1"/>
                    <a:pt x="4494" y="19"/>
                    <a:pt x="4440" y="58"/>
                  </a:cubicBezTo>
                  <a:lnTo>
                    <a:pt x="167" y="3134"/>
                  </a:lnTo>
                  <a:cubicBezTo>
                    <a:pt x="30" y="3231"/>
                    <a:pt x="0" y="3420"/>
                    <a:pt x="96" y="3557"/>
                  </a:cubicBezTo>
                  <a:cubicBezTo>
                    <a:pt x="156" y="3640"/>
                    <a:pt x="250" y="3685"/>
                    <a:pt x="345" y="3685"/>
                  </a:cubicBezTo>
                  <a:cubicBezTo>
                    <a:pt x="406" y="3685"/>
                    <a:pt x="467" y="3666"/>
                    <a:pt x="521" y="3628"/>
                  </a:cubicBezTo>
                  <a:lnTo>
                    <a:pt x="4796" y="552"/>
                  </a:lnTo>
                  <a:cubicBezTo>
                    <a:pt x="4932" y="455"/>
                    <a:pt x="4962" y="266"/>
                    <a:pt x="4866" y="130"/>
                  </a:cubicBezTo>
                  <a:lnTo>
                    <a:pt x="4866" y="127"/>
                  </a:lnTo>
                  <a:cubicBezTo>
                    <a:pt x="4806" y="44"/>
                    <a:pt x="4713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4" name="Google Shape;4877;p41">
              <a:extLst>
                <a:ext uri="{FF2B5EF4-FFF2-40B4-BE49-F238E27FC236}">
                  <a16:creationId xmlns:a16="http://schemas.microsoft.com/office/drawing/2014/main" id="{A2D438FA-1AC8-45C7-99E8-6A9A9C8D58D5}"/>
                </a:ext>
              </a:extLst>
            </p:cNvPr>
            <p:cNvSpPr/>
            <p:nvPr/>
          </p:nvSpPr>
          <p:spPr>
            <a:xfrm>
              <a:off x="1981575" y="3816275"/>
              <a:ext cx="417525" cy="368150"/>
            </a:xfrm>
            <a:custGeom>
              <a:avLst/>
              <a:gdLst/>
              <a:ahLst/>
              <a:cxnLst/>
              <a:rect l="l" t="t" r="r" b="b"/>
              <a:pathLst>
                <a:path w="16701" h="14726" extrusionOk="0">
                  <a:moveTo>
                    <a:pt x="8955" y="3652"/>
                  </a:moveTo>
                  <a:lnTo>
                    <a:pt x="12061" y="7968"/>
                  </a:lnTo>
                  <a:lnTo>
                    <a:pt x="7744" y="11074"/>
                  </a:lnTo>
                  <a:lnTo>
                    <a:pt x="4640" y="6757"/>
                  </a:lnTo>
                  <a:lnTo>
                    <a:pt x="8955" y="3652"/>
                  </a:lnTo>
                  <a:close/>
                  <a:moveTo>
                    <a:pt x="8345" y="0"/>
                  </a:moveTo>
                  <a:cubicBezTo>
                    <a:pt x="6856" y="0"/>
                    <a:pt x="5353" y="451"/>
                    <a:pt x="4051" y="1386"/>
                  </a:cubicBezTo>
                  <a:cubicBezTo>
                    <a:pt x="750" y="3760"/>
                    <a:pt x="0" y="8362"/>
                    <a:pt x="2374" y="11663"/>
                  </a:cubicBezTo>
                  <a:cubicBezTo>
                    <a:pt x="3812" y="13662"/>
                    <a:pt x="6067" y="14725"/>
                    <a:pt x="8356" y="14725"/>
                  </a:cubicBezTo>
                  <a:cubicBezTo>
                    <a:pt x="9845" y="14725"/>
                    <a:pt x="11349" y="14275"/>
                    <a:pt x="12650" y="13340"/>
                  </a:cubicBezTo>
                  <a:cubicBezTo>
                    <a:pt x="15949" y="10963"/>
                    <a:pt x="16700" y="6363"/>
                    <a:pt x="14327" y="3063"/>
                  </a:cubicBezTo>
                  <a:cubicBezTo>
                    <a:pt x="12889" y="1064"/>
                    <a:pt x="10634" y="0"/>
                    <a:pt x="8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5" name="Google Shape;4878;p41">
              <a:extLst>
                <a:ext uri="{FF2B5EF4-FFF2-40B4-BE49-F238E27FC236}">
                  <a16:creationId xmlns:a16="http://schemas.microsoft.com/office/drawing/2014/main" id="{1AC1BAC8-3844-4DD0-8526-A7477C412D25}"/>
                </a:ext>
              </a:extLst>
            </p:cNvPr>
            <p:cNvSpPr/>
            <p:nvPr/>
          </p:nvSpPr>
          <p:spPr>
            <a:xfrm>
              <a:off x="2016675" y="3837800"/>
              <a:ext cx="358025" cy="325050"/>
            </a:xfrm>
            <a:custGeom>
              <a:avLst/>
              <a:gdLst/>
              <a:ahLst/>
              <a:cxnLst/>
              <a:rect l="l" t="t" r="r" b="b"/>
              <a:pathLst>
                <a:path w="14321" h="13002" extrusionOk="0">
                  <a:moveTo>
                    <a:pt x="6938" y="676"/>
                  </a:moveTo>
                  <a:cubicBezTo>
                    <a:pt x="8751" y="676"/>
                    <a:pt x="10539" y="1517"/>
                    <a:pt x="11676" y="3098"/>
                  </a:cubicBezTo>
                  <a:cubicBezTo>
                    <a:pt x="12109" y="3700"/>
                    <a:pt x="12410" y="4358"/>
                    <a:pt x="12586" y="5036"/>
                  </a:cubicBezTo>
                  <a:cubicBezTo>
                    <a:pt x="13170" y="7297"/>
                    <a:pt x="12355" y="9790"/>
                    <a:pt x="10349" y="11232"/>
                  </a:cubicBezTo>
                  <a:cubicBezTo>
                    <a:pt x="9321" y="11970"/>
                    <a:pt x="8131" y="12326"/>
                    <a:pt x="6952" y="12326"/>
                  </a:cubicBezTo>
                  <a:cubicBezTo>
                    <a:pt x="5139" y="12326"/>
                    <a:pt x="3351" y="11485"/>
                    <a:pt x="2215" y="9904"/>
                  </a:cubicBezTo>
                  <a:cubicBezTo>
                    <a:pt x="339" y="7293"/>
                    <a:pt x="934" y="3648"/>
                    <a:pt x="3543" y="1771"/>
                  </a:cubicBezTo>
                  <a:cubicBezTo>
                    <a:pt x="4570" y="1032"/>
                    <a:pt x="5760" y="676"/>
                    <a:pt x="6938" y="676"/>
                  </a:cubicBezTo>
                  <a:close/>
                  <a:moveTo>
                    <a:pt x="6939" y="0"/>
                  </a:moveTo>
                  <a:cubicBezTo>
                    <a:pt x="5623" y="0"/>
                    <a:pt x="4296" y="397"/>
                    <a:pt x="3150" y="1222"/>
                  </a:cubicBezTo>
                  <a:cubicBezTo>
                    <a:pt x="911" y="2833"/>
                    <a:pt x="1" y="5613"/>
                    <a:pt x="653" y="8136"/>
                  </a:cubicBezTo>
                  <a:cubicBezTo>
                    <a:pt x="848" y="8894"/>
                    <a:pt x="1185" y="9628"/>
                    <a:pt x="1668" y="10299"/>
                  </a:cubicBezTo>
                  <a:cubicBezTo>
                    <a:pt x="2938" y="12063"/>
                    <a:pt x="4933" y="13002"/>
                    <a:pt x="6956" y="13002"/>
                  </a:cubicBezTo>
                  <a:cubicBezTo>
                    <a:pt x="8272" y="13002"/>
                    <a:pt x="9599" y="12605"/>
                    <a:pt x="10746" y="11779"/>
                  </a:cubicBezTo>
                  <a:cubicBezTo>
                    <a:pt x="13657" y="9685"/>
                    <a:pt x="14320" y="5612"/>
                    <a:pt x="12228" y="2704"/>
                  </a:cubicBezTo>
                  <a:cubicBezTo>
                    <a:pt x="10959" y="940"/>
                    <a:pt x="8963" y="0"/>
                    <a:pt x="6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6" name="Google Shape;4879;p41">
              <a:extLst>
                <a:ext uri="{FF2B5EF4-FFF2-40B4-BE49-F238E27FC236}">
                  <a16:creationId xmlns:a16="http://schemas.microsoft.com/office/drawing/2014/main" id="{DCCF9BFF-D8A4-456A-9C46-3F66C4BAAF38}"/>
                </a:ext>
              </a:extLst>
            </p:cNvPr>
            <p:cNvSpPr/>
            <p:nvPr/>
          </p:nvSpPr>
          <p:spPr>
            <a:xfrm>
              <a:off x="2075800" y="3885825"/>
              <a:ext cx="229075" cy="229050"/>
            </a:xfrm>
            <a:custGeom>
              <a:avLst/>
              <a:gdLst/>
              <a:ahLst/>
              <a:cxnLst/>
              <a:rect l="l" t="t" r="r" b="b"/>
              <a:pathLst>
                <a:path w="9163" h="9162" extrusionOk="0">
                  <a:moveTo>
                    <a:pt x="5186" y="870"/>
                  </a:moveTo>
                  <a:lnTo>
                    <a:pt x="8292" y="5186"/>
                  </a:lnTo>
                  <a:lnTo>
                    <a:pt x="3975" y="8292"/>
                  </a:lnTo>
                  <a:lnTo>
                    <a:pt x="871" y="3975"/>
                  </a:lnTo>
                  <a:lnTo>
                    <a:pt x="5186" y="870"/>
                  </a:lnTo>
                  <a:close/>
                  <a:moveTo>
                    <a:pt x="5328" y="0"/>
                  </a:moveTo>
                  <a:lnTo>
                    <a:pt x="1" y="3834"/>
                  </a:lnTo>
                  <a:lnTo>
                    <a:pt x="3835" y="9162"/>
                  </a:lnTo>
                  <a:lnTo>
                    <a:pt x="9162" y="5328"/>
                  </a:lnTo>
                  <a:lnTo>
                    <a:pt x="5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7" name="Google Shape;4880;p41">
              <a:extLst>
                <a:ext uri="{FF2B5EF4-FFF2-40B4-BE49-F238E27FC236}">
                  <a16:creationId xmlns:a16="http://schemas.microsoft.com/office/drawing/2014/main" id="{2159CBEE-1E10-4554-B497-F4E768F9B22C}"/>
                </a:ext>
              </a:extLst>
            </p:cNvPr>
            <p:cNvSpPr/>
            <p:nvPr/>
          </p:nvSpPr>
          <p:spPr>
            <a:xfrm>
              <a:off x="1995825" y="3902900"/>
              <a:ext cx="377300" cy="281475"/>
            </a:xfrm>
            <a:custGeom>
              <a:avLst/>
              <a:gdLst/>
              <a:ahLst/>
              <a:cxnLst/>
              <a:rect l="l" t="t" r="r" b="b"/>
              <a:pathLst>
                <a:path w="15092" h="11259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" y="2459"/>
                    <a:pt x="7" y="5699"/>
                    <a:pt x="1802" y="8196"/>
                  </a:cubicBezTo>
                  <a:cubicBezTo>
                    <a:pt x="3240" y="10195"/>
                    <a:pt x="5496" y="11259"/>
                    <a:pt x="7785" y="11259"/>
                  </a:cubicBezTo>
                  <a:cubicBezTo>
                    <a:pt x="9274" y="11259"/>
                    <a:pt x="10777" y="10809"/>
                    <a:pt x="12079" y="9873"/>
                  </a:cubicBezTo>
                  <a:cubicBezTo>
                    <a:pt x="13847" y="8602"/>
                    <a:pt x="14875" y="6691"/>
                    <a:pt x="15091" y="4685"/>
                  </a:cubicBezTo>
                  <a:lnTo>
                    <a:pt x="15091" y="4685"/>
                  </a:lnTo>
                  <a:cubicBezTo>
                    <a:pt x="14598" y="5476"/>
                    <a:pt x="13949" y="6187"/>
                    <a:pt x="13146" y="6764"/>
                  </a:cubicBezTo>
                  <a:cubicBezTo>
                    <a:pt x="11845" y="7701"/>
                    <a:pt x="10342" y="8151"/>
                    <a:pt x="8852" y="8151"/>
                  </a:cubicBezTo>
                  <a:cubicBezTo>
                    <a:pt x="6564" y="8151"/>
                    <a:pt x="4309" y="7088"/>
                    <a:pt x="2870" y="5088"/>
                  </a:cubicBezTo>
                  <a:cubicBezTo>
                    <a:pt x="1767" y="3554"/>
                    <a:pt x="1347" y="174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8" name="Google Shape;4881;p41">
              <a:extLst>
                <a:ext uri="{FF2B5EF4-FFF2-40B4-BE49-F238E27FC236}">
                  <a16:creationId xmlns:a16="http://schemas.microsoft.com/office/drawing/2014/main" id="{D5509FEF-FA55-43EA-A57F-EA02E4FE051F}"/>
                </a:ext>
              </a:extLst>
            </p:cNvPr>
            <p:cNvSpPr/>
            <p:nvPr/>
          </p:nvSpPr>
          <p:spPr>
            <a:xfrm>
              <a:off x="990950" y="43925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9" name="Google Shape;4882;p41">
              <a:extLst>
                <a:ext uri="{FF2B5EF4-FFF2-40B4-BE49-F238E27FC236}">
                  <a16:creationId xmlns:a16="http://schemas.microsoft.com/office/drawing/2014/main" id="{69BBA38C-39DE-4404-8651-E95485910FE7}"/>
                </a:ext>
              </a:extLst>
            </p:cNvPr>
            <p:cNvSpPr/>
            <p:nvPr/>
          </p:nvSpPr>
          <p:spPr>
            <a:xfrm>
              <a:off x="1005225" y="440682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5" y="1"/>
                  </a:moveTo>
                  <a:lnTo>
                    <a:pt x="0" y="1261"/>
                  </a:lnTo>
                  <a:lnTo>
                    <a:pt x="1260" y="1467"/>
                  </a:lnTo>
                  <a:lnTo>
                    <a:pt x="1466" y="20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0" name="Google Shape;4883;p41">
              <a:extLst>
                <a:ext uri="{FF2B5EF4-FFF2-40B4-BE49-F238E27FC236}">
                  <a16:creationId xmlns:a16="http://schemas.microsoft.com/office/drawing/2014/main" id="{FC6D0C89-F77B-4169-9869-259FDDB64D68}"/>
                </a:ext>
              </a:extLst>
            </p:cNvPr>
            <p:cNvSpPr/>
            <p:nvPr/>
          </p:nvSpPr>
          <p:spPr>
            <a:xfrm>
              <a:off x="1385300" y="49463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7" y="36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1" name="Google Shape;4884;p41">
              <a:extLst>
                <a:ext uri="{FF2B5EF4-FFF2-40B4-BE49-F238E27FC236}">
                  <a16:creationId xmlns:a16="http://schemas.microsoft.com/office/drawing/2014/main" id="{B253132A-398F-46DB-9849-AD42E686D79E}"/>
                </a:ext>
              </a:extLst>
            </p:cNvPr>
            <p:cNvSpPr/>
            <p:nvPr/>
          </p:nvSpPr>
          <p:spPr>
            <a:xfrm>
              <a:off x="1399600" y="49606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6" y="0"/>
                  </a:moveTo>
                  <a:lnTo>
                    <a:pt x="1" y="1260"/>
                  </a:lnTo>
                  <a:lnTo>
                    <a:pt x="1261" y="1466"/>
                  </a:lnTo>
                  <a:lnTo>
                    <a:pt x="1467" y="20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2" name="Google Shape;4885;p41">
              <a:extLst>
                <a:ext uri="{FF2B5EF4-FFF2-40B4-BE49-F238E27FC236}">
                  <a16:creationId xmlns:a16="http://schemas.microsoft.com/office/drawing/2014/main" id="{E4C715AC-0A41-437F-94E0-9BFBAF11AA7D}"/>
                </a:ext>
              </a:extLst>
            </p:cNvPr>
            <p:cNvSpPr/>
            <p:nvPr/>
          </p:nvSpPr>
          <p:spPr>
            <a:xfrm>
              <a:off x="1856425" y="3776275"/>
              <a:ext cx="65150" cy="65175"/>
            </a:xfrm>
            <a:custGeom>
              <a:avLst/>
              <a:gdLst/>
              <a:ahLst/>
              <a:cxnLst/>
              <a:rect l="l" t="t" r="r" b="b"/>
              <a:pathLst>
                <a:path w="2606" h="2607" extrusionOk="0">
                  <a:moveTo>
                    <a:pt x="366" y="1"/>
                  </a:moveTo>
                  <a:lnTo>
                    <a:pt x="0" y="2241"/>
                  </a:lnTo>
                  <a:lnTo>
                    <a:pt x="2240" y="2607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3" name="Google Shape;4886;p41">
              <a:extLst>
                <a:ext uri="{FF2B5EF4-FFF2-40B4-BE49-F238E27FC236}">
                  <a16:creationId xmlns:a16="http://schemas.microsoft.com/office/drawing/2014/main" id="{F6B8D0EA-96D5-4AB1-9CAC-76923695DF2F}"/>
                </a:ext>
              </a:extLst>
            </p:cNvPr>
            <p:cNvSpPr/>
            <p:nvPr/>
          </p:nvSpPr>
          <p:spPr>
            <a:xfrm>
              <a:off x="1870675" y="37905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5" y="0"/>
                  </a:moveTo>
                  <a:lnTo>
                    <a:pt x="1" y="1262"/>
                  </a:lnTo>
                  <a:lnTo>
                    <a:pt x="1260" y="1467"/>
                  </a:lnTo>
                  <a:lnTo>
                    <a:pt x="1467" y="20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4" name="Google Shape;4887;p41">
              <a:extLst>
                <a:ext uri="{FF2B5EF4-FFF2-40B4-BE49-F238E27FC236}">
                  <a16:creationId xmlns:a16="http://schemas.microsoft.com/office/drawing/2014/main" id="{4B6B36D3-1886-4AA3-A051-7EA72BA2FF93}"/>
                </a:ext>
              </a:extLst>
            </p:cNvPr>
            <p:cNvSpPr/>
            <p:nvPr/>
          </p:nvSpPr>
          <p:spPr>
            <a:xfrm>
              <a:off x="2265025" y="434437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6" y="1"/>
                  </a:moveTo>
                  <a:lnTo>
                    <a:pt x="1" y="1261"/>
                  </a:lnTo>
                  <a:lnTo>
                    <a:pt x="1261" y="1467"/>
                  </a:lnTo>
                  <a:lnTo>
                    <a:pt x="1467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45" name="Google Shape;4842;p41">
            <a:extLst>
              <a:ext uri="{FF2B5EF4-FFF2-40B4-BE49-F238E27FC236}">
                <a16:creationId xmlns:a16="http://schemas.microsoft.com/office/drawing/2014/main" id="{3F9C145E-6AE7-4D5C-AFF8-4C2D6C47DF1D}"/>
              </a:ext>
            </a:extLst>
          </p:cNvPr>
          <p:cNvGrpSpPr/>
          <p:nvPr/>
        </p:nvGrpSpPr>
        <p:grpSpPr>
          <a:xfrm rot="19133235">
            <a:off x="-13916" y="6064644"/>
            <a:ext cx="800143" cy="785411"/>
            <a:chOff x="493900" y="2994525"/>
            <a:chExt cx="2119975" cy="2090650"/>
          </a:xfrm>
        </p:grpSpPr>
        <p:sp>
          <p:nvSpPr>
            <p:cNvPr id="146" name="Google Shape;4843;p41">
              <a:extLst>
                <a:ext uri="{FF2B5EF4-FFF2-40B4-BE49-F238E27FC236}">
                  <a16:creationId xmlns:a16="http://schemas.microsoft.com/office/drawing/2014/main" id="{75CFE9F1-C000-4E14-AAB4-DCE267173BD9}"/>
                </a:ext>
              </a:extLst>
            </p:cNvPr>
            <p:cNvSpPr/>
            <p:nvPr/>
          </p:nvSpPr>
          <p:spPr>
            <a:xfrm>
              <a:off x="493900" y="3072250"/>
              <a:ext cx="1429000" cy="1669550"/>
            </a:xfrm>
            <a:custGeom>
              <a:avLst/>
              <a:gdLst/>
              <a:ahLst/>
              <a:cxnLst/>
              <a:rect l="l" t="t" r="r" b="b"/>
              <a:pathLst>
                <a:path w="57160" h="66782" extrusionOk="0">
                  <a:moveTo>
                    <a:pt x="28075" y="0"/>
                  </a:moveTo>
                  <a:lnTo>
                    <a:pt x="1" y="50665"/>
                  </a:lnTo>
                  <a:lnTo>
                    <a:pt x="29086" y="66782"/>
                  </a:lnTo>
                  <a:lnTo>
                    <a:pt x="57160" y="16117"/>
                  </a:lnTo>
                  <a:lnTo>
                    <a:pt x="280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7" name="Google Shape;4844;p41">
              <a:extLst>
                <a:ext uri="{FF2B5EF4-FFF2-40B4-BE49-F238E27FC236}">
                  <a16:creationId xmlns:a16="http://schemas.microsoft.com/office/drawing/2014/main" id="{2F11A539-398C-4EE0-9252-CA6C1BBF78EA}"/>
                </a:ext>
              </a:extLst>
            </p:cNvPr>
            <p:cNvSpPr/>
            <p:nvPr/>
          </p:nvSpPr>
          <p:spPr>
            <a:xfrm>
              <a:off x="1192475" y="2994525"/>
              <a:ext cx="733525" cy="558300"/>
            </a:xfrm>
            <a:custGeom>
              <a:avLst/>
              <a:gdLst/>
              <a:ahLst/>
              <a:cxnLst/>
              <a:rect l="l" t="t" r="r" b="b"/>
              <a:pathLst>
                <a:path w="29341" h="22332" extrusionOk="0">
                  <a:moveTo>
                    <a:pt x="11271" y="1"/>
                  </a:moveTo>
                  <a:lnTo>
                    <a:pt x="0" y="3035"/>
                  </a:lnTo>
                  <a:lnTo>
                    <a:pt x="3398" y="14201"/>
                  </a:lnTo>
                  <a:lnTo>
                    <a:pt x="18070" y="22332"/>
                  </a:lnTo>
                  <a:lnTo>
                    <a:pt x="29340" y="19295"/>
                  </a:lnTo>
                  <a:lnTo>
                    <a:pt x="25940" y="8130"/>
                  </a:lnTo>
                  <a:lnTo>
                    <a:pt x="11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8" name="Google Shape;4845;p41">
              <a:extLst>
                <a:ext uri="{FF2B5EF4-FFF2-40B4-BE49-F238E27FC236}">
                  <a16:creationId xmlns:a16="http://schemas.microsoft.com/office/drawing/2014/main" id="{897907B9-CA2B-47E4-9F1B-609A4F54A1A9}"/>
                </a:ext>
              </a:extLst>
            </p:cNvPr>
            <p:cNvSpPr/>
            <p:nvPr/>
          </p:nvSpPr>
          <p:spPr>
            <a:xfrm>
              <a:off x="1192475" y="3070375"/>
              <a:ext cx="733525" cy="482450"/>
            </a:xfrm>
            <a:custGeom>
              <a:avLst/>
              <a:gdLst/>
              <a:ahLst/>
              <a:cxnLst/>
              <a:rect l="l" t="t" r="r" b="b"/>
              <a:pathLst>
                <a:path w="29341" h="19298" extrusionOk="0">
                  <a:moveTo>
                    <a:pt x="0" y="1"/>
                  </a:moveTo>
                  <a:lnTo>
                    <a:pt x="3398" y="11167"/>
                  </a:lnTo>
                  <a:lnTo>
                    <a:pt x="18070" y="19298"/>
                  </a:lnTo>
                  <a:lnTo>
                    <a:pt x="29340" y="16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9" name="Google Shape;4846;p41">
              <a:extLst>
                <a:ext uri="{FF2B5EF4-FFF2-40B4-BE49-F238E27FC236}">
                  <a16:creationId xmlns:a16="http://schemas.microsoft.com/office/drawing/2014/main" id="{04F2A23F-BB07-4329-98EA-821994E3AD4D}"/>
                </a:ext>
              </a:extLst>
            </p:cNvPr>
            <p:cNvSpPr/>
            <p:nvPr/>
          </p:nvSpPr>
          <p:spPr>
            <a:xfrm>
              <a:off x="1262375" y="3167950"/>
              <a:ext cx="495325" cy="384875"/>
            </a:xfrm>
            <a:custGeom>
              <a:avLst/>
              <a:gdLst/>
              <a:ahLst/>
              <a:cxnLst/>
              <a:rect l="l" t="t" r="r" b="b"/>
              <a:pathLst>
                <a:path w="19813" h="15395" extrusionOk="0">
                  <a:moveTo>
                    <a:pt x="8670" y="1"/>
                  </a:moveTo>
                  <a:cubicBezTo>
                    <a:pt x="5253" y="1"/>
                    <a:pt x="1935" y="1798"/>
                    <a:pt x="147" y="4991"/>
                  </a:cubicBezTo>
                  <a:cubicBezTo>
                    <a:pt x="92" y="5088"/>
                    <a:pt x="51" y="5186"/>
                    <a:pt x="0" y="5283"/>
                  </a:cubicBezTo>
                  <a:lnTo>
                    <a:pt x="605" y="7264"/>
                  </a:lnTo>
                  <a:lnTo>
                    <a:pt x="15274" y="15395"/>
                  </a:lnTo>
                  <a:lnTo>
                    <a:pt x="16916" y="14952"/>
                  </a:lnTo>
                  <a:cubicBezTo>
                    <a:pt x="17003" y="14814"/>
                    <a:pt x="17096" y="14681"/>
                    <a:pt x="17176" y="14536"/>
                  </a:cubicBezTo>
                  <a:cubicBezTo>
                    <a:pt x="19812" y="9834"/>
                    <a:pt x="18137" y="3885"/>
                    <a:pt x="13434" y="1249"/>
                  </a:cubicBezTo>
                  <a:cubicBezTo>
                    <a:pt x="11925" y="403"/>
                    <a:pt x="10286" y="1"/>
                    <a:pt x="86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0" name="Google Shape;4847;p41">
              <a:extLst>
                <a:ext uri="{FF2B5EF4-FFF2-40B4-BE49-F238E27FC236}">
                  <a16:creationId xmlns:a16="http://schemas.microsoft.com/office/drawing/2014/main" id="{295DBFF0-ABCC-4998-A1F5-246A765101E2}"/>
                </a:ext>
              </a:extLst>
            </p:cNvPr>
            <p:cNvSpPr/>
            <p:nvPr/>
          </p:nvSpPr>
          <p:spPr>
            <a:xfrm>
              <a:off x="632350" y="3395650"/>
              <a:ext cx="1053350" cy="1199850"/>
            </a:xfrm>
            <a:custGeom>
              <a:avLst/>
              <a:gdLst/>
              <a:ahLst/>
              <a:cxnLst/>
              <a:rect l="l" t="t" r="r" b="b"/>
              <a:pathLst>
                <a:path w="42134" h="47994" extrusionOk="0">
                  <a:moveTo>
                    <a:pt x="22021" y="1"/>
                  </a:moveTo>
                  <a:cubicBezTo>
                    <a:pt x="21411" y="1103"/>
                    <a:pt x="20270" y="1723"/>
                    <a:pt x="19094" y="1723"/>
                  </a:cubicBezTo>
                  <a:cubicBezTo>
                    <a:pt x="18575" y="1723"/>
                    <a:pt x="18049" y="1602"/>
                    <a:pt x="17559" y="1349"/>
                  </a:cubicBezTo>
                  <a:lnTo>
                    <a:pt x="1" y="33037"/>
                  </a:lnTo>
                  <a:cubicBezTo>
                    <a:pt x="1552" y="33955"/>
                    <a:pt x="2102" y="35948"/>
                    <a:pt x="1222" y="37534"/>
                  </a:cubicBezTo>
                  <a:cubicBezTo>
                    <a:pt x="1215" y="37547"/>
                    <a:pt x="1208" y="37556"/>
                    <a:pt x="1201" y="37569"/>
                  </a:cubicBezTo>
                  <a:lnTo>
                    <a:pt x="20010" y="47994"/>
                  </a:lnTo>
                  <a:cubicBezTo>
                    <a:pt x="20017" y="47981"/>
                    <a:pt x="20020" y="47971"/>
                    <a:pt x="20028" y="47958"/>
                  </a:cubicBezTo>
                  <a:cubicBezTo>
                    <a:pt x="20638" y="46855"/>
                    <a:pt x="21781" y="46232"/>
                    <a:pt x="22959" y="46232"/>
                  </a:cubicBezTo>
                  <a:cubicBezTo>
                    <a:pt x="23508" y="46232"/>
                    <a:pt x="24064" y="46368"/>
                    <a:pt x="24578" y="46652"/>
                  </a:cubicBezTo>
                  <a:lnTo>
                    <a:pt x="42134" y="14974"/>
                  </a:lnTo>
                  <a:cubicBezTo>
                    <a:pt x="40516" y="14078"/>
                    <a:pt x="39932" y="12040"/>
                    <a:pt x="40828" y="10423"/>
                  </a:cubicBezTo>
                  <a:lnTo>
                    <a:pt x="220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1" name="Google Shape;4848;p41">
              <a:extLst>
                <a:ext uri="{FF2B5EF4-FFF2-40B4-BE49-F238E27FC236}">
                  <a16:creationId xmlns:a16="http://schemas.microsoft.com/office/drawing/2014/main" id="{4C213734-3ED9-45CA-8E1A-7402B570644A}"/>
                </a:ext>
              </a:extLst>
            </p:cNvPr>
            <p:cNvSpPr/>
            <p:nvPr/>
          </p:nvSpPr>
          <p:spPr>
            <a:xfrm>
              <a:off x="934925" y="3677375"/>
              <a:ext cx="533675" cy="660600"/>
            </a:xfrm>
            <a:custGeom>
              <a:avLst/>
              <a:gdLst/>
              <a:ahLst/>
              <a:cxnLst/>
              <a:rect l="l" t="t" r="r" b="b"/>
              <a:pathLst>
                <a:path w="21347" h="26424" extrusionOk="0">
                  <a:moveTo>
                    <a:pt x="5254" y="6562"/>
                  </a:moveTo>
                  <a:cubicBezTo>
                    <a:pt x="5276" y="6562"/>
                    <a:pt x="5297" y="6568"/>
                    <a:pt x="5316" y="6578"/>
                  </a:cubicBezTo>
                  <a:cubicBezTo>
                    <a:pt x="5349" y="6597"/>
                    <a:pt x="5370" y="6623"/>
                    <a:pt x="5381" y="6657"/>
                  </a:cubicBezTo>
                  <a:lnTo>
                    <a:pt x="5416" y="6785"/>
                  </a:lnTo>
                  <a:lnTo>
                    <a:pt x="5292" y="6821"/>
                  </a:lnTo>
                  <a:cubicBezTo>
                    <a:pt x="5277" y="6825"/>
                    <a:pt x="5264" y="6828"/>
                    <a:pt x="5251" y="6828"/>
                  </a:cubicBezTo>
                  <a:cubicBezTo>
                    <a:pt x="5230" y="6828"/>
                    <a:pt x="5209" y="6821"/>
                    <a:pt x="5187" y="6809"/>
                  </a:cubicBezTo>
                  <a:cubicBezTo>
                    <a:pt x="5154" y="6792"/>
                    <a:pt x="5135" y="6766"/>
                    <a:pt x="5125" y="6730"/>
                  </a:cubicBezTo>
                  <a:cubicBezTo>
                    <a:pt x="5105" y="6661"/>
                    <a:pt x="5147" y="6585"/>
                    <a:pt x="5214" y="6568"/>
                  </a:cubicBezTo>
                  <a:cubicBezTo>
                    <a:pt x="5228" y="6564"/>
                    <a:pt x="5241" y="6562"/>
                    <a:pt x="5254" y="6562"/>
                  </a:cubicBezTo>
                  <a:close/>
                  <a:moveTo>
                    <a:pt x="17037" y="13093"/>
                  </a:moveTo>
                  <a:cubicBezTo>
                    <a:pt x="17059" y="13093"/>
                    <a:pt x="17080" y="13098"/>
                    <a:pt x="17102" y="13110"/>
                  </a:cubicBezTo>
                  <a:cubicBezTo>
                    <a:pt x="17133" y="13128"/>
                    <a:pt x="17155" y="13155"/>
                    <a:pt x="17163" y="13188"/>
                  </a:cubicBezTo>
                  <a:cubicBezTo>
                    <a:pt x="17173" y="13223"/>
                    <a:pt x="17169" y="13257"/>
                    <a:pt x="17152" y="13289"/>
                  </a:cubicBezTo>
                  <a:cubicBezTo>
                    <a:pt x="17133" y="13322"/>
                    <a:pt x="17107" y="13343"/>
                    <a:pt x="17073" y="13353"/>
                  </a:cubicBezTo>
                  <a:cubicBezTo>
                    <a:pt x="17059" y="13358"/>
                    <a:pt x="17046" y="13360"/>
                    <a:pt x="17034" y="13360"/>
                  </a:cubicBezTo>
                  <a:cubicBezTo>
                    <a:pt x="17012" y="13360"/>
                    <a:pt x="16992" y="13354"/>
                    <a:pt x="16973" y="13343"/>
                  </a:cubicBezTo>
                  <a:cubicBezTo>
                    <a:pt x="16951" y="13323"/>
                    <a:pt x="16919" y="13299"/>
                    <a:pt x="16909" y="13263"/>
                  </a:cubicBezTo>
                  <a:lnTo>
                    <a:pt x="16872" y="13135"/>
                  </a:lnTo>
                  <a:lnTo>
                    <a:pt x="17001" y="13098"/>
                  </a:lnTo>
                  <a:cubicBezTo>
                    <a:pt x="17013" y="13095"/>
                    <a:pt x="17026" y="13093"/>
                    <a:pt x="17037" y="13093"/>
                  </a:cubicBezTo>
                  <a:close/>
                  <a:moveTo>
                    <a:pt x="10682" y="1"/>
                  </a:moveTo>
                  <a:cubicBezTo>
                    <a:pt x="10375" y="1"/>
                    <a:pt x="10065" y="43"/>
                    <a:pt x="9760" y="130"/>
                  </a:cubicBezTo>
                  <a:cubicBezTo>
                    <a:pt x="8911" y="374"/>
                    <a:pt x="8204" y="937"/>
                    <a:pt x="7773" y="1714"/>
                  </a:cubicBezTo>
                  <a:cubicBezTo>
                    <a:pt x="7532" y="2148"/>
                    <a:pt x="7394" y="2618"/>
                    <a:pt x="7363" y="3101"/>
                  </a:cubicBezTo>
                  <a:cubicBezTo>
                    <a:pt x="7334" y="3083"/>
                    <a:pt x="7305" y="3067"/>
                    <a:pt x="7274" y="3051"/>
                  </a:cubicBezTo>
                  <a:cubicBezTo>
                    <a:pt x="6648" y="2703"/>
                    <a:pt x="5958" y="2525"/>
                    <a:pt x="5261" y="2525"/>
                  </a:cubicBezTo>
                  <a:cubicBezTo>
                    <a:pt x="4876" y="2525"/>
                    <a:pt x="4489" y="2579"/>
                    <a:pt x="4109" y="2689"/>
                  </a:cubicBezTo>
                  <a:cubicBezTo>
                    <a:pt x="1903" y="3321"/>
                    <a:pt x="622" y="5631"/>
                    <a:pt x="1254" y="7838"/>
                  </a:cubicBezTo>
                  <a:cubicBezTo>
                    <a:pt x="1560" y="8900"/>
                    <a:pt x="2257" y="9782"/>
                    <a:pt x="3223" y="10322"/>
                  </a:cubicBezTo>
                  <a:cubicBezTo>
                    <a:pt x="3256" y="10339"/>
                    <a:pt x="3282" y="10355"/>
                    <a:pt x="3311" y="10371"/>
                  </a:cubicBezTo>
                  <a:cubicBezTo>
                    <a:pt x="2935" y="10650"/>
                    <a:pt x="2620" y="11008"/>
                    <a:pt x="2386" y="11430"/>
                  </a:cubicBezTo>
                  <a:cubicBezTo>
                    <a:pt x="1957" y="12207"/>
                    <a:pt x="1855" y="13102"/>
                    <a:pt x="2100" y="13954"/>
                  </a:cubicBezTo>
                  <a:cubicBezTo>
                    <a:pt x="2342" y="14801"/>
                    <a:pt x="2900" y="15506"/>
                    <a:pt x="3668" y="15936"/>
                  </a:cubicBezTo>
                  <a:cubicBezTo>
                    <a:pt x="3674" y="15939"/>
                    <a:pt x="3679" y="15940"/>
                    <a:pt x="3682" y="15944"/>
                  </a:cubicBezTo>
                  <a:cubicBezTo>
                    <a:pt x="3911" y="16072"/>
                    <a:pt x="4155" y="16161"/>
                    <a:pt x="4400" y="16231"/>
                  </a:cubicBezTo>
                  <a:cubicBezTo>
                    <a:pt x="4116" y="16468"/>
                    <a:pt x="3866" y="16754"/>
                    <a:pt x="3675" y="17098"/>
                  </a:cubicBezTo>
                  <a:cubicBezTo>
                    <a:pt x="3411" y="17574"/>
                    <a:pt x="3294" y="18101"/>
                    <a:pt x="3302" y="18633"/>
                  </a:cubicBezTo>
                  <a:lnTo>
                    <a:pt x="978" y="20608"/>
                  </a:lnTo>
                  <a:cubicBezTo>
                    <a:pt x="334" y="21154"/>
                    <a:pt x="0" y="21980"/>
                    <a:pt x="85" y="22820"/>
                  </a:cubicBezTo>
                  <a:cubicBezTo>
                    <a:pt x="168" y="23655"/>
                    <a:pt x="652" y="24396"/>
                    <a:pt x="1383" y="24805"/>
                  </a:cubicBezTo>
                  <a:cubicBezTo>
                    <a:pt x="1388" y="24808"/>
                    <a:pt x="1390" y="24809"/>
                    <a:pt x="1395" y="24812"/>
                  </a:cubicBezTo>
                  <a:lnTo>
                    <a:pt x="3724" y="26102"/>
                  </a:lnTo>
                  <a:cubicBezTo>
                    <a:pt x="4111" y="26316"/>
                    <a:pt x="4541" y="26424"/>
                    <a:pt x="4970" y="26424"/>
                  </a:cubicBezTo>
                  <a:cubicBezTo>
                    <a:pt x="5360" y="26424"/>
                    <a:pt x="5750" y="26335"/>
                    <a:pt x="6109" y="26158"/>
                  </a:cubicBezTo>
                  <a:cubicBezTo>
                    <a:pt x="6864" y="25784"/>
                    <a:pt x="7387" y="25063"/>
                    <a:pt x="7509" y="24229"/>
                  </a:cubicBezTo>
                  <a:lnTo>
                    <a:pt x="7952" y="21207"/>
                  </a:lnTo>
                  <a:cubicBezTo>
                    <a:pt x="8396" y="20939"/>
                    <a:pt x="8786" y="20567"/>
                    <a:pt x="9055" y="20081"/>
                  </a:cubicBezTo>
                  <a:cubicBezTo>
                    <a:pt x="9247" y="19734"/>
                    <a:pt x="9365" y="19361"/>
                    <a:pt x="9414" y="18977"/>
                  </a:cubicBezTo>
                  <a:cubicBezTo>
                    <a:pt x="9634" y="19201"/>
                    <a:pt x="9889" y="19394"/>
                    <a:pt x="10179" y="19548"/>
                  </a:cubicBezTo>
                  <a:cubicBezTo>
                    <a:pt x="10678" y="19824"/>
                    <a:pt x="11227" y="19965"/>
                    <a:pt x="11782" y="19965"/>
                  </a:cubicBezTo>
                  <a:cubicBezTo>
                    <a:pt x="12090" y="19965"/>
                    <a:pt x="12400" y="19922"/>
                    <a:pt x="12704" y="19834"/>
                  </a:cubicBezTo>
                  <a:cubicBezTo>
                    <a:pt x="13557" y="19588"/>
                    <a:pt x="14264" y="19026"/>
                    <a:pt x="14694" y="18251"/>
                  </a:cubicBezTo>
                  <a:cubicBezTo>
                    <a:pt x="14926" y="17829"/>
                    <a:pt x="15063" y="17372"/>
                    <a:pt x="15099" y="16906"/>
                  </a:cubicBezTo>
                  <a:cubicBezTo>
                    <a:pt x="15706" y="17226"/>
                    <a:pt x="16368" y="17388"/>
                    <a:pt x="17037" y="17388"/>
                  </a:cubicBezTo>
                  <a:cubicBezTo>
                    <a:pt x="17421" y="17388"/>
                    <a:pt x="17808" y="17334"/>
                    <a:pt x="18188" y="17226"/>
                  </a:cubicBezTo>
                  <a:cubicBezTo>
                    <a:pt x="19254" y="16921"/>
                    <a:pt x="20140" y="16215"/>
                    <a:pt x="20679" y="15242"/>
                  </a:cubicBezTo>
                  <a:cubicBezTo>
                    <a:pt x="21218" y="14269"/>
                    <a:pt x="21347" y="13147"/>
                    <a:pt x="21041" y="12079"/>
                  </a:cubicBezTo>
                  <a:cubicBezTo>
                    <a:pt x="20742" y="11034"/>
                    <a:pt x="20061" y="10163"/>
                    <a:pt x="19118" y="9621"/>
                  </a:cubicBezTo>
                  <a:cubicBezTo>
                    <a:pt x="19509" y="9337"/>
                    <a:pt x="19835" y="8972"/>
                    <a:pt x="20077" y="8536"/>
                  </a:cubicBezTo>
                  <a:cubicBezTo>
                    <a:pt x="20507" y="7761"/>
                    <a:pt x="20609" y="6864"/>
                    <a:pt x="20364" y="6011"/>
                  </a:cubicBezTo>
                  <a:cubicBezTo>
                    <a:pt x="20120" y="5164"/>
                    <a:pt x="19562" y="4461"/>
                    <a:pt x="18796" y="4029"/>
                  </a:cubicBezTo>
                  <a:cubicBezTo>
                    <a:pt x="18790" y="4026"/>
                    <a:pt x="18787" y="4023"/>
                    <a:pt x="18781" y="4020"/>
                  </a:cubicBezTo>
                  <a:cubicBezTo>
                    <a:pt x="18282" y="3743"/>
                    <a:pt x="17733" y="3603"/>
                    <a:pt x="17178" y="3603"/>
                  </a:cubicBezTo>
                  <a:cubicBezTo>
                    <a:pt x="16870" y="3603"/>
                    <a:pt x="16561" y="3646"/>
                    <a:pt x="16257" y="3733"/>
                  </a:cubicBezTo>
                  <a:lnTo>
                    <a:pt x="14401" y="4265"/>
                  </a:lnTo>
                  <a:lnTo>
                    <a:pt x="13870" y="2409"/>
                  </a:lnTo>
                  <a:cubicBezTo>
                    <a:pt x="13627" y="1562"/>
                    <a:pt x="13070" y="858"/>
                    <a:pt x="12302" y="428"/>
                  </a:cubicBezTo>
                  <a:cubicBezTo>
                    <a:pt x="12296" y="424"/>
                    <a:pt x="12293" y="423"/>
                    <a:pt x="12287" y="418"/>
                  </a:cubicBezTo>
                  <a:cubicBezTo>
                    <a:pt x="11788" y="141"/>
                    <a:pt x="11238" y="1"/>
                    <a:pt x="10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2" name="Google Shape;4849;p41">
              <a:extLst>
                <a:ext uri="{FF2B5EF4-FFF2-40B4-BE49-F238E27FC236}">
                  <a16:creationId xmlns:a16="http://schemas.microsoft.com/office/drawing/2014/main" id="{6F1104B6-E107-439D-89B1-063ECF3CFA77}"/>
                </a:ext>
              </a:extLst>
            </p:cNvPr>
            <p:cNvSpPr/>
            <p:nvPr/>
          </p:nvSpPr>
          <p:spPr>
            <a:xfrm>
              <a:off x="992775" y="3715425"/>
              <a:ext cx="441675" cy="422950"/>
            </a:xfrm>
            <a:custGeom>
              <a:avLst/>
              <a:gdLst/>
              <a:ahLst/>
              <a:cxnLst/>
              <a:rect l="l" t="t" r="r" b="b"/>
              <a:pathLst>
                <a:path w="17667" h="16918" extrusionOk="0">
                  <a:moveTo>
                    <a:pt x="8361" y="994"/>
                  </a:moveTo>
                  <a:cubicBezTo>
                    <a:pt x="8713" y="994"/>
                    <a:pt x="9036" y="1226"/>
                    <a:pt x="9139" y="1582"/>
                  </a:cubicBezTo>
                  <a:lnTo>
                    <a:pt x="10032" y="4698"/>
                  </a:lnTo>
                  <a:lnTo>
                    <a:pt x="8473" y="5147"/>
                  </a:lnTo>
                  <a:lnTo>
                    <a:pt x="7578" y="2031"/>
                  </a:lnTo>
                  <a:cubicBezTo>
                    <a:pt x="7457" y="1599"/>
                    <a:pt x="7706" y="1149"/>
                    <a:pt x="8136" y="1026"/>
                  </a:cubicBezTo>
                  <a:cubicBezTo>
                    <a:pt x="8211" y="1004"/>
                    <a:pt x="8286" y="994"/>
                    <a:pt x="8361" y="994"/>
                  </a:cubicBezTo>
                  <a:close/>
                  <a:moveTo>
                    <a:pt x="2938" y="3518"/>
                  </a:moveTo>
                  <a:cubicBezTo>
                    <a:pt x="3222" y="3518"/>
                    <a:pt x="3498" y="3592"/>
                    <a:pt x="3740" y="3725"/>
                  </a:cubicBezTo>
                  <a:cubicBezTo>
                    <a:pt x="4111" y="3931"/>
                    <a:pt x="4404" y="4277"/>
                    <a:pt x="4528" y="4714"/>
                  </a:cubicBezTo>
                  <a:lnTo>
                    <a:pt x="4980" y="6287"/>
                  </a:lnTo>
                  <a:lnTo>
                    <a:pt x="4970" y="6309"/>
                  </a:lnTo>
                  <a:lnTo>
                    <a:pt x="3395" y="6762"/>
                  </a:lnTo>
                  <a:cubicBezTo>
                    <a:pt x="3243" y="6805"/>
                    <a:pt x="3089" y="6827"/>
                    <a:pt x="2936" y="6827"/>
                  </a:cubicBezTo>
                  <a:cubicBezTo>
                    <a:pt x="2660" y="6827"/>
                    <a:pt x="2387" y="6757"/>
                    <a:pt x="2138" y="6619"/>
                  </a:cubicBezTo>
                  <a:cubicBezTo>
                    <a:pt x="1751" y="6404"/>
                    <a:pt x="1471" y="6052"/>
                    <a:pt x="1349" y="5628"/>
                  </a:cubicBezTo>
                  <a:cubicBezTo>
                    <a:pt x="1099" y="4752"/>
                    <a:pt x="1607" y="3835"/>
                    <a:pt x="2483" y="3582"/>
                  </a:cubicBezTo>
                  <a:cubicBezTo>
                    <a:pt x="2635" y="3538"/>
                    <a:pt x="2787" y="3518"/>
                    <a:pt x="2938" y="3518"/>
                  </a:cubicBezTo>
                  <a:close/>
                  <a:moveTo>
                    <a:pt x="14859" y="4595"/>
                  </a:moveTo>
                  <a:cubicBezTo>
                    <a:pt x="14995" y="4595"/>
                    <a:pt x="15129" y="4629"/>
                    <a:pt x="15249" y="4697"/>
                  </a:cubicBezTo>
                  <a:cubicBezTo>
                    <a:pt x="15440" y="4803"/>
                    <a:pt x="15576" y="4975"/>
                    <a:pt x="15636" y="5182"/>
                  </a:cubicBezTo>
                  <a:cubicBezTo>
                    <a:pt x="15761" y="5612"/>
                    <a:pt x="15510" y="6061"/>
                    <a:pt x="15080" y="6186"/>
                  </a:cubicBezTo>
                  <a:lnTo>
                    <a:pt x="11879" y="7103"/>
                  </a:lnTo>
                  <a:lnTo>
                    <a:pt x="11432" y="5542"/>
                  </a:lnTo>
                  <a:lnTo>
                    <a:pt x="14633" y="4626"/>
                  </a:lnTo>
                  <a:cubicBezTo>
                    <a:pt x="14707" y="4605"/>
                    <a:pt x="14783" y="4595"/>
                    <a:pt x="14859" y="4595"/>
                  </a:cubicBezTo>
                  <a:close/>
                  <a:moveTo>
                    <a:pt x="10425" y="5614"/>
                  </a:moveTo>
                  <a:lnTo>
                    <a:pt x="10921" y="7342"/>
                  </a:lnTo>
                  <a:lnTo>
                    <a:pt x="9192" y="7838"/>
                  </a:lnTo>
                  <a:lnTo>
                    <a:pt x="8696" y="6110"/>
                  </a:lnTo>
                  <a:lnTo>
                    <a:pt x="10425" y="5614"/>
                  </a:lnTo>
                  <a:close/>
                  <a:moveTo>
                    <a:pt x="7746" y="6382"/>
                  </a:moveTo>
                  <a:lnTo>
                    <a:pt x="8243" y="8111"/>
                  </a:lnTo>
                  <a:lnTo>
                    <a:pt x="6513" y="8608"/>
                  </a:lnTo>
                  <a:lnTo>
                    <a:pt x="6023" y="6895"/>
                  </a:lnTo>
                  <a:cubicBezTo>
                    <a:pt x="6025" y="6891"/>
                    <a:pt x="6029" y="6888"/>
                    <a:pt x="6030" y="6884"/>
                  </a:cubicBezTo>
                  <a:cubicBezTo>
                    <a:pt x="6030" y="6881"/>
                    <a:pt x="6032" y="6877"/>
                    <a:pt x="6033" y="6874"/>
                  </a:cubicBezTo>
                  <a:lnTo>
                    <a:pt x="7746" y="6382"/>
                  </a:lnTo>
                  <a:close/>
                  <a:moveTo>
                    <a:pt x="11193" y="8293"/>
                  </a:moveTo>
                  <a:lnTo>
                    <a:pt x="11666" y="9944"/>
                  </a:lnTo>
                  <a:cubicBezTo>
                    <a:pt x="11644" y="9974"/>
                    <a:pt x="11627" y="10008"/>
                    <a:pt x="11613" y="10044"/>
                  </a:cubicBezTo>
                  <a:lnTo>
                    <a:pt x="9960" y="10517"/>
                  </a:lnTo>
                  <a:lnTo>
                    <a:pt x="9464" y="8788"/>
                  </a:lnTo>
                  <a:lnTo>
                    <a:pt x="11193" y="8293"/>
                  </a:lnTo>
                  <a:close/>
                  <a:moveTo>
                    <a:pt x="8516" y="9061"/>
                  </a:moveTo>
                  <a:lnTo>
                    <a:pt x="9012" y="10789"/>
                  </a:lnTo>
                  <a:lnTo>
                    <a:pt x="7283" y="11285"/>
                  </a:lnTo>
                  <a:lnTo>
                    <a:pt x="6786" y="9557"/>
                  </a:lnTo>
                  <a:lnTo>
                    <a:pt x="8516" y="9061"/>
                  </a:lnTo>
                  <a:close/>
                  <a:moveTo>
                    <a:pt x="5844" y="9855"/>
                  </a:moveTo>
                  <a:lnTo>
                    <a:pt x="6291" y="11414"/>
                  </a:lnTo>
                  <a:lnTo>
                    <a:pt x="3200" y="12301"/>
                  </a:lnTo>
                  <a:cubicBezTo>
                    <a:pt x="3125" y="12323"/>
                    <a:pt x="3050" y="12333"/>
                    <a:pt x="2976" y="12333"/>
                  </a:cubicBezTo>
                  <a:cubicBezTo>
                    <a:pt x="2623" y="12333"/>
                    <a:pt x="2298" y="12101"/>
                    <a:pt x="2197" y="11744"/>
                  </a:cubicBezTo>
                  <a:cubicBezTo>
                    <a:pt x="2073" y="11314"/>
                    <a:pt x="2324" y="10864"/>
                    <a:pt x="2754" y="10741"/>
                  </a:cubicBezTo>
                  <a:lnTo>
                    <a:pt x="5844" y="9855"/>
                  </a:lnTo>
                  <a:close/>
                  <a:moveTo>
                    <a:pt x="14722" y="10050"/>
                  </a:moveTo>
                  <a:cubicBezTo>
                    <a:pt x="15442" y="10050"/>
                    <a:pt x="16106" y="10523"/>
                    <a:pt x="16314" y="11248"/>
                  </a:cubicBezTo>
                  <a:cubicBezTo>
                    <a:pt x="16565" y="12124"/>
                    <a:pt x="16057" y="13041"/>
                    <a:pt x="15179" y="13292"/>
                  </a:cubicBezTo>
                  <a:cubicBezTo>
                    <a:pt x="15027" y="13335"/>
                    <a:pt x="14873" y="13357"/>
                    <a:pt x="14720" y="13357"/>
                  </a:cubicBezTo>
                  <a:cubicBezTo>
                    <a:pt x="14444" y="13357"/>
                    <a:pt x="14171" y="13287"/>
                    <a:pt x="13922" y="13148"/>
                  </a:cubicBezTo>
                  <a:cubicBezTo>
                    <a:pt x="13535" y="12936"/>
                    <a:pt x="13255" y="12582"/>
                    <a:pt x="13134" y="12158"/>
                  </a:cubicBezTo>
                  <a:lnTo>
                    <a:pt x="12701" y="10646"/>
                  </a:lnTo>
                  <a:cubicBezTo>
                    <a:pt x="12711" y="10630"/>
                    <a:pt x="12724" y="10616"/>
                    <a:pt x="12732" y="10600"/>
                  </a:cubicBezTo>
                  <a:cubicBezTo>
                    <a:pt x="12741" y="10583"/>
                    <a:pt x="12748" y="10566"/>
                    <a:pt x="12755" y="10547"/>
                  </a:cubicBezTo>
                  <a:lnTo>
                    <a:pt x="14267" y="10114"/>
                  </a:lnTo>
                  <a:cubicBezTo>
                    <a:pt x="14419" y="10071"/>
                    <a:pt x="14572" y="10050"/>
                    <a:pt x="14722" y="10050"/>
                  </a:cubicBezTo>
                  <a:close/>
                  <a:moveTo>
                    <a:pt x="9343" y="11722"/>
                  </a:moveTo>
                  <a:lnTo>
                    <a:pt x="10253" y="14897"/>
                  </a:lnTo>
                  <a:cubicBezTo>
                    <a:pt x="10376" y="15327"/>
                    <a:pt x="10127" y="15777"/>
                    <a:pt x="9695" y="15900"/>
                  </a:cubicBezTo>
                  <a:cubicBezTo>
                    <a:pt x="9621" y="15922"/>
                    <a:pt x="9545" y="15932"/>
                    <a:pt x="9470" y="15932"/>
                  </a:cubicBezTo>
                  <a:cubicBezTo>
                    <a:pt x="9334" y="15932"/>
                    <a:pt x="9200" y="15898"/>
                    <a:pt x="9079" y="15831"/>
                  </a:cubicBezTo>
                  <a:cubicBezTo>
                    <a:pt x="8890" y="15725"/>
                    <a:pt x="8754" y="15553"/>
                    <a:pt x="8692" y="15345"/>
                  </a:cubicBezTo>
                  <a:lnTo>
                    <a:pt x="7782" y="12171"/>
                  </a:lnTo>
                  <a:lnTo>
                    <a:pt x="9343" y="11722"/>
                  </a:lnTo>
                  <a:close/>
                  <a:moveTo>
                    <a:pt x="8363" y="0"/>
                  </a:moveTo>
                  <a:cubicBezTo>
                    <a:pt x="8197" y="0"/>
                    <a:pt x="8030" y="23"/>
                    <a:pt x="7866" y="70"/>
                  </a:cubicBezTo>
                  <a:cubicBezTo>
                    <a:pt x="7403" y="203"/>
                    <a:pt x="7021" y="507"/>
                    <a:pt x="6787" y="929"/>
                  </a:cubicBezTo>
                  <a:cubicBezTo>
                    <a:pt x="6555" y="1350"/>
                    <a:pt x="6499" y="1836"/>
                    <a:pt x="6632" y="2297"/>
                  </a:cubicBezTo>
                  <a:lnTo>
                    <a:pt x="7525" y="5413"/>
                  </a:lnTo>
                  <a:lnTo>
                    <a:pt x="5896" y="5880"/>
                  </a:lnTo>
                  <a:lnTo>
                    <a:pt x="5482" y="4439"/>
                  </a:lnTo>
                  <a:cubicBezTo>
                    <a:pt x="5150" y="3280"/>
                    <a:pt x="4089" y="2524"/>
                    <a:pt x="2941" y="2524"/>
                  </a:cubicBezTo>
                  <a:cubicBezTo>
                    <a:pt x="2700" y="2524"/>
                    <a:pt x="2456" y="2557"/>
                    <a:pt x="2214" y="2627"/>
                  </a:cubicBezTo>
                  <a:cubicBezTo>
                    <a:pt x="813" y="3028"/>
                    <a:pt x="1" y="4496"/>
                    <a:pt x="402" y="5895"/>
                  </a:cubicBezTo>
                  <a:cubicBezTo>
                    <a:pt x="598" y="6574"/>
                    <a:pt x="1044" y="7134"/>
                    <a:pt x="1662" y="7477"/>
                  </a:cubicBezTo>
                  <a:cubicBezTo>
                    <a:pt x="2060" y="7698"/>
                    <a:pt x="2497" y="7809"/>
                    <a:pt x="2940" y="7809"/>
                  </a:cubicBezTo>
                  <a:cubicBezTo>
                    <a:pt x="3185" y="7809"/>
                    <a:pt x="3431" y="7775"/>
                    <a:pt x="3673" y="7706"/>
                  </a:cubicBezTo>
                  <a:lnTo>
                    <a:pt x="5115" y="7292"/>
                  </a:lnTo>
                  <a:lnTo>
                    <a:pt x="5575" y="8897"/>
                  </a:lnTo>
                  <a:lnTo>
                    <a:pt x="2485" y="9785"/>
                  </a:lnTo>
                  <a:cubicBezTo>
                    <a:pt x="2022" y="9916"/>
                    <a:pt x="1639" y="10222"/>
                    <a:pt x="1405" y="10643"/>
                  </a:cubicBezTo>
                  <a:cubicBezTo>
                    <a:pt x="1173" y="11063"/>
                    <a:pt x="1117" y="11549"/>
                    <a:pt x="1251" y="12010"/>
                  </a:cubicBezTo>
                  <a:cubicBezTo>
                    <a:pt x="1382" y="12473"/>
                    <a:pt x="1688" y="12856"/>
                    <a:pt x="2108" y="13090"/>
                  </a:cubicBezTo>
                  <a:cubicBezTo>
                    <a:pt x="2379" y="13239"/>
                    <a:pt x="2678" y="13316"/>
                    <a:pt x="2980" y="13316"/>
                  </a:cubicBezTo>
                  <a:cubicBezTo>
                    <a:pt x="3146" y="13316"/>
                    <a:pt x="3313" y="13293"/>
                    <a:pt x="3476" y="13246"/>
                  </a:cubicBezTo>
                  <a:lnTo>
                    <a:pt x="6704" y="12318"/>
                  </a:lnTo>
                  <a:cubicBezTo>
                    <a:pt x="6705" y="12321"/>
                    <a:pt x="6707" y="12321"/>
                    <a:pt x="6710" y="12323"/>
                  </a:cubicBezTo>
                  <a:cubicBezTo>
                    <a:pt x="6743" y="12340"/>
                    <a:pt x="6779" y="12354"/>
                    <a:pt x="6817" y="12366"/>
                  </a:cubicBezTo>
                  <a:lnTo>
                    <a:pt x="7749" y="15612"/>
                  </a:lnTo>
                  <a:cubicBezTo>
                    <a:pt x="7881" y="16074"/>
                    <a:pt x="8186" y="16458"/>
                    <a:pt x="8606" y="16690"/>
                  </a:cubicBezTo>
                  <a:cubicBezTo>
                    <a:pt x="8877" y="16840"/>
                    <a:pt x="9175" y="16917"/>
                    <a:pt x="9476" y="16917"/>
                  </a:cubicBezTo>
                  <a:cubicBezTo>
                    <a:pt x="9643" y="16917"/>
                    <a:pt x="9810" y="16894"/>
                    <a:pt x="9975" y="16846"/>
                  </a:cubicBezTo>
                  <a:cubicBezTo>
                    <a:pt x="10438" y="16714"/>
                    <a:pt x="10820" y="16409"/>
                    <a:pt x="11054" y="15988"/>
                  </a:cubicBezTo>
                  <a:cubicBezTo>
                    <a:pt x="11286" y="15568"/>
                    <a:pt x="11342" y="15082"/>
                    <a:pt x="11210" y="14619"/>
                  </a:cubicBezTo>
                  <a:lnTo>
                    <a:pt x="10299" y="11444"/>
                  </a:lnTo>
                  <a:lnTo>
                    <a:pt x="11788" y="11019"/>
                  </a:lnTo>
                  <a:lnTo>
                    <a:pt x="12190" y="12426"/>
                  </a:lnTo>
                  <a:cubicBezTo>
                    <a:pt x="12387" y="13105"/>
                    <a:pt x="12833" y="13669"/>
                    <a:pt x="13450" y="14008"/>
                  </a:cubicBezTo>
                  <a:cubicBezTo>
                    <a:pt x="13848" y="14229"/>
                    <a:pt x="14286" y="14341"/>
                    <a:pt x="14728" y="14341"/>
                  </a:cubicBezTo>
                  <a:cubicBezTo>
                    <a:pt x="14973" y="14341"/>
                    <a:pt x="15219" y="14306"/>
                    <a:pt x="15461" y="14238"/>
                  </a:cubicBezTo>
                  <a:cubicBezTo>
                    <a:pt x="16853" y="13841"/>
                    <a:pt x="17667" y="12374"/>
                    <a:pt x="17266" y="10974"/>
                  </a:cubicBezTo>
                  <a:cubicBezTo>
                    <a:pt x="16934" y="9815"/>
                    <a:pt x="15874" y="9060"/>
                    <a:pt x="14725" y="9060"/>
                  </a:cubicBezTo>
                  <a:cubicBezTo>
                    <a:pt x="14484" y="9060"/>
                    <a:pt x="14239" y="9093"/>
                    <a:pt x="13996" y="9163"/>
                  </a:cubicBezTo>
                  <a:lnTo>
                    <a:pt x="12589" y="9565"/>
                  </a:lnTo>
                  <a:lnTo>
                    <a:pt x="12156" y="8052"/>
                  </a:lnTo>
                  <a:lnTo>
                    <a:pt x="15355" y="7134"/>
                  </a:lnTo>
                  <a:cubicBezTo>
                    <a:pt x="15818" y="7003"/>
                    <a:pt x="16201" y="6697"/>
                    <a:pt x="16433" y="6276"/>
                  </a:cubicBezTo>
                  <a:cubicBezTo>
                    <a:pt x="16666" y="5856"/>
                    <a:pt x="16722" y="5370"/>
                    <a:pt x="16589" y="4907"/>
                  </a:cubicBezTo>
                  <a:cubicBezTo>
                    <a:pt x="16457" y="4446"/>
                    <a:pt x="16152" y="4062"/>
                    <a:pt x="15731" y="3829"/>
                  </a:cubicBezTo>
                  <a:cubicBezTo>
                    <a:pt x="15460" y="3679"/>
                    <a:pt x="15163" y="3603"/>
                    <a:pt x="14861" y="3603"/>
                  </a:cubicBezTo>
                  <a:cubicBezTo>
                    <a:pt x="14695" y="3603"/>
                    <a:pt x="14527" y="3626"/>
                    <a:pt x="14362" y="3673"/>
                  </a:cubicBezTo>
                  <a:lnTo>
                    <a:pt x="11077" y="4616"/>
                  </a:lnTo>
                  <a:cubicBezTo>
                    <a:pt x="11063" y="4605"/>
                    <a:pt x="11048" y="4596"/>
                    <a:pt x="11034" y="4585"/>
                  </a:cubicBezTo>
                  <a:lnTo>
                    <a:pt x="10094" y="1306"/>
                  </a:lnTo>
                  <a:cubicBezTo>
                    <a:pt x="9960" y="843"/>
                    <a:pt x="9657" y="460"/>
                    <a:pt x="9235" y="226"/>
                  </a:cubicBezTo>
                  <a:cubicBezTo>
                    <a:pt x="8963" y="77"/>
                    <a:pt x="8665" y="0"/>
                    <a:pt x="8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3" name="Google Shape;4850;p41">
              <a:extLst>
                <a:ext uri="{FF2B5EF4-FFF2-40B4-BE49-F238E27FC236}">
                  <a16:creationId xmlns:a16="http://schemas.microsoft.com/office/drawing/2014/main" id="{546C1833-2A80-4095-ADD8-4225DB7F958C}"/>
                </a:ext>
              </a:extLst>
            </p:cNvPr>
            <p:cNvSpPr/>
            <p:nvPr/>
          </p:nvSpPr>
          <p:spPr>
            <a:xfrm>
              <a:off x="622725" y="3387175"/>
              <a:ext cx="1071750" cy="1216475"/>
            </a:xfrm>
            <a:custGeom>
              <a:avLst/>
              <a:gdLst/>
              <a:ahLst/>
              <a:cxnLst/>
              <a:rect l="l" t="t" r="r" b="b"/>
              <a:pathLst>
                <a:path w="42870" h="48659" extrusionOk="0">
                  <a:moveTo>
                    <a:pt x="22528" y="793"/>
                  </a:moveTo>
                  <a:lnTo>
                    <a:pt x="40770" y="10903"/>
                  </a:lnTo>
                  <a:cubicBezTo>
                    <a:pt x="40055" y="12524"/>
                    <a:pt x="40607" y="14440"/>
                    <a:pt x="42069" y="15433"/>
                  </a:cubicBezTo>
                  <a:lnTo>
                    <a:pt x="24825" y="46544"/>
                  </a:lnTo>
                  <a:cubicBezTo>
                    <a:pt x="24351" y="46336"/>
                    <a:pt x="23851" y="46235"/>
                    <a:pt x="23356" y="46235"/>
                  </a:cubicBezTo>
                  <a:cubicBezTo>
                    <a:pt x="22161" y="46235"/>
                    <a:pt x="20994" y="46821"/>
                    <a:pt x="20276" y="47880"/>
                  </a:cubicBezTo>
                  <a:lnTo>
                    <a:pt x="2037" y="37771"/>
                  </a:lnTo>
                  <a:cubicBezTo>
                    <a:pt x="2633" y="36460"/>
                    <a:pt x="2407" y="34968"/>
                    <a:pt x="1522" y="33906"/>
                  </a:cubicBezTo>
                  <a:cubicBezTo>
                    <a:pt x="1326" y="33667"/>
                    <a:pt x="1095" y="33450"/>
                    <a:pt x="833" y="33264"/>
                  </a:cubicBezTo>
                  <a:lnTo>
                    <a:pt x="18091" y="2127"/>
                  </a:lnTo>
                  <a:cubicBezTo>
                    <a:pt x="18549" y="2316"/>
                    <a:pt x="19026" y="2406"/>
                    <a:pt x="19496" y="2406"/>
                  </a:cubicBezTo>
                  <a:cubicBezTo>
                    <a:pt x="20683" y="2406"/>
                    <a:pt x="21828" y="1828"/>
                    <a:pt x="22528" y="793"/>
                  </a:cubicBezTo>
                  <a:close/>
                  <a:moveTo>
                    <a:pt x="22410" y="1"/>
                  </a:moveTo>
                  <a:cubicBezTo>
                    <a:pt x="22291" y="1"/>
                    <a:pt x="22176" y="63"/>
                    <a:pt x="22115" y="175"/>
                  </a:cubicBezTo>
                  <a:cubicBezTo>
                    <a:pt x="21564" y="1168"/>
                    <a:pt x="20549" y="1728"/>
                    <a:pt x="19493" y="1728"/>
                  </a:cubicBezTo>
                  <a:cubicBezTo>
                    <a:pt x="19025" y="1728"/>
                    <a:pt x="18549" y="1618"/>
                    <a:pt x="18102" y="1387"/>
                  </a:cubicBezTo>
                  <a:cubicBezTo>
                    <a:pt x="18052" y="1362"/>
                    <a:pt x="17999" y="1349"/>
                    <a:pt x="17947" y="1349"/>
                  </a:cubicBezTo>
                  <a:cubicBezTo>
                    <a:pt x="17827" y="1349"/>
                    <a:pt x="17711" y="1413"/>
                    <a:pt x="17651" y="1524"/>
                  </a:cubicBezTo>
                  <a:lnTo>
                    <a:pt x="89" y="33208"/>
                  </a:lnTo>
                  <a:cubicBezTo>
                    <a:pt x="0" y="33369"/>
                    <a:pt x="56" y="33569"/>
                    <a:pt x="214" y="33664"/>
                  </a:cubicBezTo>
                  <a:cubicBezTo>
                    <a:pt x="1620" y="34498"/>
                    <a:pt x="2106" y="36275"/>
                    <a:pt x="1293" y="37737"/>
                  </a:cubicBezTo>
                  <a:cubicBezTo>
                    <a:pt x="1247" y="37816"/>
                    <a:pt x="1234" y="37909"/>
                    <a:pt x="1260" y="37998"/>
                  </a:cubicBezTo>
                  <a:cubicBezTo>
                    <a:pt x="1272" y="38044"/>
                    <a:pt x="1296" y="38087"/>
                    <a:pt x="1326" y="38123"/>
                  </a:cubicBezTo>
                  <a:cubicBezTo>
                    <a:pt x="1353" y="38156"/>
                    <a:pt x="1385" y="38181"/>
                    <a:pt x="1422" y="38201"/>
                  </a:cubicBezTo>
                  <a:lnTo>
                    <a:pt x="20233" y="48622"/>
                  </a:lnTo>
                  <a:cubicBezTo>
                    <a:pt x="20277" y="48647"/>
                    <a:pt x="20326" y="48658"/>
                    <a:pt x="20374" y="48658"/>
                  </a:cubicBezTo>
                  <a:cubicBezTo>
                    <a:pt x="20507" y="48658"/>
                    <a:pt x="20645" y="48576"/>
                    <a:pt x="20711" y="48456"/>
                  </a:cubicBezTo>
                  <a:cubicBezTo>
                    <a:pt x="21259" y="47465"/>
                    <a:pt x="22289" y="46906"/>
                    <a:pt x="23348" y="46906"/>
                  </a:cubicBezTo>
                  <a:cubicBezTo>
                    <a:pt x="23842" y="46906"/>
                    <a:pt x="24341" y="47027"/>
                    <a:pt x="24803" y="47282"/>
                  </a:cubicBezTo>
                  <a:cubicBezTo>
                    <a:pt x="24855" y="47312"/>
                    <a:pt x="24911" y="47326"/>
                    <a:pt x="24967" y="47326"/>
                  </a:cubicBezTo>
                  <a:cubicBezTo>
                    <a:pt x="25085" y="47326"/>
                    <a:pt x="25200" y="47263"/>
                    <a:pt x="25261" y="47152"/>
                  </a:cubicBezTo>
                  <a:lnTo>
                    <a:pt x="42817" y="15476"/>
                  </a:lnTo>
                  <a:cubicBezTo>
                    <a:pt x="42860" y="15399"/>
                    <a:pt x="42870" y="15305"/>
                    <a:pt x="42846" y="15220"/>
                  </a:cubicBezTo>
                  <a:cubicBezTo>
                    <a:pt x="42820" y="15134"/>
                    <a:pt x="42762" y="15060"/>
                    <a:pt x="42684" y="15017"/>
                  </a:cubicBezTo>
                  <a:cubicBezTo>
                    <a:pt x="41235" y="14215"/>
                    <a:pt x="40706" y="12376"/>
                    <a:pt x="41510" y="10926"/>
                  </a:cubicBezTo>
                  <a:cubicBezTo>
                    <a:pt x="41601" y="10762"/>
                    <a:pt x="41541" y="10554"/>
                    <a:pt x="41379" y="10467"/>
                  </a:cubicBezTo>
                  <a:lnTo>
                    <a:pt x="22574" y="43"/>
                  </a:lnTo>
                  <a:cubicBezTo>
                    <a:pt x="22522" y="14"/>
                    <a:pt x="22466" y="1"/>
                    <a:pt x="2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4" name="Google Shape;4851;p41">
              <a:extLst>
                <a:ext uri="{FF2B5EF4-FFF2-40B4-BE49-F238E27FC236}">
                  <a16:creationId xmlns:a16="http://schemas.microsoft.com/office/drawing/2014/main" id="{8BDDB82C-E8B1-479A-94CC-50874F9215FE}"/>
                </a:ext>
              </a:extLst>
            </p:cNvPr>
            <p:cNvSpPr/>
            <p:nvPr/>
          </p:nvSpPr>
          <p:spPr>
            <a:xfrm>
              <a:off x="1049550" y="4103250"/>
              <a:ext cx="88850" cy="77775"/>
            </a:xfrm>
            <a:custGeom>
              <a:avLst/>
              <a:gdLst/>
              <a:ahLst/>
              <a:cxnLst/>
              <a:rect l="l" t="t" r="r" b="b"/>
              <a:pathLst>
                <a:path w="3554" h="3111" extrusionOk="0">
                  <a:moveTo>
                    <a:pt x="1779" y="0"/>
                  </a:moveTo>
                  <a:cubicBezTo>
                    <a:pt x="1233" y="0"/>
                    <a:pt x="703" y="290"/>
                    <a:pt x="419" y="801"/>
                  </a:cubicBezTo>
                  <a:cubicBezTo>
                    <a:pt x="0" y="1552"/>
                    <a:pt x="272" y="2500"/>
                    <a:pt x="1023" y="2915"/>
                  </a:cubicBezTo>
                  <a:cubicBezTo>
                    <a:pt x="1262" y="3048"/>
                    <a:pt x="1521" y="3111"/>
                    <a:pt x="1776" y="3111"/>
                  </a:cubicBezTo>
                  <a:cubicBezTo>
                    <a:pt x="2323" y="3111"/>
                    <a:pt x="2854" y="2822"/>
                    <a:pt x="3137" y="2311"/>
                  </a:cubicBezTo>
                  <a:cubicBezTo>
                    <a:pt x="3553" y="1560"/>
                    <a:pt x="3282" y="614"/>
                    <a:pt x="2533" y="197"/>
                  </a:cubicBezTo>
                  <a:cubicBezTo>
                    <a:pt x="2293" y="63"/>
                    <a:pt x="2034" y="0"/>
                    <a:pt x="1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5" name="Google Shape;4852;p41">
              <a:extLst>
                <a:ext uri="{FF2B5EF4-FFF2-40B4-BE49-F238E27FC236}">
                  <a16:creationId xmlns:a16="http://schemas.microsoft.com/office/drawing/2014/main" id="{B5C52F9A-82FA-4DD3-8724-1A1DC281C39B}"/>
                </a:ext>
              </a:extLst>
            </p:cNvPr>
            <p:cNvSpPr/>
            <p:nvPr/>
          </p:nvSpPr>
          <p:spPr>
            <a:xfrm>
              <a:off x="962425" y="4134850"/>
              <a:ext cx="142500" cy="172800"/>
            </a:xfrm>
            <a:custGeom>
              <a:avLst/>
              <a:gdLst/>
              <a:ahLst/>
              <a:cxnLst/>
              <a:rect l="l" t="t" r="r" b="b"/>
              <a:pathLst>
                <a:path w="5700" h="6912" extrusionOk="0">
                  <a:moveTo>
                    <a:pt x="5130" y="0"/>
                  </a:moveTo>
                  <a:cubicBezTo>
                    <a:pt x="5016" y="0"/>
                    <a:pt x="4899" y="39"/>
                    <a:pt x="4796" y="125"/>
                  </a:cubicBezTo>
                  <a:lnTo>
                    <a:pt x="279" y="3963"/>
                  </a:lnTo>
                  <a:cubicBezTo>
                    <a:pt x="1" y="4200"/>
                    <a:pt x="44" y="4640"/>
                    <a:pt x="363" y="4817"/>
                  </a:cubicBezTo>
                  <a:lnTo>
                    <a:pt x="4023" y="6845"/>
                  </a:lnTo>
                  <a:cubicBezTo>
                    <a:pt x="4104" y="6891"/>
                    <a:pt x="4191" y="6912"/>
                    <a:pt x="4275" y="6912"/>
                  </a:cubicBezTo>
                  <a:cubicBezTo>
                    <a:pt x="4522" y="6912"/>
                    <a:pt x="4753" y="6734"/>
                    <a:pt x="4792" y="6466"/>
                  </a:cubicBezTo>
                  <a:lnTo>
                    <a:pt x="5649" y="602"/>
                  </a:lnTo>
                  <a:cubicBezTo>
                    <a:pt x="5700" y="257"/>
                    <a:pt x="5425" y="0"/>
                    <a:pt x="5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6" name="Google Shape;4853;p41">
              <a:extLst>
                <a:ext uri="{FF2B5EF4-FFF2-40B4-BE49-F238E27FC236}">
                  <a16:creationId xmlns:a16="http://schemas.microsoft.com/office/drawing/2014/main" id="{69C96C01-CDBC-4F50-89A4-D81210BC139E}"/>
                </a:ext>
              </a:extLst>
            </p:cNvPr>
            <p:cNvSpPr/>
            <p:nvPr/>
          </p:nvSpPr>
          <p:spPr>
            <a:xfrm>
              <a:off x="1096200" y="3999675"/>
              <a:ext cx="81250" cy="130425"/>
            </a:xfrm>
            <a:custGeom>
              <a:avLst/>
              <a:gdLst/>
              <a:ahLst/>
              <a:cxnLst/>
              <a:rect l="l" t="t" r="r" b="b"/>
              <a:pathLst>
                <a:path w="3250" h="5217" extrusionOk="0">
                  <a:moveTo>
                    <a:pt x="2902" y="0"/>
                  </a:moveTo>
                  <a:cubicBezTo>
                    <a:pt x="2795" y="0"/>
                    <a:pt x="2690" y="57"/>
                    <a:pt x="2634" y="157"/>
                  </a:cubicBezTo>
                  <a:lnTo>
                    <a:pt x="82" y="4764"/>
                  </a:lnTo>
                  <a:cubicBezTo>
                    <a:pt x="0" y="4910"/>
                    <a:pt x="52" y="5095"/>
                    <a:pt x="198" y="5178"/>
                  </a:cubicBezTo>
                  <a:cubicBezTo>
                    <a:pt x="198" y="5178"/>
                    <a:pt x="198" y="5178"/>
                    <a:pt x="198" y="5178"/>
                  </a:cubicBezTo>
                  <a:lnTo>
                    <a:pt x="198" y="5178"/>
                  </a:lnTo>
                  <a:cubicBezTo>
                    <a:pt x="198" y="5179"/>
                    <a:pt x="199" y="5179"/>
                    <a:pt x="199" y="5179"/>
                  </a:cubicBezTo>
                  <a:cubicBezTo>
                    <a:pt x="199" y="5179"/>
                    <a:pt x="199" y="5179"/>
                    <a:pt x="199" y="5178"/>
                  </a:cubicBezTo>
                  <a:lnTo>
                    <a:pt x="199" y="5178"/>
                  </a:lnTo>
                  <a:cubicBezTo>
                    <a:pt x="246" y="5204"/>
                    <a:pt x="297" y="5216"/>
                    <a:pt x="347" y="5216"/>
                  </a:cubicBezTo>
                  <a:cubicBezTo>
                    <a:pt x="454" y="5216"/>
                    <a:pt x="557" y="5160"/>
                    <a:pt x="612" y="5060"/>
                  </a:cubicBezTo>
                  <a:lnTo>
                    <a:pt x="3168" y="453"/>
                  </a:lnTo>
                  <a:cubicBezTo>
                    <a:pt x="3249" y="306"/>
                    <a:pt x="3198" y="122"/>
                    <a:pt x="3050" y="38"/>
                  </a:cubicBezTo>
                  <a:lnTo>
                    <a:pt x="3049" y="38"/>
                  </a:lnTo>
                  <a:cubicBezTo>
                    <a:pt x="3002" y="13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7" name="Google Shape;4854;p41">
              <a:extLst>
                <a:ext uri="{FF2B5EF4-FFF2-40B4-BE49-F238E27FC236}">
                  <a16:creationId xmlns:a16="http://schemas.microsoft.com/office/drawing/2014/main" id="{2B2B8423-1ED6-467A-8C46-B52C175C4379}"/>
                </a:ext>
              </a:extLst>
            </p:cNvPr>
            <p:cNvSpPr/>
            <p:nvPr/>
          </p:nvSpPr>
          <p:spPr>
            <a:xfrm>
              <a:off x="1267575" y="3236425"/>
              <a:ext cx="420500" cy="368175"/>
            </a:xfrm>
            <a:custGeom>
              <a:avLst/>
              <a:gdLst/>
              <a:ahLst/>
              <a:cxnLst/>
              <a:rect l="l" t="t" r="r" b="b"/>
              <a:pathLst>
                <a:path w="16820" h="14727" extrusionOk="0">
                  <a:moveTo>
                    <a:pt x="7374" y="3750"/>
                  </a:moveTo>
                  <a:lnTo>
                    <a:pt x="12025" y="6328"/>
                  </a:lnTo>
                  <a:lnTo>
                    <a:pt x="9448" y="10979"/>
                  </a:lnTo>
                  <a:lnTo>
                    <a:pt x="4796" y="8401"/>
                  </a:lnTo>
                  <a:lnTo>
                    <a:pt x="7374" y="3750"/>
                  </a:lnTo>
                  <a:close/>
                  <a:moveTo>
                    <a:pt x="8417" y="1"/>
                  </a:moveTo>
                  <a:cubicBezTo>
                    <a:pt x="5827" y="1"/>
                    <a:pt x="3315" y="1369"/>
                    <a:pt x="1971" y="3794"/>
                  </a:cubicBezTo>
                  <a:cubicBezTo>
                    <a:pt x="0" y="7351"/>
                    <a:pt x="1284" y="11832"/>
                    <a:pt x="4842" y="13802"/>
                  </a:cubicBezTo>
                  <a:cubicBezTo>
                    <a:pt x="5972" y="14429"/>
                    <a:pt x="7197" y="14727"/>
                    <a:pt x="8404" y="14727"/>
                  </a:cubicBezTo>
                  <a:cubicBezTo>
                    <a:pt x="10993" y="14727"/>
                    <a:pt x="13505" y="13358"/>
                    <a:pt x="14849" y="10932"/>
                  </a:cubicBezTo>
                  <a:cubicBezTo>
                    <a:pt x="16819" y="7376"/>
                    <a:pt x="15535" y="2896"/>
                    <a:pt x="11979" y="925"/>
                  </a:cubicBezTo>
                  <a:cubicBezTo>
                    <a:pt x="10849" y="298"/>
                    <a:pt x="9624" y="1"/>
                    <a:pt x="8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8" name="Google Shape;4855;p41">
              <a:extLst>
                <a:ext uri="{FF2B5EF4-FFF2-40B4-BE49-F238E27FC236}">
                  <a16:creationId xmlns:a16="http://schemas.microsoft.com/office/drawing/2014/main" id="{7BD2A2D3-ED99-413C-9F99-C26BBE531F5F}"/>
                </a:ext>
              </a:extLst>
            </p:cNvPr>
            <p:cNvSpPr/>
            <p:nvPr/>
          </p:nvSpPr>
          <p:spPr>
            <a:xfrm>
              <a:off x="1302175" y="3257975"/>
              <a:ext cx="361325" cy="325100"/>
            </a:xfrm>
            <a:custGeom>
              <a:avLst/>
              <a:gdLst/>
              <a:ahLst/>
              <a:cxnLst/>
              <a:rect l="l" t="t" r="r" b="b"/>
              <a:pathLst>
                <a:path w="14453" h="13004" extrusionOk="0">
                  <a:moveTo>
                    <a:pt x="7037" y="676"/>
                  </a:moveTo>
                  <a:cubicBezTo>
                    <a:pt x="7992" y="676"/>
                    <a:pt x="8959" y="910"/>
                    <a:pt x="9851" y="1404"/>
                  </a:cubicBezTo>
                  <a:cubicBezTo>
                    <a:pt x="10501" y="1764"/>
                    <a:pt x="11054" y="2230"/>
                    <a:pt x="11501" y="2770"/>
                  </a:cubicBezTo>
                  <a:cubicBezTo>
                    <a:pt x="12995" y="4565"/>
                    <a:pt x="13320" y="7166"/>
                    <a:pt x="12123" y="9327"/>
                  </a:cubicBezTo>
                  <a:cubicBezTo>
                    <a:pt x="11060" y="11244"/>
                    <a:pt x="9068" y="12328"/>
                    <a:pt x="7016" y="12328"/>
                  </a:cubicBezTo>
                  <a:cubicBezTo>
                    <a:pt x="6061" y="12328"/>
                    <a:pt x="5094" y="12093"/>
                    <a:pt x="4202" y="11599"/>
                  </a:cubicBezTo>
                  <a:cubicBezTo>
                    <a:pt x="1390" y="10040"/>
                    <a:pt x="372" y="6487"/>
                    <a:pt x="1930" y="3676"/>
                  </a:cubicBezTo>
                  <a:cubicBezTo>
                    <a:pt x="2993" y="1759"/>
                    <a:pt x="4986" y="676"/>
                    <a:pt x="7037" y="676"/>
                  </a:cubicBezTo>
                  <a:close/>
                  <a:moveTo>
                    <a:pt x="7037" y="1"/>
                  </a:moveTo>
                  <a:cubicBezTo>
                    <a:pt x="4747" y="1"/>
                    <a:pt x="2524" y="1210"/>
                    <a:pt x="1338" y="3351"/>
                  </a:cubicBezTo>
                  <a:cubicBezTo>
                    <a:pt x="1" y="5763"/>
                    <a:pt x="365" y="8665"/>
                    <a:pt x="2032" y="10669"/>
                  </a:cubicBezTo>
                  <a:cubicBezTo>
                    <a:pt x="2533" y="11269"/>
                    <a:pt x="3150" y="11790"/>
                    <a:pt x="3873" y="12189"/>
                  </a:cubicBezTo>
                  <a:cubicBezTo>
                    <a:pt x="4870" y="12742"/>
                    <a:pt x="5950" y="13004"/>
                    <a:pt x="7016" y="13004"/>
                  </a:cubicBezTo>
                  <a:cubicBezTo>
                    <a:pt x="9306" y="13004"/>
                    <a:pt x="11529" y="11795"/>
                    <a:pt x="12715" y="9654"/>
                  </a:cubicBezTo>
                  <a:cubicBezTo>
                    <a:pt x="14452" y="6518"/>
                    <a:pt x="13313" y="2551"/>
                    <a:pt x="10180" y="815"/>
                  </a:cubicBezTo>
                  <a:cubicBezTo>
                    <a:pt x="9183" y="263"/>
                    <a:pt x="8103" y="1"/>
                    <a:pt x="7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9" name="Google Shape;4856;p41">
              <a:extLst>
                <a:ext uri="{FF2B5EF4-FFF2-40B4-BE49-F238E27FC236}">
                  <a16:creationId xmlns:a16="http://schemas.microsoft.com/office/drawing/2014/main" id="{DFA1B5F8-B2F4-449C-AD65-02F3D22394F8}"/>
                </a:ext>
              </a:extLst>
            </p:cNvPr>
            <p:cNvSpPr/>
            <p:nvPr/>
          </p:nvSpPr>
          <p:spPr>
            <a:xfrm>
              <a:off x="1366275" y="3308975"/>
              <a:ext cx="223075" cy="223075"/>
            </a:xfrm>
            <a:custGeom>
              <a:avLst/>
              <a:gdLst/>
              <a:ahLst/>
              <a:cxnLst/>
              <a:rect l="l" t="t" r="r" b="b"/>
              <a:pathLst>
                <a:path w="8923" h="8923" extrusionOk="0">
                  <a:moveTo>
                    <a:pt x="3426" y="848"/>
                  </a:moveTo>
                  <a:lnTo>
                    <a:pt x="8077" y="3426"/>
                  </a:lnTo>
                  <a:lnTo>
                    <a:pt x="5500" y="8077"/>
                  </a:lnTo>
                  <a:lnTo>
                    <a:pt x="848" y="5499"/>
                  </a:lnTo>
                  <a:lnTo>
                    <a:pt x="3426" y="848"/>
                  </a:lnTo>
                  <a:close/>
                  <a:moveTo>
                    <a:pt x="3183" y="1"/>
                  </a:moveTo>
                  <a:lnTo>
                    <a:pt x="1" y="5741"/>
                  </a:lnTo>
                  <a:lnTo>
                    <a:pt x="5741" y="8923"/>
                  </a:lnTo>
                  <a:lnTo>
                    <a:pt x="8923" y="318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0" name="Google Shape;4857;p41">
              <a:extLst>
                <a:ext uri="{FF2B5EF4-FFF2-40B4-BE49-F238E27FC236}">
                  <a16:creationId xmlns:a16="http://schemas.microsoft.com/office/drawing/2014/main" id="{3535DD5F-5D7F-4E72-8EBB-C87DC27A6D97}"/>
                </a:ext>
              </a:extLst>
            </p:cNvPr>
            <p:cNvSpPr/>
            <p:nvPr/>
          </p:nvSpPr>
          <p:spPr>
            <a:xfrm>
              <a:off x="1286700" y="3360300"/>
              <a:ext cx="381375" cy="244350"/>
            </a:xfrm>
            <a:custGeom>
              <a:avLst/>
              <a:gdLst/>
              <a:ahLst/>
              <a:cxnLst/>
              <a:rect l="l" t="t" r="r" b="b"/>
              <a:pathLst>
                <a:path w="15255" h="9774" extrusionOk="0">
                  <a:moveTo>
                    <a:pt x="14592" y="0"/>
                  </a:moveTo>
                  <a:cubicBezTo>
                    <a:pt x="14485" y="927"/>
                    <a:pt x="14201" y="1848"/>
                    <a:pt x="13722" y="2713"/>
                  </a:cubicBezTo>
                  <a:cubicBezTo>
                    <a:pt x="12378" y="5138"/>
                    <a:pt x="9867" y="6508"/>
                    <a:pt x="7278" y="6508"/>
                  </a:cubicBezTo>
                  <a:cubicBezTo>
                    <a:pt x="6070" y="6508"/>
                    <a:pt x="4845" y="6210"/>
                    <a:pt x="3714" y="5583"/>
                  </a:cubicBezTo>
                  <a:cubicBezTo>
                    <a:pt x="2063" y="4667"/>
                    <a:pt x="909" y="3208"/>
                    <a:pt x="336" y="1554"/>
                  </a:cubicBezTo>
                  <a:lnTo>
                    <a:pt x="336" y="1554"/>
                  </a:lnTo>
                  <a:cubicBezTo>
                    <a:pt x="1" y="4432"/>
                    <a:pt x="1388" y="7358"/>
                    <a:pt x="4078" y="8849"/>
                  </a:cubicBezTo>
                  <a:cubicBezTo>
                    <a:pt x="5209" y="9476"/>
                    <a:pt x="6433" y="9773"/>
                    <a:pt x="7641" y="9773"/>
                  </a:cubicBezTo>
                  <a:cubicBezTo>
                    <a:pt x="10231" y="9773"/>
                    <a:pt x="12742" y="8405"/>
                    <a:pt x="14086" y="5980"/>
                  </a:cubicBezTo>
                  <a:cubicBezTo>
                    <a:pt x="15140" y="4073"/>
                    <a:pt x="15255" y="1906"/>
                    <a:pt x="1459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1" name="Google Shape;4858;p41">
              <a:extLst>
                <a:ext uri="{FF2B5EF4-FFF2-40B4-BE49-F238E27FC236}">
                  <a16:creationId xmlns:a16="http://schemas.microsoft.com/office/drawing/2014/main" id="{2158A23A-E1D0-40B0-AE57-FB3F65DD4514}"/>
                </a:ext>
              </a:extLst>
            </p:cNvPr>
            <p:cNvSpPr/>
            <p:nvPr/>
          </p:nvSpPr>
          <p:spPr>
            <a:xfrm>
              <a:off x="569225" y="4267425"/>
              <a:ext cx="70225" cy="70200"/>
            </a:xfrm>
            <a:custGeom>
              <a:avLst/>
              <a:gdLst/>
              <a:ahLst/>
              <a:cxnLst/>
              <a:rect l="l" t="t" r="r" b="b"/>
              <a:pathLst>
                <a:path w="2809" h="2808" extrusionOk="0">
                  <a:moveTo>
                    <a:pt x="2182" y="0"/>
                  </a:moveTo>
                  <a:lnTo>
                    <a:pt x="1" y="625"/>
                  </a:lnTo>
                  <a:lnTo>
                    <a:pt x="625" y="2808"/>
                  </a:lnTo>
                  <a:lnTo>
                    <a:pt x="2808" y="2182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2" name="Google Shape;4859;p41">
              <a:extLst>
                <a:ext uri="{FF2B5EF4-FFF2-40B4-BE49-F238E27FC236}">
                  <a16:creationId xmlns:a16="http://schemas.microsoft.com/office/drawing/2014/main" id="{F7843411-FB67-4EDD-95C8-461774F5EEBA}"/>
                </a:ext>
              </a:extLst>
            </p:cNvPr>
            <p:cNvSpPr/>
            <p:nvPr/>
          </p:nvSpPr>
          <p:spPr>
            <a:xfrm>
              <a:off x="584550" y="4282725"/>
              <a:ext cx="39525" cy="39500"/>
            </a:xfrm>
            <a:custGeom>
              <a:avLst/>
              <a:gdLst/>
              <a:ahLst/>
              <a:cxnLst/>
              <a:rect l="l" t="t" r="r" b="b"/>
              <a:pathLst>
                <a:path w="1581" h="1580" extrusionOk="0">
                  <a:moveTo>
                    <a:pt x="1228" y="0"/>
                  </a:moveTo>
                  <a:lnTo>
                    <a:pt x="1" y="353"/>
                  </a:lnTo>
                  <a:lnTo>
                    <a:pt x="352" y="1580"/>
                  </a:lnTo>
                  <a:lnTo>
                    <a:pt x="1580" y="1229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3" name="Google Shape;4860;p41">
              <a:extLst>
                <a:ext uri="{FF2B5EF4-FFF2-40B4-BE49-F238E27FC236}">
                  <a16:creationId xmlns:a16="http://schemas.microsoft.com/office/drawing/2014/main" id="{DB99AD8C-B511-4387-AADF-2172AE8C6F89}"/>
                </a:ext>
              </a:extLst>
            </p:cNvPr>
            <p:cNvSpPr/>
            <p:nvPr/>
          </p:nvSpPr>
          <p:spPr>
            <a:xfrm>
              <a:off x="1162225" y="4599775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2" y="1"/>
                  </a:moveTo>
                  <a:lnTo>
                    <a:pt x="1" y="627"/>
                  </a:lnTo>
                  <a:lnTo>
                    <a:pt x="627" y="2809"/>
                  </a:lnTo>
                  <a:lnTo>
                    <a:pt x="2808" y="2184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4" name="Google Shape;4861;p41">
              <a:extLst>
                <a:ext uri="{FF2B5EF4-FFF2-40B4-BE49-F238E27FC236}">
                  <a16:creationId xmlns:a16="http://schemas.microsoft.com/office/drawing/2014/main" id="{01685F43-BE15-4234-80C0-2897986CB208}"/>
                </a:ext>
              </a:extLst>
            </p:cNvPr>
            <p:cNvSpPr/>
            <p:nvPr/>
          </p:nvSpPr>
          <p:spPr>
            <a:xfrm>
              <a:off x="1177625" y="4615225"/>
              <a:ext cx="39525" cy="39525"/>
            </a:xfrm>
            <a:custGeom>
              <a:avLst/>
              <a:gdLst/>
              <a:ahLst/>
              <a:cxnLst/>
              <a:rect l="l" t="t" r="r" b="b"/>
              <a:pathLst>
                <a:path w="1581" h="1581" extrusionOk="0">
                  <a:moveTo>
                    <a:pt x="1228" y="1"/>
                  </a:moveTo>
                  <a:lnTo>
                    <a:pt x="1" y="352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5" name="Google Shape;4862;p41">
              <a:extLst>
                <a:ext uri="{FF2B5EF4-FFF2-40B4-BE49-F238E27FC236}">
                  <a16:creationId xmlns:a16="http://schemas.microsoft.com/office/drawing/2014/main" id="{D9D84856-216A-4411-B714-FA11AA20547A}"/>
                </a:ext>
              </a:extLst>
            </p:cNvPr>
            <p:cNvSpPr/>
            <p:nvPr/>
          </p:nvSpPr>
          <p:spPr>
            <a:xfrm>
              <a:off x="1088625" y="3340650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4" y="1"/>
                  </a:moveTo>
                  <a:lnTo>
                    <a:pt x="1" y="627"/>
                  </a:lnTo>
                  <a:lnTo>
                    <a:pt x="627" y="2808"/>
                  </a:lnTo>
                  <a:lnTo>
                    <a:pt x="2808" y="2183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6" name="Google Shape;4863;p41">
              <a:extLst>
                <a:ext uri="{FF2B5EF4-FFF2-40B4-BE49-F238E27FC236}">
                  <a16:creationId xmlns:a16="http://schemas.microsoft.com/office/drawing/2014/main" id="{FCB79805-2134-4AD7-AC55-F14511304ACB}"/>
                </a:ext>
              </a:extLst>
            </p:cNvPr>
            <p:cNvSpPr/>
            <p:nvPr/>
          </p:nvSpPr>
          <p:spPr>
            <a:xfrm>
              <a:off x="1104075" y="3356025"/>
              <a:ext cx="39500" cy="39500"/>
            </a:xfrm>
            <a:custGeom>
              <a:avLst/>
              <a:gdLst/>
              <a:ahLst/>
              <a:cxnLst/>
              <a:rect l="l" t="t" r="r" b="b"/>
              <a:pathLst>
                <a:path w="1580" h="1580" extrusionOk="0">
                  <a:moveTo>
                    <a:pt x="1227" y="1"/>
                  </a:moveTo>
                  <a:lnTo>
                    <a:pt x="0" y="353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7" name="Google Shape;4864;p41">
              <a:extLst>
                <a:ext uri="{FF2B5EF4-FFF2-40B4-BE49-F238E27FC236}">
                  <a16:creationId xmlns:a16="http://schemas.microsoft.com/office/drawing/2014/main" id="{8397E1C9-7244-4D32-B1B7-B895DE94286C}"/>
                </a:ext>
              </a:extLst>
            </p:cNvPr>
            <p:cNvSpPr/>
            <p:nvPr/>
          </p:nvSpPr>
          <p:spPr>
            <a:xfrm>
              <a:off x="1681750" y="3673125"/>
              <a:ext cx="70200" cy="70225"/>
            </a:xfrm>
            <a:custGeom>
              <a:avLst/>
              <a:gdLst/>
              <a:ahLst/>
              <a:cxnLst/>
              <a:rect l="l" t="t" r="r" b="b"/>
              <a:pathLst>
                <a:path w="2808" h="2809" extrusionOk="0">
                  <a:moveTo>
                    <a:pt x="2183" y="1"/>
                  </a:moveTo>
                  <a:lnTo>
                    <a:pt x="0" y="626"/>
                  </a:lnTo>
                  <a:lnTo>
                    <a:pt x="626" y="2808"/>
                  </a:lnTo>
                  <a:lnTo>
                    <a:pt x="2808" y="2182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8" name="Google Shape;4865;p41">
              <a:extLst>
                <a:ext uri="{FF2B5EF4-FFF2-40B4-BE49-F238E27FC236}">
                  <a16:creationId xmlns:a16="http://schemas.microsoft.com/office/drawing/2014/main" id="{14CAEA46-D25C-4AEF-AC33-C402E9F88497}"/>
                </a:ext>
              </a:extLst>
            </p:cNvPr>
            <p:cNvSpPr/>
            <p:nvPr/>
          </p:nvSpPr>
          <p:spPr>
            <a:xfrm>
              <a:off x="1697100" y="36884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1228" y="1"/>
                  </a:moveTo>
                  <a:lnTo>
                    <a:pt x="1" y="353"/>
                  </a:lnTo>
                  <a:lnTo>
                    <a:pt x="352" y="1581"/>
                  </a:lnTo>
                  <a:lnTo>
                    <a:pt x="1580" y="1229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9" name="Google Shape;4866;p41">
              <a:extLst>
                <a:ext uri="{FF2B5EF4-FFF2-40B4-BE49-F238E27FC236}">
                  <a16:creationId xmlns:a16="http://schemas.microsoft.com/office/drawing/2014/main" id="{934EA3DD-7950-45EF-9D95-114094A4CCED}"/>
                </a:ext>
              </a:extLst>
            </p:cNvPr>
            <p:cNvSpPr/>
            <p:nvPr/>
          </p:nvSpPr>
          <p:spPr>
            <a:xfrm>
              <a:off x="908550" y="3564750"/>
              <a:ext cx="1660900" cy="1520425"/>
            </a:xfrm>
            <a:custGeom>
              <a:avLst/>
              <a:gdLst/>
              <a:ahLst/>
              <a:cxnLst/>
              <a:rect l="l" t="t" r="r" b="b"/>
              <a:pathLst>
                <a:path w="66436" h="60817" extrusionOk="0">
                  <a:moveTo>
                    <a:pt x="47016" y="0"/>
                  </a:moveTo>
                  <a:lnTo>
                    <a:pt x="0" y="33827"/>
                  </a:lnTo>
                  <a:lnTo>
                    <a:pt x="19419" y="60817"/>
                  </a:lnTo>
                  <a:lnTo>
                    <a:pt x="66435" y="26991"/>
                  </a:lnTo>
                  <a:lnTo>
                    <a:pt x="47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0" name="Google Shape;4867;p41">
              <a:extLst>
                <a:ext uri="{FF2B5EF4-FFF2-40B4-BE49-F238E27FC236}">
                  <a16:creationId xmlns:a16="http://schemas.microsoft.com/office/drawing/2014/main" id="{F2F60126-67DB-439A-978F-3D2F14D118DB}"/>
                </a:ext>
              </a:extLst>
            </p:cNvPr>
            <p:cNvSpPr/>
            <p:nvPr/>
          </p:nvSpPr>
          <p:spPr>
            <a:xfrm>
              <a:off x="2039450" y="3561900"/>
              <a:ext cx="574425" cy="680750"/>
            </a:xfrm>
            <a:custGeom>
              <a:avLst/>
              <a:gdLst/>
              <a:ahLst/>
              <a:cxnLst/>
              <a:rect l="l" t="t" r="r" b="b"/>
              <a:pathLst>
                <a:path w="22977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22976" y="15682"/>
                  </a:lnTo>
                  <a:lnTo>
                    <a:pt x="13180" y="2066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1" name="Google Shape;4868;p41">
              <a:extLst>
                <a:ext uri="{FF2B5EF4-FFF2-40B4-BE49-F238E27FC236}">
                  <a16:creationId xmlns:a16="http://schemas.microsoft.com/office/drawing/2014/main" id="{3A91FDF3-B6CE-4776-ACE0-4B657202A3A1}"/>
                </a:ext>
              </a:extLst>
            </p:cNvPr>
            <p:cNvSpPr/>
            <p:nvPr/>
          </p:nvSpPr>
          <p:spPr>
            <a:xfrm>
              <a:off x="2039450" y="3561900"/>
              <a:ext cx="532100" cy="680750"/>
            </a:xfrm>
            <a:custGeom>
              <a:avLst/>
              <a:gdLst/>
              <a:ahLst/>
              <a:cxnLst/>
              <a:rect l="l" t="t" r="r" b="b"/>
              <a:pathLst>
                <a:path w="21284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2" name="Google Shape;4869;p41">
              <a:extLst>
                <a:ext uri="{FF2B5EF4-FFF2-40B4-BE49-F238E27FC236}">
                  <a16:creationId xmlns:a16="http://schemas.microsoft.com/office/drawing/2014/main" id="{A1A76CA8-6574-4E08-BBBA-E0A8D9F7C82A}"/>
                </a:ext>
              </a:extLst>
            </p:cNvPr>
            <p:cNvSpPr/>
            <p:nvPr/>
          </p:nvSpPr>
          <p:spPr>
            <a:xfrm>
              <a:off x="2039475" y="3749100"/>
              <a:ext cx="432475" cy="449450"/>
            </a:xfrm>
            <a:custGeom>
              <a:avLst/>
              <a:gdLst/>
              <a:ahLst/>
              <a:cxnLst/>
              <a:rect l="l" t="t" r="r" b="b"/>
              <a:pathLst>
                <a:path w="17299" h="17978" extrusionOk="0">
                  <a:moveTo>
                    <a:pt x="6210" y="0"/>
                  </a:moveTo>
                  <a:cubicBezTo>
                    <a:pt x="4252" y="0"/>
                    <a:pt x="2274" y="588"/>
                    <a:pt x="558" y="1810"/>
                  </a:cubicBezTo>
                  <a:cubicBezTo>
                    <a:pt x="468" y="1875"/>
                    <a:pt x="389" y="1946"/>
                    <a:pt x="301" y="2012"/>
                  </a:cubicBezTo>
                  <a:lnTo>
                    <a:pt x="1" y="4062"/>
                  </a:lnTo>
                  <a:lnTo>
                    <a:pt x="9795" y="17676"/>
                  </a:lnTo>
                  <a:lnTo>
                    <a:pt x="11468" y="17977"/>
                  </a:lnTo>
                  <a:cubicBezTo>
                    <a:pt x="11605" y="17890"/>
                    <a:pt x="11746" y="17809"/>
                    <a:pt x="11882" y="17713"/>
                  </a:cubicBezTo>
                  <a:cubicBezTo>
                    <a:pt x="16273" y="14586"/>
                    <a:pt x="17298" y="8491"/>
                    <a:pt x="14171" y="4101"/>
                  </a:cubicBezTo>
                  <a:cubicBezTo>
                    <a:pt x="12266" y="1426"/>
                    <a:pt x="9261" y="0"/>
                    <a:pt x="621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3" name="Google Shape;4870;p41">
              <a:extLst>
                <a:ext uri="{FF2B5EF4-FFF2-40B4-BE49-F238E27FC236}">
                  <a16:creationId xmlns:a16="http://schemas.microsoft.com/office/drawing/2014/main" id="{1900A984-C879-4F8F-B569-8CDB18AE7F6A}"/>
                </a:ext>
              </a:extLst>
            </p:cNvPr>
            <p:cNvSpPr/>
            <p:nvPr/>
          </p:nvSpPr>
          <p:spPr>
            <a:xfrm>
              <a:off x="1062575" y="3834800"/>
              <a:ext cx="1185650" cy="1099125"/>
            </a:xfrm>
            <a:custGeom>
              <a:avLst/>
              <a:gdLst/>
              <a:ahLst/>
              <a:cxnLst/>
              <a:rect l="l" t="t" r="r" b="b"/>
              <a:pathLst>
                <a:path w="47426" h="43965" extrusionOk="0">
                  <a:moveTo>
                    <a:pt x="30256" y="0"/>
                  </a:moveTo>
                  <a:lnTo>
                    <a:pt x="851" y="21158"/>
                  </a:lnTo>
                  <a:cubicBezTo>
                    <a:pt x="1861" y="22653"/>
                    <a:pt x="1510" y="24688"/>
                    <a:pt x="35" y="25748"/>
                  </a:cubicBezTo>
                  <a:cubicBezTo>
                    <a:pt x="24" y="25756"/>
                    <a:pt x="12" y="25763"/>
                    <a:pt x="1" y="25770"/>
                  </a:cubicBezTo>
                  <a:lnTo>
                    <a:pt x="12560" y="43227"/>
                  </a:lnTo>
                  <a:cubicBezTo>
                    <a:pt x="12570" y="43220"/>
                    <a:pt x="12579" y="43211"/>
                    <a:pt x="12590" y="43201"/>
                  </a:cubicBezTo>
                  <a:cubicBezTo>
                    <a:pt x="13182" y="42776"/>
                    <a:pt x="13865" y="42571"/>
                    <a:pt x="14542" y="42571"/>
                  </a:cubicBezTo>
                  <a:cubicBezTo>
                    <a:pt x="15583" y="42571"/>
                    <a:pt x="16609" y="43055"/>
                    <a:pt x="17264" y="43965"/>
                  </a:cubicBezTo>
                  <a:lnTo>
                    <a:pt x="46661" y="22813"/>
                  </a:lnTo>
                  <a:cubicBezTo>
                    <a:pt x="45582" y="21313"/>
                    <a:pt x="45923" y="19220"/>
                    <a:pt x="47425" y="18141"/>
                  </a:cubicBezTo>
                  <a:lnTo>
                    <a:pt x="34869" y="687"/>
                  </a:lnTo>
                  <a:cubicBezTo>
                    <a:pt x="34278" y="1112"/>
                    <a:pt x="33595" y="1316"/>
                    <a:pt x="32920" y="1316"/>
                  </a:cubicBezTo>
                  <a:cubicBezTo>
                    <a:pt x="31909" y="1316"/>
                    <a:pt x="30913" y="859"/>
                    <a:pt x="30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4" name="Google Shape;4871;p41">
              <a:extLst>
                <a:ext uri="{FF2B5EF4-FFF2-40B4-BE49-F238E27FC236}">
                  <a16:creationId xmlns:a16="http://schemas.microsoft.com/office/drawing/2014/main" id="{47A6357A-28AA-46CC-9BB8-A67E6AA128C5}"/>
                </a:ext>
              </a:extLst>
            </p:cNvPr>
            <p:cNvSpPr/>
            <p:nvPr/>
          </p:nvSpPr>
          <p:spPr>
            <a:xfrm>
              <a:off x="1341025" y="4104200"/>
              <a:ext cx="648500" cy="553350"/>
            </a:xfrm>
            <a:custGeom>
              <a:avLst/>
              <a:gdLst/>
              <a:ahLst/>
              <a:cxnLst/>
              <a:rect l="l" t="t" r="r" b="b"/>
              <a:pathLst>
                <a:path w="25940" h="22134" extrusionOk="0">
                  <a:moveTo>
                    <a:pt x="11839" y="4029"/>
                  </a:moveTo>
                  <a:cubicBezTo>
                    <a:pt x="11846" y="4029"/>
                    <a:pt x="11853" y="4030"/>
                    <a:pt x="11860" y="4031"/>
                  </a:cubicBezTo>
                  <a:cubicBezTo>
                    <a:pt x="11899" y="4037"/>
                    <a:pt x="11928" y="4055"/>
                    <a:pt x="11949" y="4086"/>
                  </a:cubicBezTo>
                  <a:cubicBezTo>
                    <a:pt x="11971" y="4116"/>
                    <a:pt x="11979" y="4147"/>
                    <a:pt x="11972" y="4183"/>
                  </a:cubicBezTo>
                  <a:lnTo>
                    <a:pt x="11951" y="4313"/>
                  </a:lnTo>
                  <a:lnTo>
                    <a:pt x="11822" y="4292"/>
                  </a:lnTo>
                  <a:cubicBezTo>
                    <a:pt x="11782" y="4288"/>
                    <a:pt x="11756" y="4270"/>
                    <a:pt x="11731" y="4239"/>
                  </a:cubicBezTo>
                  <a:cubicBezTo>
                    <a:pt x="11710" y="4209"/>
                    <a:pt x="11703" y="4179"/>
                    <a:pt x="11710" y="4140"/>
                  </a:cubicBezTo>
                  <a:cubicBezTo>
                    <a:pt x="11720" y="4076"/>
                    <a:pt x="11779" y="4029"/>
                    <a:pt x="11839" y="4029"/>
                  </a:cubicBezTo>
                  <a:close/>
                  <a:moveTo>
                    <a:pt x="19600" y="14947"/>
                  </a:moveTo>
                  <a:lnTo>
                    <a:pt x="19733" y="14968"/>
                  </a:lnTo>
                  <a:cubicBezTo>
                    <a:pt x="19769" y="14974"/>
                    <a:pt x="19798" y="14994"/>
                    <a:pt x="19819" y="15023"/>
                  </a:cubicBezTo>
                  <a:cubicBezTo>
                    <a:pt x="19841" y="15053"/>
                    <a:pt x="19848" y="15086"/>
                    <a:pt x="19842" y="15121"/>
                  </a:cubicBezTo>
                  <a:cubicBezTo>
                    <a:pt x="19836" y="15157"/>
                    <a:pt x="19819" y="15186"/>
                    <a:pt x="19789" y="15207"/>
                  </a:cubicBezTo>
                  <a:cubicBezTo>
                    <a:pt x="19765" y="15224"/>
                    <a:pt x="19740" y="15233"/>
                    <a:pt x="19713" y="15233"/>
                  </a:cubicBezTo>
                  <a:cubicBezTo>
                    <a:pt x="19705" y="15233"/>
                    <a:pt x="19697" y="15232"/>
                    <a:pt x="19689" y="15230"/>
                  </a:cubicBezTo>
                  <a:cubicBezTo>
                    <a:pt x="19650" y="15225"/>
                    <a:pt x="19624" y="15207"/>
                    <a:pt x="19603" y="15179"/>
                  </a:cubicBezTo>
                  <a:cubicBezTo>
                    <a:pt x="19590" y="15152"/>
                    <a:pt x="19574" y="15116"/>
                    <a:pt x="19578" y="15078"/>
                  </a:cubicBezTo>
                  <a:lnTo>
                    <a:pt x="19600" y="14947"/>
                  </a:lnTo>
                  <a:close/>
                  <a:moveTo>
                    <a:pt x="11845" y="1"/>
                  </a:moveTo>
                  <a:cubicBezTo>
                    <a:pt x="9842" y="1"/>
                    <a:pt x="8069" y="1454"/>
                    <a:pt x="7736" y="3494"/>
                  </a:cubicBezTo>
                  <a:cubicBezTo>
                    <a:pt x="7558" y="4584"/>
                    <a:pt x="7812" y="5679"/>
                    <a:pt x="8454" y="6581"/>
                  </a:cubicBezTo>
                  <a:cubicBezTo>
                    <a:pt x="8475" y="6610"/>
                    <a:pt x="8492" y="6637"/>
                    <a:pt x="8512" y="6663"/>
                  </a:cubicBezTo>
                  <a:cubicBezTo>
                    <a:pt x="8054" y="6754"/>
                    <a:pt x="7617" y="6945"/>
                    <a:pt x="7224" y="7226"/>
                  </a:cubicBezTo>
                  <a:cubicBezTo>
                    <a:pt x="6504" y="7743"/>
                    <a:pt x="6030" y="8511"/>
                    <a:pt x="5888" y="9386"/>
                  </a:cubicBezTo>
                  <a:cubicBezTo>
                    <a:pt x="5745" y="10257"/>
                    <a:pt x="5948" y="11130"/>
                    <a:pt x="6460" y="11848"/>
                  </a:cubicBezTo>
                  <a:cubicBezTo>
                    <a:pt x="6463" y="11854"/>
                    <a:pt x="6467" y="11857"/>
                    <a:pt x="6470" y="11862"/>
                  </a:cubicBezTo>
                  <a:cubicBezTo>
                    <a:pt x="6625" y="12076"/>
                    <a:pt x="6805" y="12259"/>
                    <a:pt x="6999" y="12428"/>
                  </a:cubicBezTo>
                  <a:cubicBezTo>
                    <a:pt x="6641" y="12522"/>
                    <a:pt x="6291" y="12672"/>
                    <a:pt x="5973" y="12901"/>
                  </a:cubicBezTo>
                  <a:cubicBezTo>
                    <a:pt x="5530" y="13220"/>
                    <a:pt x="5199" y="13647"/>
                    <a:pt x="4980" y="14130"/>
                  </a:cubicBezTo>
                  <a:lnTo>
                    <a:pt x="2034" y="14924"/>
                  </a:lnTo>
                  <a:cubicBezTo>
                    <a:pt x="1222" y="15144"/>
                    <a:pt x="565" y="15749"/>
                    <a:pt x="281" y="16543"/>
                  </a:cubicBezTo>
                  <a:cubicBezTo>
                    <a:pt x="0" y="17333"/>
                    <a:pt x="122" y="18212"/>
                    <a:pt x="610" y="18894"/>
                  </a:cubicBezTo>
                  <a:cubicBezTo>
                    <a:pt x="612" y="18898"/>
                    <a:pt x="615" y="18901"/>
                    <a:pt x="617" y="18905"/>
                  </a:cubicBezTo>
                  <a:lnTo>
                    <a:pt x="2172" y="21065"/>
                  </a:lnTo>
                  <a:cubicBezTo>
                    <a:pt x="2655" y="21737"/>
                    <a:pt x="3431" y="22133"/>
                    <a:pt x="4258" y="22133"/>
                  </a:cubicBezTo>
                  <a:cubicBezTo>
                    <a:pt x="4274" y="22133"/>
                    <a:pt x="4290" y="22133"/>
                    <a:pt x="4306" y="22133"/>
                  </a:cubicBezTo>
                  <a:cubicBezTo>
                    <a:pt x="5149" y="22117"/>
                    <a:pt x="5931" y="21689"/>
                    <a:pt x="6397" y="20986"/>
                  </a:cubicBezTo>
                  <a:lnTo>
                    <a:pt x="8087" y="18442"/>
                  </a:lnTo>
                  <a:cubicBezTo>
                    <a:pt x="8604" y="18391"/>
                    <a:pt x="9114" y="18219"/>
                    <a:pt x="9566" y="17895"/>
                  </a:cubicBezTo>
                  <a:cubicBezTo>
                    <a:pt x="9888" y="17663"/>
                    <a:pt x="10153" y="17375"/>
                    <a:pt x="10361" y="17051"/>
                  </a:cubicBezTo>
                  <a:cubicBezTo>
                    <a:pt x="10466" y="17347"/>
                    <a:pt x="10614" y="17631"/>
                    <a:pt x="10811" y="17892"/>
                  </a:cubicBezTo>
                  <a:cubicBezTo>
                    <a:pt x="11329" y="18613"/>
                    <a:pt x="12097" y="19087"/>
                    <a:pt x="12971" y="19231"/>
                  </a:cubicBezTo>
                  <a:cubicBezTo>
                    <a:pt x="13152" y="19260"/>
                    <a:pt x="13334" y="19275"/>
                    <a:pt x="13514" y="19275"/>
                  </a:cubicBezTo>
                  <a:cubicBezTo>
                    <a:pt x="14204" y="19275"/>
                    <a:pt x="14874" y="19059"/>
                    <a:pt x="15446" y="18649"/>
                  </a:cubicBezTo>
                  <a:cubicBezTo>
                    <a:pt x="15836" y="18368"/>
                    <a:pt x="16156" y="18012"/>
                    <a:pt x="16388" y="17605"/>
                  </a:cubicBezTo>
                  <a:cubicBezTo>
                    <a:pt x="17036" y="18470"/>
                    <a:pt x="17976" y="19037"/>
                    <a:pt x="19045" y="19210"/>
                  </a:cubicBezTo>
                  <a:cubicBezTo>
                    <a:pt x="19268" y="19247"/>
                    <a:pt x="19492" y="19264"/>
                    <a:pt x="19714" y="19264"/>
                  </a:cubicBezTo>
                  <a:cubicBezTo>
                    <a:pt x="20578" y="19264"/>
                    <a:pt x="21423" y="18994"/>
                    <a:pt x="22141" y="18477"/>
                  </a:cubicBezTo>
                  <a:cubicBezTo>
                    <a:pt x="23044" y="17826"/>
                    <a:pt x="23640" y="16866"/>
                    <a:pt x="23819" y="15769"/>
                  </a:cubicBezTo>
                  <a:cubicBezTo>
                    <a:pt x="23996" y="14696"/>
                    <a:pt x="23749" y="13619"/>
                    <a:pt x="23130" y="12728"/>
                  </a:cubicBezTo>
                  <a:cubicBezTo>
                    <a:pt x="23603" y="12639"/>
                    <a:pt x="24056" y="12446"/>
                    <a:pt x="24459" y="12158"/>
                  </a:cubicBezTo>
                  <a:cubicBezTo>
                    <a:pt x="25180" y="11640"/>
                    <a:pt x="25654" y="10872"/>
                    <a:pt x="25797" y="9998"/>
                  </a:cubicBezTo>
                  <a:cubicBezTo>
                    <a:pt x="25939" y="9126"/>
                    <a:pt x="25736" y="8253"/>
                    <a:pt x="25225" y="7537"/>
                  </a:cubicBezTo>
                  <a:cubicBezTo>
                    <a:pt x="25223" y="7533"/>
                    <a:pt x="25218" y="7528"/>
                    <a:pt x="25215" y="7522"/>
                  </a:cubicBezTo>
                  <a:cubicBezTo>
                    <a:pt x="24697" y="6803"/>
                    <a:pt x="23928" y="6329"/>
                    <a:pt x="23054" y="6187"/>
                  </a:cubicBezTo>
                  <a:lnTo>
                    <a:pt x="21148" y="5874"/>
                  </a:lnTo>
                  <a:lnTo>
                    <a:pt x="21459" y="3968"/>
                  </a:lnTo>
                  <a:cubicBezTo>
                    <a:pt x="21602" y="3098"/>
                    <a:pt x="21397" y="2225"/>
                    <a:pt x="20887" y="1507"/>
                  </a:cubicBezTo>
                  <a:cubicBezTo>
                    <a:pt x="20883" y="1501"/>
                    <a:pt x="20880" y="1499"/>
                    <a:pt x="20876" y="1493"/>
                  </a:cubicBezTo>
                  <a:cubicBezTo>
                    <a:pt x="20358" y="772"/>
                    <a:pt x="19591" y="298"/>
                    <a:pt x="18716" y="154"/>
                  </a:cubicBezTo>
                  <a:cubicBezTo>
                    <a:pt x="18536" y="125"/>
                    <a:pt x="18355" y="111"/>
                    <a:pt x="18176" y="111"/>
                  </a:cubicBezTo>
                  <a:cubicBezTo>
                    <a:pt x="17486" y="111"/>
                    <a:pt x="16814" y="325"/>
                    <a:pt x="16242" y="736"/>
                  </a:cubicBezTo>
                  <a:cubicBezTo>
                    <a:pt x="15838" y="1027"/>
                    <a:pt x="15512" y="1394"/>
                    <a:pt x="15279" y="1815"/>
                  </a:cubicBezTo>
                  <a:cubicBezTo>
                    <a:pt x="15262" y="1787"/>
                    <a:pt x="15241" y="1759"/>
                    <a:pt x="15221" y="1732"/>
                  </a:cubicBezTo>
                  <a:cubicBezTo>
                    <a:pt x="14572" y="829"/>
                    <a:pt x="13612" y="233"/>
                    <a:pt x="12515" y="55"/>
                  </a:cubicBezTo>
                  <a:cubicBezTo>
                    <a:pt x="12290" y="19"/>
                    <a:pt x="12066" y="1"/>
                    <a:pt x="11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5" name="Google Shape;4872;p41">
              <a:extLst>
                <a:ext uri="{FF2B5EF4-FFF2-40B4-BE49-F238E27FC236}">
                  <a16:creationId xmlns:a16="http://schemas.microsoft.com/office/drawing/2014/main" id="{5B07562C-442A-4207-B2AC-AA0F47044FA3}"/>
                </a:ext>
              </a:extLst>
            </p:cNvPr>
            <p:cNvSpPr/>
            <p:nvPr/>
          </p:nvSpPr>
          <p:spPr>
            <a:xfrm>
              <a:off x="1523750" y="4142200"/>
              <a:ext cx="426600" cy="405800"/>
            </a:xfrm>
            <a:custGeom>
              <a:avLst/>
              <a:gdLst/>
              <a:ahLst/>
              <a:cxnLst/>
              <a:rect l="l" t="t" r="r" b="b"/>
              <a:pathLst>
                <a:path w="17064" h="16232" extrusionOk="0">
                  <a:moveTo>
                    <a:pt x="4533" y="988"/>
                  </a:moveTo>
                  <a:cubicBezTo>
                    <a:pt x="4621" y="988"/>
                    <a:pt x="4710" y="995"/>
                    <a:pt x="4799" y="1009"/>
                  </a:cubicBezTo>
                  <a:cubicBezTo>
                    <a:pt x="5249" y="1084"/>
                    <a:pt x="5626" y="1332"/>
                    <a:pt x="5874" y="1676"/>
                  </a:cubicBezTo>
                  <a:cubicBezTo>
                    <a:pt x="6121" y="2021"/>
                    <a:pt x="6238" y="2458"/>
                    <a:pt x="6164" y="2907"/>
                  </a:cubicBezTo>
                  <a:lnTo>
                    <a:pt x="5902" y="4523"/>
                  </a:lnTo>
                  <a:cubicBezTo>
                    <a:pt x="5894" y="4529"/>
                    <a:pt x="5889" y="4532"/>
                    <a:pt x="5882" y="4538"/>
                  </a:cubicBezTo>
                  <a:lnTo>
                    <a:pt x="4268" y="4274"/>
                  </a:lnTo>
                  <a:cubicBezTo>
                    <a:pt x="3832" y="4202"/>
                    <a:pt x="3448" y="3966"/>
                    <a:pt x="3190" y="3608"/>
                  </a:cubicBezTo>
                  <a:cubicBezTo>
                    <a:pt x="2932" y="3249"/>
                    <a:pt x="2830" y="2812"/>
                    <a:pt x="2900" y="2375"/>
                  </a:cubicBezTo>
                  <a:cubicBezTo>
                    <a:pt x="3032" y="1564"/>
                    <a:pt x="3736" y="988"/>
                    <a:pt x="4533" y="988"/>
                  </a:cubicBezTo>
                  <a:close/>
                  <a:moveTo>
                    <a:pt x="10871" y="1100"/>
                  </a:moveTo>
                  <a:cubicBezTo>
                    <a:pt x="10914" y="1100"/>
                    <a:pt x="10957" y="1104"/>
                    <a:pt x="11001" y="1111"/>
                  </a:cubicBezTo>
                  <a:cubicBezTo>
                    <a:pt x="11444" y="1183"/>
                    <a:pt x="11743" y="1600"/>
                    <a:pt x="11672" y="2042"/>
                  </a:cubicBezTo>
                  <a:lnTo>
                    <a:pt x="11150" y="5241"/>
                  </a:lnTo>
                  <a:lnTo>
                    <a:pt x="9549" y="4981"/>
                  </a:lnTo>
                  <a:lnTo>
                    <a:pt x="10069" y="1780"/>
                  </a:lnTo>
                  <a:cubicBezTo>
                    <a:pt x="10134" y="1384"/>
                    <a:pt x="10481" y="1100"/>
                    <a:pt x="10871" y="1100"/>
                  </a:cubicBezTo>
                  <a:close/>
                  <a:moveTo>
                    <a:pt x="6605" y="5501"/>
                  </a:moveTo>
                  <a:lnTo>
                    <a:pt x="8362" y="5787"/>
                  </a:lnTo>
                  <a:lnTo>
                    <a:pt x="8073" y="7563"/>
                  </a:lnTo>
                  <a:lnTo>
                    <a:pt x="6297" y="7272"/>
                  </a:lnTo>
                  <a:lnTo>
                    <a:pt x="6584" y="5515"/>
                  </a:lnTo>
                  <a:lnTo>
                    <a:pt x="6594" y="5509"/>
                  </a:lnTo>
                  <a:cubicBezTo>
                    <a:pt x="6600" y="5507"/>
                    <a:pt x="6601" y="5504"/>
                    <a:pt x="6605" y="5501"/>
                  </a:cubicBezTo>
                  <a:close/>
                  <a:moveTo>
                    <a:pt x="9337" y="5945"/>
                  </a:moveTo>
                  <a:lnTo>
                    <a:pt x="11113" y="6236"/>
                  </a:lnTo>
                  <a:lnTo>
                    <a:pt x="10822" y="8012"/>
                  </a:lnTo>
                  <a:lnTo>
                    <a:pt x="9048" y="7721"/>
                  </a:lnTo>
                  <a:lnTo>
                    <a:pt x="9337" y="5945"/>
                  </a:lnTo>
                  <a:close/>
                  <a:moveTo>
                    <a:pt x="12054" y="6604"/>
                  </a:moveTo>
                  <a:lnTo>
                    <a:pt x="15341" y="7140"/>
                  </a:lnTo>
                  <a:cubicBezTo>
                    <a:pt x="15554" y="7175"/>
                    <a:pt x="15742" y="7291"/>
                    <a:pt x="15870" y="7467"/>
                  </a:cubicBezTo>
                  <a:cubicBezTo>
                    <a:pt x="15996" y="7642"/>
                    <a:pt x="16046" y="7857"/>
                    <a:pt x="16010" y="8072"/>
                  </a:cubicBezTo>
                  <a:cubicBezTo>
                    <a:pt x="15946" y="8470"/>
                    <a:pt x="15600" y="8752"/>
                    <a:pt x="15209" y="8752"/>
                  </a:cubicBezTo>
                  <a:cubicBezTo>
                    <a:pt x="15166" y="8752"/>
                    <a:pt x="15123" y="8749"/>
                    <a:pt x="15079" y="8741"/>
                  </a:cubicBezTo>
                  <a:lnTo>
                    <a:pt x="11794" y="8207"/>
                  </a:lnTo>
                  <a:lnTo>
                    <a:pt x="12054" y="6604"/>
                  </a:lnTo>
                  <a:close/>
                  <a:moveTo>
                    <a:pt x="1856" y="7587"/>
                  </a:moveTo>
                  <a:cubicBezTo>
                    <a:pt x="1899" y="7587"/>
                    <a:pt x="1942" y="7591"/>
                    <a:pt x="1986" y="7598"/>
                  </a:cubicBezTo>
                  <a:lnTo>
                    <a:pt x="5161" y="8115"/>
                  </a:lnTo>
                  <a:lnTo>
                    <a:pt x="4900" y="9717"/>
                  </a:lnTo>
                  <a:lnTo>
                    <a:pt x="1725" y="9199"/>
                  </a:lnTo>
                  <a:cubicBezTo>
                    <a:pt x="1282" y="9127"/>
                    <a:pt x="983" y="8710"/>
                    <a:pt x="1054" y="8267"/>
                  </a:cubicBezTo>
                  <a:cubicBezTo>
                    <a:pt x="1119" y="7871"/>
                    <a:pt x="1466" y="7587"/>
                    <a:pt x="1856" y="7587"/>
                  </a:cubicBezTo>
                  <a:close/>
                  <a:moveTo>
                    <a:pt x="6139" y="8248"/>
                  </a:moveTo>
                  <a:lnTo>
                    <a:pt x="7915" y="8538"/>
                  </a:lnTo>
                  <a:lnTo>
                    <a:pt x="7624" y="10314"/>
                  </a:lnTo>
                  <a:lnTo>
                    <a:pt x="5849" y="10023"/>
                  </a:lnTo>
                  <a:lnTo>
                    <a:pt x="6139" y="8248"/>
                  </a:lnTo>
                  <a:close/>
                  <a:moveTo>
                    <a:pt x="8891" y="8697"/>
                  </a:moveTo>
                  <a:lnTo>
                    <a:pt x="10667" y="8988"/>
                  </a:lnTo>
                  <a:lnTo>
                    <a:pt x="10390" y="10682"/>
                  </a:lnTo>
                  <a:cubicBezTo>
                    <a:pt x="10355" y="10702"/>
                    <a:pt x="10325" y="10724"/>
                    <a:pt x="10296" y="10749"/>
                  </a:cubicBezTo>
                  <a:lnTo>
                    <a:pt x="8600" y="10473"/>
                  </a:lnTo>
                  <a:lnTo>
                    <a:pt x="8891" y="8697"/>
                  </a:lnTo>
                  <a:close/>
                  <a:moveTo>
                    <a:pt x="11114" y="11692"/>
                  </a:moveTo>
                  <a:lnTo>
                    <a:pt x="12668" y="11945"/>
                  </a:lnTo>
                  <a:cubicBezTo>
                    <a:pt x="13567" y="12092"/>
                    <a:pt x="14180" y="12945"/>
                    <a:pt x="14032" y="13844"/>
                  </a:cubicBezTo>
                  <a:cubicBezTo>
                    <a:pt x="13901" y="14655"/>
                    <a:pt x="13198" y="15233"/>
                    <a:pt x="12404" y="15233"/>
                  </a:cubicBezTo>
                  <a:cubicBezTo>
                    <a:pt x="12316" y="15233"/>
                    <a:pt x="12226" y="15226"/>
                    <a:pt x="12136" y="15211"/>
                  </a:cubicBezTo>
                  <a:cubicBezTo>
                    <a:pt x="11700" y="15139"/>
                    <a:pt x="11316" y="14903"/>
                    <a:pt x="11058" y="14545"/>
                  </a:cubicBezTo>
                  <a:cubicBezTo>
                    <a:pt x="10800" y="14186"/>
                    <a:pt x="10699" y="13749"/>
                    <a:pt x="10769" y="13312"/>
                  </a:cubicBezTo>
                  <a:lnTo>
                    <a:pt x="11021" y="11758"/>
                  </a:lnTo>
                  <a:cubicBezTo>
                    <a:pt x="11037" y="11750"/>
                    <a:pt x="11055" y="11741"/>
                    <a:pt x="11071" y="11730"/>
                  </a:cubicBezTo>
                  <a:cubicBezTo>
                    <a:pt x="11087" y="11720"/>
                    <a:pt x="11100" y="11705"/>
                    <a:pt x="11114" y="11692"/>
                  </a:cubicBezTo>
                  <a:close/>
                  <a:moveTo>
                    <a:pt x="5925" y="11039"/>
                  </a:moveTo>
                  <a:lnTo>
                    <a:pt x="7525" y="11301"/>
                  </a:lnTo>
                  <a:lnTo>
                    <a:pt x="6994" y="14559"/>
                  </a:lnTo>
                  <a:cubicBezTo>
                    <a:pt x="6929" y="14957"/>
                    <a:pt x="6583" y="15240"/>
                    <a:pt x="6193" y="15240"/>
                  </a:cubicBezTo>
                  <a:cubicBezTo>
                    <a:pt x="6149" y="15240"/>
                    <a:pt x="6106" y="15237"/>
                    <a:pt x="6062" y="15230"/>
                  </a:cubicBezTo>
                  <a:cubicBezTo>
                    <a:pt x="5849" y="15195"/>
                    <a:pt x="5661" y="15079"/>
                    <a:pt x="5533" y="14901"/>
                  </a:cubicBezTo>
                  <a:cubicBezTo>
                    <a:pt x="5407" y="14727"/>
                    <a:pt x="5357" y="14512"/>
                    <a:pt x="5393" y="14298"/>
                  </a:cubicBezTo>
                  <a:lnTo>
                    <a:pt x="5925" y="11039"/>
                  </a:lnTo>
                  <a:close/>
                  <a:moveTo>
                    <a:pt x="4534" y="0"/>
                  </a:moveTo>
                  <a:cubicBezTo>
                    <a:pt x="3262" y="0"/>
                    <a:pt x="2139" y="923"/>
                    <a:pt x="1927" y="2217"/>
                  </a:cubicBezTo>
                  <a:cubicBezTo>
                    <a:pt x="1813" y="2914"/>
                    <a:pt x="1977" y="3613"/>
                    <a:pt x="2389" y="4187"/>
                  </a:cubicBezTo>
                  <a:cubicBezTo>
                    <a:pt x="2801" y="4760"/>
                    <a:pt x="3412" y="5137"/>
                    <a:pt x="4109" y="5250"/>
                  </a:cubicBezTo>
                  <a:lnTo>
                    <a:pt x="5589" y="5492"/>
                  </a:lnTo>
                  <a:lnTo>
                    <a:pt x="5320" y="7140"/>
                  </a:lnTo>
                  <a:lnTo>
                    <a:pt x="2145" y="6623"/>
                  </a:lnTo>
                  <a:cubicBezTo>
                    <a:pt x="2046" y="6607"/>
                    <a:pt x="1948" y="6599"/>
                    <a:pt x="1850" y="6599"/>
                  </a:cubicBezTo>
                  <a:cubicBezTo>
                    <a:pt x="1476" y="6599"/>
                    <a:pt x="1113" y="6715"/>
                    <a:pt x="804" y="6938"/>
                  </a:cubicBezTo>
                  <a:cubicBezTo>
                    <a:pt x="414" y="7219"/>
                    <a:pt x="156" y="7635"/>
                    <a:pt x="78" y="8109"/>
                  </a:cubicBezTo>
                  <a:cubicBezTo>
                    <a:pt x="1" y="8584"/>
                    <a:pt x="113" y="9061"/>
                    <a:pt x="394" y="9451"/>
                  </a:cubicBezTo>
                  <a:cubicBezTo>
                    <a:pt x="675" y="9842"/>
                    <a:pt x="1090" y="10100"/>
                    <a:pt x="1565" y="10177"/>
                  </a:cubicBezTo>
                  <a:lnTo>
                    <a:pt x="4878" y="10718"/>
                  </a:lnTo>
                  <a:cubicBezTo>
                    <a:pt x="4880" y="10719"/>
                    <a:pt x="4880" y="10722"/>
                    <a:pt x="4881" y="10724"/>
                  </a:cubicBezTo>
                  <a:cubicBezTo>
                    <a:pt x="4904" y="10754"/>
                    <a:pt x="4931" y="10782"/>
                    <a:pt x="4960" y="10808"/>
                  </a:cubicBezTo>
                  <a:lnTo>
                    <a:pt x="4417" y="14140"/>
                  </a:lnTo>
                  <a:cubicBezTo>
                    <a:pt x="4341" y="14615"/>
                    <a:pt x="4451" y="15091"/>
                    <a:pt x="4732" y="15482"/>
                  </a:cubicBezTo>
                  <a:cubicBezTo>
                    <a:pt x="5014" y="15872"/>
                    <a:pt x="5430" y="16130"/>
                    <a:pt x="5904" y="16207"/>
                  </a:cubicBezTo>
                  <a:cubicBezTo>
                    <a:pt x="6003" y="16223"/>
                    <a:pt x="6101" y="16231"/>
                    <a:pt x="6198" y="16231"/>
                  </a:cubicBezTo>
                  <a:cubicBezTo>
                    <a:pt x="6573" y="16231"/>
                    <a:pt x="6937" y="16115"/>
                    <a:pt x="7246" y="15892"/>
                  </a:cubicBezTo>
                  <a:cubicBezTo>
                    <a:pt x="7637" y="15611"/>
                    <a:pt x="7895" y="15195"/>
                    <a:pt x="7971" y="14721"/>
                  </a:cubicBezTo>
                  <a:lnTo>
                    <a:pt x="8504" y="11462"/>
                  </a:lnTo>
                  <a:lnTo>
                    <a:pt x="10032" y="11711"/>
                  </a:lnTo>
                  <a:lnTo>
                    <a:pt x="9796" y="13156"/>
                  </a:lnTo>
                  <a:cubicBezTo>
                    <a:pt x="9682" y="13854"/>
                    <a:pt x="9846" y="14552"/>
                    <a:pt x="10257" y="15125"/>
                  </a:cubicBezTo>
                  <a:cubicBezTo>
                    <a:pt x="10670" y="15698"/>
                    <a:pt x="11281" y="16077"/>
                    <a:pt x="11977" y="16190"/>
                  </a:cubicBezTo>
                  <a:cubicBezTo>
                    <a:pt x="12119" y="16213"/>
                    <a:pt x="12259" y="16224"/>
                    <a:pt x="12399" y="16224"/>
                  </a:cubicBezTo>
                  <a:cubicBezTo>
                    <a:pt x="13672" y="16224"/>
                    <a:pt x="14798" y="15301"/>
                    <a:pt x="15010" y="14004"/>
                  </a:cubicBezTo>
                  <a:cubicBezTo>
                    <a:pt x="15243" y="12567"/>
                    <a:pt x="14266" y="11205"/>
                    <a:pt x="12827" y="10971"/>
                  </a:cubicBezTo>
                  <a:lnTo>
                    <a:pt x="11381" y="10735"/>
                  </a:lnTo>
                  <a:lnTo>
                    <a:pt x="11635" y="9181"/>
                  </a:lnTo>
                  <a:lnTo>
                    <a:pt x="14919" y="9716"/>
                  </a:lnTo>
                  <a:cubicBezTo>
                    <a:pt x="15018" y="9732"/>
                    <a:pt x="15117" y="9740"/>
                    <a:pt x="15215" y="9740"/>
                  </a:cubicBezTo>
                  <a:cubicBezTo>
                    <a:pt x="15589" y="9740"/>
                    <a:pt x="15952" y="9624"/>
                    <a:pt x="16261" y="9401"/>
                  </a:cubicBezTo>
                  <a:cubicBezTo>
                    <a:pt x="16652" y="9120"/>
                    <a:pt x="16910" y="8704"/>
                    <a:pt x="16988" y="8230"/>
                  </a:cubicBezTo>
                  <a:cubicBezTo>
                    <a:pt x="17064" y="7755"/>
                    <a:pt x="16953" y="7278"/>
                    <a:pt x="16672" y="6888"/>
                  </a:cubicBezTo>
                  <a:cubicBezTo>
                    <a:pt x="16390" y="6497"/>
                    <a:pt x="15974" y="6239"/>
                    <a:pt x="15500" y="6162"/>
                  </a:cubicBezTo>
                  <a:lnTo>
                    <a:pt x="12126" y="5613"/>
                  </a:lnTo>
                  <a:cubicBezTo>
                    <a:pt x="12119" y="5595"/>
                    <a:pt x="12109" y="5581"/>
                    <a:pt x="12100" y="5567"/>
                  </a:cubicBezTo>
                  <a:lnTo>
                    <a:pt x="12649" y="2202"/>
                  </a:lnTo>
                  <a:cubicBezTo>
                    <a:pt x="12727" y="1726"/>
                    <a:pt x="12615" y="1250"/>
                    <a:pt x="12334" y="859"/>
                  </a:cubicBezTo>
                  <a:cubicBezTo>
                    <a:pt x="12053" y="469"/>
                    <a:pt x="11637" y="211"/>
                    <a:pt x="11163" y="133"/>
                  </a:cubicBezTo>
                  <a:cubicBezTo>
                    <a:pt x="11065" y="118"/>
                    <a:pt x="10967" y="110"/>
                    <a:pt x="10870" y="110"/>
                  </a:cubicBezTo>
                  <a:cubicBezTo>
                    <a:pt x="10495" y="110"/>
                    <a:pt x="10131" y="226"/>
                    <a:pt x="9820" y="449"/>
                  </a:cubicBezTo>
                  <a:cubicBezTo>
                    <a:pt x="9430" y="731"/>
                    <a:pt x="9172" y="1145"/>
                    <a:pt x="9095" y="1621"/>
                  </a:cubicBezTo>
                  <a:lnTo>
                    <a:pt x="8573" y="4820"/>
                  </a:lnTo>
                  <a:lnTo>
                    <a:pt x="6901" y="4548"/>
                  </a:lnTo>
                  <a:lnTo>
                    <a:pt x="7143" y="3069"/>
                  </a:lnTo>
                  <a:cubicBezTo>
                    <a:pt x="7376" y="1631"/>
                    <a:pt x="6399" y="270"/>
                    <a:pt x="4960" y="34"/>
                  </a:cubicBezTo>
                  <a:cubicBezTo>
                    <a:pt x="4817" y="11"/>
                    <a:pt x="4675" y="0"/>
                    <a:pt x="4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6" name="Google Shape;4873;p41">
              <a:extLst>
                <a:ext uri="{FF2B5EF4-FFF2-40B4-BE49-F238E27FC236}">
                  <a16:creationId xmlns:a16="http://schemas.microsoft.com/office/drawing/2014/main" id="{F3E9377B-C1EE-4DF0-A73B-1343AAF1EE4A}"/>
                </a:ext>
              </a:extLst>
            </p:cNvPr>
            <p:cNvSpPr/>
            <p:nvPr/>
          </p:nvSpPr>
          <p:spPr>
            <a:xfrm>
              <a:off x="1054025" y="3826350"/>
              <a:ext cx="1203750" cy="1116025"/>
            </a:xfrm>
            <a:custGeom>
              <a:avLst/>
              <a:gdLst/>
              <a:ahLst/>
              <a:cxnLst/>
              <a:rect l="l" t="t" r="r" b="b"/>
              <a:pathLst>
                <a:path w="48150" h="44641" extrusionOk="0">
                  <a:moveTo>
                    <a:pt x="30540" y="798"/>
                  </a:moveTo>
                  <a:cubicBezTo>
                    <a:pt x="31258" y="1586"/>
                    <a:pt x="32248" y="1999"/>
                    <a:pt x="33251" y="1999"/>
                  </a:cubicBezTo>
                  <a:cubicBezTo>
                    <a:pt x="33892" y="1999"/>
                    <a:pt x="34537" y="1831"/>
                    <a:pt x="35122" y="1485"/>
                  </a:cubicBezTo>
                  <a:lnTo>
                    <a:pt x="47303" y="18414"/>
                  </a:lnTo>
                  <a:cubicBezTo>
                    <a:pt x="45966" y="19575"/>
                    <a:pt x="45647" y="21545"/>
                    <a:pt x="46545" y="23065"/>
                  </a:cubicBezTo>
                  <a:lnTo>
                    <a:pt x="17671" y="43840"/>
                  </a:lnTo>
                  <a:cubicBezTo>
                    <a:pt x="16956" y="43018"/>
                    <a:pt x="15937" y="42580"/>
                    <a:pt x="14896" y="42580"/>
                  </a:cubicBezTo>
                  <a:cubicBezTo>
                    <a:pt x="14246" y="42580"/>
                    <a:pt x="13587" y="42751"/>
                    <a:pt x="12988" y="43106"/>
                  </a:cubicBezTo>
                  <a:lnTo>
                    <a:pt x="809" y="26177"/>
                  </a:lnTo>
                  <a:cubicBezTo>
                    <a:pt x="1909" y="25248"/>
                    <a:pt x="2341" y="23800"/>
                    <a:pt x="1995" y="22462"/>
                  </a:cubicBezTo>
                  <a:cubicBezTo>
                    <a:pt x="1918" y="22162"/>
                    <a:pt x="1802" y="21868"/>
                    <a:pt x="1644" y="21588"/>
                  </a:cubicBezTo>
                  <a:lnTo>
                    <a:pt x="30540" y="798"/>
                  </a:lnTo>
                  <a:close/>
                  <a:moveTo>
                    <a:pt x="30598" y="1"/>
                  </a:moveTo>
                  <a:cubicBezTo>
                    <a:pt x="30530" y="1"/>
                    <a:pt x="30461" y="21"/>
                    <a:pt x="30402" y="65"/>
                  </a:cubicBezTo>
                  <a:lnTo>
                    <a:pt x="995" y="21221"/>
                  </a:lnTo>
                  <a:cubicBezTo>
                    <a:pt x="846" y="21327"/>
                    <a:pt x="810" y="21532"/>
                    <a:pt x="913" y="21685"/>
                  </a:cubicBezTo>
                  <a:cubicBezTo>
                    <a:pt x="1828" y="23041"/>
                    <a:pt x="1509" y="24855"/>
                    <a:pt x="151" y="25830"/>
                  </a:cubicBezTo>
                  <a:cubicBezTo>
                    <a:pt x="76" y="25881"/>
                    <a:pt x="26" y="25960"/>
                    <a:pt x="10" y="26051"/>
                  </a:cubicBezTo>
                  <a:cubicBezTo>
                    <a:pt x="0" y="26096"/>
                    <a:pt x="3" y="26145"/>
                    <a:pt x="15" y="26192"/>
                  </a:cubicBezTo>
                  <a:cubicBezTo>
                    <a:pt x="26" y="26233"/>
                    <a:pt x="43" y="26271"/>
                    <a:pt x="68" y="26304"/>
                  </a:cubicBezTo>
                  <a:lnTo>
                    <a:pt x="12626" y="43761"/>
                  </a:lnTo>
                  <a:cubicBezTo>
                    <a:pt x="12686" y="43847"/>
                    <a:pt x="12789" y="43887"/>
                    <a:pt x="12894" y="43887"/>
                  </a:cubicBezTo>
                  <a:cubicBezTo>
                    <a:pt x="12977" y="43887"/>
                    <a:pt x="13062" y="43862"/>
                    <a:pt x="13129" y="43814"/>
                  </a:cubicBezTo>
                  <a:cubicBezTo>
                    <a:pt x="13660" y="43433"/>
                    <a:pt x="14274" y="43249"/>
                    <a:pt x="14883" y="43249"/>
                  </a:cubicBezTo>
                  <a:cubicBezTo>
                    <a:pt x="15820" y="43249"/>
                    <a:pt x="16743" y="43683"/>
                    <a:pt x="17331" y="44499"/>
                  </a:cubicBezTo>
                  <a:cubicBezTo>
                    <a:pt x="17396" y="44592"/>
                    <a:pt x="17499" y="44641"/>
                    <a:pt x="17603" y="44641"/>
                  </a:cubicBezTo>
                  <a:cubicBezTo>
                    <a:pt x="17672" y="44641"/>
                    <a:pt x="17741" y="44620"/>
                    <a:pt x="17801" y="44577"/>
                  </a:cubicBezTo>
                  <a:lnTo>
                    <a:pt x="47201" y="23426"/>
                  </a:lnTo>
                  <a:cubicBezTo>
                    <a:pt x="47274" y="23373"/>
                    <a:pt x="47323" y="23294"/>
                    <a:pt x="47337" y="23206"/>
                  </a:cubicBezTo>
                  <a:cubicBezTo>
                    <a:pt x="47351" y="23115"/>
                    <a:pt x="47331" y="23026"/>
                    <a:pt x="47278" y="22953"/>
                  </a:cubicBezTo>
                  <a:cubicBezTo>
                    <a:pt x="46308" y="21608"/>
                    <a:pt x="46616" y="19721"/>
                    <a:pt x="47963" y="18751"/>
                  </a:cubicBezTo>
                  <a:cubicBezTo>
                    <a:pt x="48117" y="18642"/>
                    <a:pt x="48150" y="18429"/>
                    <a:pt x="48041" y="18281"/>
                  </a:cubicBezTo>
                  <a:lnTo>
                    <a:pt x="35484" y="827"/>
                  </a:lnTo>
                  <a:cubicBezTo>
                    <a:pt x="35419" y="735"/>
                    <a:pt x="35316" y="686"/>
                    <a:pt x="35210" y="686"/>
                  </a:cubicBezTo>
                  <a:cubicBezTo>
                    <a:pt x="35142" y="686"/>
                    <a:pt x="35073" y="707"/>
                    <a:pt x="35013" y="750"/>
                  </a:cubicBezTo>
                  <a:cubicBezTo>
                    <a:pt x="34478" y="1135"/>
                    <a:pt x="33864" y="1321"/>
                    <a:pt x="33255" y="1321"/>
                  </a:cubicBezTo>
                  <a:cubicBezTo>
                    <a:pt x="32352" y="1321"/>
                    <a:pt x="31463" y="911"/>
                    <a:pt x="30868" y="133"/>
                  </a:cubicBezTo>
                  <a:cubicBezTo>
                    <a:pt x="30801" y="47"/>
                    <a:pt x="30700" y="1"/>
                    <a:pt x="30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7" name="Google Shape;4874;p41">
              <a:extLst>
                <a:ext uri="{FF2B5EF4-FFF2-40B4-BE49-F238E27FC236}">
                  <a16:creationId xmlns:a16="http://schemas.microsoft.com/office/drawing/2014/main" id="{E32AE275-A413-4663-A440-0360104E397C}"/>
                </a:ext>
              </a:extLst>
            </p:cNvPr>
            <p:cNvSpPr/>
            <p:nvPr/>
          </p:nvSpPr>
          <p:spPr>
            <a:xfrm>
              <a:off x="1491075" y="4450175"/>
              <a:ext cx="88225" cy="77775"/>
            </a:xfrm>
            <a:custGeom>
              <a:avLst/>
              <a:gdLst/>
              <a:ahLst/>
              <a:cxnLst/>
              <a:rect l="l" t="t" r="r" b="b"/>
              <a:pathLst>
                <a:path w="3529" h="3111" extrusionOk="0">
                  <a:moveTo>
                    <a:pt x="1763" y="1"/>
                  </a:moveTo>
                  <a:cubicBezTo>
                    <a:pt x="1449" y="1"/>
                    <a:pt x="1132" y="96"/>
                    <a:pt x="856" y="294"/>
                  </a:cubicBezTo>
                  <a:cubicBezTo>
                    <a:pt x="160" y="795"/>
                    <a:pt x="1" y="1765"/>
                    <a:pt x="502" y="2462"/>
                  </a:cubicBezTo>
                  <a:cubicBezTo>
                    <a:pt x="806" y="2885"/>
                    <a:pt x="1283" y="3110"/>
                    <a:pt x="1766" y="3110"/>
                  </a:cubicBezTo>
                  <a:cubicBezTo>
                    <a:pt x="2080" y="3110"/>
                    <a:pt x="2397" y="3015"/>
                    <a:pt x="2672" y="2817"/>
                  </a:cubicBezTo>
                  <a:cubicBezTo>
                    <a:pt x="3369" y="2316"/>
                    <a:pt x="3528" y="1344"/>
                    <a:pt x="3026" y="648"/>
                  </a:cubicBezTo>
                  <a:cubicBezTo>
                    <a:pt x="2722" y="226"/>
                    <a:pt x="2246" y="1"/>
                    <a:pt x="1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8" name="Google Shape;4875;p41">
              <a:extLst>
                <a:ext uri="{FF2B5EF4-FFF2-40B4-BE49-F238E27FC236}">
                  <a16:creationId xmlns:a16="http://schemas.microsoft.com/office/drawing/2014/main" id="{0825C698-C898-4F8D-B1C0-DF420217F023}"/>
                </a:ext>
              </a:extLst>
            </p:cNvPr>
            <p:cNvSpPr/>
            <p:nvPr/>
          </p:nvSpPr>
          <p:spPr>
            <a:xfrm>
              <a:off x="1370825" y="4479825"/>
              <a:ext cx="175825" cy="149550"/>
            </a:xfrm>
            <a:custGeom>
              <a:avLst/>
              <a:gdLst/>
              <a:ahLst/>
              <a:cxnLst/>
              <a:rect l="l" t="t" r="r" b="b"/>
              <a:pathLst>
                <a:path w="7033" h="5982" extrusionOk="0">
                  <a:moveTo>
                    <a:pt x="6363" y="1"/>
                  </a:moveTo>
                  <a:cubicBezTo>
                    <a:pt x="6318" y="1"/>
                    <a:pt x="6272" y="6"/>
                    <a:pt x="6224" y="19"/>
                  </a:cubicBezTo>
                  <a:lnTo>
                    <a:pt x="500" y="1560"/>
                  </a:lnTo>
                  <a:cubicBezTo>
                    <a:pt x="147" y="1654"/>
                    <a:pt x="1" y="2071"/>
                    <a:pt x="212" y="2368"/>
                  </a:cubicBezTo>
                  <a:lnTo>
                    <a:pt x="2655" y="5765"/>
                  </a:lnTo>
                  <a:cubicBezTo>
                    <a:pt x="2760" y="5910"/>
                    <a:pt x="2919" y="5982"/>
                    <a:pt x="3079" y="5982"/>
                  </a:cubicBezTo>
                  <a:cubicBezTo>
                    <a:pt x="3245" y="5982"/>
                    <a:pt x="3411" y="5903"/>
                    <a:pt x="3514" y="5748"/>
                  </a:cubicBezTo>
                  <a:lnTo>
                    <a:pt x="6794" y="810"/>
                  </a:lnTo>
                  <a:cubicBezTo>
                    <a:pt x="7032" y="453"/>
                    <a:pt x="6758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9" name="Google Shape;4876;p41">
              <a:extLst>
                <a:ext uri="{FF2B5EF4-FFF2-40B4-BE49-F238E27FC236}">
                  <a16:creationId xmlns:a16="http://schemas.microsoft.com/office/drawing/2014/main" id="{1736A942-51B7-4FAB-9DC7-49503B447B9E}"/>
                </a:ext>
              </a:extLst>
            </p:cNvPr>
            <p:cNvSpPr/>
            <p:nvPr/>
          </p:nvSpPr>
          <p:spPr>
            <a:xfrm>
              <a:off x="1544800" y="4391425"/>
              <a:ext cx="124075" cy="92125"/>
            </a:xfrm>
            <a:custGeom>
              <a:avLst/>
              <a:gdLst/>
              <a:ahLst/>
              <a:cxnLst/>
              <a:rect l="l" t="t" r="r" b="b"/>
              <a:pathLst>
                <a:path w="4963" h="3685" extrusionOk="0">
                  <a:moveTo>
                    <a:pt x="4618" y="1"/>
                  </a:moveTo>
                  <a:cubicBezTo>
                    <a:pt x="4557" y="1"/>
                    <a:pt x="4494" y="19"/>
                    <a:pt x="4440" y="58"/>
                  </a:cubicBezTo>
                  <a:lnTo>
                    <a:pt x="167" y="3134"/>
                  </a:lnTo>
                  <a:cubicBezTo>
                    <a:pt x="30" y="3231"/>
                    <a:pt x="0" y="3420"/>
                    <a:pt x="96" y="3557"/>
                  </a:cubicBezTo>
                  <a:cubicBezTo>
                    <a:pt x="156" y="3640"/>
                    <a:pt x="250" y="3685"/>
                    <a:pt x="345" y="3685"/>
                  </a:cubicBezTo>
                  <a:cubicBezTo>
                    <a:pt x="406" y="3685"/>
                    <a:pt x="467" y="3666"/>
                    <a:pt x="521" y="3628"/>
                  </a:cubicBezTo>
                  <a:lnTo>
                    <a:pt x="4796" y="552"/>
                  </a:lnTo>
                  <a:cubicBezTo>
                    <a:pt x="4932" y="455"/>
                    <a:pt x="4962" y="266"/>
                    <a:pt x="4866" y="130"/>
                  </a:cubicBezTo>
                  <a:lnTo>
                    <a:pt x="4866" y="127"/>
                  </a:lnTo>
                  <a:cubicBezTo>
                    <a:pt x="4806" y="44"/>
                    <a:pt x="4713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0" name="Google Shape;4877;p41">
              <a:extLst>
                <a:ext uri="{FF2B5EF4-FFF2-40B4-BE49-F238E27FC236}">
                  <a16:creationId xmlns:a16="http://schemas.microsoft.com/office/drawing/2014/main" id="{A88355E6-B24B-4CC0-A91C-933D7D8C86AC}"/>
                </a:ext>
              </a:extLst>
            </p:cNvPr>
            <p:cNvSpPr/>
            <p:nvPr/>
          </p:nvSpPr>
          <p:spPr>
            <a:xfrm>
              <a:off x="1981575" y="3816275"/>
              <a:ext cx="417525" cy="368150"/>
            </a:xfrm>
            <a:custGeom>
              <a:avLst/>
              <a:gdLst/>
              <a:ahLst/>
              <a:cxnLst/>
              <a:rect l="l" t="t" r="r" b="b"/>
              <a:pathLst>
                <a:path w="16701" h="14726" extrusionOk="0">
                  <a:moveTo>
                    <a:pt x="8955" y="3652"/>
                  </a:moveTo>
                  <a:lnTo>
                    <a:pt x="12061" y="7968"/>
                  </a:lnTo>
                  <a:lnTo>
                    <a:pt x="7744" y="11074"/>
                  </a:lnTo>
                  <a:lnTo>
                    <a:pt x="4640" y="6757"/>
                  </a:lnTo>
                  <a:lnTo>
                    <a:pt x="8955" y="3652"/>
                  </a:lnTo>
                  <a:close/>
                  <a:moveTo>
                    <a:pt x="8345" y="0"/>
                  </a:moveTo>
                  <a:cubicBezTo>
                    <a:pt x="6856" y="0"/>
                    <a:pt x="5353" y="451"/>
                    <a:pt x="4051" y="1386"/>
                  </a:cubicBezTo>
                  <a:cubicBezTo>
                    <a:pt x="750" y="3760"/>
                    <a:pt x="0" y="8362"/>
                    <a:pt x="2374" y="11663"/>
                  </a:cubicBezTo>
                  <a:cubicBezTo>
                    <a:pt x="3812" y="13662"/>
                    <a:pt x="6067" y="14725"/>
                    <a:pt x="8356" y="14725"/>
                  </a:cubicBezTo>
                  <a:cubicBezTo>
                    <a:pt x="9845" y="14725"/>
                    <a:pt x="11349" y="14275"/>
                    <a:pt x="12650" y="13340"/>
                  </a:cubicBezTo>
                  <a:cubicBezTo>
                    <a:pt x="15949" y="10963"/>
                    <a:pt x="16700" y="6363"/>
                    <a:pt x="14327" y="3063"/>
                  </a:cubicBezTo>
                  <a:cubicBezTo>
                    <a:pt x="12889" y="1064"/>
                    <a:pt x="10634" y="0"/>
                    <a:pt x="8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1" name="Google Shape;4878;p41">
              <a:extLst>
                <a:ext uri="{FF2B5EF4-FFF2-40B4-BE49-F238E27FC236}">
                  <a16:creationId xmlns:a16="http://schemas.microsoft.com/office/drawing/2014/main" id="{799BAC52-E81B-453F-B955-DD086D49F57B}"/>
                </a:ext>
              </a:extLst>
            </p:cNvPr>
            <p:cNvSpPr/>
            <p:nvPr/>
          </p:nvSpPr>
          <p:spPr>
            <a:xfrm>
              <a:off x="2016675" y="3837800"/>
              <a:ext cx="358025" cy="325050"/>
            </a:xfrm>
            <a:custGeom>
              <a:avLst/>
              <a:gdLst/>
              <a:ahLst/>
              <a:cxnLst/>
              <a:rect l="l" t="t" r="r" b="b"/>
              <a:pathLst>
                <a:path w="14321" h="13002" extrusionOk="0">
                  <a:moveTo>
                    <a:pt x="6938" y="676"/>
                  </a:moveTo>
                  <a:cubicBezTo>
                    <a:pt x="8751" y="676"/>
                    <a:pt x="10539" y="1517"/>
                    <a:pt x="11676" y="3098"/>
                  </a:cubicBezTo>
                  <a:cubicBezTo>
                    <a:pt x="12109" y="3700"/>
                    <a:pt x="12410" y="4358"/>
                    <a:pt x="12586" y="5036"/>
                  </a:cubicBezTo>
                  <a:cubicBezTo>
                    <a:pt x="13170" y="7297"/>
                    <a:pt x="12355" y="9790"/>
                    <a:pt x="10349" y="11232"/>
                  </a:cubicBezTo>
                  <a:cubicBezTo>
                    <a:pt x="9321" y="11970"/>
                    <a:pt x="8131" y="12326"/>
                    <a:pt x="6952" y="12326"/>
                  </a:cubicBezTo>
                  <a:cubicBezTo>
                    <a:pt x="5139" y="12326"/>
                    <a:pt x="3351" y="11485"/>
                    <a:pt x="2215" y="9904"/>
                  </a:cubicBezTo>
                  <a:cubicBezTo>
                    <a:pt x="339" y="7293"/>
                    <a:pt x="934" y="3648"/>
                    <a:pt x="3543" y="1771"/>
                  </a:cubicBezTo>
                  <a:cubicBezTo>
                    <a:pt x="4570" y="1032"/>
                    <a:pt x="5760" y="676"/>
                    <a:pt x="6938" y="676"/>
                  </a:cubicBezTo>
                  <a:close/>
                  <a:moveTo>
                    <a:pt x="6939" y="0"/>
                  </a:moveTo>
                  <a:cubicBezTo>
                    <a:pt x="5623" y="0"/>
                    <a:pt x="4296" y="397"/>
                    <a:pt x="3150" y="1222"/>
                  </a:cubicBezTo>
                  <a:cubicBezTo>
                    <a:pt x="911" y="2833"/>
                    <a:pt x="1" y="5613"/>
                    <a:pt x="653" y="8136"/>
                  </a:cubicBezTo>
                  <a:cubicBezTo>
                    <a:pt x="848" y="8894"/>
                    <a:pt x="1185" y="9628"/>
                    <a:pt x="1668" y="10299"/>
                  </a:cubicBezTo>
                  <a:cubicBezTo>
                    <a:pt x="2938" y="12063"/>
                    <a:pt x="4933" y="13002"/>
                    <a:pt x="6956" y="13002"/>
                  </a:cubicBezTo>
                  <a:cubicBezTo>
                    <a:pt x="8272" y="13002"/>
                    <a:pt x="9599" y="12605"/>
                    <a:pt x="10746" y="11779"/>
                  </a:cubicBezTo>
                  <a:cubicBezTo>
                    <a:pt x="13657" y="9685"/>
                    <a:pt x="14320" y="5612"/>
                    <a:pt x="12228" y="2704"/>
                  </a:cubicBezTo>
                  <a:cubicBezTo>
                    <a:pt x="10959" y="940"/>
                    <a:pt x="8963" y="0"/>
                    <a:pt x="6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2" name="Google Shape;4879;p41">
              <a:extLst>
                <a:ext uri="{FF2B5EF4-FFF2-40B4-BE49-F238E27FC236}">
                  <a16:creationId xmlns:a16="http://schemas.microsoft.com/office/drawing/2014/main" id="{E73FFF76-DAC1-4636-990B-7E40DF4B74AB}"/>
                </a:ext>
              </a:extLst>
            </p:cNvPr>
            <p:cNvSpPr/>
            <p:nvPr/>
          </p:nvSpPr>
          <p:spPr>
            <a:xfrm>
              <a:off x="2075800" y="3885825"/>
              <a:ext cx="229075" cy="229050"/>
            </a:xfrm>
            <a:custGeom>
              <a:avLst/>
              <a:gdLst/>
              <a:ahLst/>
              <a:cxnLst/>
              <a:rect l="l" t="t" r="r" b="b"/>
              <a:pathLst>
                <a:path w="9163" h="9162" extrusionOk="0">
                  <a:moveTo>
                    <a:pt x="5186" y="870"/>
                  </a:moveTo>
                  <a:lnTo>
                    <a:pt x="8292" y="5186"/>
                  </a:lnTo>
                  <a:lnTo>
                    <a:pt x="3975" y="8292"/>
                  </a:lnTo>
                  <a:lnTo>
                    <a:pt x="871" y="3975"/>
                  </a:lnTo>
                  <a:lnTo>
                    <a:pt x="5186" y="870"/>
                  </a:lnTo>
                  <a:close/>
                  <a:moveTo>
                    <a:pt x="5328" y="0"/>
                  </a:moveTo>
                  <a:lnTo>
                    <a:pt x="1" y="3834"/>
                  </a:lnTo>
                  <a:lnTo>
                    <a:pt x="3835" y="9162"/>
                  </a:lnTo>
                  <a:lnTo>
                    <a:pt x="9162" y="5328"/>
                  </a:lnTo>
                  <a:lnTo>
                    <a:pt x="5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3" name="Google Shape;4880;p41">
              <a:extLst>
                <a:ext uri="{FF2B5EF4-FFF2-40B4-BE49-F238E27FC236}">
                  <a16:creationId xmlns:a16="http://schemas.microsoft.com/office/drawing/2014/main" id="{797D80AB-E5F6-424F-9414-7ED63139F866}"/>
                </a:ext>
              </a:extLst>
            </p:cNvPr>
            <p:cNvSpPr/>
            <p:nvPr/>
          </p:nvSpPr>
          <p:spPr>
            <a:xfrm>
              <a:off x="1995825" y="3902900"/>
              <a:ext cx="377300" cy="281475"/>
            </a:xfrm>
            <a:custGeom>
              <a:avLst/>
              <a:gdLst/>
              <a:ahLst/>
              <a:cxnLst/>
              <a:rect l="l" t="t" r="r" b="b"/>
              <a:pathLst>
                <a:path w="15092" h="11259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" y="2459"/>
                    <a:pt x="7" y="5699"/>
                    <a:pt x="1802" y="8196"/>
                  </a:cubicBezTo>
                  <a:cubicBezTo>
                    <a:pt x="3240" y="10195"/>
                    <a:pt x="5496" y="11259"/>
                    <a:pt x="7785" y="11259"/>
                  </a:cubicBezTo>
                  <a:cubicBezTo>
                    <a:pt x="9274" y="11259"/>
                    <a:pt x="10777" y="10809"/>
                    <a:pt x="12079" y="9873"/>
                  </a:cubicBezTo>
                  <a:cubicBezTo>
                    <a:pt x="13847" y="8602"/>
                    <a:pt x="14875" y="6691"/>
                    <a:pt x="15091" y="4685"/>
                  </a:cubicBezTo>
                  <a:lnTo>
                    <a:pt x="15091" y="4685"/>
                  </a:lnTo>
                  <a:cubicBezTo>
                    <a:pt x="14598" y="5476"/>
                    <a:pt x="13949" y="6187"/>
                    <a:pt x="13146" y="6764"/>
                  </a:cubicBezTo>
                  <a:cubicBezTo>
                    <a:pt x="11845" y="7701"/>
                    <a:pt x="10342" y="8151"/>
                    <a:pt x="8852" y="8151"/>
                  </a:cubicBezTo>
                  <a:cubicBezTo>
                    <a:pt x="6564" y="8151"/>
                    <a:pt x="4309" y="7088"/>
                    <a:pt x="2870" y="5088"/>
                  </a:cubicBezTo>
                  <a:cubicBezTo>
                    <a:pt x="1767" y="3554"/>
                    <a:pt x="1347" y="174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4" name="Google Shape;4881;p41">
              <a:extLst>
                <a:ext uri="{FF2B5EF4-FFF2-40B4-BE49-F238E27FC236}">
                  <a16:creationId xmlns:a16="http://schemas.microsoft.com/office/drawing/2014/main" id="{54211B82-C8ED-4CE3-9E94-D51998BCBC72}"/>
                </a:ext>
              </a:extLst>
            </p:cNvPr>
            <p:cNvSpPr/>
            <p:nvPr/>
          </p:nvSpPr>
          <p:spPr>
            <a:xfrm>
              <a:off x="990950" y="43925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5" name="Google Shape;4882;p41">
              <a:extLst>
                <a:ext uri="{FF2B5EF4-FFF2-40B4-BE49-F238E27FC236}">
                  <a16:creationId xmlns:a16="http://schemas.microsoft.com/office/drawing/2014/main" id="{AA82A4CB-69CA-4DB9-A35B-2BB1221E6DAA}"/>
                </a:ext>
              </a:extLst>
            </p:cNvPr>
            <p:cNvSpPr/>
            <p:nvPr/>
          </p:nvSpPr>
          <p:spPr>
            <a:xfrm>
              <a:off x="1005225" y="440682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5" y="1"/>
                  </a:moveTo>
                  <a:lnTo>
                    <a:pt x="0" y="1261"/>
                  </a:lnTo>
                  <a:lnTo>
                    <a:pt x="1260" y="1467"/>
                  </a:lnTo>
                  <a:lnTo>
                    <a:pt x="1466" y="20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6" name="Google Shape;4883;p41">
              <a:extLst>
                <a:ext uri="{FF2B5EF4-FFF2-40B4-BE49-F238E27FC236}">
                  <a16:creationId xmlns:a16="http://schemas.microsoft.com/office/drawing/2014/main" id="{1AD0D2D4-FDFD-43C8-A3BD-C23056113E4F}"/>
                </a:ext>
              </a:extLst>
            </p:cNvPr>
            <p:cNvSpPr/>
            <p:nvPr/>
          </p:nvSpPr>
          <p:spPr>
            <a:xfrm>
              <a:off x="1385300" y="49463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7" y="36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7" name="Google Shape;4884;p41">
              <a:extLst>
                <a:ext uri="{FF2B5EF4-FFF2-40B4-BE49-F238E27FC236}">
                  <a16:creationId xmlns:a16="http://schemas.microsoft.com/office/drawing/2014/main" id="{00E51662-1320-4C8B-9429-1739E415DA99}"/>
                </a:ext>
              </a:extLst>
            </p:cNvPr>
            <p:cNvSpPr/>
            <p:nvPr/>
          </p:nvSpPr>
          <p:spPr>
            <a:xfrm>
              <a:off x="1399600" y="49606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6" y="0"/>
                  </a:moveTo>
                  <a:lnTo>
                    <a:pt x="1" y="1260"/>
                  </a:lnTo>
                  <a:lnTo>
                    <a:pt x="1261" y="1466"/>
                  </a:lnTo>
                  <a:lnTo>
                    <a:pt x="1467" y="20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8" name="Google Shape;4885;p41">
              <a:extLst>
                <a:ext uri="{FF2B5EF4-FFF2-40B4-BE49-F238E27FC236}">
                  <a16:creationId xmlns:a16="http://schemas.microsoft.com/office/drawing/2014/main" id="{F56417DE-0E3C-4E1C-A72A-825357427FD5}"/>
                </a:ext>
              </a:extLst>
            </p:cNvPr>
            <p:cNvSpPr/>
            <p:nvPr/>
          </p:nvSpPr>
          <p:spPr>
            <a:xfrm>
              <a:off x="1856425" y="3776275"/>
              <a:ext cx="65150" cy="65175"/>
            </a:xfrm>
            <a:custGeom>
              <a:avLst/>
              <a:gdLst/>
              <a:ahLst/>
              <a:cxnLst/>
              <a:rect l="l" t="t" r="r" b="b"/>
              <a:pathLst>
                <a:path w="2606" h="2607" extrusionOk="0">
                  <a:moveTo>
                    <a:pt x="366" y="1"/>
                  </a:moveTo>
                  <a:lnTo>
                    <a:pt x="0" y="2241"/>
                  </a:lnTo>
                  <a:lnTo>
                    <a:pt x="2240" y="2607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9" name="Google Shape;4886;p41">
              <a:extLst>
                <a:ext uri="{FF2B5EF4-FFF2-40B4-BE49-F238E27FC236}">
                  <a16:creationId xmlns:a16="http://schemas.microsoft.com/office/drawing/2014/main" id="{6437B818-E056-4DF4-8056-36652ECDC94B}"/>
                </a:ext>
              </a:extLst>
            </p:cNvPr>
            <p:cNvSpPr/>
            <p:nvPr/>
          </p:nvSpPr>
          <p:spPr>
            <a:xfrm>
              <a:off x="1870675" y="37905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5" y="0"/>
                  </a:moveTo>
                  <a:lnTo>
                    <a:pt x="1" y="1262"/>
                  </a:lnTo>
                  <a:lnTo>
                    <a:pt x="1260" y="1467"/>
                  </a:lnTo>
                  <a:lnTo>
                    <a:pt x="1467" y="20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0" name="Google Shape;4887;p41">
              <a:extLst>
                <a:ext uri="{FF2B5EF4-FFF2-40B4-BE49-F238E27FC236}">
                  <a16:creationId xmlns:a16="http://schemas.microsoft.com/office/drawing/2014/main" id="{06E86E21-A34B-4724-8B4B-473FDB64C2DA}"/>
                </a:ext>
              </a:extLst>
            </p:cNvPr>
            <p:cNvSpPr/>
            <p:nvPr/>
          </p:nvSpPr>
          <p:spPr>
            <a:xfrm>
              <a:off x="2265025" y="434437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6" y="1"/>
                  </a:moveTo>
                  <a:lnTo>
                    <a:pt x="1" y="1261"/>
                  </a:lnTo>
                  <a:lnTo>
                    <a:pt x="1261" y="1467"/>
                  </a:lnTo>
                  <a:lnTo>
                    <a:pt x="1467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91" name="Google Shape;4842;p41">
            <a:extLst>
              <a:ext uri="{FF2B5EF4-FFF2-40B4-BE49-F238E27FC236}">
                <a16:creationId xmlns:a16="http://schemas.microsoft.com/office/drawing/2014/main" id="{CF051FD9-6FDD-43EA-9197-08295B2868FC}"/>
              </a:ext>
            </a:extLst>
          </p:cNvPr>
          <p:cNvGrpSpPr/>
          <p:nvPr/>
        </p:nvGrpSpPr>
        <p:grpSpPr>
          <a:xfrm rot="19133235">
            <a:off x="11412565" y="165055"/>
            <a:ext cx="800143" cy="785411"/>
            <a:chOff x="493900" y="2994525"/>
            <a:chExt cx="2119975" cy="2090650"/>
          </a:xfrm>
        </p:grpSpPr>
        <p:sp>
          <p:nvSpPr>
            <p:cNvPr id="192" name="Google Shape;4843;p41">
              <a:extLst>
                <a:ext uri="{FF2B5EF4-FFF2-40B4-BE49-F238E27FC236}">
                  <a16:creationId xmlns:a16="http://schemas.microsoft.com/office/drawing/2014/main" id="{6EB1C46D-75CC-4724-B17B-4BF930BFD936}"/>
                </a:ext>
              </a:extLst>
            </p:cNvPr>
            <p:cNvSpPr/>
            <p:nvPr/>
          </p:nvSpPr>
          <p:spPr>
            <a:xfrm>
              <a:off x="493900" y="3072250"/>
              <a:ext cx="1429000" cy="1669550"/>
            </a:xfrm>
            <a:custGeom>
              <a:avLst/>
              <a:gdLst/>
              <a:ahLst/>
              <a:cxnLst/>
              <a:rect l="l" t="t" r="r" b="b"/>
              <a:pathLst>
                <a:path w="57160" h="66782" extrusionOk="0">
                  <a:moveTo>
                    <a:pt x="28075" y="0"/>
                  </a:moveTo>
                  <a:lnTo>
                    <a:pt x="1" y="50665"/>
                  </a:lnTo>
                  <a:lnTo>
                    <a:pt x="29086" y="66782"/>
                  </a:lnTo>
                  <a:lnTo>
                    <a:pt x="57160" y="16117"/>
                  </a:lnTo>
                  <a:lnTo>
                    <a:pt x="280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3" name="Google Shape;4844;p41">
              <a:extLst>
                <a:ext uri="{FF2B5EF4-FFF2-40B4-BE49-F238E27FC236}">
                  <a16:creationId xmlns:a16="http://schemas.microsoft.com/office/drawing/2014/main" id="{FC527422-4BFB-4CB1-B849-825871211BA2}"/>
                </a:ext>
              </a:extLst>
            </p:cNvPr>
            <p:cNvSpPr/>
            <p:nvPr/>
          </p:nvSpPr>
          <p:spPr>
            <a:xfrm>
              <a:off x="1192475" y="2994525"/>
              <a:ext cx="733525" cy="558300"/>
            </a:xfrm>
            <a:custGeom>
              <a:avLst/>
              <a:gdLst/>
              <a:ahLst/>
              <a:cxnLst/>
              <a:rect l="l" t="t" r="r" b="b"/>
              <a:pathLst>
                <a:path w="29341" h="22332" extrusionOk="0">
                  <a:moveTo>
                    <a:pt x="11271" y="1"/>
                  </a:moveTo>
                  <a:lnTo>
                    <a:pt x="0" y="3035"/>
                  </a:lnTo>
                  <a:lnTo>
                    <a:pt x="3398" y="14201"/>
                  </a:lnTo>
                  <a:lnTo>
                    <a:pt x="18070" y="22332"/>
                  </a:lnTo>
                  <a:lnTo>
                    <a:pt x="29340" y="19295"/>
                  </a:lnTo>
                  <a:lnTo>
                    <a:pt x="25940" y="8130"/>
                  </a:lnTo>
                  <a:lnTo>
                    <a:pt x="11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4" name="Google Shape;4845;p41">
              <a:extLst>
                <a:ext uri="{FF2B5EF4-FFF2-40B4-BE49-F238E27FC236}">
                  <a16:creationId xmlns:a16="http://schemas.microsoft.com/office/drawing/2014/main" id="{0FF97EBE-619B-4F3C-A385-888E25B4C6E7}"/>
                </a:ext>
              </a:extLst>
            </p:cNvPr>
            <p:cNvSpPr/>
            <p:nvPr/>
          </p:nvSpPr>
          <p:spPr>
            <a:xfrm>
              <a:off x="1192475" y="3070375"/>
              <a:ext cx="733525" cy="482450"/>
            </a:xfrm>
            <a:custGeom>
              <a:avLst/>
              <a:gdLst/>
              <a:ahLst/>
              <a:cxnLst/>
              <a:rect l="l" t="t" r="r" b="b"/>
              <a:pathLst>
                <a:path w="29341" h="19298" extrusionOk="0">
                  <a:moveTo>
                    <a:pt x="0" y="1"/>
                  </a:moveTo>
                  <a:lnTo>
                    <a:pt x="3398" y="11167"/>
                  </a:lnTo>
                  <a:lnTo>
                    <a:pt x="18070" y="19298"/>
                  </a:lnTo>
                  <a:lnTo>
                    <a:pt x="29340" y="16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5" name="Google Shape;4846;p41">
              <a:extLst>
                <a:ext uri="{FF2B5EF4-FFF2-40B4-BE49-F238E27FC236}">
                  <a16:creationId xmlns:a16="http://schemas.microsoft.com/office/drawing/2014/main" id="{C12B8972-5775-4BF7-B14A-D959D1B1C3CF}"/>
                </a:ext>
              </a:extLst>
            </p:cNvPr>
            <p:cNvSpPr/>
            <p:nvPr/>
          </p:nvSpPr>
          <p:spPr>
            <a:xfrm>
              <a:off x="1262375" y="3167950"/>
              <a:ext cx="495325" cy="384875"/>
            </a:xfrm>
            <a:custGeom>
              <a:avLst/>
              <a:gdLst/>
              <a:ahLst/>
              <a:cxnLst/>
              <a:rect l="l" t="t" r="r" b="b"/>
              <a:pathLst>
                <a:path w="19813" h="15395" extrusionOk="0">
                  <a:moveTo>
                    <a:pt x="8670" y="1"/>
                  </a:moveTo>
                  <a:cubicBezTo>
                    <a:pt x="5253" y="1"/>
                    <a:pt x="1935" y="1798"/>
                    <a:pt x="147" y="4991"/>
                  </a:cubicBezTo>
                  <a:cubicBezTo>
                    <a:pt x="92" y="5088"/>
                    <a:pt x="51" y="5186"/>
                    <a:pt x="0" y="5283"/>
                  </a:cubicBezTo>
                  <a:lnTo>
                    <a:pt x="605" y="7264"/>
                  </a:lnTo>
                  <a:lnTo>
                    <a:pt x="15274" y="15395"/>
                  </a:lnTo>
                  <a:lnTo>
                    <a:pt x="16916" y="14952"/>
                  </a:lnTo>
                  <a:cubicBezTo>
                    <a:pt x="17003" y="14814"/>
                    <a:pt x="17096" y="14681"/>
                    <a:pt x="17176" y="14536"/>
                  </a:cubicBezTo>
                  <a:cubicBezTo>
                    <a:pt x="19812" y="9834"/>
                    <a:pt x="18137" y="3885"/>
                    <a:pt x="13434" y="1249"/>
                  </a:cubicBezTo>
                  <a:cubicBezTo>
                    <a:pt x="11925" y="403"/>
                    <a:pt x="10286" y="1"/>
                    <a:pt x="86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6" name="Google Shape;4847;p41">
              <a:extLst>
                <a:ext uri="{FF2B5EF4-FFF2-40B4-BE49-F238E27FC236}">
                  <a16:creationId xmlns:a16="http://schemas.microsoft.com/office/drawing/2014/main" id="{B459D4AB-3CD3-4EE0-9301-9291F562CF0C}"/>
                </a:ext>
              </a:extLst>
            </p:cNvPr>
            <p:cNvSpPr/>
            <p:nvPr/>
          </p:nvSpPr>
          <p:spPr>
            <a:xfrm>
              <a:off x="632350" y="3395650"/>
              <a:ext cx="1053350" cy="1199850"/>
            </a:xfrm>
            <a:custGeom>
              <a:avLst/>
              <a:gdLst/>
              <a:ahLst/>
              <a:cxnLst/>
              <a:rect l="l" t="t" r="r" b="b"/>
              <a:pathLst>
                <a:path w="42134" h="47994" extrusionOk="0">
                  <a:moveTo>
                    <a:pt x="22021" y="1"/>
                  </a:moveTo>
                  <a:cubicBezTo>
                    <a:pt x="21411" y="1103"/>
                    <a:pt x="20270" y="1723"/>
                    <a:pt x="19094" y="1723"/>
                  </a:cubicBezTo>
                  <a:cubicBezTo>
                    <a:pt x="18575" y="1723"/>
                    <a:pt x="18049" y="1602"/>
                    <a:pt x="17559" y="1349"/>
                  </a:cubicBezTo>
                  <a:lnTo>
                    <a:pt x="1" y="33037"/>
                  </a:lnTo>
                  <a:cubicBezTo>
                    <a:pt x="1552" y="33955"/>
                    <a:pt x="2102" y="35948"/>
                    <a:pt x="1222" y="37534"/>
                  </a:cubicBezTo>
                  <a:cubicBezTo>
                    <a:pt x="1215" y="37547"/>
                    <a:pt x="1208" y="37556"/>
                    <a:pt x="1201" y="37569"/>
                  </a:cubicBezTo>
                  <a:lnTo>
                    <a:pt x="20010" y="47994"/>
                  </a:lnTo>
                  <a:cubicBezTo>
                    <a:pt x="20017" y="47981"/>
                    <a:pt x="20020" y="47971"/>
                    <a:pt x="20028" y="47958"/>
                  </a:cubicBezTo>
                  <a:cubicBezTo>
                    <a:pt x="20638" y="46855"/>
                    <a:pt x="21781" y="46232"/>
                    <a:pt x="22959" y="46232"/>
                  </a:cubicBezTo>
                  <a:cubicBezTo>
                    <a:pt x="23508" y="46232"/>
                    <a:pt x="24064" y="46368"/>
                    <a:pt x="24578" y="46652"/>
                  </a:cubicBezTo>
                  <a:lnTo>
                    <a:pt x="42134" y="14974"/>
                  </a:lnTo>
                  <a:cubicBezTo>
                    <a:pt x="40516" y="14078"/>
                    <a:pt x="39932" y="12040"/>
                    <a:pt x="40828" y="10423"/>
                  </a:cubicBezTo>
                  <a:lnTo>
                    <a:pt x="220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7" name="Google Shape;4848;p41">
              <a:extLst>
                <a:ext uri="{FF2B5EF4-FFF2-40B4-BE49-F238E27FC236}">
                  <a16:creationId xmlns:a16="http://schemas.microsoft.com/office/drawing/2014/main" id="{3A746900-3DE8-4228-99E7-DADF6343BD4F}"/>
                </a:ext>
              </a:extLst>
            </p:cNvPr>
            <p:cNvSpPr/>
            <p:nvPr/>
          </p:nvSpPr>
          <p:spPr>
            <a:xfrm>
              <a:off x="934925" y="3677375"/>
              <a:ext cx="533675" cy="660600"/>
            </a:xfrm>
            <a:custGeom>
              <a:avLst/>
              <a:gdLst/>
              <a:ahLst/>
              <a:cxnLst/>
              <a:rect l="l" t="t" r="r" b="b"/>
              <a:pathLst>
                <a:path w="21347" h="26424" extrusionOk="0">
                  <a:moveTo>
                    <a:pt x="5254" y="6562"/>
                  </a:moveTo>
                  <a:cubicBezTo>
                    <a:pt x="5276" y="6562"/>
                    <a:pt x="5297" y="6568"/>
                    <a:pt x="5316" y="6578"/>
                  </a:cubicBezTo>
                  <a:cubicBezTo>
                    <a:pt x="5349" y="6597"/>
                    <a:pt x="5370" y="6623"/>
                    <a:pt x="5381" y="6657"/>
                  </a:cubicBezTo>
                  <a:lnTo>
                    <a:pt x="5416" y="6785"/>
                  </a:lnTo>
                  <a:lnTo>
                    <a:pt x="5292" y="6821"/>
                  </a:lnTo>
                  <a:cubicBezTo>
                    <a:pt x="5277" y="6825"/>
                    <a:pt x="5264" y="6828"/>
                    <a:pt x="5251" y="6828"/>
                  </a:cubicBezTo>
                  <a:cubicBezTo>
                    <a:pt x="5230" y="6828"/>
                    <a:pt x="5209" y="6821"/>
                    <a:pt x="5187" y="6809"/>
                  </a:cubicBezTo>
                  <a:cubicBezTo>
                    <a:pt x="5154" y="6792"/>
                    <a:pt x="5135" y="6766"/>
                    <a:pt x="5125" y="6730"/>
                  </a:cubicBezTo>
                  <a:cubicBezTo>
                    <a:pt x="5105" y="6661"/>
                    <a:pt x="5147" y="6585"/>
                    <a:pt x="5214" y="6568"/>
                  </a:cubicBezTo>
                  <a:cubicBezTo>
                    <a:pt x="5228" y="6564"/>
                    <a:pt x="5241" y="6562"/>
                    <a:pt x="5254" y="6562"/>
                  </a:cubicBezTo>
                  <a:close/>
                  <a:moveTo>
                    <a:pt x="17037" y="13093"/>
                  </a:moveTo>
                  <a:cubicBezTo>
                    <a:pt x="17059" y="13093"/>
                    <a:pt x="17080" y="13098"/>
                    <a:pt x="17102" y="13110"/>
                  </a:cubicBezTo>
                  <a:cubicBezTo>
                    <a:pt x="17133" y="13128"/>
                    <a:pt x="17155" y="13155"/>
                    <a:pt x="17163" y="13188"/>
                  </a:cubicBezTo>
                  <a:cubicBezTo>
                    <a:pt x="17173" y="13223"/>
                    <a:pt x="17169" y="13257"/>
                    <a:pt x="17152" y="13289"/>
                  </a:cubicBezTo>
                  <a:cubicBezTo>
                    <a:pt x="17133" y="13322"/>
                    <a:pt x="17107" y="13343"/>
                    <a:pt x="17073" y="13353"/>
                  </a:cubicBezTo>
                  <a:cubicBezTo>
                    <a:pt x="17059" y="13358"/>
                    <a:pt x="17046" y="13360"/>
                    <a:pt x="17034" y="13360"/>
                  </a:cubicBezTo>
                  <a:cubicBezTo>
                    <a:pt x="17012" y="13360"/>
                    <a:pt x="16992" y="13354"/>
                    <a:pt x="16973" y="13343"/>
                  </a:cubicBezTo>
                  <a:cubicBezTo>
                    <a:pt x="16951" y="13323"/>
                    <a:pt x="16919" y="13299"/>
                    <a:pt x="16909" y="13263"/>
                  </a:cubicBezTo>
                  <a:lnTo>
                    <a:pt x="16872" y="13135"/>
                  </a:lnTo>
                  <a:lnTo>
                    <a:pt x="17001" y="13098"/>
                  </a:lnTo>
                  <a:cubicBezTo>
                    <a:pt x="17013" y="13095"/>
                    <a:pt x="17026" y="13093"/>
                    <a:pt x="17037" y="13093"/>
                  </a:cubicBezTo>
                  <a:close/>
                  <a:moveTo>
                    <a:pt x="10682" y="1"/>
                  </a:moveTo>
                  <a:cubicBezTo>
                    <a:pt x="10375" y="1"/>
                    <a:pt x="10065" y="43"/>
                    <a:pt x="9760" y="130"/>
                  </a:cubicBezTo>
                  <a:cubicBezTo>
                    <a:pt x="8911" y="374"/>
                    <a:pt x="8204" y="937"/>
                    <a:pt x="7773" y="1714"/>
                  </a:cubicBezTo>
                  <a:cubicBezTo>
                    <a:pt x="7532" y="2148"/>
                    <a:pt x="7394" y="2618"/>
                    <a:pt x="7363" y="3101"/>
                  </a:cubicBezTo>
                  <a:cubicBezTo>
                    <a:pt x="7334" y="3083"/>
                    <a:pt x="7305" y="3067"/>
                    <a:pt x="7274" y="3051"/>
                  </a:cubicBezTo>
                  <a:cubicBezTo>
                    <a:pt x="6648" y="2703"/>
                    <a:pt x="5958" y="2525"/>
                    <a:pt x="5261" y="2525"/>
                  </a:cubicBezTo>
                  <a:cubicBezTo>
                    <a:pt x="4876" y="2525"/>
                    <a:pt x="4489" y="2579"/>
                    <a:pt x="4109" y="2689"/>
                  </a:cubicBezTo>
                  <a:cubicBezTo>
                    <a:pt x="1903" y="3321"/>
                    <a:pt x="622" y="5631"/>
                    <a:pt x="1254" y="7838"/>
                  </a:cubicBezTo>
                  <a:cubicBezTo>
                    <a:pt x="1560" y="8900"/>
                    <a:pt x="2257" y="9782"/>
                    <a:pt x="3223" y="10322"/>
                  </a:cubicBezTo>
                  <a:cubicBezTo>
                    <a:pt x="3256" y="10339"/>
                    <a:pt x="3282" y="10355"/>
                    <a:pt x="3311" y="10371"/>
                  </a:cubicBezTo>
                  <a:cubicBezTo>
                    <a:pt x="2935" y="10650"/>
                    <a:pt x="2620" y="11008"/>
                    <a:pt x="2386" y="11430"/>
                  </a:cubicBezTo>
                  <a:cubicBezTo>
                    <a:pt x="1957" y="12207"/>
                    <a:pt x="1855" y="13102"/>
                    <a:pt x="2100" y="13954"/>
                  </a:cubicBezTo>
                  <a:cubicBezTo>
                    <a:pt x="2342" y="14801"/>
                    <a:pt x="2900" y="15506"/>
                    <a:pt x="3668" y="15936"/>
                  </a:cubicBezTo>
                  <a:cubicBezTo>
                    <a:pt x="3674" y="15939"/>
                    <a:pt x="3679" y="15940"/>
                    <a:pt x="3682" y="15944"/>
                  </a:cubicBezTo>
                  <a:cubicBezTo>
                    <a:pt x="3911" y="16072"/>
                    <a:pt x="4155" y="16161"/>
                    <a:pt x="4400" y="16231"/>
                  </a:cubicBezTo>
                  <a:cubicBezTo>
                    <a:pt x="4116" y="16468"/>
                    <a:pt x="3866" y="16754"/>
                    <a:pt x="3675" y="17098"/>
                  </a:cubicBezTo>
                  <a:cubicBezTo>
                    <a:pt x="3411" y="17574"/>
                    <a:pt x="3294" y="18101"/>
                    <a:pt x="3302" y="18633"/>
                  </a:cubicBezTo>
                  <a:lnTo>
                    <a:pt x="978" y="20608"/>
                  </a:lnTo>
                  <a:cubicBezTo>
                    <a:pt x="334" y="21154"/>
                    <a:pt x="0" y="21980"/>
                    <a:pt x="85" y="22820"/>
                  </a:cubicBezTo>
                  <a:cubicBezTo>
                    <a:pt x="168" y="23655"/>
                    <a:pt x="652" y="24396"/>
                    <a:pt x="1383" y="24805"/>
                  </a:cubicBezTo>
                  <a:cubicBezTo>
                    <a:pt x="1388" y="24808"/>
                    <a:pt x="1390" y="24809"/>
                    <a:pt x="1395" y="24812"/>
                  </a:cubicBezTo>
                  <a:lnTo>
                    <a:pt x="3724" y="26102"/>
                  </a:lnTo>
                  <a:cubicBezTo>
                    <a:pt x="4111" y="26316"/>
                    <a:pt x="4541" y="26424"/>
                    <a:pt x="4970" y="26424"/>
                  </a:cubicBezTo>
                  <a:cubicBezTo>
                    <a:pt x="5360" y="26424"/>
                    <a:pt x="5750" y="26335"/>
                    <a:pt x="6109" y="26158"/>
                  </a:cubicBezTo>
                  <a:cubicBezTo>
                    <a:pt x="6864" y="25784"/>
                    <a:pt x="7387" y="25063"/>
                    <a:pt x="7509" y="24229"/>
                  </a:cubicBezTo>
                  <a:lnTo>
                    <a:pt x="7952" y="21207"/>
                  </a:lnTo>
                  <a:cubicBezTo>
                    <a:pt x="8396" y="20939"/>
                    <a:pt x="8786" y="20567"/>
                    <a:pt x="9055" y="20081"/>
                  </a:cubicBezTo>
                  <a:cubicBezTo>
                    <a:pt x="9247" y="19734"/>
                    <a:pt x="9365" y="19361"/>
                    <a:pt x="9414" y="18977"/>
                  </a:cubicBezTo>
                  <a:cubicBezTo>
                    <a:pt x="9634" y="19201"/>
                    <a:pt x="9889" y="19394"/>
                    <a:pt x="10179" y="19548"/>
                  </a:cubicBezTo>
                  <a:cubicBezTo>
                    <a:pt x="10678" y="19824"/>
                    <a:pt x="11227" y="19965"/>
                    <a:pt x="11782" y="19965"/>
                  </a:cubicBezTo>
                  <a:cubicBezTo>
                    <a:pt x="12090" y="19965"/>
                    <a:pt x="12400" y="19922"/>
                    <a:pt x="12704" y="19834"/>
                  </a:cubicBezTo>
                  <a:cubicBezTo>
                    <a:pt x="13557" y="19588"/>
                    <a:pt x="14264" y="19026"/>
                    <a:pt x="14694" y="18251"/>
                  </a:cubicBezTo>
                  <a:cubicBezTo>
                    <a:pt x="14926" y="17829"/>
                    <a:pt x="15063" y="17372"/>
                    <a:pt x="15099" y="16906"/>
                  </a:cubicBezTo>
                  <a:cubicBezTo>
                    <a:pt x="15706" y="17226"/>
                    <a:pt x="16368" y="17388"/>
                    <a:pt x="17037" y="17388"/>
                  </a:cubicBezTo>
                  <a:cubicBezTo>
                    <a:pt x="17421" y="17388"/>
                    <a:pt x="17808" y="17334"/>
                    <a:pt x="18188" y="17226"/>
                  </a:cubicBezTo>
                  <a:cubicBezTo>
                    <a:pt x="19254" y="16921"/>
                    <a:pt x="20140" y="16215"/>
                    <a:pt x="20679" y="15242"/>
                  </a:cubicBezTo>
                  <a:cubicBezTo>
                    <a:pt x="21218" y="14269"/>
                    <a:pt x="21347" y="13147"/>
                    <a:pt x="21041" y="12079"/>
                  </a:cubicBezTo>
                  <a:cubicBezTo>
                    <a:pt x="20742" y="11034"/>
                    <a:pt x="20061" y="10163"/>
                    <a:pt x="19118" y="9621"/>
                  </a:cubicBezTo>
                  <a:cubicBezTo>
                    <a:pt x="19509" y="9337"/>
                    <a:pt x="19835" y="8972"/>
                    <a:pt x="20077" y="8536"/>
                  </a:cubicBezTo>
                  <a:cubicBezTo>
                    <a:pt x="20507" y="7761"/>
                    <a:pt x="20609" y="6864"/>
                    <a:pt x="20364" y="6011"/>
                  </a:cubicBezTo>
                  <a:cubicBezTo>
                    <a:pt x="20120" y="5164"/>
                    <a:pt x="19562" y="4461"/>
                    <a:pt x="18796" y="4029"/>
                  </a:cubicBezTo>
                  <a:cubicBezTo>
                    <a:pt x="18790" y="4026"/>
                    <a:pt x="18787" y="4023"/>
                    <a:pt x="18781" y="4020"/>
                  </a:cubicBezTo>
                  <a:cubicBezTo>
                    <a:pt x="18282" y="3743"/>
                    <a:pt x="17733" y="3603"/>
                    <a:pt x="17178" y="3603"/>
                  </a:cubicBezTo>
                  <a:cubicBezTo>
                    <a:pt x="16870" y="3603"/>
                    <a:pt x="16561" y="3646"/>
                    <a:pt x="16257" y="3733"/>
                  </a:cubicBezTo>
                  <a:lnTo>
                    <a:pt x="14401" y="4265"/>
                  </a:lnTo>
                  <a:lnTo>
                    <a:pt x="13870" y="2409"/>
                  </a:lnTo>
                  <a:cubicBezTo>
                    <a:pt x="13627" y="1562"/>
                    <a:pt x="13070" y="858"/>
                    <a:pt x="12302" y="428"/>
                  </a:cubicBezTo>
                  <a:cubicBezTo>
                    <a:pt x="12296" y="424"/>
                    <a:pt x="12293" y="423"/>
                    <a:pt x="12287" y="418"/>
                  </a:cubicBezTo>
                  <a:cubicBezTo>
                    <a:pt x="11788" y="141"/>
                    <a:pt x="11238" y="1"/>
                    <a:pt x="10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8" name="Google Shape;4849;p41">
              <a:extLst>
                <a:ext uri="{FF2B5EF4-FFF2-40B4-BE49-F238E27FC236}">
                  <a16:creationId xmlns:a16="http://schemas.microsoft.com/office/drawing/2014/main" id="{79A72C47-BCB0-4B2B-B6A5-4C29750CBDA0}"/>
                </a:ext>
              </a:extLst>
            </p:cNvPr>
            <p:cNvSpPr/>
            <p:nvPr/>
          </p:nvSpPr>
          <p:spPr>
            <a:xfrm>
              <a:off x="992775" y="3715425"/>
              <a:ext cx="441675" cy="422950"/>
            </a:xfrm>
            <a:custGeom>
              <a:avLst/>
              <a:gdLst/>
              <a:ahLst/>
              <a:cxnLst/>
              <a:rect l="l" t="t" r="r" b="b"/>
              <a:pathLst>
                <a:path w="17667" h="16918" extrusionOk="0">
                  <a:moveTo>
                    <a:pt x="8361" y="994"/>
                  </a:moveTo>
                  <a:cubicBezTo>
                    <a:pt x="8713" y="994"/>
                    <a:pt x="9036" y="1226"/>
                    <a:pt x="9139" y="1582"/>
                  </a:cubicBezTo>
                  <a:lnTo>
                    <a:pt x="10032" y="4698"/>
                  </a:lnTo>
                  <a:lnTo>
                    <a:pt x="8473" y="5147"/>
                  </a:lnTo>
                  <a:lnTo>
                    <a:pt x="7578" y="2031"/>
                  </a:lnTo>
                  <a:cubicBezTo>
                    <a:pt x="7457" y="1599"/>
                    <a:pt x="7706" y="1149"/>
                    <a:pt x="8136" y="1026"/>
                  </a:cubicBezTo>
                  <a:cubicBezTo>
                    <a:pt x="8211" y="1004"/>
                    <a:pt x="8286" y="994"/>
                    <a:pt x="8361" y="994"/>
                  </a:cubicBezTo>
                  <a:close/>
                  <a:moveTo>
                    <a:pt x="2938" y="3518"/>
                  </a:moveTo>
                  <a:cubicBezTo>
                    <a:pt x="3222" y="3518"/>
                    <a:pt x="3498" y="3592"/>
                    <a:pt x="3740" y="3725"/>
                  </a:cubicBezTo>
                  <a:cubicBezTo>
                    <a:pt x="4111" y="3931"/>
                    <a:pt x="4404" y="4277"/>
                    <a:pt x="4528" y="4714"/>
                  </a:cubicBezTo>
                  <a:lnTo>
                    <a:pt x="4980" y="6287"/>
                  </a:lnTo>
                  <a:lnTo>
                    <a:pt x="4970" y="6309"/>
                  </a:lnTo>
                  <a:lnTo>
                    <a:pt x="3395" y="6762"/>
                  </a:lnTo>
                  <a:cubicBezTo>
                    <a:pt x="3243" y="6805"/>
                    <a:pt x="3089" y="6827"/>
                    <a:pt x="2936" y="6827"/>
                  </a:cubicBezTo>
                  <a:cubicBezTo>
                    <a:pt x="2660" y="6827"/>
                    <a:pt x="2387" y="6757"/>
                    <a:pt x="2138" y="6619"/>
                  </a:cubicBezTo>
                  <a:cubicBezTo>
                    <a:pt x="1751" y="6404"/>
                    <a:pt x="1471" y="6052"/>
                    <a:pt x="1349" y="5628"/>
                  </a:cubicBezTo>
                  <a:cubicBezTo>
                    <a:pt x="1099" y="4752"/>
                    <a:pt x="1607" y="3835"/>
                    <a:pt x="2483" y="3582"/>
                  </a:cubicBezTo>
                  <a:cubicBezTo>
                    <a:pt x="2635" y="3538"/>
                    <a:pt x="2787" y="3518"/>
                    <a:pt x="2938" y="3518"/>
                  </a:cubicBezTo>
                  <a:close/>
                  <a:moveTo>
                    <a:pt x="14859" y="4595"/>
                  </a:moveTo>
                  <a:cubicBezTo>
                    <a:pt x="14995" y="4595"/>
                    <a:pt x="15129" y="4629"/>
                    <a:pt x="15249" y="4697"/>
                  </a:cubicBezTo>
                  <a:cubicBezTo>
                    <a:pt x="15440" y="4803"/>
                    <a:pt x="15576" y="4975"/>
                    <a:pt x="15636" y="5182"/>
                  </a:cubicBezTo>
                  <a:cubicBezTo>
                    <a:pt x="15761" y="5612"/>
                    <a:pt x="15510" y="6061"/>
                    <a:pt x="15080" y="6186"/>
                  </a:cubicBezTo>
                  <a:lnTo>
                    <a:pt x="11879" y="7103"/>
                  </a:lnTo>
                  <a:lnTo>
                    <a:pt x="11432" y="5542"/>
                  </a:lnTo>
                  <a:lnTo>
                    <a:pt x="14633" y="4626"/>
                  </a:lnTo>
                  <a:cubicBezTo>
                    <a:pt x="14707" y="4605"/>
                    <a:pt x="14783" y="4595"/>
                    <a:pt x="14859" y="4595"/>
                  </a:cubicBezTo>
                  <a:close/>
                  <a:moveTo>
                    <a:pt x="10425" y="5614"/>
                  </a:moveTo>
                  <a:lnTo>
                    <a:pt x="10921" y="7342"/>
                  </a:lnTo>
                  <a:lnTo>
                    <a:pt x="9192" y="7838"/>
                  </a:lnTo>
                  <a:lnTo>
                    <a:pt x="8696" y="6110"/>
                  </a:lnTo>
                  <a:lnTo>
                    <a:pt x="10425" y="5614"/>
                  </a:lnTo>
                  <a:close/>
                  <a:moveTo>
                    <a:pt x="7746" y="6382"/>
                  </a:moveTo>
                  <a:lnTo>
                    <a:pt x="8243" y="8111"/>
                  </a:lnTo>
                  <a:lnTo>
                    <a:pt x="6513" y="8608"/>
                  </a:lnTo>
                  <a:lnTo>
                    <a:pt x="6023" y="6895"/>
                  </a:lnTo>
                  <a:cubicBezTo>
                    <a:pt x="6025" y="6891"/>
                    <a:pt x="6029" y="6888"/>
                    <a:pt x="6030" y="6884"/>
                  </a:cubicBezTo>
                  <a:cubicBezTo>
                    <a:pt x="6030" y="6881"/>
                    <a:pt x="6032" y="6877"/>
                    <a:pt x="6033" y="6874"/>
                  </a:cubicBezTo>
                  <a:lnTo>
                    <a:pt x="7746" y="6382"/>
                  </a:lnTo>
                  <a:close/>
                  <a:moveTo>
                    <a:pt x="11193" y="8293"/>
                  </a:moveTo>
                  <a:lnTo>
                    <a:pt x="11666" y="9944"/>
                  </a:lnTo>
                  <a:cubicBezTo>
                    <a:pt x="11644" y="9974"/>
                    <a:pt x="11627" y="10008"/>
                    <a:pt x="11613" y="10044"/>
                  </a:cubicBezTo>
                  <a:lnTo>
                    <a:pt x="9960" y="10517"/>
                  </a:lnTo>
                  <a:lnTo>
                    <a:pt x="9464" y="8788"/>
                  </a:lnTo>
                  <a:lnTo>
                    <a:pt x="11193" y="8293"/>
                  </a:lnTo>
                  <a:close/>
                  <a:moveTo>
                    <a:pt x="8516" y="9061"/>
                  </a:moveTo>
                  <a:lnTo>
                    <a:pt x="9012" y="10789"/>
                  </a:lnTo>
                  <a:lnTo>
                    <a:pt x="7283" y="11285"/>
                  </a:lnTo>
                  <a:lnTo>
                    <a:pt x="6786" y="9557"/>
                  </a:lnTo>
                  <a:lnTo>
                    <a:pt x="8516" y="9061"/>
                  </a:lnTo>
                  <a:close/>
                  <a:moveTo>
                    <a:pt x="5844" y="9855"/>
                  </a:moveTo>
                  <a:lnTo>
                    <a:pt x="6291" y="11414"/>
                  </a:lnTo>
                  <a:lnTo>
                    <a:pt x="3200" y="12301"/>
                  </a:lnTo>
                  <a:cubicBezTo>
                    <a:pt x="3125" y="12323"/>
                    <a:pt x="3050" y="12333"/>
                    <a:pt x="2976" y="12333"/>
                  </a:cubicBezTo>
                  <a:cubicBezTo>
                    <a:pt x="2623" y="12333"/>
                    <a:pt x="2298" y="12101"/>
                    <a:pt x="2197" y="11744"/>
                  </a:cubicBezTo>
                  <a:cubicBezTo>
                    <a:pt x="2073" y="11314"/>
                    <a:pt x="2324" y="10864"/>
                    <a:pt x="2754" y="10741"/>
                  </a:cubicBezTo>
                  <a:lnTo>
                    <a:pt x="5844" y="9855"/>
                  </a:lnTo>
                  <a:close/>
                  <a:moveTo>
                    <a:pt x="14722" y="10050"/>
                  </a:moveTo>
                  <a:cubicBezTo>
                    <a:pt x="15442" y="10050"/>
                    <a:pt x="16106" y="10523"/>
                    <a:pt x="16314" y="11248"/>
                  </a:cubicBezTo>
                  <a:cubicBezTo>
                    <a:pt x="16565" y="12124"/>
                    <a:pt x="16057" y="13041"/>
                    <a:pt x="15179" y="13292"/>
                  </a:cubicBezTo>
                  <a:cubicBezTo>
                    <a:pt x="15027" y="13335"/>
                    <a:pt x="14873" y="13357"/>
                    <a:pt x="14720" y="13357"/>
                  </a:cubicBezTo>
                  <a:cubicBezTo>
                    <a:pt x="14444" y="13357"/>
                    <a:pt x="14171" y="13287"/>
                    <a:pt x="13922" y="13148"/>
                  </a:cubicBezTo>
                  <a:cubicBezTo>
                    <a:pt x="13535" y="12936"/>
                    <a:pt x="13255" y="12582"/>
                    <a:pt x="13134" y="12158"/>
                  </a:cubicBezTo>
                  <a:lnTo>
                    <a:pt x="12701" y="10646"/>
                  </a:lnTo>
                  <a:cubicBezTo>
                    <a:pt x="12711" y="10630"/>
                    <a:pt x="12724" y="10616"/>
                    <a:pt x="12732" y="10600"/>
                  </a:cubicBezTo>
                  <a:cubicBezTo>
                    <a:pt x="12741" y="10583"/>
                    <a:pt x="12748" y="10566"/>
                    <a:pt x="12755" y="10547"/>
                  </a:cubicBezTo>
                  <a:lnTo>
                    <a:pt x="14267" y="10114"/>
                  </a:lnTo>
                  <a:cubicBezTo>
                    <a:pt x="14419" y="10071"/>
                    <a:pt x="14572" y="10050"/>
                    <a:pt x="14722" y="10050"/>
                  </a:cubicBezTo>
                  <a:close/>
                  <a:moveTo>
                    <a:pt x="9343" y="11722"/>
                  </a:moveTo>
                  <a:lnTo>
                    <a:pt x="10253" y="14897"/>
                  </a:lnTo>
                  <a:cubicBezTo>
                    <a:pt x="10376" y="15327"/>
                    <a:pt x="10127" y="15777"/>
                    <a:pt x="9695" y="15900"/>
                  </a:cubicBezTo>
                  <a:cubicBezTo>
                    <a:pt x="9621" y="15922"/>
                    <a:pt x="9545" y="15932"/>
                    <a:pt x="9470" y="15932"/>
                  </a:cubicBezTo>
                  <a:cubicBezTo>
                    <a:pt x="9334" y="15932"/>
                    <a:pt x="9200" y="15898"/>
                    <a:pt x="9079" y="15831"/>
                  </a:cubicBezTo>
                  <a:cubicBezTo>
                    <a:pt x="8890" y="15725"/>
                    <a:pt x="8754" y="15553"/>
                    <a:pt x="8692" y="15345"/>
                  </a:cubicBezTo>
                  <a:lnTo>
                    <a:pt x="7782" y="12171"/>
                  </a:lnTo>
                  <a:lnTo>
                    <a:pt x="9343" y="11722"/>
                  </a:lnTo>
                  <a:close/>
                  <a:moveTo>
                    <a:pt x="8363" y="0"/>
                  </a:moveTo>
                  <a:cubicBezTo>
                    <a:pt x="8197" y="0"/>
                    <a:pt x="8030" y="23"/>
                    <a:pt x="7866" y="70"/>
                  </a:cubicBezTo>
                  <a:cubicBezTo>
                    <a:pt x="7403" y="203"/>
                    <a:pt x="7021" y="507"/>
                    <a:pt x="6787" y="929"/>
                  </a:cubicBezTo>
                  <a:cubicBezTo>
                    <a:pt x="6555" y="1350"/>
                    <a:pt x="6499" y="1836"/>
                    <a:pt x="6632" y="2297"/>
                  </a:cubicBezTo>
                  <a:lnTo>
                    <a:pt x="7525" y="5413"/>
                  </a:lnTo>
                  <a:lnTo>
                    <a:pt x="5896" y="5880"/>
                  </a:lnTo>
                  <a:lnTo>
                    <a:pt x="5482" y="4439"/>
                  </a:lnTo>
                  <a:cubicBezTo>
                    <a:pt x="5150" y="3280"/>
                    <a:pt x="4089" y="2524"/>
                    <a:pt x="2941" y="2524"/>
                  </a:cubicBezTo>
                  <a:cubicBezTo>
                    <a:pt x="2700" y="2524"/>
                    <a:pt x="2456" y="2557"/>
                    <a:pt x="2214" y="2627"/>
                  </a:cubicBezTo>
                  <a:cubicBezTo>
                    <a:pt x="813" y="3028"/>
                    <a:pt x="1" y="4496"/>
                    <a:pt x="402" y="5895"/>
                  </a:cubicBezTo>
                  <a:cubicBezTo>
                    <a:pt x="598" y="6574"/>
                    <a:pt x="1044" y="7134"/>
                    <a:pt x="1662" y="7477"/>
                  </a:cubicBezTo>
                  <a:cubicBezTo>
                    <a:pt x="2060" y="7698"/>
                    <a:pt x="2497" y="7809"/>
                    <a:pt x="2940" y="7809"/>
                  </a:cubicBezTo>
                  <a:cubicBezTo>
                    <a:pt x="3185" y="7809"/>
                    <a:pt x="3431" y="7775"/>
                    <a:pt x="3673" y="7706"/>
                  </a:cubicBezTo>
                  <a:lnTo>
                    <a:pt x="5115" y="7292"/>
                  </a:lnTo>
                  <a:lnTo>
                    <a:pt x="5575" y="8897"/>
                  </a:lnTo>
                  <a:lnTo>
                    <a:pt x="2485" y="9785"/>
                  </a:lnTo>
                  <a:cubicBezTo>
                    <a:pt x="2022" y="9916"/>
                    <a:pt x="1639" y="10222"/>
                    <a:pt x="1405" y="10643"/>
                  </a:cubicBezTo>
                  <a:cubicBezTo>
                    <a:pt x="1173" y="11063"/>
                    <a:pt x="1117" y="11549"/>
                    <a:pt x="1251" y="12010"/>
                  </a:cubicBezTo>
                  <a:cubicBezTo>
                    <a:pt x="1382" y="12473"/>
                    <a:pt x="1688" y="12856"/>
                    <a:pt x="2108" y="13090"/>
                  </a:cubicBezTo>
                  <a:cubicBezTo>
                    <a:pt x="2379" y="13239"/>
                    <a:pt x="2678" y="13316"/>
                    <a:pt x="2980" y="13316"/>
                  </a:cubicBezTo>
                  <a:cubicBezTo>
                    <a:pt x="3146" y="13316"/>
                    <a:pt x="3313" y="13293"/>
                    <a:pt x="3476" y="13246"/>
                  </a:cubicBezTo>
                  <a:lnTo>
                    <a:pt x="6704" y="12318"/>
                  </a:lnTo>
                  <a:cubicBezTo>
                    <a:pt x="6705" y="12321"/>
                    <a:pt x="6707" y="12321"/>
                    <a:pt x="6710" y="12323"/>
                  </a:cubicBezTo>
                  <a:cubicBezTo>
                    <a:pt x="6743" y="12340"/>
                    <a:pt x="6779" y="12354"/>
                    <a:pt x="6817" y="12366"/>
                  </a:cubicBezTo>
                  <a:lnTo>
                    <a:pt x="7749" y="15612"/>
                  </a:lnTo>
                  <a:cubicBezTo>
                    <a:pt x="7881" y="16074"/>
                    <a:pt x="8186" y="16458"/>
                    <a:pt x="8606" y="16690"/>
                  </a:cubicBezTo>
                  <a:cubicBezTo>
                    <a:pt x="8877" y="16840"/>
                    <a:pt x="9175" y="16917"/>
                    <a:pt x="9476" y="16917"/>
                  </a:cubicBezTo>
                  <a:cubicBezTo>
                    <a:pt x="9643" y="16917"/>
                    <a:pt x="9810" y="16894"/>
                    <a:pt x="9975" y="16846"/>
                  </a:cubicBezTo>
                  <a:cubicBezTo>
                    <a:pt x="10438" y="16714"/>
                    <a:pt x="10820" y="16409"/>
                    <a:pt x="11054" y="15988"/>
                  </a:cubicBezTo>
                  <a:cubicBezTo>
                    <a:pt x="11286" y="15568"/>
                    <a:pt x="11342" y="15082"/>
                    <a:pt x="11210" y="14619"/>
                  </a:cubicBezTo>
                  <a:lnTo>
                    <a:pt x="10299" y="11444"/>
                  </a:lnTo>
                  <a:lnTo>
                    <a:pt x="11788" y="11019"/>
                  </a:lnTo>
                  <a:lnTo>
                    <a:pt x="12190" y="12426"/>
                  </a:lnTo>
                  <a:cubicBezTo>
                    <a:pt x="12387" y="13105"/>
                    <a:pt x="12833" y="13669"/>
                    <a:pt x="13450" y="14008"/>
                  </a:cubicBezTo>
                  <a:cubicBezTo>
                    <a:pt x="13848" y="14229"/>
                    <a:pt x="14286" y="14341"/>
                    <a:pt x="14728" y="14341"/>
                  </a:cubicBezTo>
                  <a:cubicBezTo>
                    <a:pt x="14973" y="14341"/>
                    <a:pt x="15219" y="14306"/>
                    <a:pt x="15461" y="14238"/>
                  </a:cubicBezTo>
                  <a:cubicBezTo>
                    <a:pt x="16853" y="13841"/>
                    <a:pt x="17667" y="12374"/>
                    <a:pt x="17266" y="10974"/>
                  </a:cubicBezTo>
                  <a:cubicBezTo>
                    <a:pt x="16934" y="9815"/>
                    <a:pt x="15874" y="9060"/>
                    <a:pt x="14725" y="9060"/>
                  </a:cubicBezTo>
                  <a:cubicBezTo>
                    <a:pt x="14484" y="9060"/>
                    <a:pt x="14239" y="9093"/>
                    <a:pt x="13996" y="9163"/>
                  </a:cubicBezTo>
                  <a:lnTo>
                    <a:pt x="12589" y="9565"/>
                  </a:lnTo>
                  <a:lnTo>
                    <a:pt x="12156" y="8052"/>
                  </a:lnTo>
                  <a:lnTo>
                    <a:pt x="15355" y="7134"/>
                  </a:lnTo>
                  <a:cubicBezTo>
                    <a:pt x="15818" y="7003"/>
                    <a:pt x="16201" y="6697"/>
                    <a:pt x="16433" y="6276"/>
                  </a:cubicBezTo>
                  <a:cubicBezTo>
                    <a:pt x="16666" y="5856"/>
                    <a:pt x="16722" y="5370"/>
                    <a:pt x="16589" y="4907"/>
                  </a:cubicBezTo>
                  <a:cubicBezTo>
                    <a:pt x="16457" y="4446"/>
                    <a:pt x="16152" y="4062"/>
                    <a:pt x="15731" y="3829"/>
                  </a:cubicBezTo>
                  <a:cubicBezTo>
                    <a:pt x="15460" y="3679"/>
                    <a:pt x="15163" y="3603"/>
                    <a:pt x="14861" y="3603"/>
                  </a:cubicBezTo>
                  <a:cubicBezTo>
                    <a:pt x="14695" y="3603"/>
                    <a:pt x="14527" y="3626"/>
                    <a:pt x="14362" y="3673"/>
                  </a:cubicBezTo>
                  <a:lnTo>
                    <a:pt x="11077" y="4616"/>
                  </a:lnTo>
                  <a:cubicBezTo>
                    <a:pt x="11063" y="4605"/>
                    <a:pt x="11048" y="4596"/>
                    <a:pt x="11034" y="4585"/>
                  </a:cubicBezTo>
                  <a:lnTo>
                    <a:pt x="10094" y="1306"/>
                  </a:lnTo>
                  <a:cubicBezTo>
                    <a:pt x="9960" y="843"/>
                    <a:pt x="9657" y="460"/>
                    <a:pt x="9235" y="226"/>
                  </a:cubicBezTo>
                  <a:cubicBezTo>
                    <a:pt x="8963" y="77"/>
                    <a:pt x="8665" y="0"/>
                    <a:pt x="8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9" name="Google Shape;4850;p41">
              <a:extLst>
                <a:ext uri="{FF2B5EF4-FFF2-40B4-BE49-F238E27FC236}">
                  <a16:creationId xmlns:a16="http://schemas.microsoft.com/office/drawing/2014/main" id="{A00EA3A7-B950-402C-9E29-2E847098D8EF}"/>
                </a:ext>
              </a:extLst>
            </p:cNvPr>
            <p:cNvSpPr/>
            <p:nvPr/>
          </p:nvSpPr>
          <p:spPr>
            <a:xfrm>
              <a:off x="622725" y="3387175"/>
              <a:ext cx="1071750" cy="1216475"/>
            </a:xfrm>
            <a:custGeom>
              <a:avLst/>
              <a:gdLst/>
              <a:ahLst/>
              <a:cxnLst/>
              <a:rect l="l" t="t" r="r" b="b"/>
              <a:pathLst>
                <a:path w="42870" h="48659" extrusionOk="0">
                  <a:moveTo>
                    <a:pt x="22528" y="793"/>
                  </a:moveTo>
                  <a:lnTo>
                    <a:pt x="40770" y="10903"/>
                  </a:lnTo>
                  <a:cubicBezTo>
                    <a:pt x="40055" y="12524"/>
                    <a:pt x="40607" y="14440"/>
                    <a:pt x="42069" y="15433"/>
                  </a:cubicBezTo>
                  <a:lnTo>
                    <a:pt x="24825" y="46544"/>
                  </a:lnTo>
                  <a:cubicBezTo>
                    <a:pt x="24351" y="46336"/>
                    <a:pt x="23851" y="46235"/>
                    <a:pt x="23356" y="46235"/>
                  </a:cubicBezTo>
                  <a:cubicBezTo>
                    <a:pt x="22161" y="46235"/>
                    <a:pt x="20994" y="46821"/>
                    <a:pt x="20276" y="47880"/>
                  </a:cubicBezTo>
                  <a:lnTo>
                    <a:pt x="2037" y="37771"/>
                  </a:lnTo>
                  <a:cubicBezTo>
                    <a:pt x="2633" y="36460"/>
                    <a:pt x="2407" y="34968"/>
                    <a:pt x="1522" y="33906"/>
                  </a:cubicBezTo>
                  <a:cubicBezTo>
                    <a:pt x="1326" y="33667"/>
                    <a:pt x="1095" y="33450"/>
                    <a:pt x="833" y="33264"/>
                  </a:cubicBezTo>
                  <a:lnTo>
                    <a:pt x="18091" y="2127"/>
                  </a:lnTo>
                  <a:cubicBezTo>
                    <a:pt x="18549" y="2316"/>
                    <a:pt x="19026" y="2406"/>
                    <a:pt x="19496" y="2406"/>
                  </a:cubicBezTo>
                  <a:cubicBezTo>
                    <a:pt x="20683" y="2406"/>
                    <a:pt x="21828" y="1828"/>
                    <a:pt x="22528" y="793"/>
                  </a:cubicBezTo>
                  <a:close/>
                  <a:moveTo>
                    <a:pt x="22410" y="1"/>
                  </a:moveTo>
                  <a:cubicBezTo>
                    <a:pt x="22291" y="1"/>
                    <a:pt x="22176" y="63"/>
                    <a:pt x="22115" y="175"/>
                  </a:cubicBezTo>
                  <a:cubicBezTo>
                    <a:pt x="21564" y="1168"/>
                    <a:pt x="20549" y="1728"/>
                    <a:pt x="19493" y="1728"/>
                  </a:cubicBezTo>
                  <a:cubicBezTo>
                    <a:pt x="19025" y="1728"/>
                    <a:pt x="18549" y="1618"/>
                    <a:pt x="18102" y="1387"/>
                  </a:cubicBezTo>
                  <a:cubicBezTo>
                    <a:pt x="18052" y="1362"/>
                    <a:pt x="17999" y="1349"/>
                    <a:pt x="17947" y="1349"/>
                  </a:cubicBezTo>
                  <a:cubicBezTo>
                    <a:pt x="17827" y="1349"/>
                    <a:pt x="17711" y="1413"/>
                    <a:pt x="17651" y="1524"/>
                  </a:cubicBezTo>
                  <a:lnTo>
                    <a:pt x="89" y="33208"/>
                  </a:lnTo>
                  <a:cubicBezTo>
                    <a:pt x="0" y="33369"/>
                    <a:pt x="56" y="33569"/>
                    <a:pt x="214" y="33664"/>
                  </a:cubicBezTo>
                  <a:cubicBezTo>
                    <a:pt x="1620" y="34498"/>
                    <a:pt x="2106" y="36275"/>
                    <a:pt x="1293" y="37737"/>
                  </a:cubicBezTo>
                  <a:cubicBezTo>
                    <a:pt x="1247" y="37816"/>
                    <a:pt x="1234" y="37909"/>
                    <a:pt x="1260" y="37998"/>
                  </a:cubicBezTo>
                  <a:cubicBezTo>
                    <a:pt x="1272" y="38044"/>
                    <a:pt x="1296" y="38087"/>
                    <a:pt x="1326" y="38123"/>
                  </a:cubicBezTo>
                  <a:cubicBezTo>
                    <a:pt x="1353" y="38156"/>
                    <a:pt x="1385" y="38181"/>
                    <a:pt x="1422" y="38201"/>
                  </a:cubicBezTo>
                  <a:lnTo>
                    <a:pt x="20233" y="48622"/>
                  </a:lnTo>
                  <a:cubicBezTo>
                    <a:pt x="20277" y="48647"/>
                    <a:pt x="20326" y="48658"/>
                    <a:pt x="20374" y="48658"/>
                  </a:cubicBezTo>
                  <a:cubicBezTo>
                    <a:pt x="20507" y="48658"/>
                    <a:pt x="20645" y="48576"/>
                    <a:pt x="20711" y="48456"/>
                  </a:cubicBezTo>
                  <a:cubicBezTo>
                    <a:pt x="21259" y="47465"/>
                    <a:pt x="22289" y="46906"/>
                    <a:pt x="23348" y="46906"/>
                  </a:cubicBezTo>
                  <a:cubicBezTo>
                    <a:pt x="23842" y="46906"/>
                    <a:pt x="24341" y="47027"/>
                    <a:pt x="24803" y="47282"/>
                  </a:cubicBezTo>
                  <a:cubicBezTo>
                    <a:pt x="24855" y="47312"/>
                    <a:pt x="24911" y="47326"/>
                    <a:pt x="24967" y="47326"/>
                  </a:cubicBezTo>
                  <a:cubicBezTo>
                    <a:pt x="25085" y="47326"/>
                    <a:pt x="25200" y="47263"/>
                    <a:pt x="25261" y="47152"/>
                  </a:cubicBezTo>
                  <a:lnTo>
                    <a:pt x="42817" y="15476"/>
                  </a:lnTo>
                  <a:cubicBezTo>
                    <a:pt x="42860" y="15399"/>
                    <a:pt x="42870" y="15305"/>
                    <a:pt x="42846" y="15220"/>
                  </a:cubicBezTo>
                  <a:cubicBezTo>
                    <a:pt x="42820" y="15134"/>
                    <a:pt x="42762" y="15060"/>
                    <a:pt x="42684" y="15017"/>
                  </a:cubicBezTo>
                  <a:cubicBezTo>
                    <a:pt x="41235" y="14215"/>
                    <a:pt x="40706" y="12376"/>
                    <a:pt x="41510" y="10926"/>
                  </a:cubicBezTo>
                  <a:cubicBezTo>
                    <a:pt x="41601" y="10762"/>
                    <a:pt x="41541" y="10554"/>
                    <a:pt x="41379" y="10467"/>
                  </a:cubicBezTo>
                  <a:lnTo>
                    <a:pt x="22574" y="43"/>
                  </a:lnTo>
                  <a:cubicBezTo>
                    <a:pt x="22522" y="14"/>
                    <a:pt x="22466" y="1"/>
                    <a:pt x="2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0" name="Google Shape;4851;p41">
              <a:extLst>
                <a:ext uri="{FF2B5EF4-FFF2-40B4-BE49-F238E27FC236}">
                  <a16:creationId xmlns:a16="http://schemas.microsoft.com/office/drawing/2014/main" id="{4A66402B-69EC-4CCE-B089-D08ECC10049E}"/>
                </a:ext>
              </a:extLst>
            </p:cNvPr>
            <p:cNvSpPr/>
            <p:nvPr/>
          </p:nvSpPr>
          <p:spPr>
            <a:xfrm>
              <a:off x="1049550" y="4103250"/>
              <a:ext cx="88850" cy="77775"/>
            </a:xfrm>
            <a:custGeom>
              <a:avLst/>
              <a:gdLst/>
              <a:ahLst/>
              <a:cxnLst/>
              <a:rect l="l" t="t" r="r" b="b"/>
              <a:pathLst>
                <a:path w="3554" h="3111" extrusionOk="0">
                  <a:moveTo>
                    <a:pt x="1779" y="0"/>
                  </a:moveTo>
                  <a:cubicBezTo>
                    <a:pt x="1233" y="0"/>
                    <a:pt x="703" y="290"/>
                    <a:pt x="419" y="801"/>
                  </a:cubicBezTo>
                  <a:cubicBezTo>
                    <a:pt x="0" y="1552"/>
                    <a:pt x="272" y="2500"/>
                    <a:pt x="1023" y="2915"/>
                  </a:cubicBezTo>
                  <a:cubicBezTo>
                    <a:pt x="1262" y="3048"/>
                    <a:pt x="1521" y="3111"/>
                    <a:pt x="1776" y="3111"/>
                  </a:cubicBezTo>
                  <a:cubicBezTo>
                    <a:pt x="2323" y="3111"/>
                    <a:pt x="2854" y="2822"/>
                    <a:pt x="3137" y="2311"/>
                  </a:cubicBezTo>
                  <a:cubicBezTo>
                    <a:pt x="3553" y="1560"/>
                    <a:pt x="3282" y="614"/>
                    <a:pt x="2533" y="197"/>
                  </a:cubicBezTo>
                  <a:cubicBezTo>
                    <a:pt x="2293" y="63"/>
                    <a:pt x="2034" y="0"/>
                    <a:pt x="1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1" name="Google Shape;4852;p41">
              <a:extLst>
                <a:ext uri="{FF2B5EF4-FFF2-40B4-BE49-F238E27FC236}">
                  <a16:creationId xmlns:a16="http://schemas.microsoft.com/office/drawing/2014/main" id="{2634581A-6D0C-4FF2-92D3-22BD8F4AC3AB}"/>
                </a:ext>
              </a:extLst>
            </p:cNvPr>
            <p:cNvSpPr/>
            <p:nvPr/>
          </p:nvSpPr>
          <p:spPr>
            <a:xfrm>
              <a:off x="962425" y="4134850"/>
              <a:ext cx="142500" cy="172800"/>
            </a:xfrm>
            <a:custGeom>
              <a:avLst/>
              <a:gdLst/>
              <a:ahLst/>
              <a:cxnLst/>
              <a:rect l="l" t="t" r="r" b="b"/>
              <a:pathLst>
                <a:path w="5700" h="6912" extrusionOk="0">
                  <a:moveTo>
                    <a:pt x="5130" y="0"/>
                  </a:moveTo>
                  <a:cubicBezTo>
                    <a:pt x="5016" y="0"/>
                    <a:pt x="4899" y="39"/>
                    <a:pt x="4796" y="125"/>
                  </a:cubicBezTo>
                  <a:lnTo>
                    <a:pt x="279" y="3963"/>
                  </a:lnTo>
                  <a:cubicBezTo>
                    <a:pt x="1" y="4200"/>
                    <a:pt x="44" y="4640"/>
                    <a:pt x="363" y="4817"/>
                  </a:cubicBezTo>
                  <a:lnTo>
                    <a:pt x="4023" y="6845"/>
                  </a:lnTo>
                  <a:cubicBezTo>
                    <a:pt x="4104" y="6891"/>
                    <a:pt x="4191" y="6912"/>
                    <a:pt x="4275" y="6912"/>
                  </a:cubicBezTo>
                  <a:cubicBezTo>
                    <a:pt x="4522" y="6912"/>
                    <a:pt x="4753" y="6734"/>
                    <a:pt x="4792" y="6466"/>
                  </a:cubicBezTo>
                  <a:lnTo>
                    <a:pt x="5649" y="602"/>
                  </a:lnTo>
                  <a:cubicBezTo>
                    <a:pt x="5700" y="257"/>
                    <a:pt x="5425" y="0"/>
                    <a:pt x="5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2" name="Google Shape;4853;p41">
              <a:extLst>
                <a:ext uri="{FF2B5EF4-FFF2-40B4-BE49-F238E27FC236}">
                  <a16:creationId xmlns:a16="http://schemas.microsoft.com/office/drawing/2014/main" id="{3B9D3751-17F7-46C0-ABFC-08869583636A}"/>
                </a:ext>
              </a:extLst>
            </p:cNvPr>
            <p:cNvSpPr/>
            <p:nvPr/>
          </p:nvSpPr>
          <p:spPr>
            <a:xfrm>
              <a:off x="1096200" y="3999675"/>
              <a:ext cx="81250" cy="130425"/>
            </a:xfrm>
            <a:custGeom>
              <a:avLst/>
              <a:gdLst/>
              <a:ahLst/>
              <a:cxnLst/>
              <a:rect l="l" t="t" r="r" b="b"/>
              <a:pathLst>
                <a:path w="3250" h="5217" extrusionOk="0">
                  <a:moveTo>
                    <a:pt x="2902" y="0"/>
                  </a:moveTo>
                  <a:cubicBezTo>
                    <a:pt x="2795" y="0"/>
                    <a:pt x="2690" y="57"/>
                    <a:pt x="2634" y="157"/>
                  </a:cubicBezTo>
                  <a:lnTo>
                    <a:pt x="82" y="4764"/>
                  </a:lnTo>
                  <a:cubicBezTo>
                    <a:pt x="0" y="4910"/>
                    <a:pt x="52" y="5095"/>
                    <a:pt x="198" y="5178"/>
                  </a:cubicBezTo>
                  <a:cubicBezTo>
                    <a:pt x="198" y="5178"/>
                    <a:pt x="198" y="5178"/>
                    <a:pt x="198" y="5178"/>
                  </a:cubicBezTo>
                  <a:lnTo>
                    <a:pt x="198" y="5178"/>
                  </a:lnTo>
                  <a:cubicBezTo>
                    <a:pt x="198" y="5179"/>
                    <a:pt x="199" y="5179"/>
                    <a:pt x="199" y="5179"/>
                  </a:cubicBezTo>
                  <a:cubicBezTo>
                    <a:pt x="199" y="5179"/>
                    <a:pt x="199" y="5179"/>
                    <a:pt x="199" y="5178"/>
                  </a:cubicBezTo>
                  <a:lnTo>
                    <a:pt x="199" y="5178"/>
                  </a:lnTo>
                  <a:cubicBezTo>
                    <a:pt x="246" y="5204"/>
                    <a:pt x="297" y="5216"/>
                    <a:pt x="347" y="5216"/>
                  </a:cubicBezTo>
                  <a:cubicBezTo>
                    <a:pt x="454" y="5216"/>
                    <a:pt x="557" y="5160"/>
                    <a:pt x="612" y="5060"/>
                  </a:cubicBezTo>
                  <a:lnTo>
                    <a:pt x="3168" y="453"/>
                  </a:lnTo>
                  <a:cubicBezTo>
                    <a:pt x="3249" y="306"/>
                    <a:pt x="3198" y="122"/>
                    <a:pt x="3050" y="38"/>
                  </a:cubicBezTo>
                  <a:lnTo>
                    <a:pt x="3049" y="38"/>
                  </a:lnTo>
                  <a:cubicBezTo>
                    <a:pt x="3002" y="13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3" name="Google Shape;4854;p41">
              <a:extLst>
                <a:ext uri="{FF2B5EF4-FFF2-40B4-BE49-F238E27FC236}">
                  <a16:creationId xmlns:a16="http://schemas.microsoft.com/office/drawing/2014/main" id="{85949836-27A1-4F6E-9091-CA797272EB2B}"/>
                </a:ext>
              </a:extLst>
            </p:cNvPr>
            <p:cNvSpPr/>
            <p:nvPr/>
          </p:nvSpPr>
          <p:spPr>
            <a:xfrm>
              <a:off x="1267575" y="3236425"/>
              <a:ext cx="420500" cy="368175"/>
            </a:xfrm>
            <a:custGeom>
              <a:avLst/>
              <a:gdLst/>
              <a:ahLst/>
              <a:cxnLst/>
              <a:rect l="l" t="t" r="r" b="b"/>
              <a:pathLst>
                <a:path w="16820" h="14727" extrusionOk="0">
                  <a:moveTo>
                    <a:pt x="7374" y="3750"/>
                  </a:moveTo>
                  <a:lnTo>
                    <a:pt x="12025" y="6328"/>
                  </a:lnTo>
                  <a:lnTo>
                    <a:pt x="9448" y="10979"/>
                  </a:lnTo>
                  <a:lnTo>
                    <a:pt x="4796" y="8401"/>
                  </a:lnTo>
                  <a:lnTo>
                    <a:pt x="7374" y="3750"/>
                  </a:lnTo>
                  <a:close/>
                  <a:moveTo>
                    <a:pt x="8417" y="1"/>
                  </a:moveTo>
                  <a:cubicBezTo>
                    <a:pt x="5827" y="1"/>
                    <a:pt x="3315" y="1369"/>
                    <a:pt x="1971" y="3794"/>
                  </a:cubicBezTo>
                  <a:cubicBezTo>
                    <a:pt x="0" y="7351"/>
                    <a:pt x="1284" y="11832"/>
                    <a:pt x="4842" y="13802"/>
                  </a:cubicBezTo>
                  <a:cubicBezTo>
                    <a:pt x="5972" y="14429"/>
                    <a:pt x="7197" y="14727"/>
                    <a:pt x="8404" y="14727"/>
                  </a:cubicBezTo>
                  <a:cubicBezTo>
                    <a:pt x="10993" y="14727"/>
                    <a:pt x="13505" y="13358"/>
                    <a:pt x="14849" y="10932"/>
                  </a:cubicBezTo>
                  <a:cubicBezTo>
                    <a:pt x="16819" y="7376"/>
                    <a:pt x="15535" y="2896"/>
                    <a:pt x="11979" y="925"/>
                  </a:cubicBezTo>
                  <a:cubicBezTo>
                    <a:pt x="10849" y="298"/>
                    <a:pt x="9624" y="1"/>
                    <a:pt x="8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4" name="Google Shape;4855;p41">
              <a:extLst>
                <a:ext uri="{FF2B5EF4-FFF2-40B4-BE49-F238E27FC236}">
                  <a16:creationId xmlns:a16="http://schemas.microsoft.com/office/drawing/2014/main" id="{FDB0161D-6619-45D5-825E-A9FE122C2DAA}"/>
                </a:ext>
              </a:extLst>
            </p:cNvPr>
            <p:cNvSpPr/>
            <p:nvPr/>
          </p:nvSpPr>
          <p:spPr>
            <a:xfrm>
              <a:off x="1302175" y="3257975"/>
              <a:ext cx="361325" cy="325100"/>
            </a:xfrm>
            <a:custGeom>
              <a:avLst/>
              <a:gdLst/>
              <a:ahLst/>
              <a:cxnLst/>
              <a:rect l="l" t="t" r="r" b="b"/>
              <a:pathLst>
                <a:path w="14453" h="13004" extrusionOk="0">
                  <a:moveTo>
                    <a:pt x="7037" y="676"/>
                  </a:moveTo>
                  <a:cubicBezTo>
                    <a:pt x="7992" y="676"/>
                    <a:pt x="8959" y="910"/>
                    <a:pt x="9851" y="1404"/>
                  </a:cubicBezTo>
                  <a:cubicBezTo>
                    <a:pt x="10501" y="1764"/>
                    <a:pt x="11054" y="2230"/>
                    <a:pt x="11501" y="2770"/>
                  </a:cubicBezTo>
                  <a:cubicBezTo>
                    <a:pt x="12995" y="4565"/>
                    <a:pt x="13320" y="7166"/>
                    <a:pt x="12123" y="9327"/>
                  </a:cubicBezTo>
                  <a:cubicBezTo>
                    <a:pt x="11060" y="11244"/>
                    <a:pt x="9068" y="12328"/>
                    <a:pt x="7016" y="12328"/>
                  </a:cubicBezTo>
                  <a:cubicBezTo>
                    <a:pt x="6061" y="12328"/>
                    <a:pt x="5094" y="12093"/>
                    <a:pt x="4202" y="11599"/>
                  </a:cubicBezTo>
                  <a:cubicBezTo>
                    <a:pt x="1390" y="10040"/>
                    <a:pt x="372" y="6487"/>
                    <a:pt x="1930" y="3676"/>
                  </a:cubicBezTo>
                  <a:cubicBezTo>
                    <a:pt x="2993" y="1759"/>
                    <a:pt x="4986" y="676"/>
                    <a:pt x="7037" y="676"/>
                  </a:cubicBezTo>
                  <a:close/>
                  <a:moveTo>
                    <a:pt x="7037" y="1"/>
                  </a:moveTo>
                  <a:cubicBezTo>
                    <a:pt x="4747" y="1"/>
                    <a:pt x="2524" y="1210"/>
                    <a:pt x="1338" y="3351"/>
                  </a:cubicBezTo>
                  <a:cubicBezTo>
                    <a:pt x="1" y="5763"/>
                    <a:pt x="365" y="8665"/>
                    <a:pt x="2032" y="10669"/>
                  </a:cubicBezTo>
                  <a:cubicBezTo>
                    <a:pt x="2533" y="11269"/>
                    <a:pt x="3150" y="11790"/>
                    <a:pt x="3873" y="12189"/>
                  </a:cubicBezTo>
                  <a:cubicBezTo>
                    <a:pt x="4870" y="12742"/>
                    <a:pt x="5950" y="13004"/>
                    <a:pt x="7016" y="13004"/>
                  </a:cubicBezTo>
                  <a:cubicBezTo>
                    <a:pt x="9306" y="13004"/>
                    <a:pt x="11529" y="11795"/>
                    <a:pt x="12715" y="9654"/>
                  </a:cubicBezTo>
                  <a:cubicBezTo>
                    <a:pt x="14452" y="6518"/>
                    <a:pt x="13313" y="2551"/>
                    <a:pt x="10180" y="815"/>
                  </a:cubicBezTo>
                  <a:cubicBezTo>
                    <a:pt x="9183" y="263"/>
                    <a:pt x="8103" y="1"/>
                    <a:pt x="7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5" name="Google Shape;4856;p41">
              <a:extLst>
                <a:ext uri="{FF2B5EF4-FFF2-40B4-BE49-F238E27FC236}">
                  <a16:creationId xmlns:a16="http://schemas.microsoft.com/office/drawing/2014/main" id="{2AE245B4-4CAE-4580-8D61-28A4745DB95B}"/>
                </a:ext>
              </a:extLst>
            </p:cNvPr>
            <p:cNvSpPr/>
            <p:nvPr/>
          </p:nvSpPr>
          <p:spPr>
            <a:xfrm>
              <a:off x="1366275" y="3308975"/>
              <a:ext cx="223075" cy="223075"/>
            </a:xfrm>
            <a:custGeom>
              <a:avLst/>
              <a:gdLst/>
              <a:ahLst/>
              <a:cxnLst/>
              <a:rect l="l" t="t" r="r" b="b"/>
              <a:pathLst>
                <a:path w="8923" h="8923" extrusionOk="0">
                  <a:moveTo>
                    <a:pt x="3426" y="848"/>
                  </a:moveTo>
                  <a:lnTo>
                    <a:pt x="8077" y="3426"/>
                  </a:lnTo>
                  <a:lnTo>
                    <a:pt x="5500" y="8077"/>
                  </a:lnTo>
                  <a:lnTo>
                    <a:pt x="848" y="5499"/>
                  </a:lnTo>
                  <a:lnTo>
                    <a:pt x="3426" y="848"/>
                  </a:lnTo>
                  <a:close/>
                  <a:moveTo>
                    <a:pt x="3183" y="1"/>
                  </a:moveTo>
                  <a:lnTo>
                    <a:pt x="1" y="5741"/>
                  </a:lnTo>
                  <a:lnTo>
                    <a:pt x="5741" y="8923"/>
                  </a:lnTo>
                  <a:lnTo>
                    <a:pt x="8923" y="318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6" name="Google Shape;4857;p41">
              <a:extLst>
                <a:ext uri="{FF2B5EF4-FFF2-40B4-BE49-F238E27FC236}">
                  <a16:creationId xmlns:a16="http://schemas.microsoft.com/office/drawing/2014/main" id="{CDC19D92-F6C8-4088-B935-B9DA795C57C2}"/>
                </a:ext>
              </a:extLst>
            </p:cNvPr>
            <p:cNvSpPr/>
            <p:nvPr/>
          </p:nvSpPr>
          <p:spPr>
            <a:xfrm>
              <a:off x="1286700" y="3360300"/>
              <a:ext cx="381375" cy="244350"/>
            </a:xfrm>
            <a:custGeom>
              <a:avLst/>
              <a:gdLst/>
              <a:ahLst/>
              <a:cxnLst/>
              <a:rect l="l" t="t" r="r" b="b"/>
              <a:pathLst>
                <a:path w="15255" h="9774" extrusionOk="0">
                  <a:moveTo>
                    <a:pt x="14592" y="0"/>
                  </a:moveTo>
                  <a:cubicBezTo>
                    <a:pt x="14485" y="927"/>
                    <a:pt x="14201" y="1848"/>
                    <a:pt x="13722" y="2713"/>
                  </a:cubicBezTo>
                  <a:cubicBezTo>
                    <a:pt x="12378" y="5138"/>
                    <a:pt x="9867" y="6508"/>
                    <a:pt x="7278" y="6508"/>
                  </a:cubicBezTo>
                  <a:cubicBezTo>
                    <a:pt x="6070" y="6508"/>
                    <a:pt x="4845" y="6210"/>
                    <a:pt x="3714" y="5583"/>
                  </a:cubicBezTo>
                  <a:cubicBezTo>
                    <a:pt x="2063" y="4667"/>
                    <a:pt x="909" y="3208"/>
                    <a:pt x="336" y="1554"/>
                  </a:cubicBezTo>
                  <a:lnTo>
                    <a:pt x="336" y="1554"/>
                  </a:lnTo>
                  <a:cubicBezTo>
                    <a:pt x="1" y="4432"/>
                    <a:pt x="1388" y="7358"/>
                    <a:pt x="4078" y="8849"/>
                  </a:cubicBezTo>
                  <a:cubicBezTo>
                    <a:pt x="5209" y="9476"/>
                    <a:pt x="6433" y="9773"/>
                    <a:pt x="7641" y="9773"/>
                  </a:cubicBezTo>
                  <a:cubicBezTo>
                    <a:pt x="10231" y="9773"/>
                    <a:pt x="12742" y="8405"/>
                    <a:pt x="14086" y="5980"/>
                  </a:cubicBezTo>
                  <a:cubicBezTo>
                    <a:pt x="15140" y="4073"/>
                    <a:pt x="15255" y="1906"/>
                    <a:pt x="1459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7" name="Google Shape;4858;p41">
              <a:extLst>
                <a:ext uri="{FF2B5EF4-FFF2-40B4-BE49-F238E27FC236}">
                  <a16:creationId xmlns:a16="http://schemas.microsoft.com/office/drawing/2014/main" id="{D408E263-E0C5-4022-A104-BB21ED32ADEA}"/>
                </a:ext>
              </a:extLst>
            </p:cNvPr>
            <p:cNvSpPr/>
            <p:nvPr/>
          </p:nvSpPr>
          <p:spPr>
            <a:xfrm>
              <a:off x="569225" y="4267425"/>
              <a:ext cx="70225" cy="70200"/>
            </a:xfrm>
            <a:custGeom>
              <a:avLst/>
              <a:gdLst/>
              <a:ahLst/>
              <a:cxnLst/>
              <a:rect l="l" t="t" r="r" b="b"/>
              <a:pathLst>
                <a:path w="2809" h="2808" extrusionOk="0">
                  <a:moveTo>
                    <a:pt x="2182" y="0"/>
                  </a:moveTo>
                  <a:lnTo>
                    <a:pt x="1" y="625"/>
                  </a:lnTo>
                  <a:lnTo>
                    <a:pt x="625" y="2808"/>
                  </a:lnTo>
                  <a:lnTo>
                    <a:pt x="2808" y="2182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8" name="Google Shape;4859;p41">
              <a:extLst>
                <a:ext uri="{FF2B5EF4-FFF2-40B4-BE49-F238E27FC236}">
                  <a16:creationId xmlns:a16="http://schemas.microsoft.com/office/drawing/2014/main" id="{6AEA1CE8-BBE0-4247-BCF7-6B8B57C04868}"/>
                </a:ext>
              </a:extLst>
            </p:cNvPr>
            <p:cNvSpPr/>
            <p:nvPr/>
          </p:nvSpPr>
          <p:spPr>
            <a:xfrm>
              <a:off x="584550" y="4282725"/>
              <a:ext cx="39525" cy="39500"/>
            </a:xfrm>
            <a:custGeom>
              <a:avLst/>
              <a:gdLst/>
              <a:ahLst/>
              <a:cxnLst/>
              <a:rect l="l" t="t" r="r" b="b"/>
              <a:pathLst>
                <a:path w="1581" h="1580" extrusionOk="0">
                  <a:moveTo>
                    <a:pt x="1228" y="0"/>
                  </a:moveTo>
                  <a:lnTo>
                    <a:pt x="1" y="353"/>
                  </a:lnTo>
                  <a:lnTo>
                    <a:pt x="352" y="1580"/>
                  </a:lnTo>
                  <a:lnTo>
                    <a:pt x="1580" y="1229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9" name="Google Shape;4860;p41">
              <a:extLst>
                <a:ext uri="{FF2B5EF4-FFF2-40B4-BE49-F238E27FC236}">
                  <a16:creationId xmlns:a16="http://schemas.microsoft.com/office/drawing/2014/main" id="{CD1F0468-0AB4-444E-A973-0D4C0D194094}"/>
                </a:ext>
              </a:extLst>
            </p:cNvPr>
            <p:cNvSpPr/>
            <p:nvPr/>
          </p:nvSpPr>
          <p:spPr>
            <a:xfrm>
              <a:off x="1162225" y="4599775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2" y="1"/>
                  </a:moveTo>
                  <a:lnTo>
                    <a:pt x="1" y="627"/>
                  </a:lnTo>
                  <a:lnTo>
                    <a:pt x="627" y="2809"/>
                  </a:lnTo>
                  <a:lnTo>
                    <a:pt x="2808" y="2184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0" name="Google Shape;4861;p41">
              <a:extLst>
                <a:ext uri="{FF2B5EF4-FFF2-40B4-BE49-F238E27FC236}">
                  <a16:creationId xmlns:a16="http://schemas.microsoft.com/office/drawing/2014/main" id="{B4ABF732-C163-4213-8E1B-F3355187533A}"/>
                </a:ext>
              </a:extLst>
            </p:cNvPr>
            <p:cNvSpPr/>
            <p:nvPr/>
          </p:nvSpPr>
          <p:spPr>
            <a:xfrm>
              <a:off x="1177625" y="4615225"/>
              <a:ext cx="39525" cy="39525"/>
            </a:xfrm>
            <a:custGeom>
              <a:avLst/>
              <a:gdLst/>
              <a:ahLst/>
              <a:cxnLst/>
              <a:rect l="l" t="t" r="r" b="b"/>
              <a:pathLst>
                <a:path w="1581" h="1581" extrusionOk="0">
                  <a:moveTo>
                    <a:pt x="1228" y="1"/>
                  </a:moveTo>
                  <a:lnTo>
                    <a:pt x="1" y="352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1" name="Google Shape;4862;p41">
              <a:extLst>
                <a:ext uri="{FF2B5EF4-FFF2-40B4-BE49-F238E27FC236}">
                  <a16:creationId xmlns:a16="http://schemas.microsoft.com/office/drawing/2014/main" id="{35EDC6D0-C19D-4310-82CE-D06B5DDB2921}"/>
                </a:ext>
              </a:extLst>
            </p:cNvPr>
            <p:cNvSpPr/>
            <p:nvPr/>
          </p:nvSpPr>
          <p:spPr>
            <a:xfrm>
              <a:off x="1088625" y="3340650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4" y="1"/>
                  </a:moveTo>
                  <a:lnTo>
                    <a:pt x="1" y="627"/>
                  </a:lnTo>
                  <a:lnTo>
                    <a:pt x="627" y="2808"/>
                  </a:lnTo>
                  <a:lnTo>
                    <a:pt x="2808" y="2183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2" name="Google Shape;4863;p41">
              <a:extLst>
                <a:ext uri="{FF2B5EF4-FFF2-40B4-BE49-F238E27FC236}">
                  <a16:creationId xmlns:a16="http://schemas.microsoft.com/office/drawing/2014/main" id="{B6A8A189-1F2E-437A-8B6A-260AF177C820}"/>
                </a:ext>
              </a:extLst>
            </p:cNvPr>
            <p:cNvSpPr/>
            <p:nvPr/>
          </p:nvSpPr>
          <p:spPr>
            <a:xfrm>
              <a:off x="1104075" y="3356025"/>
              <a:ext cx="39500" cy="39500"/>
            </a:xfrm>
            <a:custGeom>
              <a:avLst/>
              <a:gdLst/>
              <a:ahLst/>
              <a:cxnLst/>
              <a:rect l="l" t="t" r="r" b="b"/>
              <a:pathLst>
                <a:path w="1580" h="1580" extrusionOk="0">
                  <a:moveTo>
                    <a:pt x="1227" y="1"/>
                  </a:moveTo>
                  <a:lnTo>
                    <a:pt x="0" y="353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3" name="Google Shape;4864;p41">
              <a:extLst>
                <a:ext uri="{FF2B5EF4-FFF2-40B4-BE49-F238E27FC236}">
                  <a16:creationId xmlns:a16="http://schemas.microsoft.com/office/drawing/2014/main" id="{75B225A4-862F-4583-BE67-15DA0521A015}"/>
                </a:ext>
              </a:extLst>
            </p:cNvPr>
            <p:cNvSpPr/>
            <p:nvPr/>
          </p:nvSpPr>
          <p:spPr>
            <a:xfrm>
              <a:off x="1681750" y="3673125"/>
              <a:ext cx="70200" cy="70225"/>
            </a:xfrm>
            <a:custGeom>
              <a:avLst/>
              <a:gdLst/>
              <a:ahLst/>
              <a:cxnLst/>
              <a:rect l="l" t="t" r="r" b="b"/>
              <a:pathLst>
                <a:path w="2808" h="2809" extrusionOk="0">
                  <a:moveTo>
                    <a:pt x="2183" y="1"/>
                  </a:moveTo>
                  <a:lnTo>
                    <a:pt x="0" y="626"/>
                  </a:lnTo>
                  <a:lnTo>
                    <a:pt x="626" y="2808"/>
                  </a:lnTo>
                  <a:lnTo>
                    <a:pt x="2808" y="2182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4" name="Google Shape;4865;p41">
              <a:extLst>
                <a:ext uri="{FF2B5EF4-FFF2-40B4-BE49-F238E27FC236}">
                  <a16:creationId xmlns:a16="http://schemas.microsoft.com/office/drawing/2014/main" id="{69CCD2DE-B3B0-425F-B678-279147AA17A3}"/>
                </a:ext>
              </a:extLst>
            </p:cNvPr>
            <p:cNvSpPr/>
            <p:nvPr/>
          </p:nvSpPr>
          <p:spPr>
            <a:xfrm>
              <a:off x="1697100" y="36884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1228" y="1"/>
                  </a:moveTo>
                  <a:lnTo>
                    <a:pt x="1" y="353"/>
                  </a:lnTo>
                  <a:lnTo>
                    <a:pt x="352" y="1581"/>
                  </a:lnTo>
                  <a:lnTo>
                    <a:pt x="1580" y="1229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5" name="Google Shape;4866;p41">
              <a:extLst>
                <a:ext uri="{FF2B5EF4-FFF2-40B4-BE49-F238E27FC236}">
                  <a16:creationId xmlns:a16="http://schemas.microsoft.com/office/drawing/2014/main" id="{2AA39BB7-F383-4D41-B998-5F22A8638DFB}"/>
                </a:ext>
              </a:extLst>
            </p:cNvPr>
            <p:cNvSpPr/>
            <p:nvPr/>
          </p:nvSpPr>
          <p:spPr>
            <a:xfrm>
              <a:off x="908550" y="3564750"/>
              <a:ext cx="1660900" cy="1520425"/>
            </a:xfrm>
            <a:custGeom>
              <a:avLst/>
              <a:gdLst/>
              <a:ahLst/>
              <a:cxnLst/>
              <a:rect l="l" t="t" r="r" b="b"/>
              <a:pathLst>
                <a:path w="66436" h="60817" extrusionOk="0">
                  <a:moveTo>
                    <a:pt x="47016" y="0"/>
                  </a:moveTo>
                  <a:lnTo>
                    <a:pt x="0" y="33827"/>
                  </a:lnTo>
                  <a:lnTo>
                    <a:pt x="19419" y="60817"/>
                  </a:lnTo>
                  <a:lnTo>
                    <a:pt x="66435" y="26991"/>
                  </a:lnTo>
                  <a:lnTo>
                    <a:pt x="47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6" name="Google Shape;4867;p41">
              <a:extLst>
                <a:ext uri="{FF2B5EF4-FFF2-40B4-BE49-F238E27FC236}">
                  <a16:creationId xmlns:a16="http://schemas.microsoft.com/office/drawing/2014/main" id="{DD3D0E01-6026-4CE8-80B2-9130B296D481}"/>
                </a:ext>
              </a:extLst>
            </p:cNvPr>
            <p:cNvSpPr/>
            <p:nvPr/>
          </p:nvSpPr>
          <p:spPr>
            <a:xfrm>
              <a:off x="2039450" y="3561900"/>
              <a:ext cx="574425" cy="680750"/>
            </a:xfrm>
            <a:custGeom>
              <a:avLst/>
              <a:gdLst/>
              <a:ahLst/>
              <a:cxnLst/>
              <a:rect l="l" t="t" r="r" b="b"/>
              <a:pathLst>
                <a:path w="22977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22976" y="15682"/>
                  </a:lnTo>
                  <a:lnTo>
                    <a:pt x="13180" y="2066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7" name="Google Shape;4868;p41">
              <a:extLst>
                <a:ext uri="{FF2B5EF4-FFF2-40B4-BE49-F238E27FC236}">
                  <a16:creationId xmlns:a16="http://schemas.microsoft.com/office/drawing/2014/main" id="{CEDC84F3-0F9F-40D1-91E1-585541B5667E}"/>
                </a:ext>
              </a:extLst>
            </p:cNvPr>
            <p:cNvSpPr/>
            <p:nvPr/>
          </p:nvSpPr>
          <p:spPr>
            <a:xfrm>
              <a:off x="2039450" y="3561900"/>
              <a:ext cx="532100" cy="680750"/>
            </a:xfrm>
            <a:custGeom>
              <a:avLst/>
              <a:gdLst/>
              <a:ahLst/>
              <a:cxnLst/>
              <a:rect l="l" t="t" r="r" b="b"/>
              <a:pathLst>
                <a:path w="21284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8" name="Google Shape;4869;p41">
              <a:extLst>
                <a:ext uri="{FF2B5EF4-FFF2-40B4-BE49-F238E27FC236}">
                  <a16:creationId xmlns:a16="http://schemas.microsoft.com/office/drawing/2014/main" id="{18355157-2DFC-49FD-B98D-6D54BA5841B0}"/>
                </a:ext>
              </a:extLst>
            </p:cNvPr>
            <p:cNvSpPr/>
            <p:nvPr/>
          </p:nvSpPr>
          <p:spPr>
            <a:xfrm>
              <a:off x="2039475" y="3749100"/>
              <a:ext cx="432475" cy="449450"/>
            </a:xfrm>
            <a:custGeom>
              <a:avLst/>
              <a:gdLst/>
              <a:ahLst/>
              <a:cxnLst/>
              <a:rect l="l" t="t" r="r" b="b"/>
              <a:pathLst>
                <a:path w="17299" h="17978" extrusionOk="0">
                  <a:moveTo>
                    <a:pt x="6210" y="0"/>
                  </a:moveTo>
                  <a:cubicBezTo>
                    <a:pt x="4252" y="0"/>
                    <a:pt x="2274" y="588"/>
                    <a:pt x="558" y="1810"/>
                  </a:cubicBezTo>
                  <a:cubicBezTo>
                    <a:pt x="468" y="1875"/>
                    <a:pt x="389" y="1946"/>
                    <a:pt x="301" y="2012"/>
                  </a:cubicBezTo>
                  <a:lnTo>
                    <a:pt x="1" y="4062"/>
                  </a:lnTo>
                  <a:lnTo>
                    <a:pt x="9795" y="17676"/>
                  </a:lnTo>
                  <a:lnTo>
                    <a:pt x="11468" y="17977"/>
                  </a:lnTo>
                  <a:cubicBezTo>
                    <a:pt x="11605" y="17890"/>
                    <a:pt x="11746" y="17809"/>
                    <a:pt x="11882" y="17713"/>
                  </a:cubicBezTo>
                  <a:cubicBezTo>
                    <a:pt x="16273" y="14586"/>
                    <a:pt x="17298" y="8491"/>
                    <a:pt x="14171" y="4101"/>
                  </a:cubicBezTo>
                  <a:cubicBezTo>
                    <a:pt x="12266" y="1426"/>
                    <a:pt x="9261" y="0"/>
                    <a:pt x="621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9" name="Google Shape;4870;p41">
              <a:extLst>
                <a:ext uri="{FF2B5EF4-FFF2-40B4-BE49-F238E27FC236}">
                  <a16:creationId xmlns:a16="http://schemas.microsoft.com/office/drawing/2014/main" id="{A68C462E-B86D-4223-8DFF-E2C5605D85CF}"/>
                </a:ext>
              </a:extLst>
            </p:cNvPr>
            <p:cNvSpPr/>
            <p:nvPr/>
          </p:nvSpPr>
          <p:spPr>
            <a:xfrm>
              <a:off x="1062575" y="3834800"/>
              <a:ext cx="1185650" cy="1099125"/>
            </a:xfrm>
            <a:custGeom>
              <a:avLst/>
              <a:gdLst/>
              <a:ahLst/>
              <a:cxnLst/>
              <a:rect l="l" t="t" r="r" b="b"/>
              <a:pathLst>
                <a:path w="47426" h="43965" extrusionOk="0">
                  <a:moveTo>
                    <a:pt x="30256" y="0"/>
                  </a:moveTo>
                  <a:lnTo>
                    <a:pt x="851" y="21158"/>
                  </a:lnTo>
                  <a:cubicBezTo>
                    <a:pt x="1861" y="22653"/>
                    <a:pt x="1510" y="24688"/>
                    <a:pt x="35" y="25748"/>
                  </a:cubicBezTo>
                  <a:cubicBezTo>
                    <a:pt x="24" y="25756"/>
                    <a:pt x="12" y="25763"/>
                    <a:pt x="1" y="25770"/>
                  </a:cubicBezTo>
                  <a:lnTo>
                    <a:pt x="12560" y="43227"/>
                  </a:lnTo>
                  <a:cubicBezTo>
                    <a:pt x="12570" y="43220"/>
                    <a:pt x="12579" y="43211"/>
                    <a:pt x="12590" y="43201"/>
                  </a:cubicBezTo>
                  <a:cubicBezTo>
                    <a:pt x="13182" y="42776"/>
                    <a:pt x="13865" y="42571"/>
                    <a:pt x="14542" y="42571"/>
                  </a:cubicBezTo>
                  <a:cubicBezTo>
                    <a:pt x="15583" y="42571"/>
                    <a:pt x="16609" y="43055"/>
                    <a:pt x="17264" y="43965"/>
                  </a:cubicBezTo>
                  <a:lnTo>
                    <a:pt x="46661" y="22813"/>
                  </a:lnTo>
                  <a:cubicBezTo>
                    <a:pt x="45582" y="21313"/>
                    <a:pt x="45923" y="19220"/>
                    <a:pt x="47425" y="18141"/>
                  </a:cubicBezTo>
                  <a:lnTo>
                    <a:pt x="34869" y="687"/>
                  </a:lnTo>
                  <a:cubicBezTo>
                    <a:pt x="34278" y="1112"/>
                    <a:pt x="33595" y="1316"/>
                    <a:pt x="32920" y="1316"/>
                  </a:cubicBezTo>
                  <a:cubicBezTo>
                    <a:pt x="31909" y="1316"/>
                    <a:pt x="30913" y="859"/>
                    <a:pt x="30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0" name="Google Shape;4871;p41">
              <a:extLst>
                <a:ext uri="{FF2B5EF4-FFF2-40B4-BE49-F238E27FC236}">
                  <a16:creationId xmlns:a16="http://schemas.microsoft.com/office/drawing/2014/main" id="{2588E5EF-06A8-4047-B06C-FE12E5C83B23}"/>
                </a:ext>
              </a:extLst>
            </p:cNvPr>
            <p:cNvSpPr/>
            <p:nvPr/>
          </p:nvSpPr>
          <p:spPr>
            <a:xfrm>
              <a:off x="1341025" y="4104200"/>
              <a:ext cx="648500" cy="553350"/>
            </a:xfrm>
            <a:custGeom>
              <a:avLst/>
              <a:gdLst/>
              <a:ahLst/>
              <a:cxnLst/>
              <a:rect l="l" t="t" r="r" b="b"/>
              <a:pathLst>
                <a:path w="25940" h="22134" extrusionOk="0">
                  <a:moveTo>
                    <a:pt x="11839" y="4029"/>
                  </a:moveTo>
                  <a:cubicBezTo>
                    <a:pt x="11846" y="4029"/>
                    <a:pt x="11853" y="4030"/>
                    <a:pt x="11860" y="4031"/>
                  </a:cubicBezTo>
                  <a:cubicBezTo>
                    <a:pt x="11899" y="4037"/>
                    <a:pt x="11928" y="4055"/>
                    <a:pt x="11949" y="4086"/>
                  </a:cubicBezTo>
                  <a:cubicBezTo>
                    <a:pt x="11971" y="4116"/>
                    <a:pt x="11979" y="4147"/>
                    <a:pt x="11972" y="4183"/>
                  </a:cubicBezTo>
                  <a:lnTo>
                    <a:pt x="11951" y="4313"/>
                  </a:lnTo>
                  <a:lnTo>
                    <a:pt x="11822" y="4292"/>
                  </a:lnTo>
                  <a:cubicBezTo>
                    <a:pt x="11782" y="4288"/>
                    <a:pt x="11756" y="4270"/>
                    <a:pt x="11731" y="4239"/>
                  </a:cubicBezTo>
                  <a:cubicBezTo>
                    <a:pt x="11710" y="4209"/>
                    <a:pt x="11703" y="4179"/>
                    <a:pt x="11710" y="4140"/>
                  </a:cubicBezTo>
                  <a:cubicBezTo>
                    <a:pt x="11720" y="4076"/>
                    <a:pt x="11779" y="4029"/>
                    <a:pt x="11839" y="4029"/>
                  </a:cubicBezTo>
                  <a:close/>
                  <a:moveTo>
                    <a:pt x="19600" y="14947"/>
                  </a:moveTo>
                  <a:lnTo>
                    <a:pt x="19733" y="14968"/>
                  </a:lnTo>
                  <a:cubicBezTo>
                    <a:pt x="19769" y="14974"/>
                    <a:pt x="19798" y="14994"/>
                    <a:pt x="19819" y="15023"/>
                  </a:cubicBezTo>
                  <a:cubicBezTo>
                    <a:pt x="19841" y="15053"/>
                    <a:pt x="19848" y="15086"/>
                    <a:pt x="19842" y="15121"/>
                  </a:cubicBezTo>
                  <a:cubicBezTo>
                    <a:pt x="19836" y="15157"/>
                    <a:pt x="19819" y="15186"/>
                    <a:pt x="19789" y="15207"/>
                  </a:cubicBezTo>
                  <a:cubicBezTo>
                    <a:pt x="19765" y="15224"/>
                    <a:pt x="19740" y="15233"/>
                    <a:pt x="19713" y="15233"/>
                  </a:cubicBezTo>
                  <a:cubicBezTo>
                    <a:pt x="19705" y="15233"/>
                    <a:pt x="19697" y="15232"/>
                    <a:pt x="19689" y="15230"/>
                  </a:cubicBezTo>
                  <a:cubicBezTo>
                    <a:pt x="19650" y="15225"/>
                    <a:pt x="19624" y="15207"/>
                    <a:pt x="19603" y="15179"/>
                  </a:cubicBezTo>
                  <a:cubicBezTo>
                    <a:pt x="19590" y="15152"/>
                    <a:pt x="19574" y="15116"/>
                    <a:pt x="19578" y="15078"/>
                  </a:cubicBezTo>
                  <a:lnTo>
                    <a:pt x="19600" y="14947"/>
                  </a:lnTo>
                  <a:close/>
                  <a:moveTo>
                    <a:pt x="11845" y="1"/>
                  </a:moveTo>
                  <a:cubicBezTo>
                    <a:pt x="9842" y="1"/>
                    <a:pt x="8069" y="1454"/>
                    <a:pt x="7736" y="3494"/>
                  </a:cubicBezTo>
                  <a:cubicBezTo>
                    <a:pt x="7558" y="4584"/>
                    <a:pt x="7812" y="5679"/>
                    <a:pt x="8454" y="6581"/>
                  </a:cubicBezTo>
                  <a:cubicBezTo>
                    <a:pt x="8475" y="6610"/>
                    <a:pt x="8492" y="6637"/>
                    <a:pt x="8512" y="6663"/>
                  </a:cubicBezTo>
                  <a:cubicBezTo>
                    <a:pt x="8054" y="6754"/>
                    <a:pt x="7617" y="6945"/>
                    <a:pt x="7224" y="7226"/>
                  </a:cubicBezTo>
                  <a:cubicBezTo>
                    <a:pt x="6504" y="7743"/>
                    <a:pt x="6030" y="8511"/>
                    <a:pt x="5888" y="9386"/>
                  </a:cubicBezTo>
                  <a:cubicBezTo>
                    <a:pt x="5745" y="10257"/>
                    <a:pt x="5948" y="11130"/>
                    <a:pt x="6460" y="11848"/>
                  </a:cubicBezTo>
                  <a:cubicBezTo>
                    <a:pt x="6463" y="11854"/>
                    <a:pt x="6467" y="11857"/>
                    <a:pt x="6470" y="11862"/>
                  </a:cubicBezTo>
                  <a:cubicBezTo>
                    <a:pt x="6625" y="12076"/>
                    <a:pt x="6805" y="12259"/>
                    <a:pt x="6999" y="12428"/>
                  </a:cubicBezTo>
                  <a:cubicBezTo>
                    <a:pt x="6641" y="12522"/>
                    <a:pt x="6291" y="12672"/>
                    <a:pt x="5973" y="12901"/>
                  </a:cubicBezTo>
                  <a:cubicBezTo>
                    <a:pt x="5530" y="13220"/>
                    <a:pt x="5199" y="13647"/>
                    <a:pt x="4980" y="14130"/>
                  </a:cubicBezTo>
                  <a:lnTo>
                    <a:pt x="2034" y="14924"/>
                  </a:lnTo>
                  <a:cubicBezTo>
                    <a:pt x="1222" y="15144"/>
                    <a:pt x="565" y="15749"/>
                    <a:pt x="281" y="16543"/>
                  </a:cubicBezTo>
                  <a:cubicBezTo>
                    <a:pt x="0" y="17333"/>
                    <a:pt x="122" y="18212"/>
                    <a:pt x="610" y="18894"/>
                  </a:cubicBezTo>
                  <a:cubicBezTo>
                    <a:pt x="612" y="18898"/>
                    <a:pt x="615" y="18901"/>
                    <a:pt x="617" y="18905"/>
                  </a:cubicBezTo>
                  <a:lnTo>
                    <a:pt x="2172" y="21065"/>
                  </a:lnTo>
                  <a:cubicBezTo>
                    <a:pt x="2655" y="21737"/>
                    <a:pt x="3431" y="22133"/>
                    <a:pt x="4258" y="22133"/>
                  </a:cubicBezTo>
                  <a:cubicBezTo>
                    <a:pt x="4274" y="22133"/>
                    <a:pt x="4290" y="22133"/>
                    <a:pt x="4306" y="22133"/>
                  </a:cubicBezTo>
                  <a:cubicBezTo>
                    <a:pt x="5149" y="22117"/>
                    <a:pt x="5931" y="21689"/>
                    <a:pt x="6397" y="20986"/>
                  </a:cubicBezTo>
                  <a:lnTo>
                    <a:pt x="8087" y="18442"/>
                  </a:lnTo>
                  <a:cubicBezTo>
                    <a:pt x="8604" y="18391"/>
                    <a:pt x="9114" y="18219"/>
                    <a:pt x="9566" y="17895"/>
                  </a:cubicBezTo>
                  <a:cubicBezTo>
                    <a:pt x="9888" y="17663"/>
                    <a:pt x="10153" y="17375"/>
                    <a:pt x="10361" y="17051"/>
                  </a:cubicBezTo>
                  <a:cubicBezTo>
                    <a:pt x="10466" y="17347"/>
                    <a:pt x="10614" y="17631"/>
                    <a:pt x="10811" y="17892"/>
                  </a:cubicBezTo>
                  <a:cubicBezTo>
                    <a:pt x="11329" y="18613"/>
                    <a:pt x="12097" y="19087"/>
                    <a:pt x="12971" y="19231"/>
                  </a:cubicBezTo>
                  <a:cubicBezTo>
                    <a:pt x="13152" y="19260"/>
                    <a:pt x="13334" y="19275"/>
                    <a:pt x="13514" y="19275"/>
                  </a:cubicBezTo>
                  <a:cubicBezTo>
                    <a:pt x="14204" y="19275"/>
                    <a:pt x="14874" y="19059"/>
                    <a:pt x="15446" y="18649"/>
                  </a:cubicBezTo>
                  <a:cubicBezTo>
                    <a:pt x="15836" y="18368"/>
                    <a:pt x="16156" y="18012"/>
                    <a:pt x="16388" y="17605"/>
                  </a:cubicBezTo>
                  <a:cubicBezTo>
                    <a:pt x="17036" y="18470"/>
                    <a:pt x="17976" y="19037"/>
                    <a:pt x="19045" y="19210"/>
                  </a:cubicBezTo>
                  <a:cubicBezTo>
                    <a:pt x="19268" y="19247"/>
                    <a:pt x="19492" y="19264"/>
                    <a:pt x="19714" y="19264"/>
                  </a:cubicBezTo>
                  <a:cubicBezTo>
                    <a:pt x="20578" y="19264"/>
                    <a:pt x="21423" y="18994"/>
                    <a:pt x="22141" y="18477"/>
                  </a:cubicBezTo>
                  <a:cubicBezTo>
                    <a:pt x="23044" y="17826"/>
                    <a:pt x="23640" y="16866"/>
                    <a:pt x="23819" y="15769"/>
                  </a:cubicBezTo>
                  <a:cubicBezTo>
                    <a:pt x="23996" y="14696"/>
                    <a:pt x="23749" y="13619"/>
                    <a:pt x="23130" y="12728"/>
                  </a:cubicBezTo>
                  <a:cubicBezTo>
                    <a:pt x="23603" y="12639"/>
                    <a:pt x="24056" y="12446"/>
                    <a:pt x="24459" y="12158"/>
                  </a:cubicBezTo>
                  <a:cubicBezTo>
                    <a:pt x="25180" y="11640"/>
                    <a:pt x="25654" y="10872"/>
                    <a:pt x="25797" y="9998"/>
                  </a:cubicBezTo>
                  <a:cubicBezTo>
                    <a:pt x="25939" y="9126"/>
                    <a:pt x="25736" y="8253"/>
                    <a:pt x="25225" y="7537"/>
                  </a:cubicBezTo>
                  <a:cubicBezTo>
                    <a:pt x="25223" y="7533"/>
                    <a:pt x="25218" y="7528"/>
                    <a:pt x="25215" y="7522"/>
                  </a:cubicBezTo>
                  <a:cubicBezTo>
                    <a:pt x="24697" y="6803"/>
                    <a:pt x="23928" y="6329"/>
                    <a:pt x="23054" y="6187"/>
                  </a:cubicBezTo>
                  <a:lnTo>
                    <a:pt x="21148" y="5874"/>
                  </a:lnTo>
                  <a:lnTo>
                    <a:pt x="21459" y="3968"/>
                  </a:lnTo>
                  <a:cubicBezTo>
                    <a:pt x="21602" y="3098"/>
                    <a:pt x="21397" y="2225"/>
                    <a:pt x="20887" y="1507"/>
                  </a:cubicBezTo>
                  <a:cubicBezTo>
                    <a:pt x="20883" y="1501"/>
                    <a:pt x="20880" y="1499"/>
                    <a:pt x="20876" y="1493"/>
                  </a:cubicBezTo>
                  <a:cubicBezTo>
                    <a:pt x="20358" y="772"/>
                    <a:pt x="19591" y="298"/>
                    <a:pt x="18716" y="154"/>
                  </a:cubicBezTo>
                  <a:cubicBezTo>
                    <a:pt x="18536" y="125"/>
                    <a:pt x="18355" y="111"/>
                    <a:pt x="18176" y="111"/>
                  </a:cubicBezTo>
                  <a:cubicBezTo>
                    <a:pt x="17486" y="111"/>
                    <a:pt x="16814" y="325"/>
                    <a:pt x="16242" y="736"/>
                  </a:cubicBezTo>
                  <a:cubicBezTo>
                    <a:pt x="15838" y="1027"/>
                    <a:pt x="15512" y="1394"/>
                    <a:pt x="15279" y="1815"/>
                  </a:cubicBezTo>
                  <a:cubicBezTo>
                    <a:pt x="15262" y="1787"/>
                    <a:pt x="15241" y="1759"/>
                    <a:pt x="15221" y="1732"/>
                  </a:cubicBezTo>
                  <a:cubicBezTo>
                    <a:pt x="14572" y="829"/>
                    <a:pt x="13612" y="233"/>
                    <a:pt x="12515" y="55"/>
                  </a:cubicBezTo>
                  <a:cubicBezTo>
                    <a:pt x="12290" y="19"/>
                    <a:pt x="12066" y="1"/>
                    <a:pt x="11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1" name="Google Shape;4872;p41">
              <a:extLst>
                <a:ext uri="{FF2B5EF4-FFF2-40B4-BE49-F238E27FC236}">
                  <a16:creationId xmlns:a16="http://schemas.microsoft.com/office/drawing/2014/main" id="{0ABA8B2A-F6AB-4CF7-A3D8-109376873A97}"/>
                </a:ext>
              </a:extLst>
            </p:cNvPr>
            <p:cNvSpPr/>
            <p:nvPr/>
          </p:nvSpPr>
          <p:spPr>
            <a:xfrm>
              <a:off x="1523750" y="4142200"/>
              <a:ext cx="426600" cy="405800"/>
            </a:xfrm>
            <a:custGeom>
              <a:avLst/>
              <a:gdLst/>
              <a:ahLst/>
              <a:cxnLst/>
              <a:rect l="l" t="t" r="r" b="b"/>
              <a:pathLst>
                <a:path w="17064" h="16232" extrusionOk="0">
                  <a:moveTo>
                    <a:pt x="4533" y="988"/>
                  </a:moveTo>
                  <a:cubicBezTo>
                    <a:pt x="4621" y="988"/>
                    <a:pt x="4710" y="995"/>
                    <a:pt x="4799" y="1009"/>
                  </a:cubicBezTo>
                  <a:cubicBezTo>
                    <a:pt x="5249" y="1084"/>
                    <a:pt x="5626" y="1332"/>
                    <a:pt x="5874" y="1676"/>
                  </a:cubicBezTo>
                  <a:cubicBezTo>
                    <a:pt x="6121" y="2021"/>
                    <a:pt x="6238" y="2458"/>
                    <a:pt x="6164" y="2907"/>
                  </a:cubicBezTo>
                  <a:lnTo>
                    <a:pt x="5902" y="4523"/>
                  </a:lnTo>
                  <a:cubicBezTo>
                    <a:pt x="5894" y="4529"/>
                    <a:pt x="5889" y="4532"/>
                    <a:pt x="5882" y="4538"/>
                  </a:cubicBezTo>
                  <a:lnTo>
                    <a:pt x="4268" y="4274"/>
                  </a:lnTo>
                  <a:cubicBezTo>
                    <a:pt x="3832" y="4202"/>
                    <a:pt x="3448" y="3966"/>
                    <a:pt x="3190" y="3608"/>
                  </a:cubicBezTo>
                  <a:cubicBezTo>
                    <a:pt x="2932" y="3249"/>
                    <a:pt x="2830" y="2812"/>
                    <a:pt x="2900" y="2375"/>
                  </a:cubicBezTo>
                  <a:cubicBezTo>
                    <a:pt x="3032" y="1564"/>
                    <a:pt x="3736" y="988"/>
                    <a:pt x="4533" y="988"/>
                  </a:cubicBezTo>
                  <a:close/>
                  <a:moveTo>
                    <a:pt x="10871" y="1100"/>
                  </a:moveTo>
                  <a:cubicBezTo>
                    <a:pt x="10914" y="1100"/>
                    <a:pt x="10957" y="1104"/>
                    <a:pt x="11001" y="1111"/>
                  </a:cubicBezTo>
                  <a:cubicBezTo>
                    <a:pt x="11444" y="1183"/>
                    <a:pt x="11743" y="1600"/>
                    <a:pt x="11672" y="2042"/>
                  </a:cubicBezTo>
                  <a:lnTo>
                    <a:pt x="11150" y="5241"/>
                  </a:lnTo>
                  <a:lnTo>
                    <a:pt x="9549" y="4981"/>
                  </a:lnTo>
                  <a:lnTo>
                    <a:pt x="10069" y="1780"/>
                  </a:lnTo>
                  <a:cubicBezTo>
                    <a:pt x="10134" y="1384"/>
                    <a:pt x="10481" y="1100"/>
                    <a:pt x="10871" y="1100"/>
                  </a:cubicBezTo>
                  <a:close/>
                  <a:moveTo>
                    <a:pt x="6605" y="5501"/>
                  </a:moveTo>
                  <a:lnTo>
                    <a:pt x="8362" y="5787"/>
                  </a:lnTo>
                  <a:lnTo>
                    <a:pt x="8073" y="7563"/>
                  </a:lnTo>
                  <a:lnTo>
                    <a:pt x="6297" y="7272"/>
                  </a:lnTo>
                  <a:lnTo>
                    <a:pt x="6584" y="5515"/>
                  </a:lnTo>
                  <a:lnTo>
                    <a:pt x="6594" y="5509"/>
                  </a:lnTo>
                  <a:cubicBezTo>
                    <a:pt x="6600" y="5507"/>
                    <a:pt x="6601" y="5504"/>
                    <a:pt x="6605" y="5501"/>
                  </a:cubicBezTo>
                  <a:close/>
                  <a:moveTo>
                    <a:pt x="9337" y="5945"/>
                  </a:moveTo>
                  <a:lnTo>
                    <a:pt x="11113" y="6236"/>
                  </a:lnTo>
                  <a:lnTo>
                    <a:pt x="10822" y="8012"/>
                  </a:lnTo>
                  <a:lnTo>
                    <a:pt x="9048" y="7721"/>
                  </a:lnTo>
                  <a:lnTo>
                    <a:pt x="9337" y="5945"/>
                  </a:lnTo>
                  <a:close/>
                  <a:moveTo>
                    <a:pt x="12054" y="6604"/>
                  </a:moveTo>
                  <a:lnTo>
                    <a:pt x="15341" y="7140"/>
                  </a:lnTo>
                  <a:cubicBezTo>
                    <a:pt x="15554" y="7175"/>
                    <a:pt x="15742" y="7291"/>
                    <a:pt x="15870" y="7467"/>
                  </a:cubicBezTo>
                  <a:cubicBezTo>
                    <a:pt x="15996" y="7642"/>
                    <a:pt x="16046" y="7857"/>
                    <a:pt x="16010" y="8072"/>
                  </a:cubicBezTo>
                  <a:cubicBezTo>
                    <a:pt x="15946" y="8470"/>
                    <a:pt x="15600" y="8752"/>
                    <a:pt x="15209" y="8752"/>
                  </a:cubicBezTo>
                  <a:cubicBezTo>
                    <a:pt x="15166" y="8752"/>
                    <a:pt x="15123" y="8749"/>
                    <a:pt x="15079" y="8741"/>
                  </a:cubicBezTo>
                  <a:lnTo>
                    <a:pt x="11794" y="8207"/>
                  </a:lnTo>
                  <a:lnTo>
                    <a:pt x="12054" y="6604"/>
                  </a:lnTo>
                  <a:close/>
                  <a:moveTo>
                    <a:pt x="1856" y="7587"/>
                  </a:moveTo>
                  <a:cubicBezTo>
                    <a:pt x="1899" y="7587"/>
                    <a:pt x="1942" y="7591"/>
                    <a:pt x="1986" y="7598"/>
                  </a:cubicBezTo>
                  <a:lnTo>
                    <a:pt x="5161" y="8115"/>
                  </a:lnTo>
                  <a:lnTo>
                    <a:pt x="4900" y="9717"/>
                  </a:lnTo>
                  <a:lnTo>
                    <a:pt x="1725" y="9199"/>
                  </a:lnTo>
                  <a:cubicBezTo>
                    <a:pt x="1282" y="9127"/>
                    <a:pt x="983" y="8710"/>
                    <a:pt x="1054" y="8267"/>
                  </a:cubicBezTo>
                  <a:cubicBezTo>
                    <a:pt x="1119" y="7871"/>
                    <a:pt x="1466" y="7587"/>
                    <a:pt x="1856" y="7587"/>
                  </a:cubicBezTo>
                  <a:close/>
                  <a:moveTo>
                    <a:pt x="6139" y="8248"/>
                  </a:moveTo>
                  <a:lnTo>
                    <a:pt x="7915" y="8538"/>
                  </a:lnTo>
                  <a:lnTo>
                    <a:pt x="7624" y="10314"/>
                  </a:lnTo>
                  <a:lnTo>
                    <a:pt x="5849" y="10023"/>
                  </a:lnTo>
                  <a:lnTo>
                    <a:pt x="6139" y="8248"/>
                  </a:lnTo>
                  <a:close/>
                  <a:moveTo>
                    <a:pt x="8891" y="8697"/>
                  </a:moveTo>
                  <a:lnTo>
                    <a:pt x="10667" y="8988"/>
                  </a:lnTo>
                  <a:lnTo>
                    <a:pt x="10390" y="10682"/>
                  </a:lnTo>
                  <a:cubicBezTo>
                    <a:pt x="10355" y="10702"/>
                    <a:pt x="10325" y="10724"/>
                    <a:pt x="10296" y="10749"/>
                  </a:cubicBezTo>
                  <a:lnTo>
                    <a:pt x="8600" y="10473"/>
                  </a:lnTo>
                  <a:lnTo>
                    <a:pt x="8891" y="8697"/>
                  </a:lnTo>
                  <a:close/>
                  <a:moveTo>
                    <a:pt x="11114" y="11692"/>
                  </a:moveTo>
                  <a:lnTo>
                    <a:pt x="12668" y="11945"/>
                  </a:lnTo>
                  <a:cubicBezTo>
                    <a:pt x="13567" y="12092"/>
                    <a:pt x="14180" y="12945"/>
                    <a:pt x="14032" y="13844"/>
                  </a:cubicBezTo>
                  <a:cubicBezTo>
                    <a:pt x="13901" y="14655"/>
                    <a:pt x="13198" y="15233"/>
                    <a:pt x="12404" y="15233"/>
                  </a:cubicBezTo>
                  <a:cubicBezTo>
                    <a:pt x="12316" y="15233"/>
                    <a:pt x="12226" y="15226"/>
                    <a:pt x="12136" y="15211"/>
                  </a:cubicBezTo>
                  <a:cubicBezTo>
                    <a:pt x="11700" y="15139"/>
                    <a:pt x="11316" y="14903"/>
                    <a:pt x="11058" y="14545"/>
                  </a:cubicBezTo>
                  <a:cubicBezTo>
                    <a:pt x="10800" y="14186"/>
                    <a:pt x="10699" y="13749"/>
                    <a:pt x="10769" y="13312"/>
                  </a:cubicBezTo>
                  <a:lnTo>
                    <a:pt x="11021" y="11758"/>
                  </a:lnTo>
                  <a:cubicBezTo>
                    <a:pt x="11037" y="11750"/>
                    <a:pt x="11055" y="11741"/>
                    <a:pt x="11071" y="11730"/>
                  </a:cubicBezTo>
                  <a:cubicBezTo>
                    <a:pt x="11087" y="11720"/>
                    <a:pt x="11100" y="11705"/>
                    <a:pt x="11114" y="11692"/>
                  </a:cubicBezTo>
                  <a:close/>
                  <a:moveTo>
                    <a:pt x="5925" y="11039"/>
                  </a:moveTo>
                  <a:lnTo>
                    <a:pt x="7525" y="11301"/>
                  </a:lnTo>
                  <a:lnTo>
                    <a:pt x="6994" y="14559"/>
                  </a:lnTo>
                  <a:cubicBezTo>
                    <a:pt x="6929" y="14957"/>
                    <a:pt x="6583" y="15240"/>
                    <a:pt x="6193" y="15240"/>
                  </a:cubicBezTo>
                  <a:cubicBezTo>
                    <a:pt x="6149" y="15240"/>
                    <a:pt x="6106" y="15237"/>
                    <a:pt x="6062" y="15230"/>
                  </a:cubicBezTo>
                  <a:cubicBezTo>
                    <a:pt x="5849" y="15195"/>
                    <a:pt x="5661" y="15079"/>
                    <a:pt x="5533" y="14901"/>
                  </a:cubicBezTo>
                  <a:cubicBezTo>
                    <a:pt x="5407" y="14727"/>
                    <a:pt x="5357" y="14512"/>
                    <a:pt x="5393" y="14298"/>
                  </a:cubicBezTo>
                  <a:lnTo>
                    <a:pt x="5925" y="11039"/>
                  </a:lnTo>
                  <a:close/>
                  <a:moveTo>
                    <a:pt x="4534" y="0"/>
                  </a:moveTo>
                  <a:cubicBezTo>
                    <a:pt x="3262" y="0"/>
                    <a:pt x="2139" y="923"/>
                    <a:pt x="1927" y="2217"/>
                  </a:cubicBezTo>
                  <a:cubicBezTo>
                    <a:pt x="1813" y="2914"/>
                    <a:pt x="1977" y="3613"/>
                    <a:pt x="2389" y="4187"/>
                  </a:cubicBezTo>
                  <a:cubicBezTo>
                    <a:pt x="2801" y="4760"/>
                    <a:pt x="3412" y="5137"/>
                    <a:pt x="4109" y="5250"/>
                  </a:cubicBezTo>
                  <a:lnTo>
                    <a:pt x="5589" y="5492"/>
                  </a:lnTo>
                  <a:lnTo>
                    <a:pt x="5320" y="7140"/>
                  </a:lnTo>
                  <a:lnTo>
                    <a:pt x="2145" y="6623"/>
                  </a:lnTo>
                  <a:cubicBezTo>
                    <a:pt x="2046" y="6607"/>
                    <a:pt x="1948" y="6599"/>
                    <a:pt x="1850" y="6599"/>
                  </a:cubicBezTo>
                  <a:cubicBezTo>
                    <a:pt x="1476" y="6599"/>
                    <a:pt x="1113" y="6715"/>
                    <a:pt x="804" y="6938"/>
                  </a:cubicBezTo>
                  <a:cubicBezTo>
                    <a:pt x="414" y="7219"/>
                    <a:pt x="156" y="7635"/>
                    <a:pt x="78" y="8109"/>
                  </a:cubicBezTo>
                  <a:cubicBezTo>
                    <a:pt x="1" y="8584"/>
                    <a:pt x="113" y="9061"/>
                    <a:pt x="394" y="9451"/>
                  </a:cubicBezTo>
                  <a:cubicBezTo>
                    <a:pt x="675" y="9842"/>
                    <a:pt x="1090" y="10100"/>
                    <a:pt x="1565" y="10177"/>
                  </a:cubicBezTo>
                  <a:lnTo>
                    <a:pt x="4878" y="10718"/>
                  </a:lnTo>
                  <a:cubicBezTo>
                    <a:pt x="4880" y="10719"/>
                    <a:pt x="4880" y="10722"/>
                    <a:pt x="4881" y="10724"/>
                  </a:cubicBezTo>
                  <a:cubicBezTo>
                    <a:pt x="4904" y="10754"/>
                    <a:pt x="4931" y="10782"/>
                    <a:pt x="4960" y="10808"/>
                  </a:cubicBezTo>
                  <a:lnTo>
                    <a:pt x="4417" y="14140"/>
                  </a:lnTo>
                  <a:cubicBezTo>
                    <a:pt x="4341" y="14615"/>
                    <a:pt x="4451" y="15091"/>
                    <a:pt x="4732" y="15482"/>
                  </a:cubicBezTo>
                  <a:cubicBezTo>
                    <a:pt x="5014" y="15872"/>
                    <a:pt x="5430" y="16130"/>
                    <a:pt x="5904" y="16207"/>
                  </a:cubicBezTo>
                  <a:cubicBezTo>
                    <a:pt x="6003" y="16223"/>
                    <a:pt x="6101" y="16231"/>
                    <a:pt x="6198" y="16231"/>
                  </a:cubicBezTo>
                  <a:cubicBezTo>
                    <a:pt x="6573" y="16231"/>
                    <a:pt x="6937" y="16115"/>
                    <a:pt x="7246" y="15892"/>
                  </a:cubicBezTo>
                  <a:cubicBezTo>
                    <a:pt x="7637" y="15611"/>
                    <a:pt x="7895" y="15195"/>
                    <a:pt x="7971" y="14721"/>
                  </a:cubicBezTo>
                  <a:lnTo>
                    <a:pt x="8504" y="11462"/>
                  </a:lnTo>
                  <a:lnTo>
                    <a:pt x="10032" y="11711"/>
                  </a:lnTo>
                  <a:lnTo>
                    <a:pt x="9796" y="13156"/>
                  </a:lnTo>
                  <a:cubicBezTo>
                    <a:pt x="9682" y="13854"/>
                    <a:pt x="9846" y="14552"/>
                    <a:pt x="10257" y="15125"/>
                  </a:cubicBezTo>
                  <a:cubicBezTo>
                    <a:pt x="10670" y="15698"/>
                    <a:pt x="11281" y="16077"/>
                    <a:pt x="11977" y="16190"/>
                  </a:cubicBezTo>
                  <a:cubicBezTo>
                    <a:pt x="12119" y="16213"/>
                    <a:pt x="12259" y="16224"/>
                    <a:pt x="12399" y="16224"/>
                  </a:cubicBezTo>
                  <a:cubicBezTo>
                    <a:pt x="13672" y="16224"/>
                    <a:pt x="14798" y="15301"/>
                    <a:pt x="15010" y="14004"/>
                  </a:cubicBezTo>
                  <a:cubicBezTo>
                    <a:pt x="15243" y="12567"/>
                    <a:pt x="14266" y="11205"/>
                    <a:pt x="12827" y="10971"/>
                  </a:cubicBezTo>
                  <a:lnTo>
                    <a:pt x="11381" y="10735"/>
                  </a:lnTo>
                  <a:lnTo>
                    <a:pt x="11635" y="9181"/>
                  </a:lnTo>
                  <a:lnTo>
                    <a:pt x="14919" y="9716"/>
                  </a:lnTo>
                  <a:cubicBezTo>
                    <a:pt x="15018" y="9732"/>
                    <a:pt x="15117" y="9740"/>
                    <a:pt x="15215" y="9740"/>
                  </a:cubicBezTo>
                  <a:cubicBezTo>
                    <a:pt x="15589" y="9740"/>
                    <a:pt x="15952" y="9624"/>
                    <a:pt x="16261" y="9401"/>
                  </a:cubicBezTo>
                  <a:cubicBezTo>
                    <a:pt x="16652" y="9120"/>
                    <a:pt x="16910" y="8704"/>
                    <a:pt x="16988" y="8230"/>
                  </a:cubicBezTo>
                  <a:cubicBezTo>
                    <a:pt x="17064" y="7755"/>
                    <a:pt x="16953" y="7278"/>
                    <a:pt x="16672" y="6888"/>
                  </a:cubicBezTo>
                  <a:cubicBezTo>
                    <a:pt x="16390" y="6497"/>
                    <a:pt x="15974" y="6239"/>
                    <a:pt x="15500" y="6162"/>
                  </a:cubicBezTo>
                  <a:lnTo>
                    <a:pt x="12126" y="5613"/>
                  </a:lnTo>
                  <a:cubicBezTo>
                    <a:pt x="12119" y="5595"/>
                    <a:pt x="12109" y="5581"/>
                    <a:pt x="12100" y="5567"/>
                  </a:cubicBezTo>
                  <a:lnTo>
                    <a:pt x="12649" y="2202"/>
                  </a:lnTo>
                  <a:cubicBezTo>
                    <a:pt x="12727" y="1726"/>
                    <a:pt x="12615" y="1250"/>
                    <a:pt x="12334" y="859"/>
                  </a:cubicBezTo>
                  <a:cubicBezTo>
                    <a:pt x="12053" y="469"/>
                    <a:pt x="11637" y="211"/>
                    <a:pt x="11163" y="133"/>
                  </a:cubicBezTo>
                  <a:cubicBezTo>
                    <a:pt x="11065" y="118"/>
                    <a:pt x="10967" y="110"/>
                    <a:pt x="10870" y="110"/>
                  </a:cubicBezTo>
                  <a:cubicBezTo>
                    <a:pt x="10495" y="110"/>
                    <a:pt x="10131" y="226"/>
                    <a:pt x="9820" y="449"/>
                  </a:cubicBezTo>
                  <a:cubicBezTo>
                    <a:pt x="9430" y="731"/>
                    <a:pt x="9172" y="1145"/>
                    <a:pt x="9095" y="1621"/>
                  </a:cubicBezTo>
                  <a:lnTo>
                    <a:pt x="8573" y="4820"/>
                  </a:lnTo>
                  <a:lnTo>
                    <a:pt x="6901" y="4548"/>
                  </a:lnTo>
                  <a:lnTo>
                    <a:pt x="7143" y="3069"/>
                  </a:lnTo>
                  <a:cubicBezTo>
                    <a:pt x="7376" y="1631"/>
                    <a:pt x="6399" y="270"/>
                    <a:pt x="4960" y="34"/>
                  </a:cubicBezTo>
                  <a:cubicBezTo>
                    <a:pt x="4817" y="11"/>
                    <a:pt x="4675" y="0"/>
                    <a:pt x="4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2" name="Google Shape;4873;p41">
              <a:extLst>
                <a:ext uri="{FF2B5EF4-FFF2-40B4-BE49-F238E27FC236}">
                  <a16:creationId xmlns:a16="http://schemas.microsoft.com/office/drawing/2014/main" id="{ECE97CAF-BE01-49FD-8283-CD26293D9474}"/>
                </a:ext>
              </a:extLst>
            </p:cNvPr>
            <p:cNvSpPr/>
            <p:nvPr/>
          </p:nvSpPr>
          <p:spPr>
            <a:xfrm>
              <a:off x="1054025" y="3826350"/>
              <a:ext cx="1203750" cy="1116025"/>
            </a:xfrm>
            <a:custGeom>
              <a:avLst/>
              <a:gdLst/>
              <a:ahLst/>
              <a:cxnLst/>
              <a:rect l="l" t="t" r="r" b="b"/>
              <a:pathLst>
                <a:path w="48150" h="44641" extrusionOk="0">
                  <a:moveTo>
                    <a:pt x="30540" y="798"/>
                  </a:moveTo>
                  <a:cubicBezTo>
                    <a:pt x="31258" y="1586"/>
                    <a:pt x="32248" y="1999"/>
                    <a:pt x="33251" y="1999"/>
                  </a:cubicBezTo>
                  <a:cubicBezTo>
                    <a:pt x="33892" y="1999"/>
                    <a:pt x="34537" y="1831"/>
                    <a:pt x="35122" y="1485"/>
                  </a:cubicBezTo>
                  <a:lnTo>
                    <a:pt x="47303" y="18414"/>
                  </a:lnTo>
                  <a:cubicBezTo>
                    <a:pt x="45966" y="19575"/>
                    <a:pt x="45647" y="21545"/>
                    <a:pt x="46545" y="23065"/>
                  </a:cubicBezTo>
                  <a:lnTo>
                    <a:pt x="17671" y="43840"/>
                  </a:lnTo>
                  <a:cubicBezTo>
                    <a:pt x="16956" y="43018"/>
                    <a:pt x="15937" y="42580"/>
                    <a:pt x="14896" y="42580"/>
                  </a:cubicBezTo>
                  <a:cubicBezTo>
                    <a:pt x="14246" y="42580"/>
                    <a:pt x="13587" y="42751"/>
                    <a:pt x="12988" y="43106"/>
                  </a:cubicBezTo>
                  <a:lnTo>
                    <a:pt x="809" y="26177"/>
                  </a:lnTo>
                  <a:cubicBezTo>
                    <a:pt x="1909" y="25248"/>
                    <a:pt x="2341" y="23800"/>
                    <a:pt x="1995" y="22462"/>
                  </a:cubicBezTo>
                  <a:cubicBezTo>
                    <a:pt x="1918" y="22162"/>
                    <a:pt x="1802" y="21868"/>
                    <a:pt x="1644" y="21588"/>
                  </a:cubicBezTo>
                  <a:lnTo>
                    <a:pt x="30540" y="798"/>
                  </a:lnTo>
                  <a:close/>
                  <a:moveTo>
                    <a:pt x="30598" y="1"/>
                  </a:moveTo>
                  <a:cubicBezTo>
                    <a:pt x="30530" y="1"/>
                    <a:pt x="30461" y="21"/>
                    <a:pt x="30402" y="65"/>
                  </a:cubicBezTo>
                  <a:lnTo>
                    <a:pt x="995" y="21221"/>
                  </a:lnTo>
                  <a:cubicBezTo>
                    <a:pt x="846" y="21327"/>
                    <a:pt x="810" y="21532"/>
                    <a:pt x="913" y="21685"/>
                  </a:cubicBezTo>
                  <a:cubicBezTo>
                    <a:pt x="1828" y="23041"/>
                    <a:pt x="1509" y="24855"/>
                    <a:pt x="151" y="25830"/>
                  </a:cubicBezTo>
                  <a:cubicBezTo>
                    <a:pt x="76" y="25881"/>
                    <a:pt x="26" y="25960"/>
                    <a:pt x="10" y="26051"/>
                  </a:cubicBezTo>
                  <a:cubicBezTo>
                    <a:pt x="0" y="26096"/>
                    <a:pt x="3" y="26145"/>
                    <a:pt x="15" y="26192"/>
                  </a:cubicBezTo>
                  <a:cubicBezTo>
                    <a:pt x="26" y="26233"/>
                    <a:pt x="43" y="26271"/>
                    <a:pt x="68" y="26304"/>
                  </a:cubicBezTo>
                  <a:lnTo>
                    <a:pt x="12626" y="43761"/>
                  </a:lnTo>
                  <a:cubicBezTo>
                    <a:pt x="12686" y="43847"/>
                    <a:pt x="12789" y="43887"/>
                    <a:pt x="12894" y="43887"/>
                  </a:cubicBezTo>
                  <a:cubicBezTo>
                    <a:pt x="12977" y="43887"/>
                    <a:pt x="13062" y="43862"/>
                    <a:pt x="13129" y="43814"/>
                  </a:cubicBezTo>
                  <a:cubicBezTo>
                    <a:pt x="13660" y="43433"/>
                    <a:pt x="14274" y="43249"/>
                    <a:pt x="14883" y="43249"/>
                  </a:cubicBezTo>
                  <a:cubicBezTo>
                    <a:pt x="15820" y="43249"/>
                    <a:pt x="16743" y="43683"/>
                    <a:pt x="17331" y="44499"/>
                  </a:cubicBezTo>
                  <a:cubicBezTo>
                    <a:pt x="17396" y="44592"/>
                    <a:pt x="17499" y="44641"/>
                    <a:pt x="17603" y="44641"/>
                  </a:cubicBezTo>
                  <a:cubicBezTo>
                    <a:pt x="17672" y="44641"/>
                    <a:pt x="17741" y="44620"/>
                    <a:pt x="17801" y="44577"/>
                  </a:cubicBezTo>
                  <a:lnTo>
                    <a:pt x="47201" y="23426"/>
                  </a:lnTo>
                  <a:cubicBezTo>
                    <a:pt x="47274" y="23373"/>
                    <a:pt x="47323" y="23294"/>
                    <a:pt x="47337" y="23206"/>
                  </a:cubicBezTo>
                  <a:cubicBezTo>
                    <a:pt x="47351" y="23115"/>
                    <a:pt x="47331" y="23026"/>
                    <a:pt x="47278" y="22953"/>
                  </a:cubicBezTo>
                  <a:cubicBezTo>
                    <a:pt x="46308" y="21608"/>
                    <a:pt x="46616" y="19721"/>
                    <a:pt x="47963" y="18751"/>
                  </a:cubicBezTo>
                  <a:cubicBezTo>
                    <a:pt x="48117" y="18642"/>
                    <a:pt x="48150" y="18429"/>
                    <a:pt x="48041" y="18281"/>
                  </a:cubicBezTo>
                  <a:lnTo>
                    <a:pt x="35484" y="827"/>
                  </a:lnTo>
                  <a:cubicBezTo>
                    <a:pt x="35419" y="735"/>
                    <a:pt x="35316" y="686"/>
                    <a:pt x="35210" y="686"/>
                  </a:cubicBezTo>
                  <a:cubicBezTo>
                    <a:pt x="35142" y="686"/>
                    <a:pt x="35073" y="707"/>
                    <a:pt x="35013" y="750"/>
                  </a:cubicBezTo>
                  <a:cubicBezTo>
                    <a:pt x="34478" y="1135"/>
                    <a:pt x="33864" y="1321"/>
                    <a:pt x="33255" y="1321"/>
                  </a:cubicBezTo>
                  <a:cubicBezTo>
                    <a:pt x="32352" y="1321"/>
                    <a:pt x="31463" y="911"/>
                    <a:pt x="30868" y="133"/>
                  </a:cubicBezTo>
                  <a:cubicBezTo>
                    <a:pt x="30801" y="47"/>
                    <a:pt x="30700" y="1"/>
                    <a:pt x="30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3" name="Google Shape;4874;p41">
              <a:extLst>
                <a:ext uri="{FF2B5EF4-FFF2-40B4-BE49-F238E27FC236}">
                  <a16:creationId xmlns:a16="http://schemas.microsoft.com/office/drawing/2014/main" id="{4BC49A52-A722-4709-AC2B-1506CA43AE50}"/>
                </a:ext>
              </a:extLst>
            </p:cNvPr>
            <p:cNvSpPr/>
            <p:nvPr/>
          </p:nvSpPr>
          <p:spPr>
            <a:xfrm>
              <a:off x="1491075" y="4450175"/>
              <a:ext cx="88225" cy="77775"/>
            </a:xfrm>
            <a:custGeom>
              <a:avLst/>
              <a:gdLst/>
              <a:ahLst/>
              <a:cxnLst/>
              <a:rect l="l" t="t" r="r" b="b"/>
              <a:pathLst>
                <a:path w="3529" h="3111" extrusionOk="0">
                  <a:moveTo>
                    <a:pt x="1763" y="1"/>
                  </a:moveTo>
                  <a:cubicBezTo>
                    <a:pt x="1449" y="1"/>
                    <a:pt x="1132" y="96"/>
                    <a:pt x="856" y="294"/>
                  </a:cubicBezTo>
                  <a:cubicBezTo>
                    <a:pt x="160" y="795"/>
                    <a:pt x="1" y="1765"/>
                    <a:pt x="502" y="2462"/>
                  </a:cubicBezTo>
                  <a:cubicBezTo>
                    <a:pt x="806" y="2885"/>
                    <a:pt x="1283" y="3110"/>
                    <a:pt x="1766" y="3110"/>
                  </a:cubicBezTo>
                  <a:cubicBezTo>
                    <a:pt x="2080" y="3110"/>
                    <a:pt x="2397" y="3015"/>
                    <a:pt x="2672" y="2817"/>
                  </a:cubicBezTo>
                  <a:cubicBezTo>
                    <a:pt x="3369" y="2316"/>
                    <a:pt x="3528" y="1344"/>
                    <a:pt x="3026" y="648"/>
                  </a:cubicBezTo>
                  <a:cubicBezTo>
                    <a:pt x="2722" y="226"/>
                    <a:pt x="2246" y="1"/>
                    <a:pt x="1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4" name="Google Shape;4875;p41">
              <a:extLst>
                <a:ext uri="{FF2B5EF4-FFF2-40B4-BE49-F238E27FC236}">
                  <a16:creationId xmlns:a16="http://schemas.microsoft.com/office/drawing/2014/main" id="{9E548CC8-28D4-4935-AD22-B7E63B6F02AE}"/>
                </a:ext>
              </a:extLst>
            </p:cNvPr>
            <p:cNvSpPr/>
            <p:nvPr/>
          </p:nvSpPr>
          <p:spPr>
            <a:xfrm>
              <a:off x="1370825" y="4479825"/>
              <a:ext cx="175825" cy="149550"/>
            </a:xfrm>
            <a:custGeom>
              <a:avLst/>
              <a:gdLst/>
              <a:ahLst/>
              <a:cxnLst/>
              <a:rect l="l" t="t" r="r" b="b"/>
              <a:pathLst>
                <a:path w="7033" h="5982" extrusionOk="0">
                  <a:moveTo>
                    <a:pt x="6363" y="1"/>
                  </a:moveTo>
                  <a:cubicBezTo>
                    <a:pt x="6318" y="1"/>
                    <a:pt x="6272" y="6"/>
                    <a:pt x="6224" y="19"/>
                  </a:cubicBezTo>
                  <a:lnTo>
                    <a:pt x="500" y="1560"/>
                  </a:lnTo>
                  <a:cubicBezTo>
                    <a:pt x="147" y="1654"/>
                    <a:pt x="1" y="2071"/>
                    <a:pt x="212" y="2368"/>
                  </a:cubicBezTo>
                  <a:lnTo>
                    <a:pt x="2655" y="5765"/>
                  </a:lnTo>
                  <a:cubicBezTo>
                    <a:pt x="2760" y="5910"/>
                    <a:pt x="2919" y="5982"/>
                    <a:pt x="3079" y="5982"/>
                  </a:cubicBezTo>
                  <a:cubicBezTo>
                    <a:pt x="3245" y="5982"/>
                    <a:pt x="3411" y="5903"/>
                    <a:pt x="3514" y="5748"/>
                  </a:cubicBezTo>
                  <a:lnTo>
                    <a:pt x="6794" y="810"/>
                  </a:lnTo>
                  <a:cubicBezTo>
                    <a:pt x="7032" y="453"/>
                    <a:pt x="6758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5" name="Google Shape;4876;p41">
              <a:extLst>
                <a:ext uri="{FF2B5EF4-FFF2-40B4-BE49-F238E27FC236}">
                  <a16:creationId xmlns:a16="http://schemas.microsoft.com/office/drawing/2014/main" id="{195D81FE-3ACA-4BC1-BB44-35892623DB19}"/>
                </a:ext>
              </a:extLst>
            </p:cNvPr>
            <p:cNvSpPr/>
            <p:nvPr/>
          </p:nvSpPr>
          <p:spPr>
            <a:xfrm>
              <a:off x="1544800" y="4391425"/>
              <a:ext cx="124075" cy="92125"/>
            </a:xfrm>
            <a:custGeom>
              <a:avLst/>
              <a:gdLst/>
              <a:ahLst/>
              <a:cxnLst/>
              <a:rect l="l" t="t" r="r" b="b"/>
              <a:pathLst>
                <a:path w="4963" h="3685" extrusionOk="0">
                  <a:moveTo>
                    <a:pt x="4618" y="1"/>
                  </a:moveTo>
                  <a:cubicBezTo>
                    <a:pt x="4557" y="1"/>
                    <a:pt x="4494" y="19"/>
                    <a:pt x="4440" y="58"/>
                  </a:cubicBezTo>
                  <a:lnTo>
                    <a:pt x="167" y="3134"/>
                  </a:lnTo>
                  <a:cubicBezTo>
                    <a:pt x="30" y="3231"/>
                    <a:pt x="0" y="3420"/>
                    <a:pt x="96" y="3557"/>
                  </a:cubicBezTo>
                  <a:cubicBezTo>
                    <a:pt x="156" y="3640"/>
                    <a:pt x="250" y="3685"/>
                    <a:pt x="345" y="3685"/>
                  </a:cubicBezTo>
                  <a:cubicBezTo>
                    <a:pt x="406" y="3685"/>
                    <a:pt x="467" y="3666"/>
                    <a:pt x="521" y="3628"/>
                  </a:cubicBezTo>
                  <a:lnTo>
                    <a:pt x="4796" y="552"/>
                  </a:lnTo>
                  <a:cubicBezTo>
                    <a:pt x="4932" y="455"/>
                    <a:pt x="4962" y="266"/>
                    <a:pt x="4866" y="130"/>
                  </a:cubicBezTo>
                  <a:lnTo>
                    <a:pt x="4866" y="127"/>
                  </a:lnTo>
                  <a:cubicBezTo>
                    <a:pt x="4806" y="44"/>
                    <a:pt x="4713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6" name="Google Shape;4877;p41">
              <a:extLst>
                <a:ext uri="{FF2B5EF4-FFF2-40B4-BE49-F238E27FC236}">
                  <a16:creationId xmlns:a16="http://schemas.microsoft.com/office/drawing/2014/main" id="{7DF1AD25-5471-4BD3-9E4B-C09FC430A3C4}"/>
                </a:ext>
              </a:extLst>
            </p:cNvPr>
            <p:cNvSpPr/>
            <p:nvPr/>
          </p:nvSpPr>
          <p:spPr>
            <a:xfrm>
              <a:off x="1981575" y="3816275"/>
              <a:ext cx="417525" cy="368150"/>
            </a:xfrm>
            <a:custGeom>
              <a:avLst/>
              <a:gdLst/>
              <a:ahLst/>
              <a:cxnLst/>
              <a:rect l="l" t="t" r="r" b="b"/>
              <a:pathLst>
                <a:path w="16701" h="14726" extrusionOk="0">
                  <a:moveTo>
                    <a:pt x="8955" y="3652"/>
                  </a:moveTo>
                  <a:lnTo>
                    <a:pt x="12061" y="7968"/>
                  </a:lnTo>
                  <a:lnTo>
                    <a:pt x="7744" y="11074"/>
                  </a:lnTo>
                  <a:lnTo>
                    <a:pt x="4640" y="6757"/>
                  </a:lnTo>
                  <a:lnTo>
                    <a:pt x="8955" y="3652"/>
                  </a:lnTo>
                  <a:close/>
                  <a:moveTo>
                    <a:pt x="8345" y="0"/>
                  </a:moveTo>
                  <a:cubicBezTo>
                    <a:pt x="6856" y="0"/>
                    <a:pt x="5353" y="451"/>
                    <a:pt x="4051" y="1386"/>
                  </a:cubicBezTo>
                  <a:cubicBezTo>
                    <a:pt x="750" y="3760"/>
                    <a:pt x="0" y="8362"/>
                    <a:pt x="2374" y="11663"/>
                  </a:cubicBezTo>
                  <a:cubicBezTo>
                    <a:pt x="3812" y="13662"/>
                    <a:pt x="6067" y="14725"/>
                    <a:pt x="8356" y="14725"/>
                  </a:cubicBezTo>
                  <a:cubicBezTo>
                    <a:pt x="9845" y="14725"/>
                    <a:pt x="11349" y="14275"/>
                    <a:pt x="12650" y="13340"/>
                  </a:cubicBezTo>
                  <a:cubicBezTo>
                    <a:pt x="15949" y="10963"/>
                    <a:pt x="16700" y="6363"/>
                    <a:pt x="14327" y="3063"/>
                  </a:cubicBezTo>
                  <a:cubicBezTo>
                    <a:pt x="12889" y="1064"/>
                    <a:pt x="10634" y="0"/>
                    <a:pt x="8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7" name="Google Shape;4878;p41">
              <a:extLst>
                <a:ext uri="{FF2B5EF4-FFF2-40B4-BE49-F238E27FC236}">
                  <a16:creationId xmlns:a16="http://schemas.microsoft.com/office/drawing/2014/main" id="{E5EE5F1C-68FF-45E6-9E5B-290F9C9F26CD}"/>
                </a:ext>
              </a:extLst>
            </p:cNvPr>
            <p:cNvSpPr/>
            <p:nvPr/>
          </p:nvSpPr>
          <p:spPr>
            <a:xfrm>
              <a:off x="2016675" y="3837800"/>
              <a:ext cx="358025" cy="325050"/>
            </a:xfrm>
            <a:custGeom>
              <a:avLst/>
              <a:gdLst/>
              <a:ahLst/>
              <a:cxnLst/>
              <a:rect l="l" t="t" r="r" b="b"/>
              <a:pathLst>
                <a:path w="14321" h="13002" extrusionOk="0">
                  <a:moveTo>
                    <a:pt x="6938" y="676"/>
                  </a:moveTo>
                  <a:cubicBezTo>
                    <a:pt x="8751" y="676"/>
                    <a:pt x="10539" y="1517"/>
                    <a:pt x="11676" y="3098"/>
                  </a:cubicBezTo>
                  <a:cubicBezTo>
                    <a:pt x="12109" y="3700"/>
                    <a:pt x="12410" y="4358"/>
                    <a:pt x="12586" y="5036"/>
                  </a:cubicBezTo>
                  <a:cubicBezTo>
                    <a:pt x="13170" y="7297"/>
                    <a:pt x="12355" y="9790"/>
                    <a:pt x="10349" y="11232"/>
                  </a:cubicBezTo>
                  <a:cubicBezTo>
                    <a:pt x="9321" y="11970"/>
                    <a:pt x="8131" y="12326"/>
                    <a:pt x="6952" y="12326"/>
                  </a:cubicBezTo>
                  <a:cubicBezTo>
                    <a:pt x="5139" y="12326"/>
                    <a:pt x="3351" y="11485"/>
                    <a:pt x="2215" y="9904"/>
                  </a:cubicBezTo>
                  <a:cubicBezTo>
                    <a:pt x="339" y="7293"/>
                    <a:pt x="934" y="3648"/>
                    <a:pt x="3543" y="1771"/>
                  </a:cubicBezTo>
                  <a:cubicBezTo>
                    <a:pt x="4570" y="1032"/>
                    <a:pt x="5760" y="676"/>
                    <a:pt x="6938" y="676"/>
                  </a:cubicBezTo>
                  <a:close/>
                  <a:moveTo>
                    <a:pt x="6939" y="0"/>
                  </a:moveTo>
                  <a:cubicBezTo>
                    <a:pt x="5623" y="0"/>
                    <a:pt x="4296" y="397"/>
                    <a:pt x="3150" y="1222"/>
                  </a:cubicBezTo>
                  <a:cubicBezTo>
                    <a:pt x="911" y="2833"/>
                    <a:pt x="1" y="5613"/>
                    <a:pt x="653" y="8136"/>
                  </a:cubicBezTo>
                  <a:cubicBezTo>
                    <a:pt x="848" y="8894"/>
                    <a:pt x="1185" y="9628"/>
                    <a:pt x="1668" y="10299"/>
                  </a:cubicBezTo>
                  <a:cubicBezTo>
                    <a:pt x="2938" y="12063"/>
                    <a:pt x="4933" y="13002"/>
                    <a:pt x="6956" y="13002"/>
                  </a:cubicBezTo>
                  <a:cubicBezTo>
                    <a:pt x="8272" y="13002"/>
                    <a:pt x="9599" y="12605"/>
                    <a:pt x="10746" y="11779"/>
                  </a:cubicBezTo>
                  <a:cubicBezTo>
                    <a:pt x="13657" y="9685"/>
                    <a:pt x="14320" y="5612"/>
                    <a:pt x="12228" y="2704"/>
                  </a:cubicBezTo>
                  <a:cubicBezTo>
                    <a:pt x="10959" y="940"/>
                    <a:pt x="8963" y="0"/>
                    <a:pt x="6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8" name="Google Shape;4879;p41">
              <a:extLst>
                <a:ext uri="{FF2B5EF4-FFF2-40B4-BE49-F238E27FC236}">
                  <a16:creationId xmlns:a16="http://schemas.microsoft.com/office/drawing/2014/main" id="{3B1301CC-240B-4C6B-B7FF-7A6901CCA021}"/>
                </a:ext>
              </a:extLst>
            </p:cNvPr>
            <p:cNvSpPr/>
            <p:nvPr/>
          </p:nvSpPr>
          <p:spPr>
            <a:xfrm>
              <a:off x="2075800" y="3885825"/>
              <a:ext cx="229075" cy="229050"/>
            </a:xfrm>
            <a:custGeom>
              <a:avLst/>
              <a:gdLst/>
              <a:ahLst/>
              <a:cxnLst/>
              <a:rect l="l" t="t" r="r" b="b"/>
              <a:pathLst>
                <a:path w="9163" h="9162" extrusionOk="0">
                  <a:moveTo>
                    <a:pt x="5186" y="870"/>
                  </a:moveTo>
                  <a:lnTo>
                    <a:pt x="8292" y="5186"/>
                  </a:lnTo>
                  <a:lnTo>
                    <a:pt x="3975" y="8292"/>
                  </a:lnTo>
                  <a:lnTo>
                    <a:pt x="871" y="3975"/>
                  </a:lnTo>
                  <a:lnTo>
                    <a:pt x="5186" y="870"/>
                  </a:lnTo>
                  <a:close/>
                  <a:moveTo>
                    <a:pt x="5328" y="0"/>
                  </a:moveTo>
                  <a:lnTo>
                    <a:pt x="1" y="3834"/>
                  </a:lnTo>
                  <a:lnTo>
                    <a:pt x="3835" y="9162"/>
                  </a:lnTo>
                  <a:lnTo>
                    <a:pt x="9162" y="5328"/>
                  </a:lnTo>
                  <a:lnTo>
                    <a:pt x="5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9" name="Google Shape;4880;p41">
              <a:extLst>
                <a:ext uri="{FF2B5EF4-FFF2-40B4-BE49-F238E27FC236}">
                  <a16:creationId xmlns:a16="http://schemas.microsoft.com/office/drawing/2014/main" id="{28BA9D89-19B8-4A9F-A64D-8D643B9E3586}"/>
                </a:ext>
              </a:extLst>
            </p:cNvPr>
            <p:cNvSpPr/>
            <p:nvPr/>
          </p:nvSpPr>
          <p:spPr>
            <a:xfrm>
              <a:off x="1995825" y="3902900"/>
              <a:ext cx="377300" cy="281475"/>
            </a:xfrm>
            <a:custGeom>
              <a:avLst/>
              <a:gdLst/>
              <a:ahLst/>
              <a:cxnLst/>
              <a:rect l="l" t="t" r="r" b="b"/>
              <a:pathLst>
                <a:path w="15092" h="11259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" y="2459"/>
                    <a:pt x="7" y="5699"/>
                    <a:pt x="1802" y="8196"/>
                  </a:cubicBezTo>
                  <a:cubicBezTo>
                    <a:pt x="3240" y="10195"/>
                    <a:pt x="5496" y="11259"/>
                    <a:pt x="7785" y="11259"/>
                  </a:cubicBezTo>
                  <a:cubicBezTo>
                    <a:pt x="9274" y="11259"/>
                    <a:pt x="10777" y="10809"/>
                    <a:pt x="12079" y="9873"/>
                  </a:cubicBezTo>
                  <a:cubicBezTo>
                    <a:pt x="13847" y="8602"/>
                    <a:pt x="14875" y="6691"/>
                    <a:pt x="15091" y="4685"/>
                  </a:cubicBezTo>
                  <a:lnTo>
                    <a:pt x="15091" y="4685"/>
                  </a:lnTo>
                  <a:cubicBezTo>
                    <a:pt x="14598" y="5476"/>
                    <a:pt x="13949" y="6187"/>
                    <a:pt x="13146" y="6764"/>
                  </a:cubicBezTo>
                  <a:cubicBezTo>
                    <a:pt x="11845" y="7701"/>
                    <a:pt x="10342" y="8151"/>
                    <a:pt x="8852" y="8151"/>
                  </a:cubicBezTo>
                  <a:cubicBezTo>
                    <a:pt x="6564" y="8151"/>
                    <a:pt x="4309" y="7088"/>
                    <a:pt x="2870" y="5088"/>
                  </a:cubicBezTo>
                  <a:cubicBezTo>
                    <a:pt x="1767" y="3554"/>
                    <a:pt x="1347" y="174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0" name="Google Shape;4881;p41">
              <a:extLst>
                <a:ext uri="{FF2B5EF4-FFF2-40B4-BE49-F238E27FC236}">
                  <a16:creationId xmlns:a16="http://schemas.microsoft.com/office/drawing/2014/main" id="{5E74CFA7-8E35-41B0-B796-3BC3EA6897F9}"/>
                </a:ext>
              </a:extLst>
            </p:cNvPr>
            <p:cNvSpPr/>
            <p:nvPr/>
          </p:nvSpPr>
          <p:spPr>
            <a:xfrm>
              <a:off x="990950" y="43925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1" name="Google Shape;4882;p41">
              <a:extLst>
                <a:ext uri="{FF2B5EF4-FFF2-40B4-BE49-F238E27FC236}">
                  <a16:creationId xmlns:a16="http://schemas.microsoft.com/office/drawing/2014/main" id="{984A7FDE-67FD-472F-A1E8-546285B6EFA9}"/>
                </a:ext>
              </a:extLst>
            </p:cNvPr>
            <p:cNvSpPr/>
            <p:nvPr/>
          </p:nvSpPr>
          <p:spPr>
            <a:xfrm>
              <a:off x="1005225" y="440682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5" y="1"/>
                  </a:moveTo>
                  <a:lnTo>
                    <a:pt x="0" y="1261"/>
                  </a:lnTo>
                  <a:lnTo>
                    <a:pt x="1260" y="1467"/>
                  </a:lnTo>
                  <a:lnTo>
                    <a:pt x="1466" y="20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2" name="Google Shape;4883;p41">
              <a:extLst>
                <a:ext uri="{FF2B5EF4-FFF2-40B4-BE49-F238E27FC236}">
                  <a16:creationId xmlns:a16="http://schemas.microsoft.com/office/drawing/2014/main" id="{8A55A905-84F5-494F-9742-2C1D4EF6730C}"/>
                </a:ext>
              </a:extLst>
            </p:cNvPr>
            <p:cNvSpPr/>
            <p:nvPr/>
          </p:nvSpPr>
          <p:spPr>
            <a:xfrm>
              <a:off x="1385300" y="49463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7" y="36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3" name="Google Shape;4884;p41">
              <a:extLst>
                <a:ext uri="{FF2B5EF4-FFF2-40B4-BE49-F238E27FC236}">
                  <a16:creationId xmlns:a16="http://schemas.microsoft.com/office/drawing/2014/main" id="{333F895B-6C45-4D34-8A82-0BF874CB49A0}"/>
                </a:ext>
              </a:extLst>
            </p:cNvPr>
            <p:cNvSpPr/>
            <p:nvPr/>
          </p:nvSpPr>
          <p:spPr>
            <a:xfrm>
              <a:off x="1399600" y="49606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6" y="0"/>
                  </a:moveTo>
                  <a:lnTo>
                    <a:pt x="1" y="1260"/>
                  </a:lnTo>
                  <a:lnTo>
                    <a:pt x="1261" y="1466"/>
                  </a:lnTo>
                  <a:lnTo>
                    <a:pt x="1467" y="20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4" name="Google Shape;4885;p41">
              <a:extLst>
                <a:ext uri="{FF2B5EF4-FFF2-40B4-BE49-F238E27FC236}">
                  <a16:creationId xmlns:a16="http://schemas.microsoft.com/office/drawing/2014/main" id="{48A3FF6A-6E45-4B5B-A950-E91D60D51689}"/>
                </a:ext>
              </a:extLst>
            </p:cNvPr>
            <p:cNvSpPr/>
            <p:nvPr/>
          </p:nvSpPr>
          <p:spPr>
            <a:xfrm>
              <a:off x="1856425" y="3776275"/>
              <a:ext cx="65150" cy="65175"/>
            </a:xfrm>
            <a:custGeom>
              <a:avLst/>
              <a:gdLst/>
              <a:ahLst/>
              <a:cxnLst/>
              <a:rect l="l" t="t" r="r" b="b"/>
              <a:pathLst>
                <a:path w="2606" h="2607" extrusionOk="0">
                  <a:moveTo>
                    <a:pt x="366" y="1"/>
                  </a:moveTo>
                  <a:lnTo>
                    <a:pt x="0" y="2241"/>
                  </a:lnTo>
                  <a:lnTo>
                    <a:pt x="2240" y="2607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5" name="Google Shape;4886;p41">
              <a:extLst>
                <a:ext uri="{FF2B5EF4-FFF2-40B4-BE49-F238E27FC236}">
                  <a16:creationId xmlns:a16="http://schemas.microsoft.com/office/drawing/2014/main" id="{97CB4DE1-1116-490F-AA42-4E044660C8DF}"/>
                </a:ext>
              </a:extLst>
            </p:cNvPr>
            <p:cNvSpPr/>
            <p:nvPr/>
          </p:nvSpPr>
          <p:spPr>
            <a:xfrm>
              <a:off x="1870675" y="37905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5" y="0"/>
                  </a:moveTo>
                  <a:lnTo>
                    <a:pt x="1" y="1262"/>
                  </a:lnTo>
                  <a:lnTo>
                    <a:pt x="1260" y="1467"/>
                  </a:lnTo>
                  <a:lnTo>
                    <a:pt x="1467" y="20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6" name="Google Shape;4887;p41">
              <a:extLst>
                <a:ext uri="{FF2B5EF4-FFF2-40B4-BE49-F238E27FC236}">
                  <a16:creationId xmlns:a16="http://schemas.microsoft.com/office/drawing/2014/main" id="{A2DC0EC6-68AF-48EA-9D64-02FEB1D9683C}"/>
                </a:ext>
              </a:extLst>
            </p:cNvPr>
            <p:cNvSpPr/>
            <p:nvPr/>
          </p:nvSpPr>
          <p:spPr>
            <a:xfrm>
              <a:off x="2265025" y="434437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6" y="1"/>
                  </a:moveTo>
                  <a:lnTo>
                    <a:pt x="1" y="1261"/>
                  </a:lnTo>
                  <a:lnTo>
                    <a:pt x="1261" y="1467"/>
                  </a:lnTo>
                  <a:lnTo>
                    <a:pt x="1467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37" name="Google Shape;4842;p41">
            <a:extLst>
              <a:ext uri="{FF2B5EF4-FFF2-40B4-BE49-F238E27FC236}">
                <a16:creationId xmlns:a16="http://schemas.microsoft.com/office/drawing/2014/main" id="{B03E83D8-0D16-489E-997D-773FAE488FEA}"/>
              </a:ext>
            </a:extLst>
          </p:cNvPr>
          <p:cNvGrpSpPr/>
          <p:nvPr/>
        </p:nvGrpSpPr>
        <p:grpSpPr>
          <a:xfrm rot="19133235">
            <a:off x="11414591" y="2069123"/>
            <a:ext cx="800143" cy="785411"/>
            <a:chOff x="493900" y="2994525"/>
            <a:chExt cx="2119975" cy="2090650"/>
          </a:xfrm>
        </p:grpSpPr>
        <p:sp>
          <p:nvSpPr>
            <p:cNvPr id="238" name="Google Shape;4843;p41">
              <a:extLst>
                <a:ext uri="{FF2B5EF4-FFF2-40B4-BE49-F238E27FC236}">
                  <a16:creationId xmlns:a16="http://schemas.microsoft.com/office/drawing/2014/main" id="{37359FF5-990D-4B6E-BE53-C3DDB9546288}"/>
                </a:ext>
              </a:extLst>
            </p:cNvPr>
            <p:cNvSpPr/>
            <p:nvPr/>
          </p:nvSpPr>
          <p:spPr>
            <a:xfrm>
              <a:off x="493900" y="3072250"/>
              <a:ext cx="1429000" cy="1669550"/>
            </a:xfrm>
            <a:custGeom>
              <a:avLst/>
              <a:gdLst/>
              <a:ahLst/>
              <a:cxnLst/>
              <a:rect l="l" t="t" r="r" b="b"/>
              <a:pathLst>
                <a:path w="57160" h="66782" extrusionOk="0">
                  <a:moveTo>
                    <a:pt x="28075" y="0"/>
                  </a:moveTo>
                  <a:lnTo>
                    <a:pt x="1" y="50665"/>
                  </a:lnTo>
                  <a:lnTo>
                    <a:pt x="29086" y="66782"/>
                  </a:lnTo>
                  <a:lnTo>
                    <a:pt x="57160" y="16117"/>
                  </a:lnTo>
                  <a:lnTo>
                    <a:pt x="280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9" name="Google Shape;4844;p41">
              <a:extLst>
                <a:ext uri="{FF2B5EF4-FFF2-40B4-BE49-F238E27FC236}">
                  <a16:creationId xmlns:a16="http://schemas.microsoft.com/office/drawing/2014/main" id="{70667E3E-71E7-43C6-A40C-CA6F2F355E80}"/>
                </a:ext>
              </a:extLst>
            </p:cNvPr>
            <p:cNvSpPr/>
            <p:nvPr/>
          </p:nvSpPr>
          <p:spPr>
            <a:xfrm>
              <a:off x="1192475" y="2994525"/>
              <a:ext cx="733525" cy="558300"/>
            </a:xfrm>
            <a:custGeom>
              <a:avLst/>
              <a:gdLst/>
              <a:ahLst/>
              <a:cxnLst/>
              <a:rect l="l" t="t" r="r" b="b"/>
              <a:pathLst>
                <a:path w="29341" h="22332" extrusionOk="0">
                  <a:moveTo>
                    <a:pt x="11271" y="1"/>
                  </a:moveTo>
                  <a:lnTo>
                    <a:pt x="0" y="3035"/>
                  </a:lnTo>
                  <a:lnTo>
                    <a:pt x="3398" y="14201"/>
                  </a:lnTo>
                  <a:lnTo>
                    <a:pt x="18070" y="22332"/>
                  </a:lnTo>
                  <a:lnTo>
                    <a:pt x="29340" y="19295"/>
                  </a:lnTo>
                  <a:lnTo>
                    <a:pt x="25940" y="8130"/>
                  </a:lnTo>
                  <a:lnTo>
                    <a:pt x="11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0" name="Google Shape;4845;p41">
              <a:extLst>
                <a:ext uri="{FF2B5EF4-FFF2-40B4-BE49-F238E27FC236}">
                  <a16:creationId xmlns:a16="http://schemas.microsoft.com/office/drawing/2014/main" id="{44F6A42B-CE31-4F52-87C9-5037566DB39B}"/>
                </a:ext>
              </a:extLst>
            </p:cNvPr>
            <p:cNvSpPr/>
            <p:nvPr/>
          </p:nvSpPr>
          <p:spPr>
            <a:xfrm>
              <a:off x="1192475" y="3070375"/>
              <a:ext cx="733525" cy="482450"/>
            </a:xfrm>
            <a:custGeom>
              <a:avLst/>
              <a:gdLst/>
              <a:ahLst/>
              <a:cxnLst/>
              <a:rect l="l" t="t" r="r" b="b"/>
              <a:pathLst>
                <a:path w="29341" h="19298" extrusionOk="0">
                  <a:moveTo>
                    <a:pt x="0" y="1"/>
                  </a:moveTo>
                  <a:lnTo>
                    <a:pt x="3398" y="11167"/>
                  </a:lnTo>
                  <a:lnTo>
                    <a:pt x="18070" y="19298"/>
                  </a:lnTo>
                  <a:lnTo>
                    <a:pt x="29340" y="16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1" name="Google Shape;4846;p41">
              <a:extLst>
                <a:ext uri="{FF2B5EF4-FFF2-40B4-BE49-F238E27FC236}">
                  <a16:creationId xmlns:a16="http://schemas.microsoft.com/office/drawing/2014/main" id="{54805056-F90F-4FEB-8AF1-129D56731258}"/>
                </a:ext>
              </a:extLst>
            </p:cNvPr>
            <p:cNvSpPr/>
            <p:nvPr/>
          </p:nvSpPr>
          <p:spPr>
            <a:xfrm>
              <a:off x="1262375" y="3167950"/>
              <a:ext cx="495325" cy="384875"/>
            </a:xfrm>
            <a:custGeom>
              <a:avLst/>
              <a:gdLst/>
              <a:ahLst/>
              <a:cxnLst/>
              <a:rect l="l" t="t" r="r" b="b"/>
              <a:pathLst>
                <a:path w="19813" h="15395" extrusionOk="0">
                  <a:moveTo>
                    <a:pt x="8670" y="1"/>
                  </a:moveTo>
                  <a:cubicBezTo>
                    <a:pt x="5253" y="1"/>
                    <a:pt x="1935" y="1798"/>
                    <a:pt x="147" y="4991"/>
                  </a:cubicBezTo>
                  <a:cubicBezTo>
                    <a:pt x="92" y="5088"/>
                    <a:pt x="51" y="5186"/>
                    <a:pt x="0" y="5283"/>
                  </a:cubicBezTo>
                  <a:lnTo>
                    <a:pt x="605" y="7264"/>
                  </a:lnTo>
                  <a:lnTo>
                    <a:pt x="15274" y="15395"/>
                  </a:lnTo>
                  <a:lnTo>
                    <a:pt x="16916" y="14952"/>
                  </a:lnTo>
                  <a:cubicBezTo>
                    <a:pt x="17003" y="14814"/>
                    <a:pt x="17096" y="14681"/>
                    <a:pt x="17176" y="14536"/>
                  </a:cubicBezTo>
                  <a:cubicBezTo>
                    <a:pt x="19812" y="9834"/>
                    <a:pt x="18137" y="3885"/>
                    <a:pt x="13434" y="1249"/>
                  </a:cubicBezTo>
                  <a:cubicBezTo>
                    <a:pt x="11925" y="403"/>
                    <a:pt x="10286" y="1"/>
                    <a:pt x="86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2" name="Google Shape;4847;p41">
              <a:extLst>
                <a:ext uri="{FF2B5EF4-FFF2-40B4-BE49-F238E27FC236}">
                  <a16:creationId xmlns:a16="http://schemas.microsoft.com/office/drawing/2014/main" id="{42B737A0-34B4-4353-945B-F04E85107AE0}"/>
                </a:ext>
              </a:extLst>
            </p:cNvPr>
            <p:cNvSpPr/>
            <p:nvPr/>
          </p:nvSpPr>
          <p:spPr>
            <a:xfrm>
              <a:off x="632350" y="3395650"/>
              <a:ext cx="1053350" cy="1199850"/>
            </a:xfrm>
            <a:custGeom>
              <a:avLst/>
              <a:gdLst/>
              <a:ahLst/>
              <a:cxnLst/>
              <a:rect l="l" t="t" r="r" b="b"/>
              <a:pathLst>
                <a:path w="42134" h="47994" extrusionOk="0">
                  <a:moveTo>
                    <a:pt x="22021" y="1"/>
                  </a:moveTo>
                  <a:cubicBezTo>
                    <a:pt x="21411" y="1103"/>
                    <a:pt x="20270" y="1723"/>
                    <a:pt x="19094" y="1723"/>
                  </a:cubicBezTo>
                  <a:cubicBezTo>
                    <a:pt x="18575" y="1723"/>
                    <a:pt x="18049" y="1602"/>
                    <a:pt x="17559" y="1349"/>
                  </a:cubicBezTo>
                  <a:lnTo>
                    <a:pt x="1" y="33037"/>
                  </a:lnTo>
                  <a:cubicBezTo>
                    <a:pt x="1552" y="33955"/>
                    <a:pt x="2102" y="35948"/>
                    <a:pt x="1222" y="37534"/>
                  </a:cubicBezTo>
                  <a:cubicBezTo>
                    <a:pt x="1215" y="37547"/>
                    <a:pt x="1208" y="37556"/>
                    <a:pt x="1201" y="37569"/>
                  </a:cubicBezTo>
                  <a:lnTo>
                    <a:pt x="20010" y="47994"/>
                  </a:lnTo>
                  <a:cubicBezTo>
                    <a:pt x="20017" y="47981"/>
                    <a:pt x="20020" y="47971"/>
                    <a:pt x="20028" y="47958"/>
                  </a:cubicBezTo>
                  <a:cubicBezTo>
                    <a:pt x="20638" y="46855"/>
                    <a:pt x="21781" y="46232"/>
                    <a:pt x="22959" y="46232"/>
                  </a:cubicBezTo>
                  <a:cubicBezTo>
                    <a:pt x="23508" y="46232"/>
                    <a:pt x="24064" y="46368"/>
                    <a:pt x="24578" y="46652"/>
                  </a:cubicBezTo>
                  <a:lnTo>
                    <a:pt x="42134" y="14974"/>
                  </a:lnTo>
                  <a:cubicBezTo>
                    <a:pt x="40516" y="14078"/>
                    <a:pt x="39932" y="12040"/>
                    <a:pt x="40828" y="10423"/>
                  </a:cubicBezTo>
                  <a:lnTo>
                    <a:pt x="220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3" name="Google Shape;4848;p41">
              <a:extLst>
                <a:ext uri="{FF2B5EF4-FFF2-40B4-BE49-F238E27FC236}">
                  <a16:creationId xmlns:a16="http://schemas.microsoft.com/office/drawing/2014/main" id="{310973D9-5082-447F-BAE7-CFBA6195680F}"/>
                </a:ext>
              </a:extLst>
            </p:cNvPr>
            <p:cNvSpPr/>
            <p:nvPr/>
          </p:nvSpPr>
          <p:spPr>
            <a:xfrm>
              <a:off x="934925" y="3677375"/>
              <a:ext cx="533675" cy="660600"/>
            </a:xfrm>
            <a:custGeom>
              <a:avLst/>
              <a:gdLst/>
              <a:ahLst/>
              <a:cxnLst/>
              <a:rect l="l" t="t" r="r" b="b"/>
              <a:pathLst>
                <a:path w="21347" h="26424" extrusionOk="0">
                  <a:moveTo>
                    <a:pt x="5254" y="6562"/>
                  </a:moveTo>
                  <a:cubicBezTo>
                    <a:pt x="5276" y="6562"/>
                    <a:pt x="5297" y="6568"/>
                    <a:pt x="5316" y="6578"/>
                  </a:cubicBezTo>
                  <a:cubicBezTo>
                    <a:pt x="5349" y="6597"/>
                    <a:pt x="5370" y="6623"/>
                    <a:pt x="5381" y="6657"/>
                  </a:cubicBezTo>
                  <a:lnTo>
                    <a:pt x="5416" y="6785"/>
                  </a:lnTo>
                  <a:lnTo>
                    <a:pt x="5292" y="6821"/>
                  </a:lnTo>
                  <a:cubicBezTo>
                    <a:pt x="5277" y="6825"/>
                    <a:pt x="5264" y="6828"/>
                    <a:pt x="5251" y="6828"/>
                  </a:cubicBezTo>
                  <a:cubicBezTo>
                    <a:pt x="5230" y="6828"/>
                    <a:pt x="5209" y="6821"/>
                    <a:pt x="5187" y="6809"/>
                  </a:cubicBezTo>
                  <a:cubicBezTo>
                    <a:pt x="5154" y="6792"/>
                    <a:pt x="5135" y="6766"/>
                    <a:pt x="5125" y="6730"/>
                  </a:cubicBezTo>
                  <a:cubicBezTo>
                    <a:pt x="5105" y="6661"/>
                    <a:pt x="5147" y="6585"/>
                    <a:pt x="5214" y="6568"/>
                  </a:cubicBezTo>
                  <a:cubicBezTo>
                    <a:pt x="5228" y="6564"/>
                    <a:pt x="5241" y="6562"/>
                    <a:pt x="5254" y="6562"/>
                  </a:cubicBezTo>
                  <a:close/>
                  <a:moveTo>
                    <a:pt x="17037" y="13093"/>
                  </a:moveTo>
                  <a:cubicBezTo>
                    <a:pt x="17059" y="13093"/>
                    <a:pt x="17080" y="13098"/>
                    <a:pt x="17102" y="13110"/>
                  </a:cubicBezTo>
                  <a:cubicBezTo>
                    <a:pt x="17133" y="13128"/>
                    <a:pt x="17155" y="13155"/>
                    <a:pt x="17163" y="13188"/>
                  </a:cubicBezTo>
                  <a:cubicBezTo>
                    <a:pt x="17173" y="13223"/>
                    <a:pt x="17169" y="13257"/>
                    <a:pt x="17152" y="13289"/>
                  </a:cubicBezTo>
                  <a:cubicBezTo>
                    <a:pt x="17133" y="13322"/>
                    <a:pt x="17107" y="13343"/>
                    <a:pt x="17073" y="13353"/>
                  </a:cubicBezTo>
                  <a:cubicBezTo>
                    <a:pt x="17059" y="13358"/>
                    <a:pt x="17046" y="13360"/>
                    <a:pt x="17034" y="13360"/>
                  </a:cubicBezTo>
                  <a:cubicBezTo>
                    <a:pt x="17012" y="13360"/>
                    <a:pt x="16992" y="13354"/>
                    <a:pt x="16973" y="13343"/>
                  </a:cubicBezTo>
                  <a:cubicBezTo>
                    <a:pt x="16951" y="13323"/>
                    <a:pt x="16919" y="13299"/>
                    <a:pt x="16909" y="13263"/>
                  </a:cubicBezTo>
                  <a:lnTo>
                    <a:pt x="16872" y="13135"/>
                  </a:lnTo>
                  <a:lnTo>
                    <a:pt x="17001" y="13098"/>
                  </a:lnTo>
                  <a:cubicBezTo>
                    <a:pt x="17013" y="13095"/>
                    <a:pt x="17026" y="13093"/>
                    <a:pt x="17037" y="13093"/>
                  </a:cubicBezTo>
                  <a:close/>
                  <a:moveTo>
                    <a:pt x="10682" y="1"/>
                  </a:moveTo>
                  <a:cubicBezTo>
                    <a:pt x="10375" y="1"/>
                    <a:pt x="10065" y="43"/>
                    <a:pt x="9760" y="130"/>
                  </a:cubicBezTo>
                  <a:cubicBezTo>
                    <a:pt x="8911" y="374"/>
                    <a:pt x="8204" y="937"/>
                    <a:pt x="7773" y="1714"/>
                  </a:cubicBezTo>
                  <a:cubicBezTo>
                    <a:pt x="7532" y="2148"/>
                    <a:pt x="7394" y="2618"/>
                    <a:pt x="7363" y="3101"/>
                  </a:cubicBezTo>
                  <a:cubicBezTo>
                    <a:pt x="7334" y="3083"/>
                    <a:pt x="7305" y="3067"/>
                    <a:pt x="7274" y="3051"/>
                  </a:cubicBezTo>
                  <a:cubicBezTo>
                    <a:pt x="6648" y="2703"/>
                    <a:pt x="5958" y="2525"/>
                    <a:pt x="5261" y="2525"/>
                  </a:cubicBezTo>
                  <a:cubicBezTo>
                    <a:pt x="4876" y="2525"/>
                    <a:pt x="4489" y="2579"/>
                    <a:pt x="4109" y="2689"/>
                  </a:cubicBezTo>
                  <a:cubicBezTo>
                    <a:pt x="1903" y="3321"/>
                    <a:pt x="622" y="5631"/>
                    <a:pt x="1254" y="7838"/>
                  </a:cubicBezTo>
                  <a:cubicBezTo>
                    <a:pt x="1560" y="8900"/>
                    <a:pt x="2257" y="9782"/>
                    <a:pt x="3223" y="10322"/>
                  </a:cubicBezTo>
                  <a:cubicBezTo>
                    <a:pt x="3256" y="10339"/>
                    <a:pt x="3282" y="10355"/>
                    <a:pt x="3311" y="10371"/>
                  </a:cubicBezTo>
                  <a:cubicBezTo>
                    <a:pt x="2935" y="10650"/>
                    <a:pt x="2620" y="11008"/>
                    <a:pt x="2386" y="11430"/>
                  </a:cubicBezTo>
                  <a:cubicBezTo>
                    <a:pt x="1957" y="12207"/>
                    <a:pt x="1855" y="13102"/>
                    <a:pt x="2100" y="13954"/>
                  </a:cubicBezTo>
                  <a:cubicBezTo>
                    <a:pt x="2342" y="14801"/>
                    <a:pt x="2900" y="15506"/>
                    <a:pt x="3668" y="15936"/>
                  </a:cubicBezTo>
                  <a:cubicBezTo>
                    <a:pt x="3674" y="15939"/>
                    <a:pt x="3679" y="15940"/>
                    <a:pt x="3682" y="15944"/>
                  </a:cubicBezTo>
                  <a:cubicBezTo>
                    <a:pt x="3911" y="16072"/>
                    <a:pt x="4155" y="16161"/>
                    <a:pt x="4400" y="16231"/>
                  </a:cubicBezTo>
                  <a:cubicBezTo>
                    <a:pt x="4116" y="16468"/>
                    <a:pt x="3866" y="16754"/>
                    <a:pt x="3675" y="17098"/>
                  </a:cubicBezTo>
                  <a:cubicBezTo>
                    <a:pt x="3411" y="17574"/>
                    <a:pt x="3294" y="18101"/>
                    <a:pt x="3302" y="18633"/>
                  </a:cubicBezTo>
                  <a:lnTo>
                    <a:pt x="978" y="20608"/>
                  </a:lnTo>
                  <a:cubicBezTo>
                    <a:pt x="334" y="21154"/>
                    <a:pt x="0" y="21980"/>
                    <a:pt x="85" y="22820"/>
                  </a:cubicBezTo>
                  <a:cubicBezTo>
                    <a:pt x="168" y="23655"/>
                    <a:pt x="652" y="24396"/>
                    <a:pt x="1383" y="24805"/>
                  </a:cubicBezTo>
                  <a:cubicBezTo>
                    <a:pt x="1388" y="24808"/>
                    <a:pt x="1390" y="24809"/>
                    <a:pt x="1395" y="24812"/>
                  </a:cubicBezTo>
                  <a:lnTo>
                    <a:pt x="3724" y="26102"/>
                  </a:lnTo>
                  <a:cubicBezTo>
                    <a:pt x="4111" y="26316"/>
                    <a:pt x="4541" y="26424"/>
                    <a:pt x="4970" y="26424"/>
                  </a:cubicBezTo>
                  <a:cubicBezTo>
                    <a:pt x="5360" y="26424"/>
                    <a:pt x="5750" y="26335"/>
                    <a:pt x="6109" y="26158"/>
                  </a:cubicBezTo>
                  <a:cubicBezTo>
                    <a:pt x="6864" y="25784"/>
                    <a:pt x="7387" y="25063"/>
                    <a:pt x="7509" y="24229"/>
                  </a:cubicBezTo>
                  <a:lnTo>
                    <a:pt x="7952" y="21207"/>
                  </a:lnTo>
                  <a:cubicBezTo>
                    <a:pt x="8396" y="20939"/>
                    <a:pt x="8786" y="20567"/>
                    <a:pt x="9055" y="20081"/>
                  </a:cubicBezTo>
                  <a:cubicBezTo>
                    <a:pt x="9247" y="19734"/>
                    <a:pt x="9365" y="19361"/>
                    <a:pt x="9414" y="18977"/>
                  </a:cubicBezTo>
                  <a:cubicBezTo>
                    <a:pt x="9634" y="19201"/>
                    <a:pt x="9889" y="19394"/>
                    <a:pt x="10179" y="19548"/>
                  </a:cubicBezTo>
                  <a:cubicBezTo>
                    <a:pt x="10678" y="19824"/>
                    <a:pt x="11227" y="19965"/>
                    <a:pt x="11782" y="19965"/>
                  </a:cubicBezTo>
                  <a:cubicBezTo>
                    <a:pt x="12090" y="19965"/>
                    <a:pt x="12400" y="19922"/>
                    <a:pt x="12704" y="19834"/>
                  </a:cubicBezTo>
                  <a:cubicBezTo>
                    <a:pt x="13557" y="19588"/>
                    <a:pt x="14264" y="19026"/>
                    <a:pt x="14694" y="18251"/>
                  </a:cubicBezTo>
                  <a:cubicBezTo>
                    <a:pt x="14926" y="17829"/>
                    <a:pt x="15063" y="17372"/>
                    <a:pt x="15099" y="16906"/>
                  </a:cubicBezTo>
                  <a:cubicBezTo>
                    <a:pt x="15706" y="17226"/>
                    <a:pt x="16368" y="17388"/>
                    <a:pt x="17037" y="17388"/>
                  </a:cubicBezTo>
                  <a:cubicBezTo>
                    <a:pt x="17421" y="17388"/>
                    <a:pt x="17808" y="17334"/>
                    <a:pt x="18188" y="17226"/>
                  </a:cubicBezTo>
                  <a:cubicBezTo>
                    <a:pt x="19254" y="16921"/>
                    <a:pt x="20140" y="16215"/>
                    <a:pt x="20679" y="15242"/>
                  </a:cubicBezTo>
                  <a:cubicBezTo>
                    <a:pt x="21218" y="14269"/>
                    <a:pt x="21347" y="13147"/>
                    <a:pt x="21041" y="12079"/>
                  </a:cubicBezTo>
                  <a:cubicBezTo>
                    <a:pt x="20742" y="11034"/>
                    <a:pt x="20061" y="10163"/>
                    <a:pt x="19118" y="9621"/>
                  </a:cubicBezTo>
                  <a:cubicBezTo>
                    <a:pt x="19509" y="9337"/>
                    <a:pt x="19835" y="8972"/>
                    <a:pt x="20077" y="8536"/>
                  </a:cubicBezTo>
                  <a:cubicBezTo>
                    <a:pt x="20507" y="7761"/>
                    <a:pt x="20609" y="6864"/>
                    <a:pt x="20364" y="6011"/>
                  </a:cubicBezTo>
                  <a:cubicBezTo>
                    <a:pt x="20120" y="5164"/>
                    <a:pt x="19562" y="4461"/>
                    <a:pt x="18796" y="4029"/>
                  </a:cubicBezTo>
                  <a:cubicBezTo>
                    <a:pt x="18790" y="4026"/>
                    <a:pt x="18787" y="4023"/>
                    <a:pt x="18781" y="4020"/>
                  </a:cubicBezTo>
                  <a:cubicBezTo>
                    <a:pt x="18282" y="3743"/>
                    <a:pt x="17733" y="3603"/>
                    <a:pt x="17178" y="3603"/>
                  </a:cubicBezTo>
                  <a:cubicBezTo>
                    <a:pt x="16870" y="3603"/>
                    <a:pt x="16561" y="3646"/>
                    <a:pt x="16257" y="3733"/>
                  </a:cubicBezTo>
                  <a:lnTo>
                    <a:pt x="14401" y="4265"/>
                  </a:lnTo>
                  <a:lnTo>
                    <a:pt x="13870" y="2409"/>
                  </a:lnTo>
                  <a:cubicBezTo>
                    <a:pt x="13627" y="1562"/>
                    <a:pt x="13070" y="858"/>
                    <a:pt x="12302" y="428"/>
                  </a:cubicBezTo>
                  <a:cubicBezTo>
                    <a:pt x="12296" y="424"/>
                    <a:pt x="12293" y="423"/>
                    <a:pt x="12287" y="418"/>
                  </a:cubicBezTo>
                  <a:cubicBezTo>
                    <a:pt x="11788" y="141"/>
                    <a:pt x="11238" y="1"/>
                    <a:pt x="10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4" name="Google Shape;4849;p41">
              <a:extLst>
                <a:ext uri="{FF2B5EF4-FFF2-40B4-BE49-F238E27FC236}">
                  <a16:creationId xmlns:a16="http://schemas.microsoft.com/office/drawing/2014/main" id="{3A255D86-A689-40D2-B76A-7447FD5C3392}"/>
                </a:ext>
              </a:extLst>
            </p:cNvPr>
            <p:cNvSpPr/>
            <p:nvPr/>
          </p:nvSpPr>
          <p:spPr>
            <a:xfrm>
              <a:off x="992775" y="3715425"/>
              <a:ext cx="441675" cy="422950"/>
            </a:xfrm>
            <a:custGeom>
              <a:avLst/>
              <a:gdLst/>
              <a:ahLst/>
              <a:cxnLst/>
              <a:rect l="l" t="t" r="r" b="b"/>
              <a:pathLst>
                <a:path w="17667" h="16918" extrusionOk="0">
                  <a:moveTo>
                    <a:pt x="8361" y="994"/>
                  </a:moveTo>
                  <a:cubicBezTo>
                    <a:pt x="8713" y="994"/>
                    <a:pt x="9036" y="1226"/>
                    <a:pt x="9139" y="1582"/>
                  </a:cubicBezTo>
                  <a:lnTo>
                    <a:pt x="10032" y="4698"/>
                  </a:lnTo>
                  <a:lnTo>
                    <a:pt x="8473" y="5147"/>
                  </a:lnTo>
                  <a:lnTo>
                    <a:pt x="7578" y="2031"/>
                  </a:lnTo>
                  <a:cubicBezTo>
                    <a:pt x="7457" y="1599"/>
                    <a:pt x="7706" y="1149"/>
                    <a:pt x="8136" y="1026"/>
                  </a:cubicBezTo>
                  <a:cubicBezTo>
                    <a:pt x="8211" y="1004"/>
                    <a:pt x="8286" y="994"/>
                    <a:pt x="8361" y="994"/>
                  </a:cubicBezTo>
                  <a:close/>
                  <a:moveTo>
                    <a:pt x="2938" y="3518"/>
                  </a:moveTo>
                  <a:cubicBezTo>
                    <a:pt x="3222" y="3518"/>
                    <a:pt x="3498" y="3592"/>
                    <a:pt x="3740" y="3725"/>
                  </a:cubicBezTo>
                  <a:cubicBezTo>
                    <a:pt x="4111" y="3931"/>
                    <a:pt x="4404" y="4277"/>
                    <a:pt x="4528" y="4714"/>
                  </a:cubicBezTo>
                  <a:lnTo>
                    <a:pt x="4980" y="6287"/>
                  </a:lnTo>
                  <a:lnTo>
                    <a:pt x="4970" y="6309"/>
                  </a:lnTo>
                  <a:lnTo>
                    <a:pt x="3395" y="6762"/>
                  </a:lnTo>
                  <a:cubicBezTo>
                    <a:pt x="3243" y="6805"/>
                    <a:pt x="3089" y="6827"/>
                    <a:pt x="2936" y="6827"/>
                  </a:cubicBezTo>
                  <a:cubicBezTo>
                    <a:pt x="2660" y="6827"/>
                    <a:pt x="2387" y="6757"/>
                    <a:pt x="2138" y="6619"/>
                  </a:cubicBezTo>
                  <a:cubicBezTo>
                    <a:pt x="1751" y="6404"/>
                    <a:pt x="1471" y="6052"/>
                    <a:pt x="1349" y="5628"/>
                  </a:cubicBezTo>
                  <a:cubicBezTo>
                    <a:pt x="1099" y="4752"/>
                    <a:pt x="1607" y="3835"/>
                    <a:pt x="2483" y="3582"/>
                  </a:cubicBezTo>
                  <a:cubicBezTo>
                    <a:pt x="2635" y="3538"/>
                    <a:pt x="2787" y="3518"/>
                    <a:pt x="2938" y="3518"/>
                  </a:cubicBezTo>
                  <a:close/>
                  <a:moveTo>
                    <a:pt x="14859" y="4595"/>
                  </a:moveTo>
                  <a:cubicBezTo>
                    <a:pt x="14995" y="4595"/>
                    <a:pt x="15129" y="4629"/>
                    <a:pt x="15249" y="4697"/>
                  </a:cubicBezTo>
                  <a:cubicBezTo>
                    <a:pt x="15440" y="4803"/>
                    <a:pt x="15576" y="4975"/>
                    <a:pt x="15636" y="5182"/>
                  </a:cubicBezTo>
                  <a:cubicBezTo>
                    <a:pt x="15761" y="5612"/>
                    <a:pt x="15510" y="6061"/>
                    <a:pt x="15080" y="6186"/>
                  </a:cubicBezTo>
                  <a:lnTo>
                    <a:pt x="11879" y="7103"/>
                  </a:lnTo>
                  <a:lnTo>
                    <a:pt x="11432" y="5542"/>
                  </a:lnTo>
                  <a:lnTo>
                    <a:pt x="14633" y="4626"/>
                  </a:lnTo>
                  <a:cubicBezTo>
                    <a:pt x="14707" y="4605"/>
                    <a:pt x="14783" y="4595"/>
                    <a:pt x="14859" y="4595"/>
                  </a:cubicBezTo>
                  <a:close/>
                  <a:moveTo>
                    <a:pt x="10425" y="5614"/>
                  </a:moveTo>
                  <a:lnTo>
                    <a:pt x="10921" y="7342"/>
                  </a:lnTo>
                  <a:lnTo>
                    <a:pt x="9192" y="7838"/>
                  </a:lnTo>
                  <a:lnTo>
                    <a:pt x="8696" y="6110"/>
                  </a:lnTo>
                  <a:lnTo>
                    <a:pt x="10425" y="5614"/>
                  </a:lnTo>
                  <a:close/>
                  <a:moveTo>
                    <a:pt x="7746" y="6382"/>
                  </a:moveTo>
                  <a:lnTo>
                    <a:pt x="8243" y="8111"/>
                  </a:lnTo>
                  <a:lnTo>
                    <a:pt x="6513" y="8608"/>
                  </a:lnTo>
                  <a:lnTo>
                    <a:pt x="6023" y="6895"/>
                  </a:lnTo>
                  <a:cubicBezTo>
                    <a:pt x="6025" y="6891"/>
                    <a:pt x="6029" y="6888"/>
                    <a:pt x="6030" y="6884"/>
                  </a:cubicBezTo>
                  <a:cubicBezTo>
                    <a:pt x="6030" y="6881"/>
                    <a:pt x="6032" y="6877"/>
                    <a:pt x="6033" y="6874"/>
                  </a:cubicBezTo>
                  <a:lnTo>
                    <a:pt x="7746" y="6382"/>
                  </a:lnTo>
                  <a:close/>
                  <a:moveTo>
                    <a:pt x="11193" y="8293"/>
                  </a:moveTo>
                  <a:lnTo>
                    <a:pt x="11666" y="9944"/>
                  </a:lnTo>
                  <a:cubicBezTo>
                    <a:pt x="11644" y="9974"/>
                    <a:pt x="11627" y="10008"/>
                    <a:pt x="11613" y="10044"/>
                  </a:cubicBezTo>
                  <a:lnTo>
                    <a:pt x="9960" y="10517"/>
                  </a:lnTo>
                  <a:lnTo>
                    <a:pt x="9464" y="8788"/>
                  </a:lnTo>
                  <a:lnTo>
                    <a:pt x="11193" y="8293"/>
                  </a:lnTo>
                  <a:close/>
                  <a:moveTo>
                    <a:pt x="8516" y="9061"/>
                  </a:moveTo>
                  <a:lnTo>
                    <a:pt x="9012" y="10789"/>
                  </a:lnTo>
                  <a:lnTo>
                    <a:pt x="7283" y="11285"/>
                  </a:lnTo>
                  <a:lnTo>
                    <a:pt x="6786" y="9557"/>
                  </a:lnTo>
                  <a:lnTo>
                    <a:pt x="8516" y="9061"/>
                  </a:lnTo>
                  <a:close/>
                  <a:moveTo>
                    <a:pt x="5844" y="9855"/>
                  </a:moveTo>
                  <a:lnTo>
                    <a:pt x="6291" y="11414"/>
                  </a:lnTo>
                  <a:lnTo>
                    <a:pt x="3200" y="12301"/>
                  </a:lnTo>
                  <a:cubicBezTo>
                    <a:pt x="3125" y="12323"/>
                    <a:pt x="3050" y="12333"/>
                    <a:pt x="2976" y="12333"/>
                  </a:cubicBezTo>
                  <a:cubicBezTo>
                    <a:pt x="2623" y="12333"/>
                    <a:pt x="2298" y="12101"/>
                    <a:pt x="2197" y="11744"/>
                  </a:cubicBezTo>
                  <a:cubicBezTo>
                    <a:pt x="2073" y="11314"/>
                    <a:pt x="2324" y="10864"/>
                    <a:pt x="2754" y="10741"/>
                  </a:cubicBezTo>
                  <a:lnTo>
                    <a:pt x="5844" y="9855"/>
                  </a:lnTo>
                  <a:close/>
                  <a:moveTo>
                    <a:pt x="14722" y="10050"/>
                  </a:moveTo>
                  <a:cubicBezTo>
                    <a:pt x="15442" y="10050"/>
                    <a:pt x="16106" y="10523"/>
                    <a:pt x="16314" y="11248"/>
                  </a:cubicBezTo>
                  <a:cubicBezTo>
                    <a:pt x="16565" y="12124"/>
                    <a:pt x="16057" y="13041"/>
                    <a:pt x="15179" y="13292"/>
                  </a:cubicBezTo>
                  <a:cubicBezTo>
                    <a:pt x="15027" y="13335"/>
                    <a:pt x="14873" y="13357"/>
                    <a:pt x="14720" y="13357"/>
                  </a:cubicBezTo>
                  <a:cubicBezTo>
                    <a:pt x="14444" y="13357"/>
                    <a:pt x="14171" y="13287"/>
                    <a:pt x="13922" y="13148"/>
                  </a:cubicBezTo>
                  <a:cubicBezTo>
                    <a:pt x="13535" y="12936"/>
                    <a:pt x="13255" y="12582"/>
                    <a:pt x="13134" y="12158"/>
                  </a:cubicBezTo>
                  <a:lnTo>
                    <a:pt x="12701" y="10646"/>
                  </a:lnTo>
                  <a:cubicBezTo>
                    <a:pt x="12711" y="10630"/>
                    <a:pt x="12724" y="10616"/>
                    <a:pt x="12732" y="10600"/>
                  </a:cubicBezTo>
                  <a:cubicBezTo>
                    <a:pt x="12741" y="10583"/>
                    <a:pt x="12748" y="10566"/>
                    <a:pt x="12755" y="10547"/>
                  </a:cubicBezTo>
                  <a:lnTo>
                    <a:pt x="14267" y="10114"/>
                  </a:lnTo>
                  <a:cubicBezTo>
                    <a:pt x="14419" y="10071"/>
                    <a:pt x="14572" y="10050"/>
                    <a:pt x="14722" y="10050"/>
                  </a:cubicBezTo>
                  <a:close/>
                  <a:moveTo>
                    <a:pt x="9343" y="11722"/>
                  </a:moveTo>
                  <a:lnTo>
                    <a:pt x="10253" y="14897"/>
                  </a:lnTo>
                  <a:cubicBezTo>
                    <a:pt x="10376" y="15327"/>
                    <a:pt x="10127" y="15777"/>
                    <a:pt x="9695" y="15900"/>
                  </a:cubicBezTo>
                  <a:cubicBezTo>
                    <a:pt x="9621" y="15922"/>
                    <a:pt x="9545" y="15932"/>
                    <a:pt x="9470" y="15932"/>
                  </a:cubicBezTo>
                  <a:cubicBezTo>
                    <a:pt x="9334" y="15932"/>
                    <a:pt x="9200" y="15898"/>
                    <a:pt x="9079" y="15831"/>
                  </a:cubicBezTo>
                  <a:cubicBezTo>
                    <a:pt x="8890" y="15725"/>
                    <a:pt x="8754" y="15553"/>
                    <a:pt x="8692" y="15345"/>
                  </a:cubicBezTo>
                  <a:lnTo>
                    <a:pt x="7782" y="12171"/>
                  </a:lnTo>
                  <a:lnTo>
                    <a:pt x="9343" y="11722"/>
                  </a:lnTo>
                  <a:close/>
                  <a:moveTo>
                    <a:pt x="8363" y="0"/>
                  </a:moveTo>
                  <a:cubicBezTo>
                    <a:pt x="8197" y="0"/>
                    <a:pt x="8030" y="23"/>
                    <a:pt x="7866" y="70"/>
                  </a:cubicBezTo>
                  <a:cubicBezTo>
                    <a:pt x="7403" y="203"/>
                    <a:pt x="7021" y="507"/>
                    <a:pt x="6787" y="929"/>
                  </a:cubicBezTo>
                  <a:cubicBezTo>
                    <a:pt x="6555" y="1350"/>
                    <a:pt x="6499" y="1836"/>
                    <a:pt x="6632" y="2297"/>
                  </a:cubicBezTo>
                  <a:lnTo>
                    <a:pt x="7525" y="5413"/>
                  </a:lnTo>
                  <a:lnTo>
                    <a:pt x="5896" y="5880"/>
                  </a:lnTo>
                  <a:lnTo>
                    <a:pt x="5482" y="4439"/>
                  </a:lnTo>
                  <a:cubicBezTo>
                    <a:pt x="5150" y="3280"/>
                    <a:pt x="4089" y="2524"/>
                    <a:pt x="2941" y="2524"/>
                  </a:cubicBezTo>
                  <a:cubicBezTo>
                    <a:pt x="2700" y="2524"/>
                    <a:pt x="2456" y="2557"/>
                    <a:pt x="2214" y="2627"/>
                  </a:cubicBezTo>
                  <a:cubicBezTo>
                    <a:pt x="813" y="3028"/>
                    <a:pt x="1" y="4496"/>
                    <a:pt x="402" y="5895"/>
                  </a:cubicBezTo>
                  <a:cubicBezTo>
                    <a:pt x="598" y="6574"/>
                    <a:pt x="1044" y="7134"/>
                    <a:pt x="1662" y="7477"/>
                  </a:cubicBezTo>
                  <a:cubicBezTo>
                    <a:pt x="2060" y="7698"/>
                    <a:pt x="2497" y="7809"/>
                    <a:pt x="2940" y="7809"/>
                  </a:cubicBezTo>
                  <a:cubicBezTo>
                    <a:pt x="3185" y="7809"/>
                    <a:pt x="3431" y="7775"/>
                    <a:pt x="3673" y="7706"/>
                  </a:cubicBezTo>
                  <a:lnTo>
                    <a:pt x="5115" y="7292"/>
                  </a:lnTo>
                  <a:lnTo>
                    <a:pt x="5575" y="8897"/>
                  </a:lnTo>
                  <a:lnTo>
                    <a:pt x="2485" y="9785"/>
                  </a:lnTo>
                  <a:cubicBezTo>
                    <a:pt x="2022" y="9916"/>
                    <a:pt x="1639" y="10222"/>
                    <a:pt x="1405" y="10643"/>
                  </a:cubicBezTo>
                  <a:cubicBezTo>
                    <a:pt x="1173" y="11063"/>
                    <a:pt x="1117" y="11549"/>
                    <a:pt x="1251" y="12010"/>
                  </a:cubicBezTo>
                  <a:cubicBezTo>
                    <a:pt x="1382" y="12473"/>
                    <a:pt x="1688" y="12856"/>
                    <a:pt x="2108" y="13090"/>
                  </a:cubicBezTo>
                  <a:cubicBezTo>
                    <a:pt x="2379" y="13239"/>
                    <a:pt x="2678" y="13316"/>
                    <a:pt x="2980" y="13316"/>
                  </a:cubicBezTo>
                  <a:cubicBezTo>
                    <a:pt x="3146" y="13316"/>
                    <a:pt x="3313" y="13293"/>
                    <a:pt x="3476" y="13246"/>
                  </a:cubicBezTo>
                  <a:lnTo>
                    <a:pt x="6704" y="12318"/>
                  </a:lnTo>
                  <a:cubicBezTo>
                    <a:pt x="6705" y="12321"/>
                    <a:pt x="6707" y="12321"/>
                    <a:pt x="6710" y="12323"/>
                  </a:cubicBezTo>
                  <a:cubicBezTo>
                    <a:pt x="6743" y="12340"/>
                    <a:pt x="6779" y="12354"/>
                    <a:pt x="6817" y="12366"/>
                  </a:cubicBezTo>
                  <a:lnTo>
                    <a:pt x="7749" y="15612"/>
                  </a:lnTo>
                  <a:cubicBezTo>
                    <a:pt x="7881" y="16074"/>
                    <a:pt x="8186" y="16458"/>
                    <a:pt x="8606" y="16690"/>
                  </a:cubicBezTo>
                  <a:cubicBezTo>
                    <a:pt x="8877" y="16840"/>
                    <a:pt x="9175" y="16917"/>
                    <a:pt x="9476" y="16917"/>
                  </a:cubicBezTo>
                  <a:cubicBezTo>
                    <a:pt x="9643" y="16917"/>
                    <a:pt x="9810" y="16894"/>
                    <a:pt x="9975" y="16846"/>
                  </a:cubicBezTo>
                  <a:cubicBezTo>
                    <a:pt x="10438" y="16714"/>
                    <a:pt x="10820" y="16409"/>
                    <a:pt x="11054" y="15988"/>
                  </a:cubicBezTo>
                  <a:cubicBezTo>
                    <a:pt x="11286" y="15568"/>
                    <a:pt x="11342" y="15082"/>
                    <a:pt x="11210" y="14619"/>
                  </a:cubicBezTo>
                  <a:lnTo>
                    <a:pt x="10299" y="11444"/>
                  </a:lnTo>
                  <a:lnTo>
                    <a:pt x="11788" y="11019"/>
                  </a:lnTo>
                  <a:lnTo>
                    <a:pt x="12190" y="12426"/>
                  </a:lnTo>
                  <a:cubicBezTo>
                    <a:pt x="12387" y="13105"/>
                    <a:pt x="12833" y="13669"/>
                    <a:pt x="13450" y="14008"/>
                  </a:cubicBezTo>
                  <a:cubicBezTo>
                    <a:pt x="13848" y="14229"/>
                    <a:pt x="14286" y="14341"/>
                    <a:pt x="14728" y="14341"/>
                  </a:cubicBezTo>
                  <a:cubicBezTo>
                    <a:pt x="14973" y="14341"/>
                    <a:pt x="15219" y="14306"/>
                    <a:pt x="15461" y="14238"/>
                  </a:cubicBezTo>
                  <a:cubicBezTo>
                    <a:pt x="16853" y="13841"/>
                    <a:pt x="17667" y="12374"/>
                    <a:pt x="17266" y="10974"/>
                  </a:cubicBezTo>
                  <a:cubicBezTo>
                    <a:pt x="16934" y="9815"/>
                    <a:pt x="15874" y="9060"/>
                    <a:pt x="14725" y="9060"/>
                  </a:cubicBezTo>
                  <a:cubicBezTo>
                    <a:pt x="14484" y="9060"/>
                    <a:pt x="14239" y="9093"/>
                    <a:pt x="13996" y="9163"/>
                  </a:cubicBezTo>
                  <a:lnTo>
                    <a:pt x="12589" y="9565"/>
                  </a:lnTo>
                  <a:lnTo>
                    <a:pt x="12156" y="8052"/>
                  </a:lnTo>
                  <a:lnTo>
                    <a:pt x="15355" y="7134"/>
                  </a:lnTo>
                  <a:cubicBezTo>
                    <a:pt x="15818" y="7003"/>
                    <a:pt x="16201" y="6697"/>
                    <a:pt x="16433" y="6276"/>
                  </a:cubicBezTo>
                  <a:cubicBezTo>
                    <a:pt x="16666" y="5856"/>
                    <a:pt x="16722" y="5370"/>
                    <a:pt x="16589" y="4907"/>
                  </a:cubicBezTo>
                  <a:cubicBezTo>
                    <a:pt x="16457" y="4446"/>
                    <a:pt x="16152" y="4062"/>
                    <a:pt x="15731" y="3829"/>
                  </a:cubicBezTo>
                  <a:cubicBezTo>
                    <a:pt x="15460" y="3679"/>
                    <a:pt x="15163" y="3603"/>
                    <a:pt x="14861" y="3603"/>
                  </a:cubicBezTo>
                  <a:cubicBezTo>
                    <a:pt x="14695" y="3603"/>
                    <a:pt x="14527" y="3626"/>
                    <a:pt x="14362" y="3673"/>
                  </a:cubicBezTo>
                  <a:lnTo>
                    <a:pt x="11077" y="4616"/>
                  </a:lnTo>
                  <a:cubicBezTo>
                    <a:pt x="11063" y="4605"/>
                    <a:pt x="11048" y="4596"/>
                    <a:pt x="11034" y="4585"/>
                  </a:cubicBezTo>
                  <a:lnTo>
                    <a:pt x="10094" y="1306"/>
                  </a:lnTo>
                  <a:cubicBezTo>
                    <a:pt x="9960" y="843"/>
                    <a:pt x="9657" y="460"/>
                    <a:pt x="9235" y="226"/>
                  </a:cubicBezTo>
                  <a:cubicBezTo>
                    <a:pt x="8963" y="77"/>
                    <a:pt x="8665" y="0"/>
                    <a:pt x="8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5" name="Google Shape;4850;p41">
              <a:extLst>
                <a:ext uri="{FF2B5EF4-FFF2-40B4-BE49-F238E27FC236}">
                  <a16:creationId xmlns:a16="http://schemas.microsoft.com/office/drawing/2014/main" id="{DB7BE5FF-BE38-4EA3-954C-148922D3CA0F}"/>
                </a:ext>
              </a:extLst>
            </p:cNvPr>
            <p:cNvSpPr/>
            <p:nvPr/>
          </p:nvSpPr>
          <p:spPr>
            <a:xfrm>
              <a:off x="622725" y="3387175"/>
              <a:ext cx="1071750" cy="1216475"/>
            </a:xfrm>
            <a:custGeom>
              <a:avLst/>
              <a:gdLst/>
              <a:ahLst/>
              <a:cxnLst/>
              <a:rect l="l" t="t" r="r" b="b"/>
              <a:pathLst>
                <a:path w="42870" h="48659" extrusionOk="0">
                  <a:moveTo>
                    <a:pt x="22528" y="793"/>
                  </a:moveTo>
                  <a:lnTo>
                    <a:pt x="40770" y="10903"/>
                  </a:lnTo>
                  <a:cubicBezTo>
                    <a:pt x="40055" y="12524"/>
                    <a:pt x="40607" y="14440"/>
                    <a:pt x="42069" y="15433"/>
                  </a:cubicBezTo>
                  <a:lnTo>
                    <a:pt x="24825" y="46544"/>
                  </a:lnTo>
                  <a:cubicBezTo>
                    <a:pt x="24351" y="46336"/>
                    <a:pt x="23851" y="46235"/>
                    <a:pt x="23356" y="46235"/>
                  </a:cubicBezTo>
                  <a:cubicBezTo>
                    <a:pt x="22161" y="46235"/>
                    <a:pt x="20994" y="46821"/>
                    <a:pt x="20276" y="47880"/>
                  </a:cubicBezTo>
                  <a:lnTo>
                    <a:pt x="2037" y="37771"/>
                  </a:lnTo>
                  <a:cubicBezTo>
                    <a:pt x="2633" y="36460"/>
                    <a:pt x="2407" y="34968"/>
                    <a:pt x="1522" y="33906"/>
                  </a:cubicBezTo>
                  <a:cubicBezTo>
                    <a:pt x="1326" y="33667"/>
                    <a:pt x="1095" y="33450"/>
                    <a:pt x="833" y="33264"/>
                  </a:cubicBezTo>
                  <a:lnTo>
                    <a:pt x="18091" y="2127"/>
                  </a:lnTo>
                  <a:cubicBezTo>
                    <a:pt x="18549" y="2316"/>
                    <a:pt x="19026" y="2406"/>
                    <a:pt x="19496" y="2406"/>
                  </a:cubicBezTo>
                  <a:cubicBezTo>
                    <a:pt x="20683" y="2406"/>
                    <a:pt x="21828" y="1828"/>
                    <a:pt x="22528" y="793"/>
                  </a:cubicBezTo>
                  <a:close/>
                  <a:moveTo>
                    <a:pt x="22410" y="1"/>
                  </a:moveTo>
                  <a:cubicBezTo>
                    <a:pt x="22291" y="1"/>
                    <a:pt x="22176" y="63"/>
                    <a:pt x="22115" y="175"/>
                  </a:cubicBezTo>
                  <a:cubicBezTo>
                    <a:pt x="21564" y="1168"/>
                    <a:pt x="20549" y="1728"/>
                    <a:pt x="19493" y="1728"/>
                  </a:cubicBezTo>
                  <a:cubicBezTo>
                    <a:pt x="19025" y="1728"/>
                    <a:pt x="18549" y="1618"/>
                    <a:pt x="18102" y="1387"/>
                  </a:cubicBezTo>
                  <a:cubicBezTo>
                    <a:pt x="18052" y="1362"/>
                    <a:pt x="17999" y="1349"/>
                    <a:pt x="17947" y="1349"/>
                  </a:cubicBezTo>
                  <a:cubicBezTo>
                    <a:pt x="17827" y="1349"/>
                    <a:pt x="17711" y="1413"/>
                    <a:pt x="17651" y="1524"/>
                  </a:cubicBezTo>
                  <a:lnTo>
                    <a:pt x="89" y="33208"/>
                  </a:lnTo>
                  <a:cubicBezTo>
                    <a:pt x="0" y="33369"/>
                    <a:pt x="56" y="33569"/>
                    <a:pt x="214" y="33664"/>
                  </a:cubicBezTo>
                  <a:cubicBezTo>
                    <a:pt x="1620" y="34498"/>
                    <a:pt x="2106" y="36275"/>
                    <a:pt x="1293" y="37737"/>
                  </a:cubicBezTo>
                  <a:cubicBezTo>
                    <a:pt x="1247" y="37816"/>
                    <a:pt x="1234" y="37909"/>
                    <a:pt x="1260" y="37998"/>
                  </a:cubicBezTo>
                  <a:cubicBezTo>
                    <a:pt x="1272" y="38044"/>
                    <a:pt x="1296" y="38087"/>
                    <a:pt x="1326" y="38123"/>
                  </a:cubicBezTo>
                  <a:cubicBezTo>
                    <a:pt x="1353" y="38156"/>
                    <a:pt x="1385" y="38181"/>
                    <a:pt x="1422" y="38201"/>
                  </a:cubicBezTo>
                  <a:lnTo>
                    <a:pt x="20233" y="48622"/>
                  </a:lnTo>
                  <a:cubicBezTo>
                    <a:pt x="20277" y="48647"/>
                    <a:pt x="20326" y="48658"/>
                    <a:pt x="20374" y="48658"/>
                  </a:cubicBezTo>
                  <a:cubicBezTo>
                    <a:pt x="20507" y="48658"/>
                    <a:pt x="20645" y="48576"/>
                    <a:pt x="20711" y="48456"/>
                  </a:cubicBezTo>
                  <a:cubicBezTo>
                    <a:pt x="21259" y="47465"/>
                    <a:pt x="22289" y="46906"/>
                    <a:pt x="23348" y="46906"/>
                  </a:cubicBezTo>
                  <a:cubicBezTo>
                    <a:pt x="23842" y="46906"/>
                    <a:pt x="24341" y="47027"/>
                    <a:pt x="24803" y="47282"/>
                  </a:cubicBezTo>
                  <a:cubicBezTo>
                    <a:pt x="24855" y="47312"/>
                    <a:pt x="24911" y="47326"/>
                    <a:pt x="24967" y="47326"/>
                  </a:cubicBezTo>
                  <a:cubicBezTo>
                    <a:pt x="25085" y="47326"/>
                    <a:pt x="25200" y="47263"/>
                    <a:pt x="25261" y="47152"/>
                  </a:cubicBezTo>
                  <a:lnTo>
                    <a:pt x="42817" y="15476"/>
                  </a:lnTo>
                  <a:cubicBezTo>
                    <a:pt x="42860" y="15399"/>
                    <a:pt x="42870" y="15305"/>
                    <a:pt x="42846" y="15220"/>
                  </a:cubicBezTo>
                  <a:cubicBezTo>
                    <a:pt x="42820" y="15134"/>
                    <a:pt x="42762" y="15060"/>
                    <a:pt x="42684" y="15017"/>
                  </a:cubicBezTo>
                  <a:cubicBezTo>
                    <a:pt x="41235" y="14215"/>
                    <a:pt x="40706" y="12376"/>
                    <a:pt x="41510" y="10926"/>
                  </a:cubicBezTo>
                  <a:cubicBezTo>
                    <a:pt x="41601" y="10762"/>
                    <a:pt x="41541" y="10554"/>
                    <a:pt x="41379" y="10467"/>
                  </a:cubicBezTo>
                  <a:lnTo>
                    <a:pt x="22574" y="43"/>
                  </a:lnTo>
                  <a:cubicBezTo>
                    <a:pt x="22522" y="14"/>
                    <a:pt x="22466" y="1"/>
                    <a:pt x="2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6" name="Google Shape;4851;p41">
              <a:extLst>
                <a:ext uri="{FF2B5EF4-FFF2-40B4-BE49-F238E27FC236}">
                  <a16:creationId xmlns:a16="http://schemas.microsoft.com/office/drawing/2014/main" id="{7C67C5A3-2214-41D0-B11D-C7AC74FC08AC}"/>
                </a:ext>
              </a:extLst>
            </p:cNvPr>
            <p:cNvSpPr/>
            <p:nvPr/>
          </p:nvSpPr>
          <p:spPr>
            <a:xfrm>
              <a:off x="1049550" y="4103250"/>
              <a:ext cx="88850" cy="77775"/>
            </a:xfrm>
            <a:custGeom>
              <a:avLst/>
              <a:gdLst/>
              <a:ahLst/>
              <a:cxnLst/>
              <a:rect l="l" t="t" r="r" b="b"/>
              <a:pathLst>
                <a:path w="3554" h="3111" extrusionOk="0">
                  <a:moveTo>
                    <a:pt x="1779" y="0"/>
                  </a:moveTo>
                  <a:cubicBezTo>
                    <a:pt x="1233" y="0"/>
                    <a:pt x="703" y="290"/>
                    <a:pt x="419" y="801"/>
                  </a:cubicBezTo>
                  <a:cubicBezTo>
                    <a:pt x="0" y="1552"/>
                    <a:pt x="272" y="2500"/>
                    <a:pt x="1023" y="2915"/>
                  </a:cubicBezTo>
                  <a:cubicBezTo>
                    <a:pt x="1262" y="3048"/>
                    <a:pt x="1521" y="3111"/>
                    <a:pt x="1776" y="3111"/>
                  </a:cubicBezTo>
                  <a:cubicBezTo>
                    <a:pt x="2323" y="3111"/>
                    <a:pt x="2854" y="2822"/>
                    <a:pt x="3137" y="2311"/>
                  </a:cubicBezTo>
                  <a:cubicBezTo>
                    <a:pt x="3553" y="1560"/>
                    <a:pt x="3282" y="614"/>
                    <a:pt x="2533" y="197"/>
                  </a:cubicBezTo>
                  <a:cubicBezTo>
                    <a:pt x="2293" y="63"/>
                    <a:pt x="2034" y="0"/>
                    <a:pt x="1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7" name="Google Shape;4852;p41">
              <a:extLst>
                <a:ext uri="{FF2B5EF4-FFF2-40B4-BE49-F238E27FC236}">
                  <a16:creationId xmlns:a16="http://schemas.microsoft.com/office/drawing/2014/main" id="{8D19329D-AB89-4BF4-A55A-2080841EE403}"/>
                </a:ext>
              </a:extLst>
            </p:cNvPr>
            <p:cNvSpPr/>
            <p:nvPr/>
          </p:nvSpPr>
          <p:spPr>
            <a:xfrm>
              <a:off x="962425" y="4134850"/>
              <a:ext cx="142500" cy="172800"/>
            </a:xfrm>
            <a:custGeom>
              <a:avLst/>
              <a:gdLst/>
              <a:ahLst/>
              <a:cxnLst/>
              <a:rect l="l" t="t" r="r" b="b"/>
              <a:pathLst>
                <a:path w="5700" h="6912" extrusionOk="0">
                  <a:moveTo>
                    <a:pt x="5130" y="0"/>
                  </a:moveTo>
                  <a:cubicBezTo>
                    <a:pt x="5016" y="0"/>
                    <a:pt x="4899" y="39"/>
                    <a:pt x="4796" y="125"/>
                  </a:cubicBezTo>
                  <a:lnTo>
                    <a:pt x="279" y="3963"/>
                  </a:lnTo>
                  <a:cubicBezTo>
                    <a:pt x="1" y="4200"/>
                    <a:pt x="44" y="4640"/>
                    <a:pt x="363" y="4817"/>
                  </a:cubicBezTo>
                  <a:lnTo>
                    <a:pt x="4023" y="6845"/>
                  </a:lnTo>
                  <a:cubicBezTo>
                    <a:pt x="4104" y="6891"/>
                    <a:pt x="4191" y="6912"/>
                    <a:pt x="4275" y="6912"/>
                  </a:cubicBezTo>
                  <a:cubicBezTo>
                    <a:pt x="4522" y="6912"/>
                    <a:pt x="4753" y="6734"/>
                    <a:pt x="4792" y="6466"/>
                  </a:cubicBezTo>
                  <a:lnTo>
                    <a:pt x="5649" y="602"/>
                  </a:lnTo>
                  <a:cubicBezTo>
                    <a:pt x="5700" y="257"/>
                    <a:pt x="5425" y="0"/>
                    <a:pt x="5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8" name="Google Shape;4853;p41">
              <a:extLst>
                <a:ext uri="{FF2B5EF4-FFF2-40B4-BE49-F238E27FC236}">
                  <a16:creationId xmlns:a16="http://schemas.microsoft.com/office/drawing/2014/main" id="{09740ED3-52AA-465E-BA13-653049A60937}"/>
                </a:ext>
              </a:extLst>
            </p:cNvPr>
            <p:cNvSpPr/>
            <p:nvPr/>
          </p:nvSpPr>
          <p:spPr>
            <a:xfrm>
              <a:off x="1096200" y="3999675"/>
              <a:ext cx="81250" cy="130425"/>
            </a:xfrm>
            <a:custGeom>
              <a:avLst/>
              <a:gdLst/>
              <a:ahLst/>
              <a:cxnLst/>
              <a:rect l="l" t="t" r="r" b="b"/>
              <a:pathLst>
                <a:path w="3250" h="5217" extrusionOk="0">
                  <a:moveTo>
                    <a:pt x="2902" y="0"/>
                  </a:moveTo>
                  <a:cubicBezTo>
                    <a:pt x="2795" y="0"/>
                    <a:pt x="2690" y="57"/>
                    <a:pt x="2634" y="157"/>
                  </a:cubicBezTo>
                  <a:lnTo>
                    <a:pt x="82" y="4764"/>
                  </a:lnTo>
                  <a:cubicBezTo>
                    <a:pt x="0" y="4910"/>
                    <a:pt x="52" y="5095"/>
                    <a:pt x="198" y="5178"/>
                  </a:cubicBezTo>
                  <a:cubicBezTo>
                    <a:pt x="198" y="5178"/>
                    <a:pt x="198" y="5178"/>
                    <a:pt x="198" y="5178"/>
                  </a:cubicBezTo>
                  <a:lnTo>
                    <a:pt x="198" y="5178"/>
                  </a:lnTo>
                  <a:cubicBezTo>
                    <a:pt x="198" y="5179"/>
                    <a:pt x="199" y="5179"/>
                    <a:pt x="199" y="5179"/>
                  </a:cubicBezTo>
                  <a:cubicBezTo>
                    <a:pt x="199" y="5179"/>
                    <a:pt x="199" y="5179"/>
                    <a:pt x="199" y="5178"/>
                  </a:cubicBezTo>
                  <a:lnTo>
                    <a:pt x="199" y="5178"/>
                  </a:lnTo>
                  <a:cubicBezTo>
                    <a:pt x="246" y="5204"/>
                    <a:pt x="297" y="5216"/>
                    <a:pt x="347" y="5216"/>
                  </a:cubicBezTo>
                  <a:cubicBezTo>
                    <a:pt x="454" y="5216"/>
                    <a:pt x="557" y="5160"/>
                    <a:pt x="612" y="5060"/>
                  </a:cubicBezTo>
                  <a:lnTo>
                    <a:pt x="3168" y="453"/>
                  </a:lnTo>
                  <a:cubicBezTo>
                    <a:pt x="3249" y="306"/>
                    <a:pt x="3198" y="122"/>
                    <a:pt x="3050" y="38"/>
                  </a:cubicBezTo>
                  <a:lnTo>
                    <a:pt x="3049" y="38"/>
                  </a:lnTo>
                  <a:cubicBezTo>
                    <a:pt x="3002" y="13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9" name="Google Shape;4854;p41">
              <a:extLst>
                <a:ext uri="{FF2B5EF4-FFF2-40B4-BE49-F238E27FC236}">
                  <a16:creationId xmlns:a16="http://schemas.microsoft.com/office/drawing/2014/main" id="{5C09CA47-62D6-43FC-9A8A-F88B93C640D7}"/>
                </a:ext>
              </a:extLst>
            </p:cNvPr>
            <p:cNvSpPr/>
            <p:nvPr/>
          </p:nvSpPr>
          <p:spPr>
            <a:xfrm>
              <a:off x="1267575" y="3236425"/>
              <a:ext cx="420500" cy="368175"/>
            </a:xfrm>
            <a:custGeom>
              <a:avLst/>
              <a:gdLst/>
              <a:ahLst/>
              <a:cxnLst/>
              <a:rect l="l" t="t" r="r" b="b"/>
              <a:pathLst>
                <a:path w="16820" h="14727" extrusionOk="0">
                  <a:moveTo>
                    <a:pt x="7374" y="3750"/>
                  </a:moveTo>
                  <a:lnTo>
                    <a:pt x="12025" y="6328"/>
                  </a:lnTo>
                  <a:lnTo>
                    <a:pt x="9448" y="10979"/>
                  </a:lnTo>
                  <a:lnTo>
                    <a:pt x="4796" y="8401"/>
                  </a:lnTo>
                  <a:lnTo>
                    <a:pt x="7374" y="3750"/>
                  </a:lnTo>
                  <a:close/>
                  <a:moveTo>
                    <a:pt x="8417" y="1"/>
                  </a:moveTo>
                  <a:cubicBezTo>
                    <a:pt x="5827" y="1"/>
                    <a:pt x="3315" y="1369"/>
                    <a:pt x="1971" y="3794"/>
                  </a:cubicBezTo>
                  <a:cubicBezTo>
                    <a:pt x="0" y="7351"/>
                    <a:pt x="1284" y="11832"/>
                    <a:pt x="4842" y="13802"/>
                  </a:cubicBezTo>
                  <a:cubicBezTo>
                    <a:pt x="5972" y="14429"/>
                    <a:pt x="7197" y="14727"/>
                    <a:pt x="8404" y="14727"/>
                  </a:cubicBezTo>
                  <a:cubicBezTo>
                    <a:pt x="10993" y="14727"/>
                    <a:pt x="13505" y="13358"/>
                    <a:pt x="14849" y="10932"/>
                  </a:cubicBezTo>
                  <a:cubicBezTo>
                    <a:pt x="16819" y="7376"/>
                    <a:pt x="15535" y="2896"/>
                    <a:pt x="11979" y="925"/>
                  </a:cubicBezTo>
                  <a:cubicBezTo>
                    <a:pt x="10849" y="298"/>
                    <a:pt x="9624" y="1"/>
                    <a:pt x="8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0" name="Google Shape;4855;p41">
              <a:extLst>
                <a:ext uri="{FF2B5EF4-FFF2-40B4-BE49-F238E27FC236}">
                  <a16:creationId xmlns:a16="http://schemas.microsoft.com/office/drawing/2014/main" id="{4E3BB828-D927-431A-A04A-07C54058F868}"/>
                </a:ext>
              </a:extLst>
            </p:cNvPr>
            <p:cNvSpPr/>
            <p:nvPr/>
          </p:nvSpPr>
          <p:spPr>
            <a:xfrm>
              <a:off x="1302175" y="3257975"/>
              <a:ext cx="361325" cy="325100"/>
            </a:xfrm>
            <a:custGeom>
              <a:avLst/>
              <a:gdLst/>
              <a:ahLst/>
              <a:cxnLst/>
              <a:rect l="l" t="t" r="r" b="b"/>
              <a:pathLst>
                <a:path w="14453" h="13004" extrusionOk="0">
                  <a:moveTo>
                    <a:pt x="7037" y="676"/>
                  </a:moveTo>
                  <a:cubicBezTo>
                    <a:pt x="7992" y="676"/>
                    <a:pt x="8959" y="910"/>
                    <a:pt x="9851" y="1404"/>
                  </a:cubicBezTo>
                  <a:cubicBezTo>
                    <a:pt x="10501" y="1764"/>
                    <a:pt x="11054" y="2230"/>
                    <a:pt x="11501" y="2770"/>
                  </a:cubicBezTo>
                  <a:cubicBezTo>
                    <a:pt x="12995" y="4565"/>
                    <a:pt x="13320" y="7166"/>
                    <a:pt x="12123" y="9327"/>
                  </a:cubicBezTo>
                  <a:cubicBezTo>
                    <a:pt x="11060" y="11244"/>
                    <a:pt x="9068" y="12328"/>
                    <a:pt x="7016" y="12328"/>
                  </a:cubicBezTo>
                  <a:cubicBezTo>
                    <a:pt x="6061" y="12328"/>
                    <a:pt x="5094" y="12093"/>
                    <a:pt x="4202" y="11599"/>
                  </a:cubicBezTo>
                  <a:cubicBezTo>
                    <a:pt x="1390" y="10040"/>
                    <a:pt x="372" y="6487"/>
                    <a:pt x="1930" y="3676"/>
                  </a:cubicBezTo>
                  <a:cubicBezTo>
                    <a:pt x="2993" y="1759"/>
                    <a:pt x="4986" y="676"/>
                    <a:pt x="7037" y="676"/>
                  </a:cubicBezTo>
                  <a:close/>
                  <a:moveTo>
                    <a:pt x="7037" y="1"/>
                  </a:moveTo>
                  <a:cubicBezTo>
                    <a:pt x="4747" y="1"/>
                    <a:pt x="2524" y="1210"/>
                    <a:pt x="1338" y="3351"/>
                  </a:cubicBezTo>
                  <a:cubicBezTo>
                    <a:pt x="1" y="5763"/>
                    <a:pt x="365" y="8665"/>
                    <a:pt x="2032" y="10669"/>
                  </a:cubicBezTo>
                  <a:cubicBezTo>
                    <a:pt x="2533" y="11269"/>
                    <a:pt x="3150" y="11790"/>
                    <a:pt x="3873" y="12189"/>
                  </a:cubicBezTo>
                  <a:cubicBezTo>
                    <a:pt x="4870" y="12742"/>
                    <a:pt x="5950" y="13004"/>
                    <a:pt x="7016" y="13004"/>
                  </a:cubicBezTo>
                  <a:cubicBezTo>
                    <a:pt x="9306" y="13004"/>
                    <a:pt x="11529" y="11795"/>
                    <a:pt x="12715" y="9654"/>
                  </a:cubicBezTo>
                  <a:cubicBezTo>
                    <a:pt x="14452" y="6518"/>
                    <a:pt x="13313" y="2551"/>
                    <a:pt x="10180" y="815"/>
                  </a:cubicBezTo>
                  <a:cubicBezTo>
                    <a:pt x="9183" y="263"/>
                    <a:pt x="8103" y="1"/>
                    <a:pt x="7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1" name="Google Shape;4856;p41">
              <a:extLst>
                <a:ext uri="{FF2B5EF4-FFF2-40B4-BE49-F238E27FC236}">
                  <a16:creationId xmlns:a16="http://schemas.microsoft.com/office/drawing/2014/main" id="{ACBB8934-2040-4A3B-B7F2-7338049934F9}"/>
                </a:ext>
              </a:extLst>
            </p:cNvPr>
            <p:cNvSpPr/>
            <p:nvPr/>
          </p:nvSpPr>
          <p:spPr>
            <a:xfrm>
              <a:off x="1366275" y="3308975"/>
              <a:ext cx="223075" cy="223075"/>
            </a:xfrm>
            <a:custGeom>
              <a:avLst/>
              <a:gdLst/>
              <a:ahLst/>
              <a:cxnLst/>
              <a:rect l="l" t="t" r="r" b="b"/>
              <a:pathLst>
                <a:path w="8923" h="8923" extrusionOk="0">
                  <a:moveTo>
                    <a:pt x="3426" y="848"/>
                  </a:moveTo>
                  <a:lnTo>
                    <a:pt x="8077" y="3426"/>
                  </a:lnTo>
                  <a:lnTo>
                    <a:pt x="5500" y="8077"/>
                  </a:lnTo>
                  <a:lnTo>
                    <a:pt x="848" y="5499"/>
                  </a:lnTo>
                  <a:lnTo>
                    <a:pt x="3426" y="848"/>
                  </a:lnTo>
                  <a:close/>
                  <a:moveTo>
                    <a:pt x="3183" y="1"/>
                  </a:moveTo>
                  <a:lnTo>
                    <a:pt x="1" y="5741"/>
                  </a:lnTo>
                  <a:lnTo>
                    <a:pt x="5741" y="8923"/>
                  </a:lnTo>
                  <a:lnTo>
                    <a:pt x="8923" y="318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2" name="Google Shape;4857;p41">
              <a:extLst>
                <a:ext uri="{FF2B5EF4-FFF2-40B4-BE49-F238E27FC236}">
                  <a16:creationId xmlns:a16="http://schemas.microsoft.com/office/drawing/2014/main" id="{CD9FE7D9-F4CC-4196-9660-514D1FB0B735}"/>
                </a:ext>
              </a:extLst>
            </p:cNvPr>
            <p:cNvSpPr/>
            <p:nvPr/>
          </p:nvSpPr>
          <p:spPr>
            <a:xfrm>
              <a:off x="1286700" y="3360300"/>
              <a:ext cx="381375" cy="244350"/>
            </a:xfrm>
            <a:custGeom>
              <a:avLst/>
              <a:gdLst/>
              <a:ahLst/>
              <a:cxnLst/>
              <a:rect l="l" t="t" r="r" b="b"/>
              <a:pathLst>
                <a:path w="15255" h="9774" extrusionOk="0">
                  <a:moveTo>
                    <a:pt x="14592" y="0"/>
                  </a:moveTo>
                  <a:cubicBezTo>
                    <a:pt x="14485" y="927"/>
                    <a:pt x="14201" y="1848"/>
                    <a:pt x="13722" y="2713"/>
                  </a:cubicBezTo>
                  <a:cubicBezTo>
                    <a:pt x="12378" y="5138"/>
                    <a:pt x="9867" y="6508"/>
                    <a:pt x="7278" y="6508"/>
                  </a:cubicBezTo>
                  <a:cubicBezTo>
                    <a:pt x="6070" y="6508"/>
                    <a:pt x="4845" y="6210"/>
                    <a:pt x="3714" y="5583"/>
                  </a:cubicBezTo>
                  <a:cubicBezTo>
                    <a:pt x="2063" y="4667"/>
                    <a:pt x="909" y="3208"/>
                    <a:pt x="336" y="1554"/>
                  </a:cubicBezTo>
                  <a:lnTo>
                    <a:pt x="336" y="1554"/>
                  </a:lnTo>
                  <a:cubicBezTo>
                    <a:pt x="1" y="4432"/>
                    <a:pt x="1388" y="7358"/>
                    <a:pt x="4078" y="8849"/>
                  </a:cubicBezTo>
                  <a:cubicBezTo>
                    <a:pt x="5209" y="9476"/>
                    <a:pt x="6433" y="9773"/>
                    <a:pt x="7641" y="9773"/>
                  </a:cubicBezTo>
                  <a:cubicBezTo>
                    <a:pt x="10231" y="9773"/>
                    <a:pt x="12742" y="8405"/>
                    <a:pt x="14086" y="5980"/>
                  </a:cubicBezTo>
                  <a:cubicBezTo>
                    <a:pt x="15140" y="4073"/>
                    <a:pt x="15255" y="1906"/>
                    <a:pt x="1459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3" name="Google Shape;4858;p41">
              <a:extLst>
                <a:ext uri="{FF2B5EF4-FFF2-40B4-BE49-F238E27FC236}">
                  <a16:creationId xmlns:a16="http://schemas.microsoft.com/office/drawing/2014/main" id="{013B56C0-D622-4028-BDAE-7EE1A296A077}"/>
                </a:ext>
              </a:extLst>
            </p:cNvPr>
            <p:cNvSpPr/>
            <p:nvPr/>
          </p:nvSpPr>
          <p:spPr>
            <a:xfrm>
              <a:off x="569225" y="4267425"/>
              <a:ext cx="70225" cy="70200"/>
            </a:xfrm>
            <a:custGeom>
              <a:avLst/>
              <a:gdLst/>
              <a:ahLst/>
              <a:cxnLst/>
              <a:rect l="l" t="t" r="r" b="b"/>
              <a:pathLst>
                <a:path w="2809" h="2808" extrusionOk="0">
                  <a:moveTo>
                    <a:pt x="2182" y="0"/>
                  </a:moveTo>
                  <a:lnTo>
                    <a:pt x="1" y="625"/>
                  </a:lnTo>
                  <a:lnTo>
                    <a:pt x="625" y="2808"/>
                  </a:lnTo>
                  <a:lnTo>
                    <a:pt x="2808" y="2182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4" name="Google Shape;4859;p41">
              <a:extLst>
                <a:ext uri="{FF2B5EF4-FFF2-40B4-BE49-F238E27FC236}">
                  <a16:creationId xmlns:a16="http://schemas.microsoft.com/office/drawing/2014/main" id="{16963173-62CE-4BE3-A0E4-AD65B5851296}"/>
                </a:ext>
              </a:extLst>
            </p:cNvPr>
            <p:cNvSpPr/>
            <p:nvPr/>
          </p:nvSpPr>
          <p:spPr>
            <a:xfrm>
              <a:off x="584550" y="4282725"/>
              <a:ext cx="39525" cy="39500"/>
            </a:xfrm>
            <a:custGeom>
              <a:avLst/>
              <a:gdLst/>
              <a:ahLst/>
              <a:cxnLst/>
              <a:rect l="l" t="t" r="r" b="b"/>
              <a:pathLst>
                <a:path w="1581" h="1580" extrusionOk="0">
                  <a:moveTo>
                    <a:pt x="1228" y="0"/>
                  </a:moveTo>
                  <a:lnTo>
                    <a:pt x="1" y="353"/>
                  </a:lnTo>
                  <a:lnTo>
                    <a:pt x="352" y="1580"/>
                  </a:lnTo>
                  <a:lnTo>
                    <a:pt x="1580" y="1229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5" name="Google Shape;4860;p41">
              <a:extLst>
                <a:ext uri="{FF2B5EF4-FFF2-40B4-BE49-F238E27FC236}">
                  <a16:creationId xmlns:a16="http://schemas.microsoft.com/office/drawing/2014/main" id="{A21DAEEF-72C5-4243-8575-F3EE8D16577F}"/>
                </a:ext>
              </a:extLst>
            </p:cNvPr>
            <p:cNvSpPr/>
            <p:nvPr/>
          </p:nvSpPr>
          <p:spPr>
            <a:xfrm>
              <a:off x="1162225" y="4599775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2" y="1"/>
                  </a:moveTo>
                  <a:lnTo>
                    <a:pt x="1" y="627"/>
                  </a:lnTo>
                  <a:lnTo>
                    <a:pt x="627" y="2809"/>
                  </a:lnTo>
                  <a:lnTo>
                    <a:pt x="2808" y="2184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6" name="Google Shape;4861;p41">
              <a:extLst>
                <a:ext uri="{FF2B5EF4-FFF2-40B4-BE49-F238E27FC236}">
                  <a16:creationId xmlns:a16="http://schemas.microsoft.com/office/drawing/2014/main" id="{EF539409-C7AF-474E-B29E-3A2D60D25F29}"/>
                </a:ext>
              </a:extLst>
            </p:cNvPr>
            <p:cNvSpPr/>
            <p:nvPr/>
          </p:nvSpPr>
          <p:spPr>
            <a:xfrm>
              <a:off x="1177625" y="4615225"/>
              <a:ext cx="39525" cy="39525"/>
            </a:xfrm>
            <a:custGeom>
              <a:avLst/>
              <a:gdLst/>
              <a:ahLst/>
              <a:cxnLst/>
              <a:rect l="l" t="t" r="r" b="b"/>
              <a:pathLst>
                <a:path w="1581" h="1581" extrusionOk="0">
                  <a:moveTo>
                    <a:pt x="1228" y="1"/>
                  </a:moveTo>
                  <a:lnTo>
                    <a:pt x="1" y="352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7" name="Google Shape;4862;p41">
              <a:extLst>
                <a:ext uri="{FF2B5EF4-FFF2-40B4-BE49-F238E27FC236}">
                  <a16:creationId xmlns:a16="http://schemas.microsoft.com/office/drawing/2014/main" id="{99D65730-8232-45AF-BF34-3117FC34D8C1}"/>
                </a:ext>
              </a:extLst>
            </p:cNvPr>
            <p:cNvSpPr/>
            <p:nvPr/>
          </p:nvSpPr>
          <p:spPr>
            <a:xfrm>
              <a:off x="1088625" y="3340650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4" y="1"/>
                  </a:moveTo>
                  <a:lnTo>
                    <a:pt x="1" y="627"/>
                  </a:lnTo>
                  <a:lnTo>
                    <a:pt x="627" y="2808"/>
                  </a:lnTo>
                  <a:lnTo>
                    <a:pt x="2808" y="2183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8" name="Google Shape;4863;p41">
              <a:extLst>
                <a:ext uri="{FF2B5EF4-FFF2-40B4-BE49-F238E27FC236}">
                  <a16:creationId xmlns:a16="http://schemas.microsoft.com/office/drawing/2014/main" id="{148E6CED-A450-49A7-A825-9BDD56E13131}"/>
                </a:ext>
              </a:extLst>
            </p:cNvPr>
            <p:cNvSpPr/>
            <p:nvPr/>
          </p:nvSpPr>
          <p:spPr>
            <a:xfrm>
              <a:off x="1104075" y="3356025"/>
              <a:ext cx="39500" cy="39500"/>
            </a:xfrm>
            <a:custGeom>
              <a:avLst/>
              <a:gdLst/>
              <a:ahLst/>
              <a:cxnLst/>
              <a:rect l="l" t="t" r="r" b="b"/>
              <a:pathLst>
                <a:path w="1580" h="1580" extrusionOk="0">
                  <a:moveTo>
                    <a:pt x="1227" y="1"/>
                  </a:moveTo>
                  <a:lnTo>
                    <a:pt x="0" y="353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9" name="Google Shape;4864;p41">
              <a:extLst>
                <a:ext uri="{FF2B5EF4-FFF2-40B4-BE49-F238E27FC236}">
                  <a16:creationId xmlns:a16="http://schemas.microsoft.com/office/drawing/2014/main" id="{CB9DDD0F-6A22-4ECE-B545-CDD1A90FE507}"/>
                </a:ext>
              </a:extLst>
            </p:cNvPr>
            <p:cNvSpPr/>
            <p:nvPr/>
          </p:nvSpPr>
          <p:spPr>
            <a:xfrm>
              <a:off x="1681750" y="3673125"/>
              <a:ext cx="70200" cy="70225"/>
            </a:xfrm>
            <a:custGeom>
              <a:avLst/>
              <a:gdLst/>
              <a:ahLst/>
              <a:cxnLst/>
              <a:rect l="l" t="t" r="r" b="b"/>
              <a:pathLst>
                <a:path w="2808" h="2809" extrusionOk="0">
                  <a:moveTo>
                    <a:pt x="2183" y="1"/>
                  </a:moveTo>
                  <a:lnTo>
                    <a:pt x="0" y="626"/>
                  </a:lnTo>
                  <a:lnTo>
                    <a:pt x="626" y="2808"/>
                  </a:lnTo>
                  <a:lnTo>
                    <a:pt x="2808" y="2182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0" name="Google Shape;4865;p41">
              <a:extLst>
                <a:ext uri="{FF2B5EF4-FFF2-40B4-BE49-F238E27FC236}">
                  <a16:creationId xmlns:a16="http://schemas.microsoft.com/office/drawing/2014/main" id="{A55E86EA-A103-4B07-BC68-5888C8301143}"/>
                </a:ext>
              </a:extLst>
            </p:cNvPr>
            <p:cNvSpPr/>
            <p:nvPr/>
          </p:nvSpPr>
          <p:spPr>
            <a:xfrm>
              <a:off x="1697100" y="36884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1228" y="1"/>
                  </a:moveTo>
                  <a:lnTo>
                    <a:pt x="1" y="353"/>
                  </a:lnTo>
                  <a:lnTo>
                    <a:pt x="352" y="1581"/>
                  </a:lnTo>
                  <a:lnTo>
                    <a:pt x="1580" y="1229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1" name="Google Shape;4866;p41">
              <a:extLst>
                <a:ext uri="{FF2B5EF4-FFF2-40B4-BE49-F238E27FC236}">
                  <a16:creationId xmlns:a16="http://schemas.microsoft.com/office/drawing/2014/main" id="{33C48C1B-8C2A-4169-8FB9-9671FA8177EB}"/>
                </a:ext>
              </a:extLst>
            </p:cNvPr>
            <p:cNvSpPr/>
            <p:nvPr/>
          </p:nvSpPr>
          <p:spPr>
            <a:xfrm>
              <a:off x="908550" y="3564750"/>
              <a:ext cx="1660900" cy="1520425"/>
            </a:xfrm>
            <a:custGeom>
              <a:avLst/>
              <a:gdLst/>
              <a:ahLst/>
              <a:cxnLst/>
              <a:rect l="l" t="t" r="r" b="b"/>
              <a:pathLst>
                <a:path w="66436" h="60817" extrusionOk="0">
                  <a:moveTo>
                    <a:pt x="47016" y="0"/>
                  </a:moveTo>
                  <a:lnTo>
                    <a:pt x="0" y="33827"/>
                  </a:lnTo>
                  <a:lnTo>
                    <a:pt x="19419" y="60817"/>
                  </a:lnTo>
                  <a:lnTo>
                    <a:pt x="66435" y="26991"/>
                  </a:lnTo>
                  <a:lnTo>
                    <a:pt x="47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2" name="Google Shape;4867;p41">
              <a:extLst>
                <a:ext uri="{FF2B5EF4-FFF2-40B4-BE49-F238E27FC236}">
                  <a16:creationId xmlns:a16="http://schemas.microsoft.com/office/drawing/2014/main" id="{102F4BB6-B503-42D3-B838-28D0B6169D11}"/>
                </a:ext>
              </a:extLst>
            </p:cNvPr>
            <p:cNvSpPr/>
            <p:nvPr/>
          </p:nvSpPr>
          <p:spPr>
            <a:xfrm>
              <a:off x="2039450" y="3561900"/>
              <a:ext cx="574425" cy="680750"/>
            </a:xfrm>
            <a:custGeom>
              <a:avLst/>
              <a:gdLst/>
              <a:ahLst/>
              <a:cxnLst/>
              <a:rect l="l" t="t" r="r" b="b"/>
              <a:pathLst>
                <a:path w="22977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22976" y="15682"/>
                  </a:lnTo>
                  <a:lnTo>
                    <a:pt x="13180" y="2066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3" name="Google Shape;4868;p41">
              <a:extLst>
                <a:ext uri="{FF2B5EF4-FFF2-40B4-BE49-F238E27FC236}">
                  <a16:creationId xmlns:a16="http://schemas.microsoft.com/office/drawing/2014/main" id="{D69D20C3-54D6-412B-89BB-F54732BDB971}"/>
                </a:ext>
              </a:extLst>
            </p:cNvPr>
            <p:cNvSpPr/>
            <p:nvPr/>
          </p:nvSpPr>
          <p:spPr>
            <a:xfrm>
              <a:off x="2039450" y="3561900"/>
              <a:ext cx="532100" cy="680750"/>
            </a:xfrm>
            <a:custGeom>
              <a:avLst/>
              <a:gdLst/>
              <a:ahLst/>
              <a:cxnLst/>
              <a:rect l="l" t="t" r="r" b="b"/>
              <a:pathLst>
                <a:path w="21284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4" name="Google Shape;4869;p41">
              <a:extLst>
                <a:ext uri="{FF2B5EF4-FFF2-40B4-BE49-F238E27FC236}">
                  <a16:creationId xmlns:a16="http://schemas.microsoft.com/office/drawing/2014/main" id="{28CBE1C3-1E7F-4C65-A7BC-4A1AEF33D638}"/>
                </a:ext>
              </a:extLst>
            </p:cNvPr>
            <p:cNvSpPr/>
            <p:nvPr/>
          </p:nvSpPr>
          <p:spPr>
            <a:xfrm>
              <a:off x="2039475" y="3749100"/>
              <a:ext cx="432475" cy="449450"/>
            </a:xfrm>
            <a:custGeom>
              <a:avLst/>
              <a:gdLst/>
              <a:ahLst/>
              <a:cxnLst/>
              <a:rect l="l" t="t" r="r" b="b"/>
              <a:pathLst>
                <a:path w="17299" h="17978" extrusionOk="0">
                  <a:moveTo>
                    <a:pt x="6210" y="0"/>
                  </a:moveTo>
                  <a:cubicBezTo>
                    <a:pt x="4252" y="0"/>
                    <a:pt x="2274" y="588"/>
                    <a:pt x="558" y="1810"/>
                  </a:cubicBezTo>
                  <a:cubicBezTo>
                    <a:pt x="468" y="1875"/>
                    <a:pt x="389" y="1946"/>
                    <a:pt x="301" y="2012"/>
                  </a:cubicBezTo>
                  <a:lnTo>
                    <a:pt x="1" y="4062"/>
                  </a:lnTo>
                  <a:lnTo>
                    <a:pt x="9795" y="17676"/>
                  </a:lnTo>
                  <a:lnTo>
                    <a:pt x="11468" y="17977"/>
                  </a:lnTo>
                  <a:cubicBezTo>
                    <a:pt x="11605" y="17890"/>
                    <a:pt x="11746" y="17809"/>
                    <a:pt x="11882" y="17713"/>
                  </a:cubicBezTo>
                  <a:cubicBezTo>
                    <a:pt x="16273" y="14586"/>
                    <a:pt x="17298" y="8491"/>
                    <a:pt x="14171" y="4101"/>
                  </a:cubicBezTo>
                  <a:cubicBezTo>
                    <a:pt x="12266" y="1426"/>
                    <a:pt x="9261" y="0"/>
                    <a:pt x="621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5" name="Google Shape;4870;p41">
              <a:extLst>
                <a:ext uri="{FF2B5EF4-FFF2-40B4-BE49-F238E27FC236}">
                  <a16:creationId xmlns:a16="http://schemas.microsoft.com/office/drawing/2014/main" id="{0858506E-A26E-4095-9790-A8C4B418CA17}"/>
                </a:ext>
              </a:extLst>
            </p:cNvPr>
            <p:cNvSpPr/>
            <p:nvPr/>
          </p:nvSpPr>
          <p:spPr>
            <a:xfrm>
              <a:off x="1062575" y="3834800"/>
              <a:ext cx="1185650" cy="1099125"/>
            </a:xfrm>
            <a:custGeom>
              <a:avLst/>
              <a:gdLst/>
              <a:ahLst/>
              <a:cxnLst/>
              <a:rect l="l" t="t" r="r" b="b"/>
              <a:pathLst>
                <a:path w="47426" h="43965" extrusionOk="0">
                  <a:moveTo>
                    <a:pt x="30256" y="0"/>
                  </a:moveTo>
                  <a:lnTo>
                    <a:pt x="851" y="21158"/>
                  </a:lnTo>
                  <a:cubicBezTo>
                    <a:pt x="1861" y="22653"/>
                    <a:pt x="1510" y="24688"/>
                    <a:pt x="35" y="25748"/>
                  </a:cubicBezTo>
                  <a:cubicBezTo>
                    <a:pt x="24" y="25756"/>
                    <a:pt x="12" y="25763"/>
                    <a:pt x="1" y="25770"/>
                  </a:cubicBezTo>
                  <a:lnTo>
                    <a:pt x="12560" y="43227"/>
                  </a:lnTo>
                  <a:cubicBezTo>
                    <a:pt x="12570" y="43220"/>
                    <a:pt x="12579" y="43211"/>
                    <a:pt x="12590" y="43201"/>
                  </a:cubicBezTo>
                  <a:cubicBezTo>
                    <a:pt x="13182" y="42776"/>
                    <a:pt x="13865" y="42571"/>
                    <a:pt x="14542" y="42571"/>
                  </a:cubicBezTo>
                  <a:cubicBezTo>
                    <a:pt x="15583" y="42571"/>
                    <a:pt x="16609" y="43055"/>
                    <a:pt x="17264" y="43965"/>
                  </a:cubicBezTo>
                  <a:lnTo>
                    <a:pt x="46661" y="22813"/>
                  </a:lnTo>
                  <a:cubicBezTo>
                    <a:pt x="45582" y="21313"/>
                    <a:pt x="45923" y="19220"/>
                    <a:pt x="47425" y="18141"/>
                  </a:cubicBezTo>
                  <a:lnTo>
                    <a:pt x="34869" y="687"/>
                  </a:lnTo>
                  <a:cubicBezTo>
                    <a:pt x="34278" y="1112"/>
                    <a:pt x="33595" y="1316"/>
                    <a:pt x="32920" y="1316"/>
                  </a:cubicBezTo>
                  <a:cubicBezTo>
                    <a:pt x="31909" y="1316"/>
                    <a:pt x="30913" y="859"/>
                    <a:pt x="30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6" name="Google Shape;4871;p41">
              <a:extLst>
                <a:ext uri="{FF2B5EF4-FFF2-40B4-BE49-F238E27FC236}">
                  <a16:creationId xmlns:a16="http://schemas.microsoft.com/office/drawing/2014/main" id="{EB3D0124-8074-4DB3-946B-D655CD4180FB}"/>
                </a:ext>
              </a:extLst>
            </p:cNvPr>
            <p:cNvSpPr/>
            <p:nvPr/>
          </p:nvSpPr>
          <p:spPr>
            <a:xfrm>
              <a:off x="1341025" y="4104200"/>
              <a:ext cx="648500" cy="553350"/>
            </a:xfrm>
            <a:custGeom>
              <a:avLst/>
              <a:gdLst/>
              <a:ahLst/>
              <a:cxnLst/>
              <a:rect l="l" t="t" r="r" b="b"/>
              <a:pathLst>
                <a:path w="25940" h="22134" extrusionOk="0">
                  <a:moveTo>
                    <a:pt x="11839" y="4029"/>
                  </a:moveTo>
                  <a:cubicBezTo>
                    <a:pt x="11846" y="4029"/>
                    <a:pt x="11853" y="4030"/>
                    <a:pt x="11860" y="4031"/>
                  </a:cubicBezTo>
                  <a:cubicBezTo>
                    <a:pt x="11899" y="4037"/>
                    <a:pt x="11928" y="4055"/>
                    <a:pt x="11949" y="4086"/>
                  </a:cubicBezTo>
                  <a:cubicBezTo>
                    <a:pt x="11971" y="4116"/>
                    <a:pt x="11979" y="4147"/>
                    <a:pt x="11972" y="4183"/>
                  </a:cubicBezTo>
                  <a:lnTo>
                    <a:pt x="11951" y="4313"/>
                  </a:lnTo>
                  <a:lnTo>
                    <a:pt x="11822" y="4292"/>
                  </a:lnTo>
                  <a:cubicBezTo>
                    <a:pt x="11782" y="4288"/>
                    <a:pt x="11756" y="4270"/>
                    <a:pt x="11731" y="4239"/>
                  </a:cubicBezTo>
                  <a:cubicBezTo>
                    <a:pt x="11710" y="4209"/>
                    <a:pt x="11703" y="4179"/>
                    <a:pt x="11710" y="4140"/>
                  </a:cubicBezTo>
                  <a:cubicBezTo>
                    <a:pt x="11720" y="4076"/>
                    <a:pt x="11779" y="4029"/>
                    <a:pt x="11839" y="4029"/>
                  </a:cubicBezTo>
                  <a:close/>
                  <a:moveTo>
                    <a:pt x="19600" y="14947"/>
                  </a:moveTo>
                  <a:lnTo>
                    <a:pt x="19733" y="14968"/>
                  </a:lnTo>
                  <a:cubicBezTo>
                    <a:pt x="19769" y="14974"/>
                    <a:pt x="19798" y="14994"/>
                    <a:pt x="19819" y="15023"/>
                  </a:cubicBezTo>
                  <a:cubicBezTo>
                    <a:pt x="19841" y="15053"/>
                    <a:pt x="19848" y="15086"/>
                    <a:pt x="19842" y="15121"/>
                  </a:cubicBezTo>
                  <a:cubicBezTo>
                    <a:pt x="19836" y="15157"/>
                    <a:pt x="19819" y="15186"/>
                    <a:pt x="19789" y="15207"/>
                  </a:cubicBezTo>
                  <a:cubicBezTo>
                    <a:pt x="19765" y="15224"/>
                    <a:pt x="19740" y="15233"/>
                    <a:pt x="19713" y="15233"/>
                  </a:cubicBezTo>
                  <a:cubicBezTo>
                    <a:pt x="19705" y="15233"/>
                    <a:pt x="19697" y="15232"/>
                    <a:pt x="19689" y="15230"/>
                  </a:cubicBezTo>
                  <a:cubicBezTo>
                    <a:pt x="19650" y="15225"/>
                    <a:pt x="19624" y="15207"/>
                    <a:pt x="19603" y="15179"/>
                  </a:cubicBezTo>
                  <a:cubicBezTo>
                    <a:pt x="19590" y="15152"/>
                    <a:pt x="19574" y="15116"/>
                    <a:pt x="19578" y="15078"/>
                  </a:cubicBezTo>
                  <a:lnTo>
                    <a:pt x="19600" y="14947"/>
                  </a:lnTo>
                  <a:close/>
                  <a:moveTo>
                    <a:pt x="11845" y="1"/>
                  </a:moveTo>
                  <a:cubicBezTo>
                    <a:pt x="9842" y="1"/>
                    <a:pt x="8069" y="1454"/>
                    <a:pt x="7736" y="3494"/>
                  </a:cubicBezTo>
                  <a:cubicBezTo>
                    <a:pt x="7558" y="4584"/>
                    <a:pt x="7812" y="5679"/>
                    <a:pt x="8454" y="6581"/>
                  </a:cubicBezTo>
                  <a:cubicBezTo>
                    <a:pt x="8475" y="6610"/>
                    <a:pt x="8492" y="6637"/>
                    <a:pt x="8512" y="6663"/>
                  </a:cubicBezTo>
                  <a:cubicBezTo>
                    <a:pt x="8054" y="6754"/>
                    <a:pt x="7617" y="6945"/>
                    <a:pt x="7224" y="7226"/>
                  </a:cubicBezTo>
                  <a:cubicBezTo>
                    <a:pt x="6504" y="7743"/>
                    <a:pt x="6030" y="8511"/>
                    <a:pt x="5888" y="9386"/>
                  </a:cubicBezTo>
                  <a:cubicBezTo>
                    <a:pt x="5745" y="10257"/>
                    <a:pt x="5948" y="11130"/>
                    <a:pt x="6460" y="11848"/>
                  </a:cubicBezTo>
                  <a:cubicBezTo>
                    <a:pt x="6463" y="11854"/>
                    <a:pt x="6467" y="11857"/>
                    <a:pt x="6470" y="11862"/>
                  </a:cubicBezTo>
                  <a:cubicBezTo>
                    <a:pt x="6625" y="12076"/>
                    <a:pt x="6805" y="12259"/>
                    <a:pt x="6999" y="12428"/>
                  </a:cubicBezTo>
                  <a:cubicBezTo>
                    <a:pt x="6641" y="12522"/>
                    <a:pt x="6291" y="12672"/>
                    <a:pt x="5973" y="12901"/>
                  </a:cubicBezTo>
                  <a:cubicBezTo>
                    <a:pt x="5530" y="13220"/>
                    <a:pt x="5199" y="13647"/>
                    <a:pt x="4980" y="14130"/>
                  </a:cubicBezTo>
                  <a:lnTo>
                    <a:pt x="2034" y="14924"/>
                  </a:lnTo>
                  <a:cubicBezTo>
                    <a:pt x="1222" y="15144"/>
                    <a:pt x="565" y="15749"/>
                    <a:pt x="281" y="16543"/>
                  </a:cubicBezTo>
                  <a:cubicBezTo>
                    <a:pt x="0" y="17333"/>
                    <a:pt x="122" y="18212"/>
                    <a:pt x="610" y="18894"/>
                  </a:cubicBezTo>
                  <a:cubicBezTo>
                    <a:pt x="612" y="18898"/>
                    <a:pt x="615" y="18901"/>
                    <a:pt x="617" y="18905"/>
                  </a:cubicBezTo>
                  <a:lnTo>
                    <a:pt x="2172" y="21065"/>
                  </a:lnTo>
                  <a:cubicBezTo>
                    <a:pt x="2655" y="21737"/>
                    <a:pt x="3431" y="22133"/>
                    <a:pt x="4258" y="22133"/>
                  </a:cubicBezTo>
                  <a:cubicBezTo>
                    <a:pt x="4274" y="22133"/>
                    <a:pt x="4290" y="22133"/>
                    <a:pt x="4306" y="22133"/>
                  </a:cubicBezTo>
                  <a:cubicBezTo>
                    <a:pt x="5149" y="22117"/>
                    <a:pt x="5931" y="21689"/>
                    <a:pt x="6397" y="20986"/>
                  </a:cubicBezTo>
                  <a:lnTo>
                    <a:pt x="8087" y="18442"/>
                  </a:lnTo>
                  <a:cubicBezTo>
                    <a:pt x="8604" y="18391"/>
                    <a:pt x="9114" y="18219"/>
                    <a:pt x="9566" y="17895"/>
                  </a:cubicBezTo>
                  <a:cubicBezTo>
                    <a:pt x="9888" y="17663"/>
                    <a:pt x="10153" y="17375"/>
                    <a:pt x="10361" y="17051"/>
                  </a:cubicBezTo>
                  <a:cubicBezTo>
                    <a:pt x="10466" y="17347"/>
                    <a:pt x="10614" y="17631"/>
                    <a:pt x="10811" y="17892"/>
                  </a:cubicBezTo>
                  <a:cubicBezTo>
                    <a:pt x="11329" y="18613"/>
                    <a:pt x="12097" y="19087"/>
                    <a:pt x="12971" y="19231"/>
                  </a:cubicBezTo>
                  <a:cubicBezTo>
                    <a:pt x="13152" y="19260"/>
                    <a:pt x="13334" y="19275"/>
                    <a:pt x="13514" y="19275"/>
                  </a:cubicBezTo>
                  <a:cubicBezTo>
                    <a:pt x="14204" y="19275"/>
                    <a:pt x="14874" y="19059"/>
                    <a:pt x="15446" y="18649"/>
                  </a:cubicBezTo>
                  <a:cubicBezTo>
                    <a:pt x="15836" y="18368"/>
                    <a:pt x="16156" y="18012"/>
                    <a:pt x="16388" y="17605"/>
                  </a:cubicBezTo>
                  <a:cubicBezTo>
                    <a:pt x="17036" y="18470"/>
                    <a:pt x="17976" y="19037"/>
                    <a:pt x="19045" y="19210"/>
                  </a:cubicBezTo>
                  <a:cubicBezTo>
                    <a:pt x="19268" y="19247"/>
                    <a:pt x="19492" y="19264"/>
                    <a:pt x="19714" y="19264"/>
                  </a:cubicBezTo>
                  <a:cubicBezTo>
                    <a:pt x="20578" y="19264"/>
                    <a:pt x="21423" y="18994"/>
                    <a:pt x="22141" y="18477"/>
                  </a:cubicBezTo>
                  <a:cubicBezTo>
                    <a:pt x="23044" y="17826"/>
                    <a:pt x="23640" y="16866"/>
                    <a:pt x="23819" y="15769"/>
                  </a:cubicBezTo>
                  <a:cubicBezTo>
                    <a:pt x="23996" y="14696"/>
                    <a:pt x="23749" y="13619"/>
                    <a:pt x="23130" y="12728"/>
                  </a:cubicBezTo>
                  <a:cubicBezTo>
                    <a:pt x="23603" y="12639"/>
                    <a:pt x="24056" y="12446"/>
                    <a:pt x="24459" y="12158"/>
                  </a:cubicBezTo>
                  <a:cubicBezTo>
                    <a:pt x="25180" y="11640"/>
                    <a:pt x="25654" y="10872"/>
                    <a:pt x="25797" y="9998"/>
                  </a:cubicBezTo>
                  <a:cubicBezTo>
                    <a:pt x="25939" y="9126"/>
                    <a:pt x="25736" y="8253"/>
                    <a:pt x="25225" y="7537"/>
                  </a:cubicBezTo>
                  <a:cubicBezTo>
                    <a:pt x="25223" y="7533"/>
                    <a:pt x="25218" y="7528"/>
                    <a:pt x="25215" y="7522"/>
                  </a:cubicBezTo>
                  <a:cubicBezTo>
                    <a:pt x="24697" y="6803"/>
                    <a:pt x="23928" y="6329"/>
                    <a:pt x="23054" y="6187"/>
                  </a:cubicBezTo>
                  <a:lnTo>
                    <a:pt x="21148" y="5874"/>
                  </a:lnTo>
                  <a:lnTo>
                    <a:pt x="21459" y="3968"/>
                  </a:lnTo>
                  <a:cubicBezTo>
                    <a:pt x="21602" y="3098"/>
                    <a:pt x="21397" y="2225"/>
                    <a:pt x="20887" y="1507"/>
                  </a:cubicBezTo>
                  <a:cubicBezTo>
                    <a:pt x="20883" y="1501"/>
                    <a:pt x="20880" y="1499"/>
                    <a:pt x="20876" y="1493"/>
                  </a:cubicBezTo>
                  <a:cubicBezTo>
                    <a:pt x="20358" y="772"/>
                    <a:pt x="19591" y="298"/>
                    <a:pt x="18716" y="154"/>
                  </a:cubicBezTo>
                  <a:cubicBezTo>
                    <a:pt x="18536" y="125"/>
                    <a:pt x="18355" y="111"/>
                    <a:pt x="18176" y="111"/>
                  </a:cubicBezTo>
                  <a:cubicBezTo>
                    <a:pt x="17486" y="111"/>
                    <a:pt x="16814" y="325"/>
                    <a:pt x="16242" y="736"/>
                  </a:cubicBezTo>
                  <a:cubicBezTo>
                    <a:pt x="15838" y="1027"/>
                    <a:pt x="15512" y="1394"/>
                    <a:pt x="15279" y="1815"/>
                  </a:cubicBezTo>
                  <a:cubicBezTo>
                    <a:pt x="15262" y="1787"/>
                    <a:pt x="15241" y="1759"/>
                    <a:pt x="15221" y="1732"/>
                  </a:cubicBezTo>
                  <a:cubicBezTo>
                    <a:pt x="14572" y="829"/>
                    <a:pt x="13612" y="233"/>
                    <a:pt x="12515" y="55"/>
                  </a:cubicBezTo>
                  <a:cubicBezTo>
                    <a:pt x="12290" y="19"/>
                    <a:pt x="12066" y="1"/>
                    <a:pt x="11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7" name="Google Shape;4872;p41">
              <a:extLst>
                <a:ext uri="{FF2B5EF4-FFF2-40B4-BE49-F238E27FC236}">
                  <a16:creationId xmlns:a16="http://schemas.microsoft.com/office/drawing/2014/main" id="{0F24E41C-99CD-414D-ABBF-BE28548610E7}"/>
                </a:ext>
              </a:extLst>
            </p:cNvPr>
            <p:cNvSpPr/>
            <p:nvPr/>
          </p:nvSpPr>
          <p:spPr>
            <a:xfrm>
              <a:off x="1523750" y="4142200"/>
              <a:ext cx="426600" cy="405800"/>
            </a:xfrm>
            <a:custGeom>
              <a:avLst/>
              <a:gdLst/>
              <a:ahLst/>
              <a:cxnLst/>
              <a:rect l="l" t="t" r="r" b="b"/>
              <a:pathLst>
                <a:path w="17064" h="16232" extrusionOk="0">
                  <a:moveTo>
                    <a:pt x="4533" y="988"/>
                  </a:moveTo>
                  <a:cubicBezTo>
                    <a:pt x="4621" y="988"/>
                    <a:pt x="4710" y="995"/>
                    <a:pt x="4799" y="1009"/>
                  </a:cubicBezTo>
                  <a:cubicBezTo>
                    <a:pt x="5249" y="1084"/>
                    <a:pt x="5626" y="1332"/>
                    <a:pt x="5874" y="1676"/>
                  </a:cubicBezTo>
                  <a:cubicBezTo>
                    <a:pt x="6121" y="2021"/>
                    <a:pt x="6238" y="2458"/>
                    <a:pt x="6164" y="2907"/>
                  </a:cubicBezTo>
                  <a:lnTo>
                    <a:pt x="5902" y="4523"/>
                  </a:lnTo>
                  <a:cubicBezTo>
                    <a:pt x="5894" y="4529"/>
                    <a:pt x="5889" y="4532"/>
                    <a:pt x="5882" y="4538"/>
                  </a:cubicBezTo>
                  <a:lnTo>
                    <a:pt x="4268" y="4274"/>
                  </a:lnTo>
                  <a:cubicBezTo>
                    <a:pt x="3832" y="4202"/>
                    <a:pt x="3448" y="3966"/>
                    <a:pt x="3190" y="3608"/>
                  </a:cubicBezTo>
                  <a:cubicBezTo>
                    <a:pt x="2932" y="3249"/>
                    <a:pt x="2830" y="2812"/>
                    <a:pt x="2900" y="2375"/>
                  </a:cubicBezTo>
                  <a:cubicBezTo>
                    <a:pt x="3032" y="1564"/>
                    <a:pt x="3736" y="988"/>
                    <a:pt x="4533" y="988"/>
                  </a:cubicBezTo>
                  <a:close/>
                  <a:moveTo>
                    <a:pt x="10871" y="1100"/>
                  </a:moveTo>
                  <a:cubicBezTo>
                    <a:pt x="10914" y="1100"/>
                    <a:pt x="10957" y="1104"/>
                    <a:pt x="11001" y="1111"/>
                  </a:cubicBezTo>
                  <a:cubicBezTo>
                    <a:pt x="11444" y="1183"/>
                    <a:pt x="11743" y="1600"/>
                    <a:pt x="11672" y="2042"/>
                  </a:cubicBezTo>
                  <a:lnTo>
                    <a:pt x="11150" y="5241"/>
                  </a:lnTo>
                  <a:lnTo>
                    <a:pt x="9549" y="4981"/>
                  </a:lnTo>
                  <a:lnTo>
                    <a:pt x="10069" y="1780"/>
                  </a:lnTo>
                  <a:cubicBezTo>
                    <a:pt x="10134" y="1384"/>
                    <a:pt x="10481" y="1100"/>
                    <a:pt x="10871" y="1100"/>
                  </a:cubicBezTo>
                  <a:close/>
                  <a:moveTo>
                    <a:pt x="6605" y="5501"/>
                  </a:moveTo>
                  <a:lnTo>
                    <a:pt x="8362" y="5787"/>
                  </a:lnTo>
                  <a:lnTo>
                    <a:pt x="8073" y="7563"/>
                  </a:lnTo>
                  <a:lnTo>
                    <a:pt x="6297" y="7272"/>
                  </a:lnTo>
                  <a:lnTo>
                    <a:pt x="6584" y="5515"/>
                  </a:lnTo>
                  <a:lnTo>
                    <a:pt x="6594" y="5509"/>
                  </a:lnTo>
                  <a:cubicBezTo>
                    <a:pt x="6600" y="5507"/>
                    <a:pt x="6601" y="5504"/>
                    <a:pt x="6605" y="5501"/>
                  </a:cubicBezTo>
                  <a:close/>
                  <a:moveTo>
                    <a:pt x="9337" y="5945"/>
                  </a:moveTo>
                  <a:lnTo>
                    <a:pt x="11113" y="6236"/>
                  </a:lnTo>
                  <a:lnTo>
                    <a:pt x="10822" y="8012"/>
                  </a:lnTo>
                  <a:lnTo>
                    <a:pt x="9048" y="7721"/>
                  </a:lnTo>
                  <a:lnTo>
                    <a:pt x="9337" y="5945"/>
                  </a:lnTo>
                  <a:close/>
                  <a:moveTo>
                    <a:pt x="12054" y="6604"/>
                  </a:moveTo>
                  <a:lnTo>
                    <a:pt x="15341" y="7140"/>
                  </a:lnTo>
                  <a:cubicBezTo>
                    <a:pt x="15554" y="7175"/>
                    <a:pt x="15742" y="7291"/>
                    <a:pt x="15870" y="7467"/>
                  </a:cubicBezTo>
                  <a:cubicBezTo>
                    <a:pt x="15996" y="7642"/>
                    <a:pt x="16046" y="7857"/>
                    <a:pt x="16010" y="8072"/>
                  </a:cubicBezTo>
                  <a:cubicBezTo>
                    <a:pt x="15946" y="8470"/>
                    <a:pt x="15600" y="8752"/>
                    <a:pt x="15209" y="8752"/>
                  </a:cubicBezTo>
                  <a:cubicBezTo>
                    <a:pt x="15166" y="8752"/>
                    <a:pt x="15123" y="8749"/>
                    <a:pt x="15079" y="8741"/>
                  </a:cubicBezTo>
                  <a:lnTo>
                    <a:pt x="11794" y="8207"/>
                  </a:lnTo>
                  <a:lnTo>
                    <a:pt x="12054" y="6604"/>
                  </a:lnTo>
                  <a:close/>
                  <a:moveTo>
                    <a:pt x="1856" y="7587"/>
                  </a:moveTo>
                  <a:cubicBezTo>
                    <a:pt x="1899" y="7587"/>
                    <a:pt x="1942" y="7591"/>
                    <a:pt x="1986" y="7598"/>
                  </a:cubicBezTo>
                  <a:lnTo>
                    <a:pt x="5161" y="8115"/>
                  </a:lnTo>
                  <a:lnTo>
                    <a:pt x="4900" y="9717"/>
                  </a:lnTo>
                  <a:lnTo>
                    <a:pt x="1725" y="9199"/>
                  </a:lnTo>
                  <a:cubicBezTo>
                    <a:pt x="1282" y="9127"/>
                    <a:pt x="983" y="8710"/>
                    <a:pt x="1054" y="8267"/>
                  </a:cubicBezTo>
                  <a:cubicBezTo>
                    <a:pt x="1119" y="7871"/>
                    <a:pt x="1466" y="7587"/>
                    <a:pt x="1856" y="7587"/>
                  </a:cubicBezTo>
                  <a:close/>
                  <a:moveTo>
                    <a:pt x="6139" y="8248"/>
                  </a:moveTo>
                  <a:lnTo>
                    <a:pt x="7915" y="8538"/>
                  </a:lnTo>
                  <a:lnTo>
                    <a:pt x="7624" y="10314"/>
                  </a:lnTo>
                  <a:lnTo>
                    <a:pt x="5849" y="10023"/>
                  </a:lnTo>
                  <a:lnTo>
                    <a:pt x="6139" y="8248"/>
                  </a:lnTo>
                  <a:close/>
                  <a:moveTo>
                    <a:pt x="8891" y="8697"/>
                  </a:moveTo>
                  <a:lnTo>
                    <a:pt x="10667" y="8988"/>
                  </a:lnTo>
                  <a:lnTo>
                    <a:pt x="10390" y="10682"/>
                  </a:lnTo>
                  <a:cubicBezTo>
                    <a:pt x="10355" y="10702"/>
                    <a:pt x="10325" y="10724"/>
                    <a:pt x="10296" y="10749"/>
                  </a:cubicBezTo>
                  <a:lnTo>
                    <a:pt x="8600" y="10473"/>
                  </a:lnTo>
                  <a:lnTo>
                    <a:pt x="8891" y="8697"/>
                  </a:lnTo>
                  <a:close/>
                  <a:moveTo>
                    <a:pt x="11114" y="11692"/>
                  </a:moveTo>
                  <a:lnTo>
                    <a:pt x="12668" y="11945"/>
                  </a:lnTo>
                  <a:cubicBezTo>
                    <a:pt x="13567" y="12092"/>
                    <a:pt x="14180" y="12945"/>
                    <a:pt x="14032" y="13844"/>
                  </a:cubicBezTo>
                  <a:cubicBezTo>
                    <a:pt x="13901" y="14655"/>
                    <a:pt x="13198" y="15233"/>
                    <a:pt x="12404" y="15233"/>
                  </a:cubicBezTo>
                  <a:cubicBezTo>
                    <a:pt x="12316" y="15233"/>
                    <a:pt x="12226" y="15226"/>
                    <a:pt x="12136" y="15211"/>
                  </a:cubicBezTo>
                  <a:cubicBezTo>
                    <a:pt x="11700" y="15139"/>
                    <a:pt x="11316" y="14903"/>
                    <a:pt x="11058" y="14545"/>
                  </a:cubicBezTo>
                  <a:cubicBezTo>
                    <a:pt x="10800" y="14186"/>
                    <a:pt x="10699" y="13749"/>
                    <a:pt x="10769" y="13312"/>
                  </a:cubicBezTo>
                  <a:lnTo>
                    <a:pt x="11021" y="11758"/>
                  </a:lnTo>
                  <a:cubicBezTo>
                    <a:pt x="11037" y="11750"/>
                    <a:pt x="11055" y="11741"/>
                    <a:pt x="11071" y="11730"/>
                  </a:cubicBezTo>
                  <a:cubicBezTo>
                    <a:pt x="11087" y="11720"/>
                    <a:pt x="11100" y="11705"/>
                    <a:pt x="11114" y="11692"/>
                  </a:cubicBezTo>
                  <a:close/>
                  <a:moveTo>
                    <a:pt x="5925" y="11039"/>
                  </a:moveTo>
                  <a:lnTo>
                    <a:pt x="7525" y="11301"/>
                  </a:lnTo>
                  <a:lnTo>
                    <a:pt x="6994" y="14559"/>
                  </a:lnTo>
                  <a:cubicBezTo>
                    <a:pt x="6929" y="14957"/>
                    <a:pt x="6583" y="15240"/>
                    <a:pt x="6193" y="15240"/>
                  </a:cubicBezTo>
                  <a:cubicBezTo>
                    <a:pt x="6149" y="15240"/>
                    <a:pt x="6106" y="15237"/>
                    <a:pt x="6062" y="15230"/>
                  </a:cubicBezTo>
                  <a:cubicBezTo>
                    <a:pt x="5849" y="15195"/>
                    <a:pt x="5661" y="15079"/>
                    <a:pt x="5533" y="14901"/>
                  </a:cubicBezTo>
                  <a:cubicBezTo>
                    <a:pt x="5407" y="14727"/>
                    <a:pt x="5357" y="14512"/>
                    <a:pt x="5393" y="14298"/>
                  </a:cubicBezTo>
                  <a:lnTo>
                    <a:pt x="5925" y="11039"/>
                  </a:lnTo>
                  <a:close/>
                  <a:moveTo>
                    <a:pt x="4534" y="0"/>
                  </a:moveTo>
                  <a:cubicBezTo>
                    <a:pt x="3262" y="0"/>
                    <a:pt x="2139" y="923"/>
                    <a:pt x="1927" y="2217"/>
                  </a:cubicBezTo>
                  <a:cubicBezTo>
                    <a:pt x="1813" y="2914"/>
                    <a:pt x="1977" y="3613"/>
                    <a:pt x="2389" y="4187"/>
                  </a:cubicBezTo>
                  <a:cubicBezTo>
                    <a:pt x="2801" y="4760"/>
                    <a:pt x="3412" y="5137"/>
                    <a:pt x="4109" y="5250"/>
                  </a:cubicBezTo>
                  <a:lnTo>
                    <a:pt x="5589" y="5492"/>
                  </a:lnTo>
                  <a:lnTo>
                    <a:pt x="5320" y="7140"/>
                  </a:lnTo>
                  <a:lnTo>
                    <a:pt x="2145" y="6623"/>
                  </a:lnTo>
                  <a:cubicBezTo>
                    <a:pt x="2046" y="6607"/>
                    <a:pt x="1948" y="6599"/>
                    <a:pt x="1850" y="6599"/>
                  </a:cubicBezTo>
                  <a:cubicBezTo>
                    <a:pt x="1476" y="6599"/>
                    <a:pt x="1113" y="6715"/>
                    <a:pt x="804" y="6938"/>
                  </a:cubicBezTo>
                  <a:cubicBezTo>
                    <a:pt x="414" y="7219"/>
                    <a:pt x="156" y="7635"/>
                    <a:pt x="78" y="8109"/>
                  </a:cubicBezTo>
                  <a:cubicBezTo>
                    <a:pt x="1" y="8584"/>
                    <a:pt x="113" y="9061"/>
                    <a:pt x="394" y="9451"/>
                  </a:cubicBezTo>
                  <a:cubicBezTo>
                    <a:pt x="675" y="9842"/>
                    <a:pt x="1090" y="10100"/>
                    <a:pt x="1565" y="10177"/>
                  </a:cubicBezTo>
                  <a:lnTo>
                    <a:pt x="4878" y="10718"/>
                  </a:lnTo>
                  <a:cubicBezTo>
                    <a:pt x="4880" y="10719"/>
                    <a:pt x="4880" y="10722"/>
                    <a:pt x="4881" y="10724"/>
                  </a:cubicBezTo>
                  <a:cubicBezTo>
                    <a:pt x="4904" y="10754"/>
                    <a:pt x="4931" y="10782"/>
                    <a:pt x="4960" y="10808"/>
                  </a:cubicBezTo>
                  <a:lnTo>
                    <a:pt x="4417" y="14140"/>
                  </a:lnTo>
                  <a:cubicBezTo>
                    <a:pt x="4341" y="14615"/>
                    <a:pt x="4451" y="15091"/>
                    <a:pt x="4732" y="15482"/>
                  </a:cubicBezTo>
                  <a:cubicBezTo>
                    <a:pt x="5014" y="15872"/>
                    <a:pt x="5430" y="16130"/>
                    <a:pt x="5904" y="16207"/>
                  </a:cubicBezTo>
                  <a:cubicBezTo>
                    <a:pt x="6003" y="16223"/>
                    <a:pt x="6101" y="16231"/>
                    <a:pt x="6198" y="16231"/>
                  </a:cubicBezTo>
                  <a:cubicBezTo>
                    <a:pt x="6573" y="16231"/>
                    <a:pt x="6937" y="16115"/>
                    <a:pt x="7246" y="15892"/>
                  </a:cubicBezTo>
                  <a:cubicBezTo>
                    <a:pt x="7637" y="15611"/>
                    <a:pt x="7895" y="15195"/>
                    <a:pt x="7971" y="14721"/>
                  </a:cubicBezTo>
                  <a:lnTo>
                    <a:pt x="8504" y="11462"/>
                  </a:lnTo>
                  <a:lnTo>
                    <a:pt x="10032" y="11711"/>
                  </a:lnTo>
                  <a:lnTo>
                    <a:pt x="9796" y="13156"/>
                  </a:lnTo>
                  <a:cubicBezTo>
                    <a:pt x="9682" y="13854"/>
                    <a:pt x="9846" y="14552"/>
                    <a:pt x="10257" y="15125"/>
                  </a:cubicBezTo>
                  <a:cubicBezTo>
                    <a:pt x="10670" y="15698"/>
                    <a:pt x="11281" y="16077"/>
                    <a:pt x="11977" y="16190"/>
                  </a:cubicBezTo>
                  <a:cubicBezTo>
                    <a:pt x="12119" y="16213"/>
                    <a:pt x="12259" y="16224"/>
                    <a:pt x="12399" y="16224"/>
                  </a:cubicBezTo>
                  <a:cubicBezTo>
                    <a:pt x="13672" y="16224"/>
                    <a:pt x="14798" y="15301"/>
                    <a:pt x="15010" y="14004"/>
                  </a:cubicBezTo>
                  <a:cubicBezTo>
                    <a:pt x="15243" y="12567"/>
                    <a:pt x="14266" y="11205"/>
                    <a:pt x="12827" y="10971"/>
                  </a:cubicBezTo>
                  <a:lnTo>
                    <a:pt x="11381" y="10735"/>
                  </a:lnTo>
                  <a:lnTo>
                    <a:pt x="11635" y="9181"/>
                  </a:lnTo>
                  <a:lnTo>
                    <a:pt x="14919" y="9716"/>
                  </a:lnTo>
                  <a:cubicBezTo>
                    <a:pt x="15018" y="9732"/>
                    <a:pt x="15117" y="9740"/>
                    <a:pt x="15215" y="9740"/>
                  </a:cubicBezTo>
                  <a:cubicBezTo>
                    <a:pt x="15589" y="9740"/>
                    <a:pt x="15952" y="9624"/>
                    <a:pt x="16261" y="9401"/>
                  </a:cubicBezTo>
                  <a:cubicBezTo>
                    <a:pt x="16652" y="9120"/>
                    <a:pt x="16910" y="8704"/>
                    <a:pt x="16988" y="8230"/>
                  </a:cubicBezTo>
                  <a:cubicBezTo>
                    <a:pt x="17064" y="7755"/>
                    <a:pt x="16953" y="7278"/>
                    <a:pt x="16672" y="6888"/>
                  </a:cubicBezTo>
                  <a:cubicBezTo>
                    <a:pt x="16390" y="6497"/>
                    <a:pt x="15974" y="6239"/>
                    <a:pt x="15500" y="6162"/>
                  </a:cubicBezTo>
                  <a:lnTo>
                    <a:pt x="12126" y="5613"/>
                  </a:lnTo>
                  <a:cubicBezTo>
                    <a:pt x="12119" y="5595"/>
                    <a:pt x="12109" y="5581"/>
                    <a:pt x="12100" y="5567"/>
                  </a:cubicBezTo>
                  <a:lnTo>
                    <a:pt x="12649" y="2202"/>
                  </a:lnTo>
                  <a:cubicBezTo>
                    <a:pt x="12727" y="1726"/>
                    <a:pt x="12615" y="1250"/>
                    <a:pt x="12334" y="859"/>
                  </a:cubicBezTo>
                  <a:cubicBezTo>
                    <a:pt x="12053" y="469"/>
                    <a:pt x="11637" y="211"/>
                    <a:pt x="11163" y="133"/>
                  </a:cubicBezTo>
                  <a:cubicBezTo>
                    <a:pt x="11065" y="118"/>
                    <a:pt x="10967" y="110"/>
                    <a:pt x="10870" y="110"/>
                  </a:cubicBezTo>
                  <a:cubicBezTo>
                    <a:pt x="10495" y="110"/>
                    <a:pt x="10131" y="226"/>
                    <a:pt x="9820" y="449"/>
                  </a:cubicBezTo>
                  <a:cubicBezTo>
                    <a:pt x="9430" y="731"/>
                    <a:pt x="9172" y="1145"/>
                    <a:pt x="9095" y="1621"/>
                  </a:cubicBezTo>
                  <a:lnTo>
                    <a:pt x="8573" y="4820"/>
                  </a:lnTo>
                  <a:lnTo>
                    <a:pt x="6901" y="4548"/>
                  </a:lnTo>
                  <a:lnTo>
                    <a:pt x="7143" y="3069"/>
                  </a:lnTo>
                  <a:cubicBezTo>
                    <a:pt x="7376" y="1631"/>
                    <a:pt x="6399" y="270"/>
                    <a:pt x="4960" y="34"/>
                  </a:cubicBezTo>
                  <a:cubicBezTo>
                    <a:pt x="4817" y="11"/>
                    <a:pt x="4675" y="0"/>
                    <a:pt x="4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8" name="Google Shape;4873;p41">
              <a:extLst>
                <a:ext uri="{FF2B5EF4-FFF2-40B4-BE49-F238E27FC236}">
                  <a16:creationId xmlns:a16="http://schemas.microsoft.com/office/drawing/2014/main" id="{FFF49AC8-B341-4349-B35E-F0FB5DD16B45}"/>
                </a:ext>
              </a:extLst>
            </p:cNvPr>
            <p:cNvSpPr/>
            <p:nvPr/>
          </p:nvSpPr>
          <p:spPr>
            <a:xfrm>
              <a:off x="1054025" y="3826350"/>
              <a:ext cx="1203750" cy="1116025"/>
            </a:xfrm>
            <a:custGeom>
              <a:avLst/>
              <a:gdLst/>
              <a:ahLst/>
              <a:cxnLst/>
              <a:rect l="l" t="t" r="r" b="b"/>
              <a:pathLst>
                <a:path w="48150" h="44641" extrusionOk="0">
                  <a:moveTo>
                    <a:pt x="30540" y="798"/>
                  </a:moveTo>
                  <a:cubicBezTo>
                    <a:pt x="31258" y="1586"/>
                    <a:pt x="32248" y="1999"/>
                    <a:pt x="33251" y="1999"/>
                  </a:cubicBezTo>
                  <a:cubicBezTo>
                    <a:pt x="33892" y="1999"/>
                    <a:pt x="34537" y="1831"/>
                    <a:pt x="35122" y="1485"/>
                  </a:cubicBezTo>
                  <a:lnTo>
                    <a:pt x="47303" y="18414"/>
                  </a:lnTo>
                  <a:cubicBezTo>
                    <a:pt x="45966" y="19575"/>
                    <a:pt x="45647" y="21545"/>
                    <a:pt x="46545" y="23065"/>
                  </a:cubicBezTo>
                  <a:lnTo>
                    <a:pt x="17671" y="43840"/>
                  </a:lnTo>
                  <a:cubicBezTo>
                    <a:pt x="16956" y="43018"/>
                    <a:pt x="15937" y="42580"/>
                    <a:pt x="14896" y="42580"/>
                  </a:cubicBezTo>
                  <a:cubicBezTo>
                    <a:pt x="14246" y="42580"/>
                    <a:pt x="13587" y="42751"/>
                    <a:pt x="12988" y="43106"/>
                  </a:cubicBezTo>
                  <a:lnTo>
                    <a:pt x="809" y="26177"/>
                  </a:lnTo>
                  <a:cubicBezTo>
                    <a:pt x="1909" y="25248"/>
                    <a:pt x="2341" y="23800"/>
                    <a:pt x="1995" y="22462"/>
                  </a:cubicBezTo>
                  <a:cubicBezTo>
                    <a:pt x="1918" y="22162"/>
                    <a:pt x="1802" y="21868"/>
                    <a:pt x="1644" y="21588"/>
                  </a:cubicBezTo>
                  <a:lnTo>
                    <a:pt x="30540" y="798"/>
                  </a:lnTo>
                  <a:close/>
                  <a:moveTo>
                    <a:pt x="30598" y="1"/>
                  </a:moveTo>
                  <a:cubicBezTo>
                    <a:pt x="30530" y="1"/>
                    <a:pt x="30461" y="21"/>
                    <a:pt x="30402" y="65"/>
                  </a:cubicBezTo>
                  <a:lnTo>
                    <a:pt x="995" y="21221"/>
                  </a:lnTo>
                  <a:cubicBezTo>
                    <a:pt x="846" y="21327"/>
                    <a:pt x="810" y="21532"/>
                    <a:pt x="913" y="21685"/>
                  </a:cubicBezTo>
                  <a:cubicBezTo>
                    <a:pt x="1828" y="23041"/>
                    <a:pt x="1509" y="24855"/>
                    <a:pt x="151" y="25830"/>
                  </a:cubicBezTo>
                  <a:cubicBezTo>
                    <a:pt x="76" y="25881"/>
                    <a:pt x="26" y="25960"/>
                    <a:pt x="10" y="26051"/>
                  </a:cubicBezTo>
                  <a:cubicBezTo>
                    <a:pt x="0" y="26096"/>
                    <a:pt x="3" y="26145"/>
                    <a:pt x="15" y="26192"/>
                  </a:cubicBezTo>
                  <a:cubicBezTo>
                    <a:pt x="26" y="26233"/>
                    <a:pt x="43" y="26271"/>
                    <a:pt x="68" y="26304"/>
                  </a:cubicBezTo>
                  <a:lnTo>
                    <a:pt x="12626" y="43761"/>
                  </a:lnTo>
                  <a:cubicBezTo>
                    <a:pt x="12686" y="43847"/>
                    <a:pt x="12789" y="43887"/>
                    <a:pt x="12894" y="43887"/>
                  </a:cubicBezTo>
                  <a:cubicBezTo>
                    <a:pt x="12977" y="43887"/>
                    <a:pt x="13062" y="43862"/>
                    <a:pt x="13129" y="43814"/>
                  </a:cubicBezTo>
                  <a:cubicBezTo>
                    <a:pt x="13660" y="43433"/>
                    <a:pt x="14274" y="43249"/>
                    <a:pt x="14883" y="43249"/>
                  </a:cubicBezTo>
                  <a:cubicBezTo>
                    <a:pt x="15820" y="43249"/>
                    <a:pt x="16743" y="43683"/>
                    <a:pt x="17331" y="44499"/>
                  </a:cubicBezTo>
                  <a:cubicBezTo>
                    <a:pt x="17396" y="44592"/>
                    <a:pt x="17499" y="44641"/>
                    <a:pt x="17603" y="44641"/>
                  </a:cubicBezTo>
                  <a:cubicBezTo>
                    <a:pt x="17672" y="44641"/>
                    <a:pt x="17741" y="44620"/>
                    <a:pt x="17801" y="44577"/>
                  </a:cubicBezTo>
                  <a:lnTo>
                    <a:pt x="47201" y="23426"/>
                  </a:lnTo>
                  <a:cubicBezTo>
                    <a:pt x="47274" y="23373"/>
                    <a:pt x="47323" y="23294"/>
                    <a:pt x="47337" y="23206"/>
                  </a:cubicBezTo>
                  <a:cubicBezTo>
                    <a:pt x="47351" y="23115"/>
                    <a:pt x="47331" y="23026"/>
                    <a:pt x="47278" y="22953"/>
                  </a:cubicBezTo>
                  <a:cubicBezTo>
                    <a:pt x="46308" y="21608"/>
                    <a:pt x="46616" y="19721"/>
                    <a:pt x="47963" y="18751"/>
                  </a:cubicBezTo>
                  <a:cubicBezTo>
                    <a:pt x="48117" y="18642"/>
                    <a:pt x="48150" y="18429"/>
                    <a:pt x="48041" y="18281"/>
                  </a:cubicBezTo>
                  <a:lnTo>
                    <a:pt x="35484" y="827"/>
                  </a:lnTo>
                  <a:cubicBezTo>
                    <a:pt x="35419" y="735"/>
                    <a:pt x="35316" y="686"/>
                    <a:pt x="35210" y="686"/>
                  </a:cubicBezTo>
                  <a:cubicBezTo>
                    <a:pt x="35142" y="686"/>
                    <a:pt x="35073" y="707"/>
                    <a:pt x="35013" y="750"/>
                  </a:cubicBezTo>
                  <a:cubicBezTo>
                    <a:pt x="34478" y="1135"/>
                    <a:pt x="33864" y="1321"/>
                    <a:pt x="33255" y="1321"/>
                  </a:cubicBezTo>
                  <a:cubicBezTo>
                    <a:pt x="32352" y="1321"/>
                    <a:pt x="31463" y="911"/>
                    <a:pt x="30868" y="133"/>
                  </a:cubicBezTo>
                  <a:cubicBezTo>
                    <a:pt x="30801" y="47"/>
                    <a:pt x="30700" y="1"/>
                    <a:pt x="30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9" name="Google Shape;4874;p41">
              <a:extLst>
                <a:ext uri="{FF2B5EF4-FFF2-40B4-BE49-F238E27FC236}">
                  <a16:creationId xmlns:a16="http://schemas.microsoft.com/office/drawing/2014/main" id="{B71A8AB7-ABD7-4AA5-A701-4BDAF81F5215}"/>
                </a:ext>
              </a:extLst>
            </p:cNvPr>
            <p:cNvSpPr/>
            <p:nvPr/>
          </p:nvSpPr>
          <p:spPr>
            <a:xfrm>
              <a:off x="1491075" y="4450175"/>
              <a:ext cx="88225" cy="77775"/>
            </a:xfrm>
            <a:custGeom>
              <a:avLst/>
              <a:gdLst/>
              <a:ahLst/>
              <a:cxnLst/>
              <a:rect l="l" t="t" r="r" b="b"/>
              <a:pathLst>
                <a:path w="3529" h="3111" extrusionOk="0">
                  <a:moveTo>
                    <a:pt x="1763" y="1"/>
                  </a:moveTo>
                  <a:cubicBezTo>
                    <a:pt x="1449" y="1"/>
                    <a:pt x="1132" y="96"/>
                    <a:pt x="856" y="294"/>
                  </a:cubicBezTo>
                  <a:cubicBezTo>
                    <a:pt x="160" y="795"/>
                    <a:pt x="1" y="1765"/>
                    <a:pt x="502" y="2462"/>
                  </a:cubicBezTo>
                  <a:cubicBezTo>
                    <a:pt x="806" y="2885"/>
                    <a:pt x="1283" y="3110"/>
                    <a:pt x="1766" y="3110"/>
                  </a:cubicBezTo>
                  <a:cubicBezTo>
                    <a:pt x="2080" y="3110"/>
                    <a:pt x="2397" y="3015"/>
                    <a:pt x="2672" y="2817"/>
                  </a:cubicBezTo>
                  <a:cubicBezTo>
                    <a:pt x="3369" y="2316"/>
                    <a:pt x="3528" y="1344"/>
                    <a:pt x="3026" y="648"/>
                  </a:cubicBezTo>
                  <a:cubicBezTo>
                    <a:pt x="2722" y="226"/>
                    <a:pt x="2246" y="1"/>
                    <a:pt x="1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0" name="Google Shape;4875;p41">
              <a:extLst>
                <a:ext uri="{FF2B5EF4-FFF2-40B4-BE49-F238E27FC236}">
                  <a16:creationId xmlns:a16="http://schemas.microsoft.com/office/drawing/2014/main" id="{A7BC58AC-74A5-4952-91C4-03C15B1D4CD3}"/>
                </a:ext>
              </a:extLst>
            </p:cNvPr>
            <p:cNvSpPr/>
            <p:nvPr/>
          </p:nvSpPr>
          <p:spPr>
            <a:xfrm>
              <a:off x="1370825" y="4479825"/>
              <a:ext cx="175825" cy="149550"/>
            </a:xfrm>
            <a:custGeom>
              <a:avLst/>
              <a:gdLst/>
              <a:ahLst/>
              <a:cxnLst/>
              <a:rect l="l" t="t" r="r" b="b"/>
              <a:pathLst>
                <a:path w="7033" h="5982" extrusionOk="0">
                  <a:moveTo>
                    <a:pt x="6363" y="1"/>
                  </a:moveTo>
                  <a:cubicBezTo>
                    <a:pt x="6318" y="1"/>
                    <a:pt x="6272" y="6"/>
                    <a:pt x="6224" y="19"/>
                  </a:cubicBezTo>
                  <a:lnTo>
                    <a:pt x="500" y="1560"/>
                  </a:lnTo>
                  <a:cubicBezTo>
                    <a:pt x="147" y="1654"/>
                    <a:pt x="1" y="2071"/>
                    <a:pt x="212" y="2368"/>
                  </a:cubicBezTo>
                  <a:lnTo>
                    <a:pt x="2655" y="5765"/>
                  </a:lnTo>
                  <a:cubicBezTo>
                    <a:pt x="2760" y="5910"/>
                    <a:pt x="2919" y="5982"/>
                    <a:pt x="3079" y="5982"/>
                  </a:cubicBezTo>
                  <a:cubicBezTo>
                    <a:pt x="3245" y="5982"/>
                    <a:pt x="3411" y="5903"/>
                    <a:pt x="3514" y="5748"/>
                  </a:cubicBezTo>
                  <a:lnTo>
                    <a:pt x="6794" y="810"/>
                  </a:lnTo>
                  <a:cubicBezTo>
                    <a:pt x="7032" y="453"/>
                    <a:pt x="6758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1" name="Google Shape;4876;p41">
              <a:extLst>
                <a:ext uri="{FF2B5EF4-FFF2-40B4-BE49-F238E27FC236}">
                  <a16:creationId xmlns:a16="http://schemas.microsoft.com/office/drawing/2014/main" id="{E7ED6362-6775-4833-996D-43C83AC7D100}"/>
                </a:ext>
              </a:extLst>
            </p:cNvPr>
            <p:cNvSpPr/>
            <p:nvPr/>
          </p:nvSpPr>
          <p:spPr>
            <a:xfrm>
              <a:off x="1544800" y="4391425"/>
              <a:ext cx="124075" cy="92125"/>
            </a:xfrm>
            <a:custGeom>
              <a:avLst/>
              <a:gdLst/>
              <a:ahLst/>
              <a:cxnLst/>
              <a:rect l="l" t="t" r="r" b="b"/>
              <a:pathLst>
                <a:path w="4963" h="3685" extrusionOk="0">
                  <a:moveTo>
                    <a:pt x="4618" y="1"/>
                  </a:moveTo>
                  <a:cubicBezTo>
                    <a:pt x="4557" y="1"/>
                    <a:pt x="4494" y="19"/>
                    <a:pt x="4440" y="58"/>
                  </a:cubicBezTo>
                  <a:lnTo>
                    <a:pt x="167" y="3134"/>
                  </a:lnTo>
                  <a:cubicBezTo>
                    <a:pt x="30" y="3231"/>
                    <a:pt x="0" y="3420"/>
                    <a:pt x="96" y="3557"/>
                  </a:cubicBezTo>
                  <a:cubicBezTo>
                    <a:pt x="156" y="3640"/>
                    <a:pt x="250" y="3685"/>
                    <a:pt x="345" y="3685"/>
                  </a:cubicBezTo>
                  <a:cubicBezTo>
                    <a:pt x="406" y="3685"/>
                    <a:pt x="467" y="3666"/>
                    <a:pt x="521" y="3628"/>
                  </a:cubicBezTo>
                  <a:lnTo>
                    <a:pt x="4796" y="552"/>
                  </a:lnTo>
                  <a:cubicBezTo>
                    <a:pt x="4932" y="455"/>
                    <a:pt x="4962" y="266"/>
                    <a:pt x="4866" y="130"/>
                  </a:cubicBezTo>
                  <a:lnTo>
                    <a:pt x="4866" y="127"/>
                  </a:lnTo>
                  <a:cubicBezTo>
                    <a:pt x="4806" y="44"/>
                    <a:pt x="4713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2" name="Google Shape;4877;p41">
              <a:extLst>
                <a:ext uri="{FF2B5EF4-FFF2-40B4-BE49-F238E27FC236}">
                  <a16:creationId xmlns:a16="http://schemas.microsoft.com/office/drawing/2014/main" id="{C0343D2D-597B-44EB-963A-3557060C8038}"/>
                </a:ext>
              </a:extLst>
            </p:cNvPr>
            <p:cNvSpPr/>
            <p:nvPr/>
          </p:nvSpPr>
          <p:spPr>
            <a:xfrm>
              <a:off x="1981575" y="3816275"/>
              <a:ext cx="417525" cy="368150"/>
            </a:xfrm>
            <a:custGeom>
              <a:avLst/>
              <a:gdLst/>
              <a:ahLst/>
              <a:cxnLst/>
              <a:rect l="l" t="t" r="r" b="b"/>
              <a:pathLst>
                <a:path w="16701" h="14726" extrusionOk="0">
                  <a:moveTo>
                    <a:pt x="8955" y="3652"/>
                  </a:moveTo>
                  <a:lnTo>
                    <a:pt x="12061" y="7968"/>
                  </a:lnTo>
                  <a:lnTo>
                    <a:pt x="7744" y="11074"/>
                  </a:lnTo>
                  <a:lnTo>
                    <a:pt x="4640" y="6757"/>
                  </a:lnTo>
                  <a:lnTo>
                    <a:pt x="8955" y="3652"/>
                  </a:lnTo>
                  <a:close/>
                  <a:moveTo>
                    <a:pt x="8345" y="0"/>
                  </a:moveTo>
                  <a:cubicBezTo>
                    <a:pt x="6856" y="0"/>
                    <a:pt x="5353" y="451"/>
                    <a:pt x="4051" y="1386"/>
                  </a:cubicBezTo>
                  <a:cubicBezTo>
                    <a:pt x="750" y="3760"/>
                    <a:pt x="0" y="8362"/>
                    <a:pt x="2374" y="11663"/>
                  </a:cubicBezTo>
                  <a:cubicBezTo>
                    <a:pt x="3812" y="13662"/>
                    <a:pt x="6067" y="14725"/>
                    <a:pt x="8356" y="14725"/>
                  </a:cubicBezTo>
                  <a:cubicBezTo>
                    <a:pt x="9845" y="14725"/>
                    <a:pt x="11349" y="14275"/>
                    <a:pt x="12650" y="13340"/>
                  </a:cubicBezTo>
                  <a:cubicBezTo>
                    <a:pt x="15949" y="10963"/>
                    <a:pt x="16700" y="6363"/>
                    <a:pt x="14327" y="3063"/>
                  </a:cubicBezTo>
                  <a:cubicBezTo>
                    <a:pt x="12889" y="1064"/>
                    <a:pt x="10634" y="0"/>
                    <a:pt x="8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3" name="Google Shape;4878;p41">
              <a:extLst>
                <a:ext uri="{FF2B5EF4-FFF2-40B4-BE49-F238E27FC236}">
                  <a16:creationId xmlns:a16="http://schemas.microsoft.com/office/drawing/2014/main" id="{5D80F59C-AC3A-4115-8E5C-78293E97F8D1}"/>
                </a:ext>
              </a:extLst>
            </p:cNvPr>
            <p:cNvSpPr/>
            <p:nvPr/>
          </p:nvSpPr>
          <p:spPr>
            <a:xfrm>
              <a:off x="2016675" y="3837800"/>
              <a:ext cx="358025" cy="325050"/>
            </a:xfrm>
            <a:custGeom>
              <a:avLst/>
              <a:gdLst/>
              <a:ahLst/>
              <a:cxnLst/>
              <a:rect l="l" t="t" r="r" b="b"/>
              <a:pathLst>
                <a:path w="14321" h="13002" extrusionOk="0">
                  <a:moveTo>
                    <a:pt x="6938" y="676"/>
                  </a:moveTo>
                  <a:cubicBezTo>
                    <a:pt x="8751" y="676"/>
                    <a:pt x="10539" y="1517"/>
                    <a:pt x="11676" y="3098"/>
                  </a:cubicBezTo>
                  <a:cubicBezTo>
                    <a:pt x="12109" y="3700"/>
                    <a:pt x="12410" y="4358"/>
                    <a:pt x="12586" y="5036"/>
                  </a:cubicBezTo>
                  <a:cubicBezTo>
                    <a:pt x="13170" y="7297"/>
                    <a:pt x="12355" y="9790"/>
                    <a:pt x="10349" y="11232"/>
                  </a:cubicBezTo>
                  <a:cubicBezTo>
                    <a:pt x="9321" y="11970"/>
                    <a:pt x="8131" y="12326"/>
                    <a:pt x="6952" y="12326"/>
                  </a:cubicBezTo>
                  <a:cubicBezTo>
                    <a:pt x="5139" y="12326"/>
                    <a:pt x="3351" y="11485"/>
                    <a:pt x="2215" y="9904"/>
                  </a:cubicBezTo>
                  <a:cubicBezTo>
                    <a:pt x="339" y="7293"/>
                    <a:pt x="934" y="3648"/>
                    <a:pt x="3543" y="1771"/>
                  </a:cubicBezTo>
                  <a:cubicBezTo>
                    <a:pt x="4570" y="1032"/>
                    <a:pt x="5760" y="676"/>
                    <a:pt x="6938" y="676"/>
                  </a:cubicBezTo>
                  <a:close/>
                  <a:moveTo>
                    <a:pt x="6939" y="0"/>
                  </a:moveTo>
                  <a:cubicBezTo>
                    <a:pt x="5623" y="0"/>
                    <a:pt x="4296" y="397"/>
                    <a:pt x="3150" y="1222"/>
                  </a:cubicBezTo>
                  <a:cubicBezTo>
                    <a:pt x="911" y="2833"/>
                    <a:pt x="1" y="5613"/>
                    <a:pt x="653" y="8136"/>
                  </a:cubicBezTo>
                  <a:cubicBezTo>
                    <a:pt x="848" y="8894"/>
                    <a:pt x="1185" y="9628"/>
                    <a:pt x="1668" y="10299"/>
                  </a:cubicBezTo>
                  <a:cubicBezTo>
                    <a:pt x="2938" y="12063"/>
                    <a:pt x="4933" y="13002"/>
                    <a:pt x="6956" y="13002"/>
                  </a:cubicBezTo>
                  <a:cubicBezTo>
                    <a:pt x="8272" y="13002"/>
                    <a:pt x="9599" y="12605"/>
                    <a:pt x="10746" y="11779"/>
                  </a:cubicBezTo>
                  <a:cubicBezTo>
                    <a:pt x="13657" y="9685"/>
                    <a:pt x="14320" y="5612"/>
                    <a:pt x="12228" y="2704"/>
                  </a:cubicBezTo>
                  <a:cubicBezTo>
                    <a:pt x="10959" y="940"/>
                    <a:pt x="8963" y="0"/>
                    <a:pt x="6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4" name="Google Shape;4879;p41">
              <a:extLst>
                <a:ext uri="{FF2B5EF4-FFF2-40B4-BE49-F238E27FC236}">
                  <a16:creationId xmlns:a16="http://schemas.microsoft.com/office/drawing/2014/main" id="{F34C3FD2-5C3E-4FAF-9815-2A860CE9BF4D}"/>
                </a:ext>
              </a:extLst>
            </p:cNvPr>
            <p:cNvSpPr/>
            <p:nvPr/>
          </p:nvSpPr>
          <p:spPr>
            <a:xfrm>
              <a:off x="2075800" y="3885825"/>
              <a:ext cx="229075" cy="229050"/>
            </a:xfrm>
            <a:custGeom>
              <a:avLst/>
              <a:gdLst/>
              <a:ahLst/>
              <a:cxnLst/>
              <a:rect l="l" t="t" r="r" b="b"/>
              <a:pathLst>
                <a:path w="9163" h="9162" extrusionOk="0">
                  <a:moveTo>
                    <a:pt x="5186" y="870"/>
                  </a:moveTo>
                  <a:lnTo>
                    <a:pt x="8292" y="5186"/>
                  </a:lnTo>
                  <a:lnTo>
                    <a:pt x="3975" y="8292"/>
                  </a:lnTo>
                  <a:lnTo>
                    <a:pt x="871" y="3975"/>
                  </a:lnTo>
                  <a:lnTo>
                    <a:pt x="5186" y="870"/>
                  </a:lnTo>
                  <a:close/>
                  <a:moveTo>
                    <a:pt x="5328" y="0"/>
                  </a:moveTo>
                  <a:lnTo>
                    <a:pt x="1" y="3834"/>
                  </a:lnTo>
                  <a:lnTo>
                    <a:pt x="3835" y="9162"/>
                  </a:lnTo>
                  <a:lnTo>
                    <a:pt x="9162" y="5328"/>
                  </a:lnTo>
                  <a:lnTo>
                    <a:pt x="5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5" name="Google Shape;4880;p41">
              <a:extLst>
                <a:ext uri="{FF2B5EF4-FFF2-40B4-BE49-F238E27FC236}">
                  <a16:creationId xmlns:a16="http://schemas.microsoft.com/office/drawing/2014/main" id="{B37ECFBE-E9B8-4D99-B0A4-F7FD55548BE3}"/>
                </a:ext>
              </a:extLst>
            </p:cNvPr>
            <p:cNvSpPr/>
            <p:nvPr/>
          </p:nvSpPr>
          <p:spPr>
            <a:xfrm>
              <a:off x="1995825" y="3902900"/>
              <a:ext cx="377300" cy="281475"/>
            </a:xfrm>
            <a:custGeom>
              <a:avLst/>
              <a:gdLst/>
              <a:ahLst/>
              <a:cxnLst/>
              <a:rect l="l" t="t" r="r" b="b"/>
              <a:pathLst>
                <a:path w="15092" h="11259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" y="2459"/>
                    <a:pt x="7" y="5699"/>
                    <a:pt x="1802" y="8196"/>
                  </a:cubicBezTo>
                  <a:cubicBezTo>
                    <a:pt x="3240" y="10195"/>
                    <a:pt x="5496" y="11259"/>
                    <a:pt x="7785" y="11259"/>
                  </a:cubicBezTo>
                  <a:cubicBezTo>
                    <a:pt x="9274" y="11259"/>
                    <a:pt x="10777" y="10809"/>
                    <a:pt x="12079" y="9873"/>
                  </a:cubicBezTo>
                  <a:cubicBezTo>
                    <a:pt x="13847" y="8602"/>
                    <a:pt x="14875" y="6691"/>
                    <a:pt x="15091" y="4685"/>
                  </a:cubicBezTo>
                  <a:lnTo>
                    <a:pt x="15091" y="4685"/>
                  </a:lnTo>
                  <a:cubicBezTo>
                    <a:pt x="14598" y="5476"/>
                    <a:pt x="13949" y="6187"/>
                    <a:pt x="13146" y="6764"/>
                  </a:cubicBezTo>
                  <a:cubicBezTo>
                    <a:pt x="11845" y="7701"/>
                    <a:pt x="10342" y="8151"/>
                    <a:pt x="8852" y="8151"/>
                  </a:cubicBezTo>
                  <a:cubicBezTo>
                    <a:pt x="6564" y="8151"/>
                    <a:pt x="4309" y="7088"/>
                    <a:pt x="2870" y="5088"/>
                  </a:cubicBezTo>
                  <a:cubicBezTo>
                    <a:pt x="1767" y="3554"/>
                    <a:pt x="1347" y="174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6" name="Google Shape;4881;p41">
              <a:extLst>
                <a:ext uri="{FF2B5EF4-FFF2-40B4-BE49-F238E27FC236}">
                  <a16:creationId xmlns:a16="http://schemas.microsoft.com/office/drawing/2014/main" id="{90CC4E7D-5395-46B5-AD66-7E2D0A283D47}"/>
                </a:ext>
              </a:extLst>
            </p:cNvPr>
            <p:cNvSpPr/>
            <p:nvPr/>
          </p:nvSpPr>
          <p:spPr>
            <a:xfrm>
              <a:off x="990950" y="43925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7" name="Google Shape;4882;p41">
              <a:extLst>
                <a:ext uri="{FF2B5EF4-FFF2-40B4-BE49-F238E27FC236}">
                  <a16:creationId xmlns:a16="http://schemas.microsoft.com/office/drawing/2014/main" id="{ACA36304-6B25-4D45-BF20-54B414434E58}"/>
                </a:ext>
              </a:extLst>
            </p:cNvPr>
            <p:cNvSpPr/>
            <p:nvPr/>
          </p:nvSpPr>
          <p:spPr>
            <a:xfrm>
              <a:off x="1005225" y="440682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5" y="1"/>
                  </a:moveTo>
                  <a:lnTo>
                    <a:pt x="0" y="1261"/>
                  </a:lnTo>
                  <a:lnTo>
                    <a:pt x="1260" y="1467"/>
                  </a:lnTo>
                  <a:lnTo>
                    <a:pt x="1466" y="20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8" name="Google Shape;4883;p41">
              <a:extLst>
                <a:ext uri="{FF2B5EF4-FFF2-40B4-BE49-F238E27FC236}">
                  <a16:creationId xmlns:a16="http://schemas.microsoft.com/office/drawing/2014/main" id="{AAC20D40-680D-4403-8FDB-310CAED4EB20}"/>
                </a:ext>
              </a:extLst>
            </p:cNvPr>
            <p:cNvSpPr/>
            <p:nvPr/>
          </p:nvSpPr>
          <p:spPr>
            <a:xfrm>
              <a:off x="1385300" y="49463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7" y="36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9" name="Google Shape;4884;p41">
              <a:extLst>
                <a:ext uri="{FF2B5EF4-FFF2-40B4-BE49-F238E27FC236}">
                  <a16:creationId xmlns:a16="http://schemas.microsoft.com/office/drawing/2014/main" id="{CEDCFEFB-F23A-42DF-A889-6F9402F55F5D}"/>
                </a:ext>
              </a:extLst>
            </p:cNvPr>
            <p:cNvSpPr/>
            <p:nvPr/>
          </p:nvSpPr>
          <p:spPr>
            <a:xfrm>
              <a:off x="1399600" y="49606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6" y="0"/>
                  </a:moveTo>
                  <a:lnTo>
                    <a:pt x="1" y="1260"/>
                  </a:lnTo>
                  <a:lnTo>
                    <a:pt x="1261" y="1466"/>
                  </a:lnTo>
                  <a:lnTo>
                    <a:pt x="1467" y="20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0" name="Google Shape;4885;p41">
              <a:extLst>
                <a:ext uri="{FF2B5EF4-FFF2-40B4-BE49-F238E27FC236}">
                  <a16:creationId xmlns:a16="http://schemas.microsoft.com/office/drawing/2014/main" id="{1DFE622D-D1FA-489F-ADDA-3D047D984F9D}"/>
                </a:ext>
              </a:extLst>
            </p:cNvPr>
            <p:cNvSpPr/>
            <p:nvPr/>
          </p:nvSpPr>
          <p:spPr>
            <a:xfrm>
              <a:off x="1856425" y="3776275"/>
              <a:ext cx="65150" cy="65175"/>
            </a:xfrm>
            <a:custGeom>
              <a:avLst/>
              <a:gdLst/>
              <a:ahLst/>
              <a:cxnLst/>
              <a:rect l="l" t="t" r="r" b="b"/>
              <a:pathLst>
                <a:path w="2606" h="2607" extrusionOk="0">
                  <a:moveTo>
                    <a:pt x="366" y="1"/>
                  </a:moveTo>
                  <a:lnTo>
                    <a:pt x="0" y="2241"/>
                  </a:lnTo>
                  <a:lnTo>
                    <a:pt x="2240" y="2607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1" name="Google Shape;4886;p41">
              <a:extLst>
                <a:ext uri="{FF2B5EF4-FFF2-40B4-BE49-F238E27FC236}">
                  <a16:creationId xmlns:a16="http://schemas.microsoft.com/office/drawing/2014/main" id="{395E3378-7D98-4459-8306-80BF8C16C53A}"/>
                </a:ext>
              </a:extLst>
            </p:cNvPr>
            <p:cNvSpPr/>
            <p:nvPr/>
          </p:nvSpPr>
          <p:spPr>
            <a:xfrm>
              <a:off x="1870675" y="37905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5" y="0"/>
                  </a:moveTo>
                  <a:lnTo>
                    <a:pt x="1" y="1262"/>
                  </a:lnTo>
                  <a:lnTo>
                    <a:pt x="1260" y="1467"/>
                  </a:lnTo>
                  <a:lnTo>
                    <a:pt x="1467" y="20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2" name="Google Shape;4887;p41">
              <a:extLst>
                <a:ext uri="{FF2B5EF4-FFF2-40B4-BE49-F238E27FC236}">
                  <a16:creationId xmlns:a16="http://schemas.microsoft.com/office/drawing/2014/main" id="{3A34244F-64D1-41E9-9903-9C7DA6B53B2A}"/>
                </a:ext>
              </a:extLst>
            </p:cNvPr>
            <p:cNvSpPr/>
            <p:nvPr/>
          </p:nvSpPr>
          <p:spPr>
            <a:xfrm>
              <a:off x="2265025" y="434437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6" y="1"/>
                  </a:moveTo>
                  <a:lnTo>
                    <a:pt x="1" y="1261"/>
                  </a:lnTo>
                  <a:lnTo>
                    <a:pt x="1261" y="1467"/>
                  </a:lnTo>
                  <a:lnTo>
                    <a:pt x="1467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83" name="Google Shape;4842;p41">
            <a:extLst>
              <a:ext uri="{FF2B5EF4-FFF2-40B4-BE49-F238E27FC236}">
                <a16:creationId xmlns:a16="http://schemas.microsoft.com/office/drawing/2014/main" id="{7E7A7AFA-957A-4A7B-BAE7-AA9EDAB0255D}"/>
              </a:ext>
            </a:extLst>
          </p:cNvPr>
          <p:cNvGrpSpPr/>
          <p:nvPr/>
        </p:nvGrpSpPr>
        <p:grpSpPr>
          <a:xfrm rot="19133235">
            <a:off x="11393670" y="3986085"/>
            <a:ext cx="800143" cy="785411"/>
            <a:chOff x="493900" y="2994525"/>
            <a:chExt cx="2119975" cy="2090650"/>
          </a:xfrm>
        </p:grpSpPr>
        <p:sp>
          <p:nvSpPr>
            <p:cNvPr id="284" name="Google Shape;4843;p41">
              <a:extLst>
                <a:ext uri="{FF2B5EF4-FFF2-40B4-BE49-F238E27FC236}">
                  <a16:creationId xmlns:a16="http://schemas.microsoft.com/office/drawing/2014/main" id="{1B8B9D12-7FEF-4095-B81C-26DAF96CA963}"/>
                </a:ext>
              </a:extLst>
            </p:cNvPr>
            <p:cNvSpPr/>
            <p:nvPr/>
          </p:nvSpPr>
          <p:spPr>
            <a:xfrm>
              <a:off x="493900" y="3072250"/>
              <a:ext cx="1429000" cy="1669550"/>
            </a:xfrm>
            <a:custGeom>
              <a:avLst/>
              <a:gdLst/>
              <a:ahLst/>
              <a:cxnLst/>
              <a:rect l="l" t="t" r="r" b="b"/>
              <a:pathLst>
                <a:path w="57160" h="66782" extrusionOk="0">
                  <a:moveTo>
                    <a:pt x="28075" y="0"/>
                  </a:moveTo>
                  <a:lnTo>
                    <a:pt x="1" y="50665"/>
                  </a:lnTo>
                  <a:lnTo>
                    <a:pt x="29086" y="66782"/>
                  </a:lnTo>
                  <a:lnTo>
                    <a:pt x="57160" y="16117"/>
                  </a:lnTo>
                  <a:lnTo>
                    <a:pt x="280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5" name="Google Shape;4844;p41">
              <a:extLst>
                <a:ext uri="{FF2B5EF4-FFF2-40B4-BE49-F238E27FC236}">
                  <a16:creationId xmlns:a16="http://schemas.microsoft.com/office/drawing/2014/main" id="{9D3FE72D-C46A-461B-BFF5-C549291483D4}"/>
                </a:ext>
              </a:extLst>
            </p:cNvPr>
            <p:cNvSpPr/>
            <p:nvPr/>
          </p:nvSpPr>
          <p:spPr>
            <a:xfrm>
              <a:off x="1192475" y="2994525"/>
              <a:ext cx="733525" cy="558300"/>
            </a:xfrm>
            <a:custGeom>
              <a:avLst/>
              <a:gdLst/>
              <a:ahLst/>
              <a:cxnLst/>
              <a:rect l="l" t="t" r="r" b="b"/>
              <a:pathLst>
                <a:path w="29341" h="22332" extrusionOk="0">
                  <a:moveTo>
                    <a:pt x="11271" y="1"/>
                  </a:moveTo>
                  <a:lnTo>
                    <a:pt x="0" y="3035"/>
                  </a:lnTo>
                  <a:lnTo>
                    <a:pt x="3398" y="14201"/>
                  </a:lnTo>
                  <a:lnTo>
                    <a:pt x="18070" y="22332"/>
                  </a:lnTo>
                  <a:lnTo>
                    <a:pt x="29340" y="19295"/>
                  </a:lnTo>
                  <a:lnTo>
                    <a:pt x="25940" y="8130"/>
                  </a:lnTo>
                  <a:lnTo>
                    <a:pt x="11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6" name="Google Shape;4845;p41">
              <a:extLst>
                <a:ext uri="{FF2B5EF4-FFF2-40B4-BE49-F238E27FC236}">
                  <a16:creationId xmlns:a16="http://schemas.microsoft.com/office/drawing/2014/main" id="{2F773B81-9903-4947-9B51-6FA58BD34DF0}"/>
                </a:ext>
              </a:extLst>
            </p:cNvPr>
            <p:cNvSpPr/>
            <p:nvPr/>
          </p:nvSpPr>
          <p:spPr>
            <a:xfrm>
              <a:off x="1192475" y="3070375"/>
              <a:ext cx="733525" cy="482450"/>
            </a:xfrm>
            <a:custGeom>
              <a:avLst/>
              <a:gdLst/>
              <a:ahLst/>
              <a:cxnLst/>
              <a:rect l="l" t="t" r="r" b="b"/>
              <a:pathLst>
                <a:path w="29341" h="19298" extrusionOk="0">
                  <a:moveTo>
                    <a:pt x="0" y="1"/>
                  </a:moveTo>
                  <a:lnTo>
                    <a:pt x="3398" y="11167"/>
                  </a:lnTo>
                  <a:lnTo>
                    <a:pt x="18070" y="19298"/>
                  </a:lnTo>
                  <a:lnTo>
                    <a:pt x="29340" y="16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7" name="Google Shape;4846;p41">
              <a:extLst>
                <a:ext uri="{FF2B5EF4-FFF2-40B4-BE49-F238E27FC236}">
                  <a16:creationId xmlns:a16="http://schemas.microsoft.com/office/drawing/2014/main" id="{3E82ADA9-54F0-49BD-B211-DA26210614EB}"/>
                </a:ext>
              </a:extLst>
            </p:cNvPr>
            <p:cNvSpPr/>
            <p:nvPr/>
          </p:nvSpPr>
          <p:spPr>
            <a:xfrm>
              <a:off x="1262375" y="3167950"/>
              <a:ext cx="495325" cy="384875"/>
            </a:xfrm>
            <a:custGeom>
              <a:avLst/>
              <a:gdLst/>
              <a:ahLst/>
              <a:cxnLst/>
              <a:rect l="l" t="t" r="r" b="b"/>
              <a:pathLst>
                <a:path w="19813" h="15395" extrusionOk="0">
                  <a:moveTo>
                    <a:pt x="8670" y="1"/>
                  </a:moveTo>
                  <a:cubicBezTo>
                    <a:pt x="5253" y="1"/>
                    <a:pt x="1935" y="1798"/>
                    <a:pt x="147" y="4991"/>
                  </a:cubicBezTo>
                  <a:cubicBezTo>
                    <a:pt x="92" y="5088"/>
                    <a:pt x="51" y="5186"/>
                    <a:pt x="0" y="5283"/>
                  </a:cubicBezTo>
                  <a:lnTo>
                    <a:pt x="605" y="7264"/>
                  </a:lnTo>
                  <a:lnTo>
                    <a:pt x="15274" y="15395"/>
                  </a:lnTo>
                  <a:lnTo>
                    <a:pt x="16916" y="14952"/>
                  </a:lnTo>
                  <a:cubicBezTo>
                    <a:pt x="17003" y="14814"/>
                    <a:pt x="17096" y="14681"/>
                    <a:pt x="17176" y="14536"/>
                  </a:cubicBezTo>
                  <a:cubicBezTo>
                    <a:pt x="19812" y="9834"/>
                    <a:pt x="18137" y="3885"/>
                    <a:pt x="13434" y="1249"/>
                  </a:cubicBezTo>
                  <a:cubicBezTo>
                    <a:pt x="11925" y="403"/>
                    <a:pt x="10286" y="1"/>
                    <a:pt x="86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8" name="Google Shape;4847;p41">
              <a:extLst>
                <a:ext uri="{FF2B5EF4-FFF2-40B4-BE49-F238E27FC236}">
                  <a16:creationId xmlns:a16="http://schemas.microsoft.com/office/drawing/2014/main" id="{DFB0F03E-71DD-44D2-B810-52137CF8C371}"/>
                </a:ext>
              </a:extLst>
            </p:cNvPr>
            <p:cNvSpPr/>
            <p:nvPr/>
          </p:nvSpPr>
          <p:spPr>
            <a:xfrm>
              <a:off x="632350" y="3395650"/>
              <a:ext cx="1053350" cy="1199850"/>
            </a:xfrm>
            <a:custGeom>
              <a:avLst/>
              <a:gdLst/>
              <a:ahLst/>
              <a:cxnLst/>
              <a:rect l="l" t="t" r="r" b="b"/>
              <a:pathLst>
                <a:path w="42134" h="47994" extrusionOk="0">
                  <a:moveTo>
                    <a:pt x="22021" y="1"/>
                  </a:moveTo>
                  <a:cubicBezTo>
                    <a:pt x="21411" y="1103"/>
                    <a:pt x="20270" y="1723"/>
                    <a:pt x="19094" y="1723"/>
                  </a:cubicBezTo>
                  <a:cubicBezTo>
                    <a:pt x="18575" y="1723"/>
                    <a:pt x="18049" y="1602"/>
                    <a:pt x="17559" y="1349"/>
                  </a:cubicBezTo>
                  <a:lnTo>
                    <a:pt x="1" y="33037"/>
                  </a:lnTo>
                  <a:cubicBezTo>
                    <a:pt x="1552" y="33955"/>
                    <a:pt x="2102" y="35948"/>
                    <a:pt x="1222" y="37534"/>
                  </a:cubicBezTo>
                  <a:cubicBezTo>
                    <a:pt x="1215" y="37547"/>
                    <a:pt x="1208" y="37556"/>
                    <a:pt x="1201" y="37569"/>
                  </a:cubicBezTo>
                  <a:lnTo>
                    <a:pt x="20010" y="47994"/>
                  </a:lnTo>
                  <a:cubicBezTo>
                    <a:pt x="20017" y="47981"/>
                    <a:pt x="20020" y="47971"/>
                    <a:pt x="20028" y="47958"/>
                  </a:cubicBezTo>
                  <a:cubicBezTo>
                    <a:pt x="20638" y="46855"/>
                    <a:pt x="21781" y="46232"/>
                    <a:pt x="22959" y="46232"/>
                  </a:cubicBezTo>
                  <a:cubicBezTo>
                    <a:pt x="23508" y="46232"/>
                    <a:pt x="24064" y="46368"/>
                    <a:pt x="24578" y="46652"/>
                  </a:cubicBezTo>
                  <a:lnTo>
                    <a:pt x="42134" y="14974"/>
                  </a:lnTo>
                  <a:cubicBezTo>
                    <a:pt x="40516" y="14078"/>
                    <a:pt x="39932" y="12040"/>
                    <a:pt x="40828" y="10423"/>
                  </a:cubicBezTo>
                  <a:lnTo>
                    <a:pt x="220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9" name="Google Shape;4848;p41">
              <a:extLst>
                <a:ext uri="{FF2B5EF4-FFF2-40B4-BE49-F238E27FC236}">
                  <a16:creationId xmlns:a16="http://schemas.microsoft.com/office/drawing/2014/main" id="{A3E49A39-D800-4C18-907E-44FA1DCEE8CA}"/>
                </a:ext>
              </a:extLst>
            </p:cNvPr>
            <p:cNvSpPr/>
            <p:nvPr/>
          </p:nvSpPr>
          <p:spPr>
            <a:xfrm>
              <a:off x="934925" y="3677375"/>
              <a:ext cx="533675" cy="660600"/>
            </a:xfrm>
            <a:custGeom>
              <a:avLst/>
              <a:gdLst/>
              <a:ahLst/>
              <a:cxnLst/>
              <a:rect l="l" t="t" r="r" b="b"/>
              <a:pathLst>
                <a:path w="21347" h="26424" extrusionOk="0">
                  <a:moveTo>
                    <a:pt x="5254" y="6562"/>
                  </a:moveTo>
                  <a:cubicBezTo>
                    <a:pt x="5276" y="6562"/>
                    <a:pt x="5297" y="6568"/>
                    <a:pt x="5316" y="6578"/>
                  </a:cubicBezTo>
                  <a:cubicBezTo>
                    <a:pt x="5349" y="6597"/>
                    <a:pt x="5370" y="6623"/>
                    <a:pt x="5381" y="6657"/>
                  </a:cubicBezTo>
                  <a:lnTo>
                    <a:pt x="5416" y="6785"/>
                  </a:lnTo>
                  <a:lnTo>
                    <a:pt x="5292" y="6821"/>
                  </a:lnTo>
                  <a:cubicBezTo>
                    <a:pt x="5277" y="6825"/>
                    <a:pt x="5264" y="6828"/>
                    <a:pt x="5251" y="6828"/>
                  </a:cubicBezTo>
                  <a:cubicBezTo>
                    <a:pt x="5230" y="6828"/>
                    <a:pt x="5209" y="6821"/>
                    <a:pt x="5187" y="6809"/>
                  </a:cubicBezTo>
                  <a:cubicBezTo>
                    <a:pt x="5154" y="6792"/>
                    <a:pt x="5135" y="6766"/>
                    <a:pt x="5125" y="6730"/>
                  </a:cubicBezTo>
                  <a:cubicBezTo>
                    <a:pt x="5105" y="6661"/>
                    <a:pt x="5147" y="6585"/>
                    <a:pt x="5214" y="6568"/>
                  </a:cubicBezTo>
                  <a:cubicBezTo>
                    <a:pt x="5228" y="6564"/>
                    <a:pt x="5241" y="6562"/>
                    <a:pt x="5254" y="6562"/>
                  </a:cubicBezTo>
                  <a:close/>
                  <a:moveTo>
                    <a:pt x="17037" y="13093"/>
                  </a:moveTo>
                  <a:cubicBezTo>
                    <a:pt x="17059" y="13093"/>
                    <a:pt x="17080" y="13098"/>
                    <a:pt x="17102" y="13110"/>
                  </a:cubicBezTo>
                  <a:cubicBezTo>
                    <a:pt x="17133" y="13128"/>
                    <a:pt x="17155" y="13155"/>
                    <a:pt x="17163" y="13188"/>
                  </a:cubicBezTo>
                  <a:cubicBezTo>
                    <a:pt x="17173" y="13223"/>
                    <a:pt x="17169" y="13257"/>
                    <a:pt x="17152" y="13289"/>
                  </a:cubicBezTo>
                  <a:cubicBezTo>
                    <a:pt x="17133" y="13322"/>
                    <a:pt x="17107" y="13343"/>
                    <a:pt x="17073" y="13353"/>
                  </a:cubicBezTo>
                  <a:cubicBezTo>
                    <a:pt x="17059" y="13358"/>
                    <a:pt x="17046" y="13360"/>
                    <a:pt x="17034" y="13360"/>
                  </a:cubicBezTo>
                  <a:cubicBezTo>
                    <a:pt x="17012" y="13360"/>
                    <a:pt x="16992" y="13354"/>
                    <a:pt x="16973" y="13343"/>
                  </a:cubicBezTo>
                  <a:cubicBezTo>
                    <a:pt x="16951" y="13323"/>
                    <a:pt x="16919" y="13299"/>
                    <a:pt x="16909" y="13263"/>
                  </a:cubicBezTo>
                  <a:lnTo>
                    <a:pt x="16872" y="13135"/>
                  </a:lnTo>
                  <a:lnTo>
                    <a:pt x="17001" y="13098"/>
                  </a:lnTo>
                  <a:cubicBezTo>
                    <a:pt x="17013" y="13095"/>
                    <a:pt x="17026" y="13093"/>
                    <a:pt x="17037" y="13093"/>
                  </a:cubicBezTo>
                  <a:close/>
                  <a:moveTo>
                    <a:pt x="10682" y="1"/>
                  </a:moveTo>
                  <a:cubicBezTo>
                    <a:pt x="10375" y="1"/>
                    <a:pt x="10065" y="43"/>
                    <a:pt x="9760" y="130"/>
                  </a:cubicBezTo>
                  <a:cubicBezTo>
                    <a:pt x="8911" y="374"/>
                    <a:pt x="8204" y="937"/>
                    <a:pt x="7773" y="1714"/>
                  </a:cubicBezTo>
                  <a:cubicBezTo>
                    <a:pt x="7532" y="2148"/>
                    <a:pt x="7394" y="2618"/>
                    <a:pt x="7363" y="3101"/>
                  </a:cubicBezTo>
                  <a:cubicBezTo>
                    <a:pt x="7334" y="3083"/>
                    <a:pt x="7305" y="3067"/>
                    <a:pt x="7274" y="3051"/>
                  </a:cubicBezTo>
                  <a:cubicBezTo>
                    <a:pt x="6648" y="2703"/>
                    <a:pt x="5958" y="2525"/>
                    <a:pt x="5261" y="2525"/>
                  </a:cubicBezTo>
                  <a:cubicBezTo>
                    <a:pt x="4876" y="2525"/>
                    <a:pt x="4489" y="2579"/>
                    <a:pt x="4109" y="2689"/>
                  </a:cubicBezTo>
                  <a:cubicBezTo>
                    <a:pt x="1903" y="3321"/>
                    <a:pt x="622" y="5631"/>
                    <a:pt x="1254" y="7838"/>
                  </a:cubicBezTo>
                  <a:cubicBezTo>
                    <a:pt x="1560" y="8900"/>
                    <a:pt x="2257" y="9782"/>
                    <a:pt x="3223" y="10322"/>
                  </a:cubicBezTo>
                  <a:cubicBezTo>
                    <a:pt x="3256" y="10339"/>
                    <a:pt x="3282" y="10355"/>
                    <a:pt x="3311" y="10371"/>
                  </a:cubicBezTo>
                  <a:cubicBezTo>
                    <a:pt x="2935" y="10650"/>
                    <a:pt x="2620" y="11008"/>
                    <a:pt x="2386" y="11430"/>
                  </a:cubicBezTo>
                  <a:cubicBezTo>
                    <a:pt x="1957" y="12207"/>
                    <a:pt x="1855" y="13102"/>
                    <a:pt x="2100" y="13954"/>
                  </a:cubicBezTo>
                  <a:cubicBezTo>
                    <a:pt x="2342" y="14801"/>
                    <a:pt x="2900" y="15506"/>
                    <a:pt x="3668" y="15936"/>
                  </a:cubicBezTo>
                  <a:cubicBezTo>
                    <a:pt x="3674" y="15939"/>
                    <a:pt x="3679" y="15940"/>
                    <a:pt x="3682" y="15944"/>
                  </a:cubicBezTo>
                  <a:cubicBezTo>
                    <a:pt x="3911" y="16072"/>
                    <a:pt x="4155" y="16161"/>
                    <a:pt x="4400" y="16231"/>
                  </a:cubicBezTo>
                  <a:cubicBezTo>
                    <a:pt x="4116" y="16468"/>
                    <a:pt x="3866" y="16754"/>
                    <a:pt x="3675" y="17098"/>
                  </a:cubicBezTo>
                  <a:cubicBezTo>
                    <a:pt x="3411" y="17574"/>
                    <a:pt x="3294" y="18101"/>
                    <a:pt x="3302" y="18633"/>
                  </a:cubicBezTo>
                  <a:lnTo>
                    <a:pt x="978" y="20608"/>
                  </a:lnTo>
                  <a:cubicBezTo>
                    <a:pt x="334" y="21154"/>
                    <a:pt x="0" y="21980"/>
                    <a:pt x="85" y="22820"/>
                  </a:cubicBezTo>
                  <a:cubicBezTo>
                    <a:pt x="168" y="23655"/>
                    <a:pt x="652" y="24396"/>
                    <a:pt x="1383" y="24805"/>
                  </a:cubicBezTo>
                  <a:cubicBezTo>
                    <a:pt x="1388" y="24808"/>
                    <a:pt x="1390" y="24809"/>
                    <a:pt x="1395" y="24812"/>
                  </a:cubicBezTo>
                  <a:lnTo>
                    <a:pt x="3724" y="26102"/>
                  </a:lnTo>
                  <a:cubicBezTo>
                    <a:pt x="4111" y="26316"/>
                    <a:pt x="4541" y="26424"/>
                    <a:pt x="4970" y="26424"/>
                  </a:cubicBezTo>
                  <a:cubicBezTo>
                    <a:pt x="5360" y="26424"/>
                    <a:pt x="5750" y="26335"/>
                    <a:pt x="6109" y="26158"/>
                  </a:cubicBezTo>
                  <a:cubicBezTo>
                    <a:pt x="6864" y="25784"/>
                    <a:pt x="7387" y="25063"/>
                    <a:pt x="7509" y="24229"/>
                  </a:cubicBezTo>
                  <a:lnTo>
                    <a:pt x="7952" y="21207"/>
                  </a:lnTo>
                  <a:cubicBezTo>
                    <a:pt x="8396" y="20939"/>
                    <a:pt x="8786" y="20567"/>
                    <a:pt x="9055" y="20081"/>
                  </a:cubicBezTo>
                  <a:cubicBezTo>
                    <a:pt x="9247" y="19734"/>
                    <a:pt x="9365" y="19361"/>
                    <a:pt x="9414" y="18977"/>
                  </a:cubicBezTo>
                  <a:cubicBezTo>
                    <a:pt x="9634" y="19201"/>
                    <a:pt x="9889" y="19394"/>
                    <a:pt x="10179" y="19548"/>
                  </a:cubicBezTo>
                  <a:cubicBezTo>
                    <a:pt x="10678" y="19824"/>
                    <a:pt x="11227" y="19965"/>
                    <a:pt x="11782" y="19965"/>
                  </a:cubicBezTo>
                  <a:cubicBezTo>
                    <a:pt x="12090" y="19965"/>
                    <a:pt x="12400" y="19922"/>
                    <a:pt x="12704" y="19834"/>
                  </a:cubicBezTo>
                  <a:cubicBezTo>
                    <a:pt x="13557" y="19588"/>
                    <a:pt x="14264" y="19026"/>
                    <a:pt x="14694" y="18251"/>
                  </a:cubicBezTo>
                  <a:cubicBezTo>
                    <a:pt x="14926" y="17829"/>
                    <a:pt x="15063" y="17372"/>
                    <a:pt x="15099" y="16906"/>
                  </a:cubicBezTo>
                  <a:cubicBezTo>
                    <a:pt x="15706" y="17226"/>
                    <a:pt x="16368" y="17388"/>
                    <a:pt x="17037" y="17388"/>
                  </a:cubicBezTo>
                  <a:cubicBezTo>
                    <a:pt x="17421" y="17388"/>
                    <a:pt x="17808" y="17334"/>
                    <a:pt x="18188" y="17226"/>
                  </a:cubicBezTo>
                  <a:cubicBezTo>
                    <a:pt x="19254" y="16921"/>
                    <a:pt x="20140" y="16215"/>
                    <a:pt x="20679" y="15242"/>
                  </a:cubicBezTo>
                  <a:cubicBezTo>
                    <a:pt x="21218" y="14269"/>
                    <a:pt x="21347" y="13147"/>
                    <a:pt x="21041" y="12079"/>
                  </a:cubicBezTo>
                  <a:cubicBezTo>
                    <a:pt x="20742" y="11034"/>
                    <a:pt x="20061" y="10163"/>
                    <a:pt x="19118" y="9621"/>
                  </a:cubicBezTo>
                  <a:cubicBezTo>
                    <a:pt x="19509" y="9337"/>
                    <a:pt x="19835" y="8972"/>
                    <a:pt x="20077" y="8536"/>
                  </a:cubicBezTo>
                  <a:cubicBezTo>
                    <a:pt x="20507" y="7761"/>
                    <a:pt x="20609" y="6864"/>
                    <a:pt x="20364" y="6011"/>
                  </a:cubicBezTo>
                  <a:cubicBezTo>
                    <a:pt x="20120" y="5164"/>
                    <a:pt x="19562" y="4461"/>
                    <a:pt x="18796" y="4029"/>
                  </a:cubicBezTo>
                  <a:cubicBezTo>
                    <a:pt x="18790" y="4026"/>
                    <a:pt x="18787" y="4023"/>
                    <a:pt x="18781" y="4020"/>
                  </a:cubicBezTo>
                  <a:cubicBezTo>
                    <a:pt x="18282" y="3743"/>
                    <a:pt x="17733" y="3603"/>
                    <a:pt x="17178" y="3603"/>
                  </a:cubicBezTo>
                  <a:cubicBezTo>
                    <a:pt x="16870" y="3603"/>
                    <a:pt x="16561" y="3646"/>
                    <a:pt x="16257" y="3733"/>
                  </a:cubicBezTo>
                  <a:lnTo>
                    <a:pt x="14401" y="4265"/>
                  </a:lnTo>
                  <a:lnTo>
                    <a:pt x="13870" y="2409"/>
                  </a:lnTo>
                  <a:cubicBezTo>
                    <a:pt x="13627" y="1562"/>
                    <a:pt x="13070" y="858"/>
                    <a:pt x="12302" y="428"/>
                  </a:cubicBezTo>
                  <a:cubicBezTo>
                    <a:pt x="12296" y="424"/>
                    <a:pt x="12293" y="423"/>
                    <a:pt x="12287" y="418"/>
                  </a:cubicBezTo>
                  <a:cubicBezTo>
                    <a:pt x="11788" y="141"/>
                    <a:pt x="11238" y="1"/>
                    <a:pt x="10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0" name="Google Shape;4849;p41">
              <a:extLst>
                <a:ext uri="{FF2B5EF4-FFF2-40B4-BE49-F238E27FC236}">
                  <a16:creationId xmlns:a16="http://schemas.microsoft.com/office/drawing/2014/main" id="{091D1EBE-2135-44F0-A357-6E54B4D9578D}"/>
                </a:ext>
              </a:extLst>
            </p:cNvPr>
            <p:cNvSpPr/>
            <p:nvPr/>
          </p:nvSpPr>
          <p:spPr>
            <a:xfrm>
              <a:off x="992775" y="3715425"/>
              <a:ext cx="441675" cy="422950"/>
            </a:xfrm>
            <a:custGeom>
              <a:avLst/>
              <a:gdLst/>
              <a:ahLst/>
              <a:cxnLst/>
              <a:rect l="l" t="t" r="r" b="b"/>
              <a:pathLst>
                <a:path w="17667" h="16918" extrusionOk="0">
                  <a:moveTo>
                    <a:pt x="8361" y="994"/>
                  </a:moveTo>
                  <a:cubicBezTo>
                    <a:pt x="8713" y="994"/>
                    <a:pt x="9036" y="1226"/>
                    <a:pt x="9139" y="1582"/>
                  </a:cubicBezTo>
                  <a:lnTo>
                    <a:pt x="10032" y="4698"/>
                  </a:lnTo>
                  <a:lnTo>
                    <a:pt x="8473" y="5147"/>
                  </a:lnTo>
                  <a:lnTo>
                    <a:pt x="7578" y="2031"/>
                  </a:lnTo>
                  <a:cubicBezTo>
                    <a:pt x="7457" y="1599"/>
                    <a:pt x="7706" y="1149"/>
                    <a:pt x="8136" y="1026"/>
                  </a:cubicBezTo>
                  <a:cubicBezTo>
                    <a:pt x="8211" y="1004"/>
                    <a:pt x="8286" y="994"/>
                    <a:pt x="8361" y="994"/>
                  </a:cubicBezTo>
                  <a:close/>
                  <a:moveTo>
                    <a:pt x="2938" y="3518"/>
                  </a:moveTo>
                  <a:cubicBezTo>
                    <a:pt x="3222" y="3518"/>
                    <a:pt x="3498" y="3592"/>
                    <a:pt x="3740" y="3725"/>
                  </a:cubicBezTo>
                  <a:cubicBezTo>
                    <a:pt x="4111" y="3931"/>
                    <a:pt x="4404" y="4277"/>
                    <a:pt x="4528" y="4714"/>
                  </a:cubicBezTo>
                  <a:lnTo>
                    <a:pt x="4980" y="6287"/>
                  </a:lnTo>
                  <a:lnTo>
                    <a:pt x="4970" y="6309"/>
                  </a:lnTo>
                  <a:lnTo>
                    <a:pt x="3395" y="6762"/>
                  </a:lnTo>
                  <a:cubicBezTo>
                    <a:pt x="3243" y="6805"/>
                    <a:pt x="3089" y="6827"/>
                    <a:pt x="2936" y="6827"/>
                  </a:cubicBezTo>
                  <a:cubicBezTo>
                    <a:pt x="2660" y="6827"/>
                    <a:pt x="2387" y="6757"/>
                    <a:pt x="2138" y="6619"/>
                  </a:cubicBezTo>
                  <a:cubicBezTo>
                    <a:pt x="1751" y="6404"/>
                    <a:pt x="1471" y="6052"/>
                    <a:pt x="1349" y="5628"/>
                  </a:cubicBezTo>
                  <a:cubicBezTo>
                    <a:pt x="1099" y="4752"/>
                    <a:pt x="1607" y="3835"/>
                    <a:pt x="2483" y="3582"/>
                  </a:cubicBezTo>
                  <a:cubicBezTo>
                    <a:pt x="2635" y="3538"/>
                    <a:pt x="2787" y="3518"/>
                    <a:pt x="2938" y="3518"/>
                  </a:cubicBezTo>
                  <a:close/>
                  <a:moveTo>
                    <a:pt x="14859" y="4595"/>
                  </a:moveTo>
                  <a:cubicBezTo>
                    <a:pt x="14995" y="4595"/>
                    <a:pt x="15129" y="4629"/>
                    <a:pt x="15249" y="4697"/>
                  </a:cubicBezTo>
                  <a:cubicBezTo>
                    <a:pt x="15440" y="4803"/>
                    <a:pt x="15576" y="4975"/>
                    <a:pt x="15636" y="5182"/>
                  </a:cubicBezTo>
                  <a:cubicBezTo>
                    <a:pt x="15761" y="5612"/>
                    <a:pt x="15510" y="6061"/>
                    <a:pt x="15080" y="6186"/>
                  </a:cubicBezTo>
                  <a:lnTo>
                    <a:pt x="11879" y="7103"/>
                  </a:lnTo>
                  <a:lnTo>
                    <a:pt x="11432" y="5542"/>
                  </a:lnTo>
                  <a:lnTo>
                    <a:pt x="14633" y="4626"/>
                  </a:lnTo>
                  <a:cubicBezTo>
                    <a:pt x="14707" y="4605"/>
                    <a:pt x="14783" y="4595"/>
                    <a:pt x="14859" y="4595"/>
                  </a:cubicBezTo>
                  <a:close/>
                  <a:moveTo>
                    <a:pt x="10425" y="5614"/>
                  </a:moveTo>
                  <a:lnTo>
                    <a:pt x="10921" y="7342"/>
                  </a:lnTo>
                  <a:lnTo>
                    <a:pt x="9192" y="7838"/>
                  </a:lnTo>
                  <a:lnTo>
                    <a:pt x="8696" y="6110"/>
                  </a:lnTo>
                  <a:lnTo>
                    <a:pt x="10425" y="5614"/>
                  </a:lnTo>
                  <a:close/>
                  <a:moveTo>
                    <a:pt x="7746" y="6382"/>
                  </a:moveTo>
                  <a:lnTo>
                    <a:pt x="8243" y="8111"/>
                  </a:lnTo>
                  <a:lnTo>
                    <a:pt x="6513" y="8608"/>
                  </a:lnTo>
                  <a:lnTo>
                    <a:pt x="6023" y="6895"/>
                  </a:lnTo>
                  <a:cubicBezTo>
                    <a:pt x="6025" y="6891"/>
                    <a:pt x="6029" y="6888"/>
                    <a:pt x="6030" y="6884"/>
                  </a:cubicBezTo>
                  <a:cubicBezTo>
                    <a:pt x="6030" y="6881"/>
                    <a:pt x="6032" y="6877"/>
                    <a:pt x="6033" y="6874"/>
                  </a:cubicBezTo>
                  <a:lnTo>
                    <a:pt x="7746" y="6382"/>
                  </a:lnTo>
                  <a:close/>
                  <a:moveTo>
                    <a:pt x="11193" y="8293"/>
                  </a:moveTo>
                  <a:lnTo>
                    <a:pt x="11666" y="9944"/>
                  </a:lnTo>
                  <a:cubicBezTo>
                    <a:pt x="11644" y="9974"/>
                    <a:pt x="11627" y="10008"/>
                    <a:pt x="11613" y="10044"/>
                  </a:cubicBezTo>
                  <a:lnTo>
                    <a:pt x="9960" y="10517"/>
                  </a:lnTo>
                  <a:lnTo>
                    <a:pt x="9464" y="8788"/>
                  </a:lnTo>
                  <a:lnTo>
                    <a:pt x="11193" y="8293"/>
                  </a:lnTo>
                  <a:close/>
                  <a:moveTo>
                    <a:pt x="8516" y="9061"/>
                  </a:moveTo>
                  <a:lnTo>
                    <a:pt x="9012" y="10789"/>
                  </a:lnTo>
                  <a:lnTo>
                    <a:pt x="7283" y="11285"/>
                  </a:lnTo>
                  <a:lnTo>
                    <a:pt x="6786" y="9557"/>
                  </a:lnTo>
                  <a:lnTo>
                    <a:pt x="8516" y="9061"/>
                  </a:lnTo>
                  <a:close/>
                  <a:moveTo>
                    <a:pt x="5844" y="9855"/>
                  </a:moveTo>
                  <a:lnTo>
                    <a:pt x="6291" y="11414"/>
                  </a:lnTo>
                  <a:lnTo>
                    <a:pt x="3200" y="12301"/>
                  </a:lnTo>
                  <a:cubicBezTo>
                    <a:pt x="3125" y="12323"/>
                    <a:pt x="3050" y="12333"/>
                    <a:pt x="2976" y="12333"/>
                  </a:cubicBezTo>
                  <a:cubicBezTo>
                    <a:pt x="2623" y="12333"/>
                    <a:pt x="2298" y="12101"/>
                    <a:pt x="2197" y="11744"/>
                  </a:cubicBezTo>
                  <a:cubicBezTo>
                    <a:pt x="2073" y="11314"/>
                    <a:pt x="2324" y="10864"/>
                    <a:pt x="2754" y="10741"/>
                  </a:cubicBezTo>
                  <a:lnTo>
                    <a:pt x="5844" y="9855"/>
                  </a:lnTo>
                  <a:close/>
                  <a:moveTo>
                    <a:pt x="14722" y="10050"/>
                  </a:moveTo>
                  <a:cubicBezTo>
                    <a:pt x="15442" y="10050"/>
                    <a:pt x="16106" y="10523"/>
                    <a:pt x="16314" y="11248"/>
                  </a:cubicBezTo>
                  <a:cubicBezTo>
                    <a:pt x="16565" y="12124"/>
                    <a:pt x="16057" y="13041"/>
                    <a:pt x="15179" y="13292"/>
                  </a:cubicBezTo>
                  <a:cubicBezTo>
                    <a:pt x="15027" y="13335"/>
                    <a:pt x="14873" y="13357"/>
                    <a:pt x="14720" y="13357"/>
                  </a:cubicBezTo>
                  <a:cubicBezTo>
                    <a:pt x="14444" y="13357"/>
                    <a:pt x="14171" y="13287"/>
                    <a:pt x="13922" y="13148"/>
                  </a:cubicBezTo>
                  <a:cubicBezTo>
                    <a:pt x="13535" y="12936"/>
                    <a:pt x="13255" y="12582"/>
                    <a:pt x="13134" y="12158"/>
                  </a:cubicBezTo>
                  <a:lnTo>
                    <a:pt x="12701" y="10646"/>
                  </a:lnTo>
                  <a:cubicBezTo>
                    <a:pt x="12711" y="10630"/>
                    <a:pt x="12724" y="10616"/>
                    <a:pt x="12732" y="10600"/>
                  </a:cubicBezTo>
                  <a:cubicBezTo>
                    <a:pt x="12741" y="10583"/>
                    <a:pt x="12748" y="10566"/>
                    <a:pt x="12755" y="10547"/>
                  </a:cubicBezTo>
                  <a:lnTo>
                    <a:pt x="14267" y="10114"/>
                  </a:lnTo>
                  <a:cubicBezTo>
                    <a:pt x="14419" y="10071"/>
                    <a:pt x="14572" y="10050"/>
                    <a:pt x="14722" y="10050"/>
                  </a:cubicBezTo>
                  <a:close/>
                  <a:moveTo>
                    <a:pt x="9343" y="11722"/>
                  </a:moveTo>
                  <a:lnTo>
                    <a:pt x="10253" y="14897"/>
                  </a:lnTo>
                  <a:cubicBezTo>
                    <a:pt x="10376" y="15327"/>
                    <a:pt x="10127" y="15777"/>
                    <a:pt x="9695" y="15900"/>
                  </a:cubicBezTo>
                  <a:cubicBezTo>
                    <a:pt x="9621" y="15922"/>
                    <a:pt x="9545" y="15932"/>
                    <a:pt x="9470" y="15932"/>
                  </a:cubicBezTo>
                  <a:cubicBezTo>
                    <a:pt x="9334" y="15932"/>
                    <a:pt x="9200" y="15898"/>
                    <a:pt x="9079" y="15831"/>
                  </a:cubicBezTo>
                  <a:cubicBezTo>
                    <a:pt x="8890" y="15725"/>
                    <a:pt x="8754" y="15553"/>
                    <a:pt x="8692" y="15345"/>
                  </a:cubicBezTo>
                  <a:lnTo>
                    <a:pt x="7782" y="12171"/>
                  </a:lnTo>
                  <a:lnTo>
                    <a:pt x="9343" y="11722"/>
                  </a:lnTo>
                  <a:close/>
                  <a:moveTo>
                    <a:pt x="8363" y="0"/>
                  </a:moveTo>
                  <a:cubicBezTo>
                    <a:pt x="8197" y="0"/>
                    <a:pt x="8030" y="23"/>
                    <a:pt x="7866" y="70"/>
                  </a:cubicBezTo>
                  <a:cubicBezTo>
                    <a:pt x="7403" y="203"/>
                    <a:pt x="7021" y="507"/>
                    <a:pt x="6787" y="929"/>
                  </a:cubicBezTo>
                  <a:cubicBezTo>
                    <a:pt x="6555" y="1350"/>
                    <a:pt x="6499" y="1836"/>
                    <a:pt x="6632" y="2297"/>
                  </a:cubicBezTo>
                  <a:lnTo>
                    <a:pt x="7525" y="5413"/>
                  </a:lnTo>
                  <a:lnTo>
                    <a:pt x="5896" y="5880"/>
                  </a:lnTo>
                  <a:lnTo>
                    <a:pt x="5482" y="4439"/>
                  </a:lnTo>
                  <a:cubicBezTo>
                    <a:pt x="5150" y="3280"/>
                    <a:pt x="4089" y="2524"/>
                    <a:pt x="2941" y="2524"/>
                  </a:cubicBezTo>
                  <a:cubicBezTo>
                    <a:pt x="2700" y="2524"/>
                    <a:pt x="2456" y="2557"/>
                    <a:pt x="2214" y="2627"/>
                  </a:cubicBezTo>
                  <a:cubicBezTo>
                    <a:pt x="813" y="3028"/>
                    <a:pt x="1" y="4496"/>
                    <a:pt x="402" y="5895"/>
                  </a:cubicBezTo>
                  <a:cubicBezTo>
                    <a:pt x="598" y="6574"/>
                    <a:pt x="1044" y="7134"/>
                    <a:pt x="1662" y="7477"/>
                  </a:cubicBezTo>
                  <a:cubicBezTo>
                    <a:pt x="2060" y="7698"/>
                    <a:pt x="2497" y="7809"/>
                    <a:pt x="2940" y="7809"/>
                  </a:cubicBezTo>
                  <a:cubicBezTo>
                    <a:pt x="3185" y="7809"/>
                    <a:pt x="3431" y="7775"/>
                    <a:pt x="3673" y="7706"/>
                  </a:cubicBezTo>
                  <a:lnTo>
                    <a:pt x="5115" y="7292"/>
                  </a:lnTo>
                  <a:lnTo>
                    <a:pt x="5575" y="8897"/>
                  </a:lnTo>
                  <a:lnTo>
                    <a:pt x="2485" y="9785"/>
                  </a:lnTo>
                  <a:cubicBezTo>
                    <a:pt x="2022" y="9916"/>
                    <a:pt x="1639" y="10222"/>
                    <a:pt x="1405" y="10643"/>
                  </a:cubicBezTo>
                  <a:cubicBezTo>
                    <a:pt x="1173" y="11063"/>
                    <a:pt x="1117" y="11549"/>
                    <a:pt x="1251" y="12010"/>
                  </a:cubicBezTo>
                  <a:cubicBezTo>
                    <a:pt x="1382" y="12473"/>
                    <a:pt x="1688" y="12856"/>
                    <a:pt x="2108" y="13090"/>
                  </a:cubicBezTo>
                  <a:cubicBezTo>
                    <a:pt x="2379" y="13239"/>
                    <a:pt x="2678" y="13316"/>
                    <a:pt x="2980" y="13316"/>
                  </a:cubicBezTo>
                  <a:cubicBezTo>
                    <a:pt x="3146" y="13316"/>
                    <a:pt x="3313" y="13293"/>
                    <a:pt x="3476" y="13246"/>
                  </a:cubicBezTo>
                  <a:lnTo>
                    <a:pt x="6704" y="12318"/>
                  </a:lnTo>
                  <a:cubicBezTo>
                    <a:pt x="6705" y="12321"/>
                    <a:pt x="6707" y="12321"/>
                    <a:pt x="6710" y="12323"/>
                  </a:cubicBezTo>
                  <a:cubicBezTo>
                    <a:pt x="6743" y="12340"/>
                    <a:pt x="6779" y="12354"/>
                    <a:pt x="6817" y="12366"/>
                  </a:cubicBezTo>
                  <a:lnTo>
                    <a:pt x="7749" y="15612"/>
                  </a:lnTo>
                  <a:cubicBezTo>
                    <a:pt x="7881" y="16074"/>
                    <a:pt x="8186" y="16458"/>
                    <a:pt x="8606" y="16690"/>
                  </a:cubicBezTo>
                  <a:cubicBezTo>
                    <a:pt x="8877" y="16840"/>
                    <a:pt x="9175" y="16917"/>
                    <a:pt x="9476" y="16917"/>
                  </a:cubicBezTo>
                  <a:cubicBezTo>
                    <a:pt x="9643" y="16917"/>
                    <a:pt x="9810" y="16894"/>
                    <a:pt x="9975" y="16846"/>
                  </a:cubicBezTo>
                  <a:cubicBezTo>
                    <a:pt x="10438" y="16714"/>
                    <a:pt x="10820" y="16409"/>
                    <a:pt x="11054" y="15988"/>
                  </a:cubicBezTo>
                  <a:cubicBezTo>
                    <a:pt x="11286" y="15568"/>
                    <a:pt x="11342" y="15082"/>
                    <a:pt x="11210" y="14619"/>
                  </a:cubicBezTo>
                  <a:lnTo>
                    <a:pt x="10299" y="11444"/>
                  </a:lnTo>
                  <a:lnTo>
                    <a:pt x="11788" y="11019"/>
                  </a:lnTo>
                  <a:lnTo>
                    <a:pt x="12190" y="12426"/>
                  </a:lnTo>
                  <a:cubicBezTo>
                    <a:pt x="12387" y="13105"/>
                    <a:pt x="12833" y="13669"/>
                    <a:pt x="13450" y="14008"/>
                  </a:cubicBezTo>
                  <a:cubicBezTo>
                    <a:pt x="13848" y="14229"/>
                    <a:pt x="14286" y="14341"/>
                    <a:pt x="14728" y="14341"/>
                  </a:cubicBezTo>
                  <a:cubicBezTo>
                    <a:pt x="14973" y="14341"/>
                    <a:pt x="15219" y="14306"/>
                    <a:pt x="15461" y="14238"/>
                  </a:cubicBezTo>
                  <a:cubicBezTo>
                    <a:pt x="16853" y="13841"/>
                    <a:pt x="17667" y="12374"/>
                    <a:pt x="17266" y="10974"/>
                  </a:cubicBezTo>
                  <a:cubicBezTo>
                    <a:pt x="16934" y="9815"/>
                    <a:pt x="15874" y="9060"/>
                    <a:pt x="14725" y="9060"/>
                  </a:cubicBezTo>
                  <a:cubicBezTo>
                    <a:pt x="14484" y="9060"/>
                    <a:pt x="14239" y="9093"/>
                    <a:pt x="13996" y="9163"/>
                  </a:cubicBezTo>
                  <a:lnTo>
                    <a:pt x="12589" y="9565"/>
                  </a:lnTo>
                  <a:lnTo>
                    <a:pt x="12156" y="8052"/>
                  </a:lnTo>
                  <a:lnTo>
                    <a:pt x="15355" y="7134"/>
                  </a:lnTo>
                  <a:cubicBezTo>
                    <a:pt x="15818" y="7003"/>
                    <a:pt x="16201" y="6697"/>
                    <a:pt x="16433" y="6276"/>
                  </a:cubicBezTo>
                  <a:cubicBezTo>
                    <a:pt x="16666" y="5856"/>
                    <a:pt x="16722" y="5370"/>
                    <a:pt x="16589" y="4907"/>
                  </a:cubicBezTo>
                  <a:cubicBezTo>
                    <a:pt x="16457" y="4446"/>
                    <a:pt x="16152" y="4062"/>
                    <a:pt x="15731" y="3829"/>
                  </a:cubicBezTo>
                  <a:cubicBezTo>
                    <a:pt x="15460" y="3679"/>
                    <a:pt x="15163" y="3603"/>
                    <a:pt x="14861" y="3603"/>
                  </a:cubicBezTo>
                  <a:cubicBezTo>
                    <a:pt x="14695" y="3603"/>
                    <a:pt x="14527" y="3626"/>
                    <a:pt x="14362" y="3673"/>
                  </a:cubicBezTo>
                  <a:lnTo>
                    <a:pt x="11077" y="4616"/>
                  </a:lnTo>
                  <a:cubicBezTo>
                    <a:pt x="11063" y="4605"/>
                    <a:pt x="11048" y="4596"/>
                    <a:pt x="11034" y="4585"/>
                  </a:cubicBezTo>
                  <a:lnTo>
                    <a:pt x="10094" y="1306"/>
                  </a:lnTo>
                  <a:cubicBezTo>
                    <a:pt x="9960" y="843"/>
                    <a:pt x="9657" y="460"/>
                    <a:pt x="9235" y="226"/>
                  </a:cubicBezTo>
                  <a:cubicBezTo>
                    <a:pt x="8963" y="77"/>
                    <a:pt x="8665" y="0"/>
                    <a:pt x="8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1" name="Google Shape;4850;p41">
              <a:extLst>
                <a:ext uri="{FF2B5EF4-FFF2-40B4-BE49-F238E27FC236}">
                  <a16:creationId xmlns:a16="http://schemas.microsoft.com/office/drawing/2014/main" id="{F7C84D28-9182-474F-BEC4-3D5FDE3DAED2}"/>
                </a:ext>
              </a:extLst>
            </p:cNvPr>
            <p:cNvSpPr/>
            <p:nvPr/>
          </p:nvSpPr>
          <p:spPr>
            <a:xfrm>
              <a:off x="622725" y="3387175"/>
              <a:ext cx="1071750" cy="1216475"/>
            </a:xfrm>
            <a:custGeom>
              <a:avLst/>
              <a:gdLst/>
              <a:ahLst/>
              <a:cxnLst/>
              <a:rect l="l" t="t" r="r" b="b"/>
              <a:pathLst>
                <a:path w="42870" h="48659" extrusionOk="0">
                  <a:moveTo>
                    <a:pt x="22528" y="793"/>
                  </a:moveTo>
                  <a:lnTo>
                    <a:pt x="40770" y="10903"/>
                  </a:lnTo>
                  <a:cubicBezTo>
                    <a:pt x="40055" y="12524"/>
                    <a:pt x="40607" y="14440"/>
                    <a:pt x="42069" y="15433"/>
                  </a:cubicBezTo>
                  <a:lnTo>
                    <a:pt x="24825" y="46544"/>
                  </a:lnTo>
                  <a:cubicBezTo>
                    <a:pt x="24351" y="46336"/>
                    <a:pt x="23851" y="46235"/>
                    <a:pt x="23356" y="46235"/>
                  </a:cubicBezTo>
                  <a:cubicBezTo>
                    <a:pt x="22161" y="46235"/>
                    <a:pt x="20994" y="46821"/>
                    <a:pt x="20276" y="47880"/>
                  </a:cubicBezTo>
                  <a:lnTo>
                    <a:pt x="2037" y="37771"/>
                  </a:lnTo>
                  <a:cubicBezTo>
                    <a:pt x="2633" y="36460"/>
                    <a:pt x="2407" y="34968"/>
                    <a:pt x="1522" y="33906"/>
                  </a:cubicBezTo>
                  <a:cubicBezTo>
                    <a:pt x="1326" y="33667"/>
                    <a:pt x="1095" y="33450"/>
                    <a:pt x="833" y="33264"/>
                  </a:cubicBezTo>
                  <a:lnTo>
                    <a:pt x="18091" y="2127"/>
                  </a:lnTo>
                  <a:cubicBezTo>
                    <a:pt x="18549" y="2316"/>
                    <a:pt x="19026" y="2406"/>
                    <a:pt x="19496" y="2406"/>
                  </a:cubicBezTo>
                  <a:cubicBezTo>
                    <a:pt x="20683" y="2406"/>
                    <a:pt x="21828" y="1828"/>
                    <a:pt x="22528" y="793"/>
                  </a:cubicBezTo>
                  <a:close/>
                  <a:moveTo>
                    <a:pt x="22410" y="1"/>
                  </a:moveTo>
                  <a:cubicBezTo>
                    <a:pt x="22291" y="1"/>
                    <a:pt x="22176" y="63"/>
                    <a:pt x="22115" y="175"/>
                  </a:cubicBezTo>
                  <a:cubicBezTo>
                    <a:pt x="21564" y="1168"/>
                    <a:pt x="20549" y="1728"/>
                    <a:pt x="19493" y="1728"/>
                  </a:cubicBezTo>
                  <a:cubicBezTo>
                    <a:pt x="19025" y="1728"/>
                    <a:pt x="18549" y="1618"/>
                    <a:pt x="18102" y="1387"/>
                  </a:cubicBezTo>
                  <a:cubicBezTo>
                    <a:pt x="18052" y="1362"/>
                    <a:pt x="17999" y="1349"/>
                    <a:pt x="17947" y="1349"/>
                  </a:cubicBezTo>
                  <a:cubicBezTo>
                    <a:pt x="17827" y="1349"/>
                    <a:pt x="17711" y="1413"/>
                    <a:pt x="17651" y="1524"/>
                  </a:cubicBezTo>
                  <a:lnTo>
                    <a:pt x="89" y="33208"/>
                  </a:lnTo>
                  <a:cubicBezTo>
                    <a:pt x="0" y="33369"/>
                    <a:pt x="56" y="33569"/>
                    <a:pt x="214" y="33664"/>
                  </a:cubicBezTo>
                  <a:cubicBezTo>
                    <a:pt x="1620" y="34498"/>
                    <a:pt x="2106" y="36275"/>
                    <a:pt x="1293" y="37737"/>
                  </a:cubicBezTo>
                  <a:cubicBezTo>
                    <a:pt x="1247" y="37816"/>
                    <a:pt x="1234" y="37909"/>
                    <a:pt x="1260" y="37998"/>
                  </a:cubicBezTo>
                  <a:cubicBezTo>
                    <a:pt x="1272" y="38044"/>
                    <a:pt x="1296" y="38087"/>
                    <a:pt x="1326" y="38123"/>
                  </a:cubicBezTo>
                  <a:cubicBezTo>
                    <a:pt x="1353" y="38156"/>
                    <a:pt x="1385" y="38181"/>
                    <a:pt x="1422" y="38201"/>
                  </a:cubicBezTo>
                  <a:lnTo>
                    <a:pt x="20233" y="48622"/>
                  </a:lnTo>
                  <a:cubicBezTo>
                    <a:pt x="20277" y="48647"/>
                    <a:pt x="20326" y="48658"/>
                    <a:pt x="20374" y="48658"/>
                  </a:cubicBezTo>
                  <a:cubicBezTo>
                    <a:pt x="20507" y="48658"/>
                    <a:pt x="20645" y="48576"/>
                    <a:pt x="20711" y="48456"/>
                  </a:cubicBezTo>
                  <a:cubicBezTo>
                    <a:pt x="21259" y="47465"/>
                    <a:pt x="22289" y="46906"/>
                    <a:pt x="23348" y="46906"/>
                  </a:cubicBezTo>
                  <a:cubicBezTo>
                    <a:pt x="23842" y="46906"/>
                    <a:pt x="24341" y="47027"/>
                    <a:pt x="24803" y="47282"/>
                  </a:cubicBezTo>
                  <a:cubicBezTo>
                    <a:pt x="24855" y="47312"/>
                    <a:pt x="24911" y="47326"/>
                    <a:pt x="24967" y="47326"/>
                  </a:cubicBezTo>
                  <a:cubicBezTo>
                    <a:pt x="25085" y="47326"/>
                    <a:pt x="25200" y="47263"/>
                    <a:pt x="25261" y="47152"/>
                  </a:cubicBezTo>
                  <a:lnTo>
                    <a:pt x="42817" y="15476"/>
                  </a:lnTo>
                  <a:cubicBezTo>
                    <a:pt x="42860" y="15399"/>
                    <a:pt x="42870" y="15305"/>
                    <a:pt x="42846" y="15220"/>
                  </a:cubicBezTo>
                  <a:cubicBezTo>
                    <a:pt x="42820" y="15134"/>
                    <a:pt x="42762" y="15060"/>
                    <a:pt x="42684" y="15017"/>
                  </a:cubicBezTo>
                  <a:cubicBezTo>
                    <a:pt x="41235" y="14215"/>
                    <a:pt x="40706" y="12376"/>
                    <a:pt x="41510" y="10926"/>
                  </a:cubicBezTo>
                  <a:cubicBezTo>
                    <a:pt x="41601" y="10762"/>
                    <a:pt x="41541" y="10554"/>
                    <a:pt x="41379" y="10467"/>
                  </a:cubicBezTo>
                  <a:lnTo>
                    <a:pt x="22574" y="43"/>
                  </a:lnTo>
                  <a:cubicBezTo>
                    <a:pt x="22522" y="14"/>
                    <a:pt x="22466" y="1"/>
                    <a:pt x="2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2" name="Google Shape;4851;p41">
              <a:extLst>
                <a:ext uri="{FF2B5EF4-FFF2-40B4-BE49-F238E27FC236}">
                  <a16:creationId xmlns:a16="http://schemas.microsoft.com/office/drawing/2014/main" id="{A3679168-E430-400F-890A-39AD5BF9EC7C}"/>
                </a:ext>
              </a:extLst>
            </p:cNvPr>
            <p:cNvSpPr/>
            <p:nvPr/>
          </p:nvSpPr>
          <p:spPr>
            <a:xfrm>
              <a:off x="1049550" y="4103250"/>
              <a:ext cx="88850" cy="77775"/>
            </a:xfrm>
            <a:custGeom>
              <a:avLst/>
              <a:gdLst/>
              <a:ahLst/>
              <a:cxnLst/>
              <a:rect l="l" t="t" r="r" b="b"/>
              <a:pathLst>
                <a:path w="3554" h="3111" extrusionOk="0">
                  <a:moveTo>
                    <a:pt x="1779" y="0"/>
                  </a:moveTo>
                  <a:cubicBezTo>
                    <a:pt x="1233" y="0"/>
                    <a:pt x="703" y="290"/>
                    <a:pt x="419" y="801"/>
                  </a:cubicBezTo>
                  <a:cubicBezTo>
                    <a:pt x="0" y="1552"/>
                    <a:pt x="272" y="2500"/>
                    <a:pt x="1023" y="2915"/>
                  </a:cubicBezTo>
                  <a:cubicBezTo>
                    <a:pt x="1262" y="3048"/>
                    <a:pt x="1521" y="3111"/>
                    <a:pt x="1776" y="3111"/>
                  </a:cubicBezTo>
                  <a:cubicBezTo>
                    <a:pt x="2323" y="3111"/>
                    <a:pt x="2854" y="2822"/>
                    <a:pt x="3137" y="2311"/>
                  </a:cubicBezTo>
                  <a:cubicBezTo>
                    <a:pt x="3553" y="1560"/>
                    <a:pt x="3282" y="614"/>
                    <a:pt x="2533" y="197"/>
                  </a:cubicBezTo>
                  <a:cubicBezTo>
                    <a:pt x="2293" y="63"/>
                    <a:pt x="2034" y="0"/>
                    <a:pt x="1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3" name="Google Shape;4852;p41">
              <a:extLst>
                <a:ext uri="{FF2B5EF4-FFF2-40B4-BE49-F238E27FC236}">
                  <a16:creationId xmlns:a16="http://schemas.microsoft.com/office/drawing/2014/main" id="{5CB510F2-CC3E-499B-8B78-B119404BDBCA}"/>
                </a:ext>
              </a:extLst>
            </p:cNvPr>
            <p:cNvSpPr/>
            <p:nvPr/>
          </p:nvSpPr>
          <p:spPr>
            <a:xfrm>
              <a:off x="962425" y="4134850"/>
              <a:ext cx="142500" cy="172800"/>
            </a:xfrm>
            <a:custGeom>
              <a:avLst/>
              <a:gdLst/>
              <a:ahLst/>
              <a:cxnLst/>
              <a:rect l="l" t="t" r="r" b="b"/>
              <a:pathLst>
                <a:path w="5700" h="6912" extrusionOk="0">
                  <a:moveTo>
                    <a:pt x="5130" y="0"/>
                  </a:moveTo>
                  <a:cubicBezTo>
                    <a:pt x="5016" y="0"/>
                    <a:pt x="4899" y="39"/>
                    <a:pt x="4796" y="125"/>
                  </a:cubicBezTo>
                  <a:lnTo>
                    <a:pt x="279" y="3963"/>
                  </a:lnTo>
                  <a:cubicBezTo>
                    <a:pt x="1" y="4200"/>
                    <a:pt x="44" y="4640"/>
                    <a:pt x="363" y="4817"/>
                  </a:cubicBezTo>
                  <a:lnTo>
                    <a:pt x="4023" y="6845"/>
                  </a:lnTo>
                  <a:cubicBezTo>
                    <a:pt x="4104" y="6891"/>
                    <a:pt x="4191" y="6912"/>
                    <a:pt x="4275" y="6912"/>
                  </a:cubicBezTo>
                  <a:cubicBezTo>
                    <a:pt x="4522" y="6912"/>
                    <a:pt x="4753" y="6734"/>
                    <a:pt x="4792" y="6466"/>
                  </a:cubicBezTo>
                  <a:lnTo>
                    <a:pt x="5649" y="602"/>
                  </a:lnTo>
                  <a:cubicBezTo>
                    <a:pt x="5700" y="257"/>
                    <a:pt x="5425" y="0"/>
                    <a:pt x="5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4" name="Google Shape;4853;p41">
              <a:extLst>
                <a:ext uri="{FF2B5EF4-FFF2-40B4-BE49-F238E27FC236}">
                  <a16:creationId xmlns:a16="http://schemas.microsoft.com/office/drawing/2014/main" id="{C5F87961-510E-468B-AB5E-F6ADED873EE0}"/>
                </a:ext>
              </a:extLst>
            </p:cNvPr>
            <p:cNvSpPr/>
            <p:nvPr/>
          </p:nvSpPr>
          <p:spPr>
            <a:xfrm>
              <a:off x="1096200" y="3999675"/>
              <a:ext cx="81250" cy="130425"/>
            </a:xfrm>
            <a:custGeom>
              <a:avLst/>
              <a:gdLst/>
              <a:ahLst/>
              <a:cxnLst/>
              <a:rect l="l" t="t" r="r" b="b"/>
              <a:pathLst>
                <a:path w="3250" h="5217" extrusionOk="0">
                  <a:moveTo>
                    <a:pt x="2902" y="0"/>
                  </a:moveTo>
                  <a:cubicBezTo>
                    <a:pt x="2795" y="0"/>
                    <a:pt x="2690" y="57"/>
                    <a:pt x="2634" y="157"/>
                  </a:cubicBezTo>
                  <a:lnTo>
                    <a:pt x="82" y="4764"/>
                  </a:lnTo>
                  <a:cubicBezTo>
                    <a:pt x="0" y="4910"/>
                    <a:pt x="52" y="5095"/>
                    <a:pt x="198" y="5178"/>
                  </a:cubicBezTo>
                  <a:cubicBezTo>
                    <a:pt x="198" y="5178"/>
                    <a:pt x="198" y="5178"/>
                    <a:pt x="198" y="5178"/>
                  </a:cubicBezTo>
                  <a:lnTo>
                    <a:pt x="198" y="5178"/>
                  </a:lnTo>
                  <a:cubicBezTo>
                    <a:pt x="198" y="5179"/>
                    <a:pt x="199" y="5179"/>
                    <a:pt x="199" y="5179"/>
                  </a:cubicBezTo>
                  <a:cubicBezTo>
                    <a:pt x="199" y="5179"/>
                    <a:pt x="199" y="5179"/>
                    <a:pt x="199" y="5178"/>
                  </a:cubicBezTo>
                  <a:lnTo>
                    <a:pt x="199" y="5178"/>
                  </a:lnTo>
                  <a:cubicBezTo>
                    <a:pt x="246" y="5204"/>
                    <a:pt x="297" y="5216"/>
                    <a:pt x="347" y="5216"/>
                  </a:cubicBezTo>
                  <a:cubicBezTo>
                    <a:pt x="454" y="5216"/>
                    <a:pt x="557" y="5160"/>
                    <a:pt x="612" y="5060"/>
                  </a:cubicBezTo>
                  <a:lnTo>
                    <a:pt x="3168" y="453"/>
                  </a:lnTo>
                  <a:cubicBezTo>
                    <a:pt x="3249" y="306"/>
                    <a:pt x="3198" y="122"/>
                    <a:pt x="3050" y="38"/>
                  </a:cubicBezTo>
                  <a:lnTo>
                    <a:pt x="3049" y="38"/>
                  </a:lnTo>
                  <a:cubicBezTo>
                    <a:pt x="3002" y="13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5" name="Google Shape;4854;p41">
              <a:extLst>
                <a:ext uri="{FF2B5EF4-FFF2-40B4-BE49-F238E27FC236}">
                  <a16:creationId xmlns:a16="http://schemas.microsoft.com/office/drawing/2014/main" id="{58D7F29C-61CC-4F30-AAE3-A10318C2B45A}"/>
                </a:ext>
              </a:extLst>
            </p:cNvPr>
            <p:cNvSpPr/>
            <p:nvPr/>
          </p:nvSpPr>
          <p:spPr>
            <a:xfrm>
              <a:off x="1267575" y="3236425"/>
              <a:ext cx="420500" cy="368175"/>
            </a:xfrm>
            <a:custGeom>
              <a:avLst/>
              <a:gdLst/>
              <a:ahLst/>
              <a:cxnLst/>
              <a:rect l="l" t="t" r="r" b="b"/>
              <a:pathLst>
                <a:path w="16820" h="14727" extrusionOk="0">
                  <a:moveTo>
                    <a:pt x="7374" y="3750"/>
                  </a:moveTo>
                  <a:lnTo>
                    <a:pt x="12025" y="6328"/>
                  </a:lnTo>
                  <a:lnTo>
                    <a:pt x="9448" y="10979"/>
                  </a:lnTo>
                  <a:lnTo>
                    <a:pt x="4796" y="8401"/>
                  </a:lnTo>
                  <a:lnTo>
                    <a:pt x="7374" y="3750"/>
                  </a:lnTo>
                  <a:close/>
                  <a:moveTo>
                    <a:pt x="8417" y="1"/>
                  </a:moveTo>
                  <a:cubicBezTo>
                    <a:pt x="5827" y="1"/>
                    <a:pt x="3315" y="1369"/>
                    <a:pt x="1971" y="3794"/>
                  </a:cubicBezTo>
                  <a:cubicBezTo>
                    <a:pt x="0" y="7351"/>
                    <a:pt x="1284" y="11832"/>
                    <a:pt x="4842" y="13802"/>
                  </a:cubicBezTo>
                  <a:cubicBezTo>
                    <a:pt x="5972" y="14429"/>
                    <a:pt x="7197" y="14727"/>
                    <a:pt x="8404" y="14727"/>
                  </a:cubicBezTo>
                  <a:cubicBezTo>
                    <a:pt x="10993" y="14727"/>
                    <a:pt x="13505" y="13358"/>
                    <a:pt x="14849" y="10932"/>
                  </a:cubicBezTo>
                  <a:cubicBezTo>
                    <a:pt x="16819" y="7376"/>
                    <a:pt x="15535" y="2896"/>
                    <a:pt x="11979" y="925"/>
                  </a:cubicBezTo>
                  <a:cubicBezTo>
                    <a:pt x="10849" y="298"/>
                    <a:pt x="9624" y="1"/>
                    <a:pt x="8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6" name="Google Shape;4855;p41">
              <a:extLst>
                <a:ext uri="{FF2B5EF4-FFF2-40B4-BE49-F238E27FC236}">
                  <a16:creationId xmlns:a16="http://schemas.microsoft.com/office/drawing/2014/main" id="{E33936A2-3A7A-435F-8034-05B1E5BF9176}"/>
                </a:ext>
              </a:extLst>
            </p:cNvPr>
            <p:cNvSpPr/>
            <p:nvPr/>
          </p:nvSpPr>
          <p:spPr>
            <a:xfrm>
              <a:off x="1302175" y="3257975"/>
              <a:ext cx="361325" cy="325100"/>
            </a:xfrm>
            <a:custGeom>
              <a:avLst/>
              <a:gdLst/>
              <a:ahLst/>
              <a:cxnLst/>
              <a:rect l="l" t="t" r="r" b="b"/>
              <a:pathLst>
                <a:path w="14453" h="13004" extrusionOk="0">
                  <a:moveTo>
                    <a:pt x="7037" y="676"/>
                  </a:moveTo>
                  <a:cubicBezTo>
                    <a:pt x="7992" y="676"/>
                    <a:pt x="8959" y="910"/>
                    <a:pt x="9851" y="1404"/>
                  </a:cubicBezTo>
                  <a:cubicBezTo>
                    <a:pt x="10501" y="1764"/>
                    <a:pt x="11054" y="2230"/>
                    <a:pt x="11501" y="2770"/>
                  </a:cubicBezTo>
                  <a:cubicBezTo>
                    <a:pt x="12995" y="4565"/>
                    <a:pt x="13320" y="7166"/>
                    <a:pt x="12123" y="9327"/>
                  </a:cubicBezTo>
                  <a:cubicBezTo>
                    <a:pt x="11060" y="11244"/>
                    <a:pt x="9068" y="12328"/>
                    <a:pt x="7016" y="12328"/>
                  </a:cubicBezTo>
                  <a:cubicBezTo>
                    <a:pt x="6061" y="12328"/>
                    <a:pt x="5094" y="12093"/>
                    <a:pt x="4202" y="11599"/>
                  </a:cubicBezTo>
                  <a:cubicBezTo>
                    <a:pt x="1390" y="10040"/>
                    <a:pt x="372" y="6487"/>
                    <a:pt x="1930" y="3676"/>
                  </a:cubicBezTo>
                  <a:cubicBezTo>
                    <a:pt x="2993" y="1759"/>
                    <a:pt x="4986" y="676"/>
                    <a:pt x="7037" y="676"/>
                  </a:cubicBezTo>
                  <a:close/>
                  <a:moveTo>
                    <a:pt x="7037" y="1"/>
                  </a:moveTo>
                  <a:cubicBezTo>
                    <a:pt x="4747" y="1"/>
                    <a:pt x="2524" y="1210"/>
                    <a:pt x="1338" y="3351"/>
                  </a:cubicBezTo>
                  <a:cubicBezTo>
                    <a:pt x="1" y="5763"/>
                    <a:pt x="365" y="8665"/>
                    <a:pt x="2032" y="10669"/>
                  </a:cubicBezTo>
                  <a:cubicBezTo>
                    <a:pt x="2533" y="11269"/>
                    <a:pt x="3150" y="11790"/>
                    <a:pt x="3873" y="12189"/>
                  </a:cubicBezTo>
                  <a:cubicBezTo>
                    <a:pt x="4870" y="12742"/>
                    <a:pt x="5950" y="13004"/>
                    <a:pt x="7016" y="13004"/>
                  </a:cubicBezTo>
                  <a:cubicBezTo>
                    <a:pt x="9306" y="13004"/>
                    <a:pt x="11529" y="11795"/>
                    <a:pt x="12715" y="9654"/>
                  </a:cubicBezTo>
                  <a:cubicBezTo>
                    <a:pt x="14452" y="6518"/>
                    <a:pt x="13313" y="2551"/>
                    <a:pt x="10180" y="815"/>
                  </a:cubicBezTo>
                  <a:cubicBezTo>
                    <a:pt x="9183" y="263"/>
                    <a:pt x="8103" y="1"/>
                    <a:pt x="7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7" name="Google Shape;4856;p41">
              <a:extLst>
                <a:ext uri="{FF2B5EF4-FFF2-40B4-BE49-F238E27FC236}">
                  <a16:creationId xmlns:a16="http://schemas.microsoft.com/office/drawing/2014/main" id="{6C7014A3-0479-4D5F-A96B-5357316C3C68}"/>
                </a:ext>
              </a:extLst>
            </p:cNvPr>
            <p:cNvSpPr/>
            <p:nvPr/>
          </p:nvSpPr>
          <p:spPr>
            <a:xfrm>
              <a:off x="1366275" y="3308975"/>
              <a:ext cx="223075" cy="223075"/>
            </a:xfrm>
            <a:custGeom>
              <a:avLst/>
              <a:gdLst/>
              <a:ahLst/>
              <a:cxnLst/>
              <a:rect l="l" t="t" r="r" b="b"/>
              <a:pathLst>
                <a:path w="8923" h="8923" extrusionOk="0">
                  <a:moveTo>
                    <a:pt x="3426" y="848"/>
                  </a:moveTo>
                  <a:lnTo>
                    <a:pt x="8077" y="3426"/>
                  </a:lnTo>
                  <a:lnTo>
                    <a:pt x="5500" y="8077"/>
                  </a:lnTo>
                  <a:lnTo>
                    <a:pt x="848" y="5499"/>
                  </a:lnTo>
                  <a:lnTo>
                    <a:pt x="3426" y="848"/>
                  </a:lnTo>
                  <a:close/>
                  <a:moveTo>
                    <a:pt x="3183" y="1"/>
                  </a:moveTo>
                  <a:lnTo>
                    <a:pt x="1" y="5741"/>
                  </a:lnTo>
                  <a:lnTo>
                    <a:pt x="5741" y="8923"/>
                  </a:lnTo>
                  <a:lnTo>
                    <a:pt x="8923" y="318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8" name="Google Shape;4857;p41">
              <a:extLst>
                <a:ext uri="{FF2B5EF4-FFF2-40B4-BE49-F238E27FC236}">
                  <a16:creationId xmlns:a16="http://schemas.microsoft.com/office/drawing/2014/main" id="{3AA812D2-ED19-4E19-A44A-3207E75D1ECB}"/>
                </a:ext>
              </a:extLst>
            </p:cNvPr>
            <p:cNvSpPr/>
            <p:nvPr/>
          </p:nvSpPr>
          <p:spPr>
            <a:xfrm>
              <a:off x="1286700" y="3360300"/>
              <a:ext cx="381375" cy="244350"/>
            </a:xfrm>
            <a:custGeom>
              <a:avLst/>
              <a:gdLst/>
              <a:ahLst/>
              <a:cxnLst/>
              <a:rect l="l" t="t" r="r" b="b"/>
              <a:pathLst>
                <a:path w="15255" h="9774" extrusionOk="0">
                  <a:moveTo>
                    <a:pt x="14592" y="0"/>
                  </a:moveTo>
                  <a:cubicBezTo>
                    <a:pt x="14485" y="927"/>
                    <a:pt x="14201" y="1848"/>
                    <a:pt x="13722" y="2713"/>
                  </a:cubicBezTo>
                  <a:cubicBezTo>
                    <a:pt x="12378" y="5138"/>
                    <a:pt x="9867" y="6508"/>
                    <a:pt x="7278" y="6508"/>
                  </a:cubicBezTo>
                  <a:cubicBezTo>
                    <a:pt x="6070" y="6508"/>
                    <a:pt x="4845" y="6210"/>
                    <a:pt x="3714" y="5583"/>
                  </a:cubicBezTo>
                  <a:cubicBezTo>
                    <a:pt x="2063" y="4667"/>
                    <a:pt x="909" y="3208"/>
                    <a:pt x="336" y="1554"/>
                  </a:cubicBezTo>
                  <a:lnTo>
                    <a:pt x="336" y="1554"/>
                  </a:lnTo>
                  <a:cubicBezTo>
                    <a:pt x="1" y="4432"/>
                    <a:pt x="1388" y="7358"/>
                    <a:pt x="4078" y="8849"/>
                  </a:cubicBezTo>
                  <a:cubicBezTo>
                    <a:pt x="5209" y="9476"/>
                    <a:pt x="6433" y="9773"/>
                    <a:pt x="7641" y="9773"/>
                  </a:cubicBezTo>
                  <a:cubicBezTo>
                    <a:pt x="10231" y="9773"/>
                    <a:pt x="12742" y="8405"/>
                    <a:pt x="14086" y="5980"/>
                  </a:cubicBezTo>
                  <a:cubicBezTo>
                    <a:pt x="15140" y="4073"/>
                    <a:pt x="15255" y="1906"/>
                    <a:pt x="1459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9" name="Google Shape;4858;p41">
              <a:extLst>
                <a:ext uri="{FF2B5EF4-FFF2-40B4-BE49-F238E27FC236}">
                  <a16:creationId xmlns:a16="http://schemas.microsoft.com/office/drawing/2014/main" id="{DCF40186-997C-4E0A-9C36-027375B45B39}"/>
                </a:ext>
              </a:extLst>
            </p:cNvPr>
            <p:cNvSpPr/>
            <p:nvPr/>
          </p:nvSpPr>
          <p:spPr>
            <a:xfrm>
              <a:off x="569225" y="4267425"/>
              <a:ext cx="70225" cy="70200"/>
            </a:xfrm>
            <a:custGeom>
              <a:avLst/>
              <a:gdLst/>
              <a:ahLst/>
              <a:cxnLst/>
              <a:rect l="l" t="t" r="r" b="b"/>
              <a:pathLst>
                <a:path w="2809" h="2808" extrusionOk="0">
                  <a:moveTo>
                    <a:pt x="2182" y="0"/>
                  </a:moveTo>
                  <a:lnTo>
                    <a:pt x="1" y="625"/>
                  </a:lnTo>
                  <a:lnTo>
                    <a:pt x="625" y="2808"/>
                  </a:lnTo>
                  <a:lnTo>
                    <a:pt x="2808" y="2182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0" name="Google Shape;4859;p41">
              <a:extLst>
                <a:ext uri="{FF2B5EF4-FFF2-40B4-BE49-F238E27FC236}">
                  <a16:creationId xmlns:a16="http://schemas.microsoft.com/office/drawing/2014/main" id="{400D6E47-BFDD-44F5-A278-1D14E6C6C566}"/>
                </a:ext>
              </a:extLst>
            </p:cNvPr>
            <p:cNvSpPr/>
            <p:nvPr/>
          </p:nvSpPr>
          <p:spPr>
            <a:xfrm>
              <a:off x="584550" y="4282725"/>
              <a:ext cx="39525" cy="39500"/>
            </a:xfrm>
            <a:custGeom>
              <a:avLst/>
              <a:gdLst/>
              <a:ahLst/>
              <a:cxnLst/>
              <a:rect l="l" t="t" r="r" b="b"/>
              <a:pathLst>
                <a:path w="1581" h="1580" extrusionOk="0">
                  <a:moveTo>
                    <a:pt x="1228" y="0"/>
                  </a:moveTo>
                  <a:lnTo>
                    <a:pt x="1" y="353"/>
                  </a:lnTo>
                  <a:lnTo>
                    <a:pt x="352" y="1580"/>
                  </a:lnTo>
                  <a:lnTo>
                    <a:pt x="1580" y="1229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1" name="Google Shape;4860;p41">
              <a:extLst>
                <a:ext uri="{FF2B5EF4-FFF2-40B4-BE49-F238E27FC236}">
                  <a16:creationId xmlns:a16="http://schemas.microsoft.com/office/drawing/2014/main" id="{D16EA13E-96D5-483B-9833-941C9388CD98}"/>
                </a:ext>
              </a:extLst>
            </p:cNvPr>
            <p:cNvSpPr/>
            <p:nvPr/>
          </p:nvSpPr>
          <p:spPr>
            <a:xfrm>
              <a:off x="1162225" y="4599775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2" y="1"/>
                  </a:moveTo>
                  <a:lnTo>
                    <a:pt x="1" y="627"/>
                  </a:lnTo>
                  <a:lnTo>
                    <a:pt x="627" y="2809"/>
                  </a:lnTo>
                  <a:lnTo>
                    <a:pt x="2808" y="2184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2" name="Google Shape;4861;p41">
              <a:extLst>
                <a:ext uri="{FF2B5EF4-FFF2-40B4-BE49-F238E27FC236}">
                  <a16:creationId xmlns:a16="http://schemas.microsoft.com/office/drawing/2014/main" id="{97EEFCAC-27FB-45BD-8E92-34922EA2C63A}"/>
                </a:ext>
              </a:extLst>
            </p:cNvPr>
            <p:cNvSpPr/>
            <p:nvPr/>
          </p:nvSpPr>
          <p:spPr>
            <a:xfrm>
              <a:off x="1177625" y="4615225"/>
              <a:ext cx="39525" cy="39525"/>
            </a:xfrm>
            <a:custGeom>
              <a:avLst/>
              <a:gdLst/>
              <a:ahLst/>
              <a:cxnLst/>
              <a:rect l="l" t="t" r="r" b="b"/>
              <a:pathLst>
                <a:path w="1581" h="1581" extrusionOk="0">
                  <a:moveTo>
                    <a:pt x="1228" y="1"/>
                  </a:moveTo>
                  <a:lnTo>
                    <a:pt x="1" y="352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3" name="Google Shape;4862;p41">
              <a:extLst>
                <a:ext uri="{FF2B5EF4-FFF2-40B4-BE49-F238E27FC236}">
                  <a16:creationId xmlns:a16="http://schemas.microsoft.com/office/drawing/2014/main" id="{F478E162-F7FD-469C-AD05-DE294F8D075F}"/>
                </a:ext>
              </a:extLst>
            </p:cNvPr>
            <p:cNvSpPr/>
            <p:nvPr/>
          </p:nvSpPr>
          <p:spPr>
            <a:xfrm>
              <a:off x="1088625" y="3340650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4" y="1"/>
                  </a:moveTo>
                  <a:lnTo>
                    <a:pt x="1" y="627"/>
                  </a:lnTo>
                  <a:lnTo>
                    <a:pt x="627" y="2808"/>
                  </a:lnTo>
                  <a:lnTo>
                    <a:pt x="2808" y="2183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4" name="Google Shape;4863;p41">
              <a:extLst>
                <a:ext uri="{FF2B5EF4-FFF2-40B4-BE49-F238E27FC236}">
                  <a16:creationId xmlns:a16="http://schemas.microsoft.com/office/drawing/2014/main" id="{B23B2A19-DAC0-4FB9-9CFC-628927C76360}"/>
                </a:ext>
              </a:extLst>
            </p:cNvPr>
            <p:cNvSpPr/>
            <p:nvPr/>
          </p:nvSpPr>
          <p:spPr>
            <a:xfrm>
              <a:off x="1104075" y="3356025"/>
              <a:ext cx="39500" cy="39500"/>
            </a:xfrm>
            <a:custGeom>
              <a:avLst/>
              <a:gdLst/>
              <a:ahLst/>
              <a:cxnLst/>
              <a:rect l="l" t="t" r="r" b="b"/>
              <a:pathLst>
                <a:path w="1580" h="1580" extrusionOk="0">
                  <a:moveTo>
                    <a:pt x="1227" y="1"/>
                  </a:moveTo>
                  <a:lnTo>
                    <a:pt x="0" y="353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5" name="Google Shape;4864;p41">
              <a:extLst>
                <a:ext uri="{FF2B5EF4-FFF2-40B4-BE49-F238E27FC236}">
                  <a16:creationId xmlns:a16="http://schemas.microsoft.com/office/drawing/2014/main" id="{C270A45E-4A04-4704-9E2D-BD317931DC8B}"/>
                </a:ext>
              </a:extLst>
            </p:cNvPr>
            <p:cNvSpPr/>
            <p:nvPr/>
          </p:nvSpPr>
          <p:spPr>
            <a:xfrm>
              <a:off x="1681750" y="3673125"/>
              <a:ext cx="70200" cy="70225"/>
            </a:xfrm>
            <a:custGeom>
              <a:avLst/>
              <a:gdLst/>
              <a:ahLst/>
              <a:cxnLst/>
              <a:rect l="l" t="t" r="r" b="b"/>
              <a:pathLst>
                <a:path w="2808" h="2809" extrusionOk="0">
                  <a:moveTo>
                    <a:pt x="2183" y="1"/>
                  </a:moveTo>
                  <a:lnTo>
                    <a:pt x="0" y="626"/>
                  </a:lnTo>
                  <a:lnTo>
                    <a:pt x="626" y="2808"/>
                  </a:lnTo>
                  <a:lnTo>
                    <a:pt x="2808" y="2182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6" name="Google Shape;4865;p41">
              <a:extLst>
                <a:ext uri="{FF2B5EF4-FFF2-40B4-BE49-F238E27FC236}">
                  <a16:creationId xmlns:a16="http://schemas.microsoft.com/office/drawing/2014/main" id="{9C052F66-2FEA-4582-A36E-75426A2C8EF9}"/>
                </a:ext>
              </a:extLst>
            </p:cNvPr>
            <p:cNvSpPr/>
            <p:nvPr/>
          </p:nvSpPr>
          <p:spPr>
            <a:xfrm>
              <a:off x="1697100" y="36884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1228" y="1"/>
                  </a:moveTo>
                  <a:lnTo>
                    <a:pt x="1" y="353"/>
                  </a:lnTo>
                  <a:lnTo>
                    <a:pt x="352" y="1581"/>
                  </a:lnTo>
                  <a:lnTo>
                    <a:pt x="1580" y="1229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7" name="Google Shape;4866;p41">
              <a:extLst>
                <a:ext uri="{FF2B5EF4-FFF2-40B4-BE49-F238E27FC236}">
                  <a16:creationId xmlns:a16="http://schemas.microsoft.com/office/drawing/2014/main" id="{621B4115-37A9-494F-B21D-297CDBE5A83C}"/>
                </a:ext>
              </a:extLst>
            </p:cNvPr>
            <p:cNvSpPr/>
            <p:nvPr/>
          </p:nvSpPr>
          <p:spPr>
            <a:xfrm>
              <a:off x="908550" y="3564750"/>
              <a:ext cx="1660900" cy="1520425"/>
            </a:xfrm>
            <a:custGeom>
              <a:avLst/>
              <a:gdLst/>
              <a:ahLst/>
              <a:cxnLst/>
              <a:rect l="l" t="t" r="r" b="b"/>
              <a:pathLst>
                <a:path w="66436" h="60817" extrusionOk="0">
                  <a:moveTo>
                    <a:pt x="47016" y="0"/>
                  </a:moveTo>
                  <a:lnTo>
                    <a:pt x="0" y="33827"/>
                  </a:lnTo>
                  <a:lnTo>
                    <a:pt x="19419" y="60817"/>
                  </a:lnTo>
                  <a:lnTo>
                    <a:pt x="66435" y="26991"/>
                  </a:lnTo>
                  <a:lnTo>
                    <a:pt x="47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8" name="Google Shape;4867;p41">
              <a:extLst>
                <a:ext uri="{FF2B5EF4-FFF2-40B4-BE49-F238E27FC236}">
                  <a16:creationId xmlns:a16="http://schemas.microsoft.com/office/drawing/2014/main" id="{32322394-FDC0-4634-96D9-EE45335A167A}"/>
                </a:ext>
              </a:extLst>
            </p:cNvPr>
            <p:cNvSpPr/>
            <p:nvPr/>
          </p:nvSpPr>
          <p:spPr>
            <a:xfrm>
              <a:off x="2039450" y="3561900"/>
              <a:ext cx="574425" cy="680750"/>
            </a:xfrm>
            <a:custGeom>
              <a:avLst/>
              <a:gdLst/>
              <a:ahLst/>
              <a:cxnLst/>
              <a:rect l="l" t="t" r="r" b="b"/>
              <a:pathLst>
                <a:path w="22977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22976" y="15682"/>
                  </a:lnTo>
                  <a:lnTo>
                    <a:pt x="13180" y="2066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9" name="Google Shape;4868;p41">
              <a:extLst>
                <a:ext uri="{FF2B5EF4-FFF2-40B4-BE49-F238E27FC236}">
                  <a16:creationId xmlns:a16="http://schemas.microsoft.com/office/drawing/2014/main" id="{EC3A7C4F-1426-46FF-A1E4-DE4B06F23E70}"/>
                </a:ext>
              </a:extLst>
            </p:cNvPr>
            <p:cNvSpPr/>
            <p:nvPr/>
          </p:nvSpPr>
          <p:spPr>
            <a:xfrm>
              <a:off x="2039450" y="3561900"/>
              <a:ext cx="532100" cy="680750"/>
            </a:xfrm>
            <a:custGeom>
              <a:avLst/>
              <a:gdLst/>
              <a:ahLst/>
              <a:cxnLst/>
              <a:rect l="l" t="t" r="r" b="b"/>
              <a:pathLst>
                <a:path w="21284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0" name="Google Shape;4869;p41">
              <a:extLst>
                <a:ext uri="{FF2B5EF4-FFF2-40B4-BE49-F238E27FC236}">
                  <a16:creationId xmlns:a16="http://schemas.microsoft.com/office/drawing/2014/main" id="{B9D4D099-B8A1-491C-985D-1E3BB7053821}"/>
                </a:ext>
              </a:extLst>
            </p:cNvPr>
            <p:cNvSpPr/>
            <p:nvPr/>
          </p:nvSpPr>
          <p:spPr>
            <a:xfrm>
              <a:off x="2039475" y="3749100"/>
              <a:ext cx="432475" cy="449450"/>
            </a:xfrm>
            <a:custGeom>
              <a:avLst/>
              <a:gdLst/>
              <a:ahLst/>
              <a:cxnLst/>
              <a:rect l="l" t="t" r="r" b="b"/>
              <a:pathLst>
                <a:path w="17299" h="17978" extrusionOk="0">
                  <a:moveTo>
                    <a:pt x="6210" y="0"/>
                  </a:moveTo>
                  <a:cubicBezTo>
                    <a:pt x="4252" y="0"/>
                    <a:pt x="2274" y="588"/>
                    <a:pt x="558" y="1810"/>
                  </a:cubicBezTo>
                  <a:cubicBezTo>
                    <a:pt x="468" y="1875"/>
                    <a:pt x="389" y="1946"/>
                    <a:pt x="301" y="2012"/>
                  </a:cubicBezTo>
                  <a:lnTo>
                    <a:pt x="1" y="4062"/>
                  </a:lnTo>
                  <a:lnTo>
                    <a:pt x="9795" y="17676"/>
                  </a:lnTo>
                  <a:lnTo>
                    <a:pt x="11468" y="17977"/>
                  </a:lnTo>
                  <a:cubicBezTo>
                    <a:pt x="11605" y="17890"/>
                    <a:pt x="11746" y="17809"/>
                    <a:pt x="11882" y="17713"/>
                  </a:cubicBezTo>
                  <a:cubicBezTo>
                    <a:pt x="16273" y="14586"/>
                    <a:pt x="17298" y="8491"/>
                    <a:pt x="14171" y="4101"/>
                  </a:cubicBezTo>
                  <a:cubicBezTo>
                    <a:pt x="12266" y="1426"/>
                    <a:pt x="9261" y="0"/>
                    <a:pt x="621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1" name="Google Shape;4870;p41">
              <a:extLst>
                <a:ext uri="{FF2B5EF4-FFF2-40B4-BE49-F238E27FC236}">
                  <a16:creationId xmlns:a16="http://schemas.microsoft.com/office/drawing/2014/main" id="{5CA5A8B9-BC70-45BC-8286-872E127942F6}"/>
                </a:ext>
              </a:extLst>
            </p:cNvPr>
            <p:cNvSpPr/>
            <p:nvPr/>
          </p:nvSpPr>
          <p:spPr>
            <a:xfrm>
              <a:off x="1062575" y="3834800"/>
              <a:ext cx="1185650" cy="1099125"/>
            </a:xfrm>
            <a:custGeom>
              <a:avLst/>
              <a:gdLst/>
              <a:ahLst/>
              <a:cxnLst/>
              <a:rect l="l" t="t" r="r" b="b"/>
              <a:pathLst>
                <a:path w="47426" h="43965" extrusionOk="0">
                  <a:moveTo>
                    <a:pt x="30256" y="0"/>
                  </a:moveTo>
                  <a:lnTo>
                    <a:pt x="851" y="21158"/>
                  </a:lnTo>
                  <a:cubicBezTo>
                    <a:pt x="1861" y="22653"/>
                    <a:pt x="1510" y="24688"/>
                    <a:pt x="35" y="25748"/>
                  </a:cubicBezTo>
                  <a:cubicBezTo>
                    <a:pt x="24" y="25756"/>
                    <a:pt x="12" y="25763"/>
                    <a:pt x="1" y="25770"/>
                  </a:cubicBezTo>
                  <a:lnTo>
                    <a:pt x="12560" y="43227"/>
                  </a:lnTo>
                  <a:cubicBezTo>
                    <a:pt x="12570" y="43220"/>
                    <a:pt x="12579" y="43211"/>
                    <a:pt x="12590" y="43201"/>
                  </a:cubicBezTo>
                  <a:cubicBezTo>
                    <a:pt x="13182" y="42776"/>
                    <a:pt x="13865" y="42571"/>
                    <a:pt x="14542" y="42571"/>
                  </a:cubicBezTo>
                  <a:cubicBezTo>
                    <a:pt x="15583" y="42571"/>
                    <a:pt x="16609" y="43055"/>
                    <a:pt x="17264" y="43965"/>
                  </a:cubicBezTo>
                  <a:lnTo>
                    <a:pt x="46661" y="22813"/>
                  </a:lnTo>
                  <a:cubicBezTo>
                    <a:pt x="45582" y="21313"/>
                    <a:pt x="45923" y="19220"/>
                    <a:pt x="47425" y="18141"/>
                  </a:cubicBezTo>
                  <a:lnTo>
                    <a:pt x="34869" y="687"/>
                  </a:lnTo>
                  <a:cubicBezTo>
                    <a:pt x="34278" y="1112"/>
                    <a:pt x="33595" y="1316"/>
                    <a:pt x="32920" y="1316"/>
                  </a:cubicBezTo>
                  <a:cubicBezTo>
                    <a:pt x="31909" y="1316"/>
                    <a:pt x="30913" y="859"/>
                    <a:pt x="30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2" name="Google Shape;4871;p41">
              <a:extLst>
                <a:ext uri="{FF2B5EF4-FFF2-40B4-BE49-F238E27FC236}">
                  <a16:creationId xmlns:a16="http://schemas.microsoft.com/office/drawing/2014/main" id="{C89C1E17-0640-48FA-A142-10773FF66903}"/>
                </a:ext>
              </a:extLst>
            </p:cNvPr>
            <p:cNvSpPr/>
            <p:nvPr/>
          </p:nvSpPr>
          <p:spPr>
            <a:xfrm>
              <a:off x="1341025" y="4104200"/>
              <a:ext cx="648500" cy="553350"/>
            </a:xfrm>
            <a:custGeom>
              <a:avLst/>
              <a:gdLst/>
              <a:ahLst/>
              <a:cxnLst/>
              <a:rect l="l" t="t" r="r" b="b"/>
              <a:pathLst>
                <a:path w="25940" h="22134" extrusionOk="0">
                  <a:moveTo>
                    <a:pt x="11839" y="4029"/>
                  </a:moveTo>
                  <a:cubicBezTo>
                    <a:pt x="11846" y="4029"/>
                    <a:pt x="11853" y="4030"/>
                    <a:pt x="11860" y="4031"/>
                  </a:cubicBezTo>
                  <a:cubicBezTo>
                    <a:pt x="11899" y="4037"/>
                    <a:pt x="11928" y="4055"/>
                    <a:pt x="11949" y="4086"/>
                  </a:cubicBezTo>
                  <a:cubicBezTo>
                    <a:pt x="11971" y="4116"/>
                    <a:pt x="11979" y="4147"/>
                    <a:pt x="11972" y="4183"/>
                  </a:cubicBezTo>
                  <a:lnTo>
                    <a:pt x="11951" y="4313"/>
                  </a:lnTo>
                  <a:lnTo>
                    <a:pt x="11822" y="4292"/>
                  </a:lnTo>
                  <a:cubicBezTo>
                    <a:pt x="11782" y="4288"/>
                    <a:pt x="11756" y="4270"/>
                    <a:pt x="11731" y="4239"/>
                  </a:cubicBezTo>
                  <a:cubicBezTo>
                    <a:pt x="11710" y="4209"/>
                    <a:pt x="11703" y="4179"/>
                    <a:pt x="11710" y="4140"/>
                  </a:cubicBezTo>
                  <a:cubicBezTo>
                    <a:pt x="11720" y="4076"/>
                    <a:pt x="11779" y="4029"/>
                    <a:pt x="11839" y="4029"/>
                  </a:cubicBezTo>
                  <a:close/>
                  <a:moveTo>
                    <a:pt x="19600" y="14947"/>
                  </a:moveTo>
                  <a:lnTo>
                    <a:pt x="19733" y="14968"/>
                  </a:lnTo>
                  <a:cubicBezTo>
                    <a:pt x="19769" y="14974"/>
                    <a:pt x="19798" y="14994"/>
                    <a:pt x="19819" y="15023"/>
                  </a:cubicBezTo>
                  <a:cubicBezTo>
                    <a:pt x="19841" y="15053"/>
                    <a:pt x="19848" y="15086"/>
                    <a:pt x="19842" y="15121"/>
                  </a:cubicBezTo>
                  <a:cubicBezTo>
                    <a:pt x="19836" y="15157"/>
                    <a:pt x="19819" y="15186"/>
                    <a:pt x="19789" y="15207"/>
                  </a:cubicBezTo>
                  <a:cubicBezTo>
                    <a:pt x="19765" y="15224"/>
                    <a:pt x="19740" y="15233"/>
                    <a:pt x="19713" y="15233"/>
                  </a:cubicBezTo>
                  <a:cubicBezTo>
                    <a:pt x="19705" y="15233"/>
                    <a:pt x="19697" y="15232"/>
                    <a:pt x="19689" y="15230"/>
                  </a:cubicBezTo>
                  <a:cubicBezTo>
                    <a:pt x="19650" y="15225"/>
                    <a:pt x="19624" y="15207"/>
                    <a:pt x="19603" y="15179"/>
                  </a:cubicBezTo>
                  <a:cubicBezTo>
                    <a:pt x="19590" y="15152"/>
                    <a:pt x="19574" y="15116"/>
                    <a:pt x="19578" y="15078"/>
                  </a:cubicBezTo>
                  <a:lnTo>
                    <a:pt x="19600" y="14947"/>
                  </a:lnTo>
                  <a:close/>
                  <a:moveTo>
                    <a:pt x="11845" y="1"/>
                  </a:moveTo>
                  <a:cubicBezTo>
                    <a:pt x="9842" y="1"/>
                    <a:pt x="8069" y="1454"/>
                    <a:pt x="7736" y="3494"/>
                  </a:cubicBezTo>
                  <a:cubicBezTo>
                    <a:pt x="7558" y="4584"/>
                    <a:pt x="7812" y="5679"/>
                    <a:pt x="8454" y="6581"/>
                  </a:cubicBezTo>
                  <a:cubicBezTo>
                    <a:pt x="8475" y="6610"/>
                    <a:pt x="8492" y="6637"/>
                    <a:pt x="8512" y="6663"/>
                  </a:cubicBezTo>
                  <a:cubicBezTo>
                    <a:pt x="8054" y="6754"/>
                    <a:pt x="7617" y="6945"/>
                    <a:pt x="7224" y="7226"/>
                  </a:cubicBezTo>
                  <a:cubicBezTo>
                    <a:pt x="6504" y="7743"/>
                    <a:pt x="6030" y="8511"/>
                    <a:pt x="5888" y="9386"/>
                  </a:cubicBezTo>
                  <a:cubicBezTo>
                    <a:pt x="5745" y="10257"/>
                    <a:pt x="5948" y="11130"/>
                    <a:pt x="6460" y="11848"/>
                  </a:cubicBezTo>
                  <a:cubicBezTo>
                    <a:pt x="6463" y="11854"/>
                    <a:pt x="6467" y="11857"/>
                    <a:pt x="6470" y="11862"/>
                  </a:cubicBezTo>
                  <a:cubicBezTo>
                    <a:pt x="6625" y="12076"/>
                    <a:pt x="6805" y="12259"/>
                    <a:pt x="6999" y="12428"/>
                  </a:cubicBezTo>
                  <a:cubicBezTo>
                    <a:pt x="6641" y="12522"/>
                    <a:pt x="6291" y="12672"/>
                    <a:pt x="5973" y="12901"/>
                  </a:cubicBezTo>
                  <a:cubicBezTo>
                    <a:pt x="5530" y="13220"/>
                    <a:pt x="5199" y="13647"/>
                    <a:pt x="4980" y="14130"/>
                  </a:cubicBezTo>
                  <a:lnTo>
                    <a:pt x="2034" y="14924"/>
                  </a:lnTo>
                  <a:cubicBezTo>
                    <a:pt x="1222" y="15144"/>
                    <a:pt x="565" y="15749"/>
                    <a:pt x="281" y="16543"/>
                  </a:cubicBezTo>
                  <a:cubicBezTo>
                    <a:pt x="0" y="17333"/>
                    <a:pt x="122" y="18212"/>
                    <a:pt x="610" y="18894"/>
                  </a:cubicBezTo>
                  <a:cubicBezTo>
                    <a:pt x="612" y="18898"/>
                    <a:pt x="615" y="18901"/>
                    <a:pt x="617" y="18905"/>
                  </a:cubicBezTo>
                  <a:lnTo>
                    <a:pt x="2172" y="21065"/>
                  </a:lnTo>
                  <a:cubicBezTo>
                    <a:pt x="2655" y="21737"/>
                    <a:pt x="3431" y="22133"/>
                    <a:pt x="4258" y="22133"/>
                  </a:cubicBezTo>
                  <a:cubicBezTo>
                    <a:pt x="4274" y="22133"/>
                    <a:pt x="4290" y="22133"/>
                    <a:pt x="4306" y="22133"/>
                  </a:cubicBezTo>
                  <a:cubicBezTo>
                    <a:pt x="5149" y="22117"/>
                    <a:pt x="5931" y="21689"/>
                    <a:pt x="6397" y="20986"/>
                  </a:cubicBezTo>
                  <a:lnTo>
                    <a:pt x="8087" y="18442"/>
                  </a:lnTo>
                  <a:cubicBezTo>
                    <a:pt x="8604" y="18391"/>
                    <a:pt x="9114" y="18219"/>
                    <a:pt x="9566" y="17895"/>
                  </a:cubicBezTo>
                  <a:cubicBezTo>
                    <a:pt x="9888" y="17663"/>
                    <a:pt x="10153" y="17375"/>
                    <a:pt x="10361" y="17051"/>
                  </a:cubicBezTo>
                  <a:cubicBezTo>
                    <a:pt x="10466" y="17347"/>
                    <a:pt x="10614" y="17631"/>
                    <a:pt x="10811" y="17892"/>
                  </a:cubicBezTo>
                  <a:cubicBezTo>
                    <a:pt x="11329" y="18613"/>
                    <a:pt x="12097" y="19087"/>
                    <a:pt x="12971" y="19231"/>
                  </a:cubicBezTo>
                  <a:cubicBezTo>
                    <a:pt x="13152" y="19260"/>
                    <a:pt x="13334" y="19275"/>
                    <a:pt x="13514" y="19275"/>
                  </a:cubicBezTo>
                  <a:cubicBezTo>
                    <a:pt x="14204" y="19275"/>
                    <a:pt x="14874" y="19059"/>
                    <a:pt x="15446" y="18649"/>
                  </a:cubicBezTo>
                  <a:cubicBezTo>
                    <a:pt x="15836" y="18368"/>
                    <a:pt x="16156" y="18012"/>
                    <a:pt x="16388" y="17605"/>
                  </a:cubicBezTo>
                  <a:cubicBezTo>
                    <a:pt x="17036" y="18470"/>
                    <a:pt x="17976" y="19037"/>
                    <a:pt x="19045" y="19210"/>
                  </a:cubicBezTo>
                  <a:cubicBezTo>
                    <a:pt x="19268" y="19247"/>
                    <a:pt x="19492" y="19264"/>
                    <a:pt x="19714" y="19264"/>
                  </a:cubicBezTo>
                  <a:cubicBezTo>
                    <a:pt x="20578" y="19264"/>
                    <a:pt x="21423" y="18994"/>
                    <a:pt x="22141" y="18477"/>
                  </a:cubicBezTo>
                  <a:cubicBezTo>
                    <a:pt x="23044" y="17826"/>
                    <a:pt x="23640" y="16866"/>
                    <a:pt x="23819" y="15769"/>
                  </a:cubicBezTo>
                  <a:cubicBezTo>
                    <a:pt x="23996" y="14696"/>
                    <a:pt x="23749" y="13619"/>
                    <a:pt x="23130" y="12728"/>
                  </a:cubicBezTo>
                  <a:cubicBezTo>
                    <a:pt x="23603" y="12639"/>
                    <a:pt x="24056" y="12446"/>
                    <a:pt x="24459" y="12158"/>
                  </a:cubicBezTo>
                  <a:cubicBezTo>
                    <a:pt x="25180" y="11640"/>
                    <a:pt x="25654" y="10872"/>
                    <a:pt x="25797" y="9998"/>
                  </a:cubicBezTo>
                  <a:cubicBezTo>
                    <a:pt x="25939" y="9126"/>
                    <a:pt x="25736" y="8253"/>
                    <a:pt x="25225" y="7537"/>
                  </a:cubicBezTo>
                  <a:cubicBezTo>
                    <a:pt x="25223" y="7533"/>
                    <a:pt x="25218" y="7528"/>
                    <a:pt x="25215" y="7522"/>
                  </a:cubicBezTo>
                  <a:cubicBezTo>
                    <a:pt x="24697" y="6803"/>
                    <a:pt x="23928" y="6329"/>
                    <a:pt x="23054" y="6187"/>
                  </a:cubicBezTo>
                  <a:lnTo>
                    <a:pt x="21148" y="5874"/>
                  </a:lnTo>
                  <a:lnTo>
                    <a:pt x="21459" y="3968"/>
                  </a:lnTo>
                  <a:cubicBezTo>
                    <a:pt x="21602" y="3098"/>
                    <a:pt x="21397" y="2225"/>
                    <a:pt x="20887" y="1507"/>
                  </a:cubicBezTo>
                  <a:cubicBezTo>
                    <a:pt x="20883" y="1501"/>
                    <a:pt x="20880" y="1499"/>
                    <a:pt x="20876" y="1493"/>
                  </a:cubicBezTo>
                  <a:cubicBezTo>
                    <a:pt x="20358" y="772"/>
                    <a:pt x="19591" y="298"/>
                    <a:pt x="18716" y="154"/>
                  </a:cubicBezTo>
                  <a:cubicBezTo>
                    <a:pt x="18536" y="125"/>
                    <a:pt x="18355" y="111"/>
                    <a:pt x="18176" y="111"/>
                  </a:cubicBezTo>
                  <a:cubicBezTo>
                    <a:pt x="17486" y="111"/>
                    <a:pt x="16814" y="325"/>
                    <a:pt x="16242" y="736"/>
                  </a:cubicBezTo>
                  <a:cubicBezTo>
                    <a:pt x="15838" y="1027"/>
                    <a:pt x="15512" y="1394"/>
                    <a:pt x="15279" y="1815"/>
                  </a:cubicBezTo>
                  <a:cubicBezTo>
                    <a:pt x="15262" y="1787"/>
                    <a:pt x="15241" y="1759"/>
                    <a:pt x="15221" y="1732"/>
                  </a:cubicBezTo>
                  <a:cubicBezTo>
                    <a:pt x="14572" y="829"/>
                    <a:pt x="13612" y="233"/>
                    <a:pt x="12515" y="55"/>
                  </a:cubicBezTo>
                  <a:cubicBezTo>
                    <a:pt x="12290" y="19"/>
                    <a:pt x="12066" y="1"/>
                    <a:pt x="11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3" name="Google Shape;4872;p41">
              <a:extLst>
                <a:ext uri="{FF2B5EF4-FFF2-40B4-BE49-F238E27FC236}">
                  <a16:creationId xmlns:a16="http://schemas.microsoft.com/office/drawing/2014/main" id="{2E97458E-8EA9-406E-B002-43EC585C7076}"/>
                </a:ext>
              </a:extLst>
            </p:cNvPr>
            <p:cNvSpPr/>
            <p:nvPr/>
          </p:nvSpPr>
          <p:spPr>
            <a:xfrm>
              <a:off x="1523750" y="4142200"/>
              <a:ext cx="426600" cy="405800"/>
            </a:xfrm>
            <a:custGeom>
              <a:avLst/>
              <a:gdLst/>
              <a:ahLst/>
              <a:cxnLst/>
              <a:rect l="l" t="t" r="r" b="b"/>
              <a:pathLst>
                <a:path w="17064" h="16232" extrusionOk="0">
                  <a:moveTo>
                    <a:pt x="4533" y="988"/>
                  </a:moveTo>
                  <a:cubicBezTo>
                    <a:pt x="4621" y="988"/>
                    <a:pt x="4710" y="995"/>
                    <a:pt x="4799" y="1009"/>
                  </a:cubicBezTo>
                  <a:cubicBezTo>
                    <a:pt x="5249" y="1084"/>
                    <a:pt x="5626" y="1332"/>
                    <a:pt x="5874" y="1676"/>
                  </a:cubicBezTo>
                  <a:cubicBezTo>
                    <a:pt x="6121" y="2021"/>
                    <a:pt x="6238" y="2458"/>
                    <a:pt x="6164" y="2907"/>
                  </a:cubicBezTo>
                  <a:lnTo>
                    <a:pt x="5902" y="4523"/>
                  </a:lnTo>
                  <a:cubicBezTo>
                    <a:pt x="5894" y="4529"/>
                    <a:pt x="5889" y="4532"/>
                    <a:pt x="5882" y="4538"/>
                  </a:cubicBezTo>
                  <a:lnTo>
                    <a:pt x="4268" y="4274"/>
                  </a:lnTo>
                  <a:cubicBezTo>
                    <a:pt x="3832" y="4202"/>
                    <a:pt x="3448" y="3966"/>
                    <a:pt x="3190" y="3608"/>
                  </a:cubicBezTo>
                  <a:cubicBezTo>
                    <a:pt x="2932" y="3249"/>
                    <a:pt x="2830" y="2812"/>
                    <a:pt x="2900" y="2375"/>
                  </a:cubicBezTo>
                  <a:cubicBezTo>
                    <a:pt x="3032" y="1564"/>
                    <a:pt x="3736" y="988"/>
                    <a:pt x="4533" y="988"/>
                  </a:cubicBezTo>
                  <a:close/>
                  <a:moveTo>
                    <a:pt x="10871" y="1100"/>
                  </a:moveTo>
                  <a:cubicBezTo>
                    <a:pt x="10914" y="1100"/>
                    <a:pt x="10957" y="1104"/>
                    <a:pt x="11001" y="1111"/>
                  </a:cubicBezTo>
                  <a:cubicBezTo>
                    <a:pt x="11444" y="1183"/>
                    <a:pt x="11743" y="1600"/>
                    <a:pt x="11672" y="2042"/>
                  </a:cubicBezTo>
                  <a:lnTo>
                    <a:pt x="11150" y="5241"/>
                  </a:lnTo>
                  <a:lnTo>
                    <a:pt x="9549" y="4981"/>
                  </a:lnTo>
                  <a:lnTo>
                    <a:pt x="10069" y="1780"/>
                  </a:lnTo>
                  <a:cubicBezTo>
                    <a:pt x="10134" y="1384"/>
                    <a:pt x="10481" y="1100"/>
                    <a:pt x="10871" y="1100"/>
                  </a:cubicBezTo>
                  <a:close/>
                  <a:moveTo>
                    <a:pt x="6605" y="5501"/>
                  </a:moveTo>
                  <a:lnTo>
                    <a:pt x="8362" y="5787"/>
                  </a:lnTo>
                  <a:lnTo>
                    <a:pt x="8073" y="7563"/>
                  </a:lnTo>
                  <a:lnTo>
                    <a:pt x="6297" y="7272"/>
                  </a:lnTo>
                  <a:lnTo>
                    <a:pt x="6584" y="5515"/>
                  </a:lnTo>
                  <a:lnTo>
                    <a:pt x="6594" y="5509"/>
                  </a:lnTo>
                  <a:cubicBezTo>
                    <a:pt x="6600" y="5507"/>
                    <a:pt x="6601" y="5504"/>
                    <a:pt x="6605" y="5501"/>
                  </a:cubicBezTo>
                  <a:close/>
                  <a:moveTo>
                    <a:pt x="9337" y="5945"/>
                  </a:moveTo>
                  <a:lnTo>
                    <a:pt x="11113" y="6236"/>
                  </a:lnTo>
                  <a:lnTo>
                    <a:pt x="10822" y="8012"/>
                  </a:lnTo>
                  <a:lnTo>
                    <a:pt x="9048" y="7721"/>
                  </a:lnTo>
                  <a:lnTo>
                    <a:pt x="9337" y="5945"/>
                  </a:lnTo>
                  <a:close/>
                  <a:moveTo>
                    <a:pt x="12054" y="6604"/>
                  </a:moveTo>
                  <a:lnTo>
                    <a:pt x="15341" y="7140"/>
                  </a:lnTo>
                  <a:cubicBezTo>
                    <a:pt x="15554" y="7175"/>
                    <a:pt x="15742" y="7291"/>
                    <a:pt x="15870" y="7467"/>
                  </a:cubicBezTo>
                  <a:cubicBezTo>
                    <a:pt x="15996" y="7642"/>
                    <a:pt x="16046" y="7857"/>
                    <a:pt x="16010" y="8072"/>
                  </a:cubicBezTo>
                  <a:cubicBezTo>
                    <a:pt x="15946" y="8470"/>
                    <a:pt x="15600" y="8752"/>
                    <a:pt x="15209" y="8752"/>
                  </a:cubicBezTo>
                  <a:cubicBezTo>
                    <a:pt x="15166" y="8752"/>
                    <a:pt x="15123" y="8749"/>
                    <a:pt x="15079" y="8741"/>
                  </a:cubicBezTo>
                  <a:lnTo>
                    <a:pt x="11794" y="8207"/>
                  </a:lnTo>
                  <a:lnTo>
                    <a:pt x="12054" y="6604"/>
                  </a:lnTo>
                  <a:close/>
                  <a:moveTo>
                    <a:pt x="1856" y="7587"/>
                  </a:moveTo>
                  <a:cubicBezTo>
                    <a:pt x="1899" y="7587"/>
                    <a:pt x="1942" y="7591"/>
                    <a:pt x="1986" y="7598"/>
                  </a:cubicBezTo>
                  <a:lnTo>
                    <a:pt x="5161" y="8115"/>
                  </a:lnTo>
                  <a:lnTo>
                    <a:pt x="4900" y="9717"/>
                  </a:lnTo>
                  <a:lnTo>
                    <a:pt x="1725" y="9199"/>
                  </a:lnTo>
                  <a:cubicBezTo>
                    <a:pt x="1282" y="9127"/>
                    <a:pt x="983" y="8710"/>
                    <a:pt x="1054" y="8267"/>
                  </a:cubicBezTo>
                  <a:cubicBezTo>
                    <a:pt x="1119" y="7871"/>
                    <a:pt x="1466" y="7587"/>
                    <a:pt x="1856" y="7587"/>
                  </a:cubicBezTo>
                  <a:close/>
                  <a:moveTo>
                    <a:pt x="6139" y="8248"/>
                  </a:moveTo>
                  <a:lnTo>
                    <a:pt x="7915" y="8538"/>
                  </a:lnTo>
                  <a:lnTo>
                    <a:pt x="7624" y="10314"/>
                  </a:lnTo>
                  <a:lnTo>
                    <a:pt x="5849" y="10023"/>
                  </a:lnTo>
                  <a:lnTo>
                    <a:pt x="6139" y="8248"/>
                  </a:lnTo>
                  <a:close/>
                  <a:moveTo>
                    <a:pt x="8891" y="8697"/>
                  </a:moveTo>
                  <a:lnTo>
                    <a:pt x="10667" y="8988"/>
                  </a:lnTo>
                  <a:lnTo>
                    <a:pt x="10390" y="10682"/>
                  </a:lnTo>
                  <a:cubicBezTo>
                    <a:pt x="10355" y="10702"/>
                    <a:pt x="10325" y="10724"/>
                    <a:pt x="10296" y="10749"/>
                  </a:cubicBezTo>
                  <a:lnTo>
                    <a:pt x="8600" y="10473"/>
                  </a:lnTo>
                  <a:lnTo>
                    <a:pt x="8891" y="8697"/>
                  </a:lnTo>
                  <a:close/>
                  <a:moveTo>
                    <a:pt x="11114" y="11692"/>
                  </a:moveTo>
                  <a:lnTo>
                    <a:pt x="12668" y="11945"/>
                  </a:lnTo>
                  <a:cubicBezTo>
                    <a:pt x="13567" y="12092"/>
                    <a:pt x="14180" y="12945"/>
                    <a:pt x="14032" y="13844"/>
                  </a:cubicBezTo>
                  <a:cubicBezTo>
                    <a:pt x="13901" y="14655"/>
                    <a:pt x="13198" y="15233"/>
                    <a:pt x="12404" y="15233"/>
                  </a:cubicBezTo>
                  <a:cubicBezTo>
                    <a:pt x="12316" y="15233"/>
                    <a:pt x="12226" y="15226"/>
                    <a:pt x="12136" y="15211"/>
                  </a:cubicBezTo>
                  <a:cubicBezTo>
                    <a:pt x="11700" y="15139"/>
                    <a:pt x="11316" y="14903"/>
                    <a:pt x="11058" y="14545"/>
                  </a:cubicBezTo>
                  <a:cubicBezTo>
                    <a:pt x="10800" y="14186"/>
                    <a:pt x="10699" y="13749"/>
                    <a:pt x="10769" y="13312"/>
                  </a:cubicBezTo>
                  <a:lnTo>
                    <a:pt x="11021" y="11758"/>
                  </a:lnTo>
                  <a:cubicBezTo>
                    <a:pt x="11037" y="11750"/>
                    <a:pt x="11055" y="11741"/>
                    <a:pt x="11071" y="11730"/>
                  </a:cubicBezTo>
                  <a:cubicBezTo>
                    <a:pt x="11087" y="11720"/>
                    <a:pt x="11100" y="11705"/>
                    <a:pt x="11114" y="11692"/>
                  </a:cubicBezTo>
                  <a:close/>
                  <a:moveTo>
                    <a:pt x="5925" y="11039"/>
                  </a:moveTo>
                  <a:lnTo>
                    <a:pt x="7525" y="11301"/>
                  </a:lnTo>
                  <a:lnTo>
                    <a:pt x="6994" y="14559"/>
                  </a:lnTo>
                  <a:cubicBezTo>
                    <a:pt x="6929" y="14957"/>
                    <a:pt x="6583" y="15240"/>
                    <a:pt x="6193" y="15240"/>
                  </a:cubicBezTo>
                  <a:cubicBezTo>
                    <a:pt x="6149" y="15240"/>
                    <a:pt x="6106" y="15237"/>
                    <a:pt x="6062" y="15230"/>
                  </a:cubicBezTo>
                  <a:cubicBezTo>
                    <a:pt x="5849" y="15195"/>
                    <a:pt x="5661" y="15079"/>
                    <a:pt x="5533" y="14901"/>
                  </a:cubicBezTo>
                  <a:cubicBezTo>
                    <a:pt x="5407" y="14727"/>
                    <a:pt x="5357" y="14512"/>
                    <a:pt x="5393" y="14298"/>
                  </a:cubicBezTo>
                  <a:lnTo>
                    <a:pt x="5925" y="11039"/>
                  </a:lnTo>
                  <a:close/>
                  <a:moveTo>
                    <a:pt x="4534" y="0"/>
                  </a:moveTo>
                  <a:cubicBezTo>
                    <a:pt x="3262" y="0"/>
                    <a:pt x="2139" y="923"/>
                    <a:pt x="1927" y="2217"/>
                  </a:cubicBezTo>
                  <a:cubicBezTo>
                    <a:pt x="1813" y="2914"/>
                    <a:pt x="1977" y="3613"/>
                    <a:pt x="2389" y="4187"/>
                  </a:cubicBezTo>
                  <a:cubicBezTo>
                    <a:pt x="2801" y="4760"/>
                    <a:pt x="3412" y="5137"/>
                    <a:pt x="4109" y="5250"/>
                  </a:cubicBezTo>
                  <a:lnTo>
                    <a:pt x="5589" y="5492"/>
                  </a:lnTo>
                  <a:lnTo>
                    <a:pt x="5320" y="7140"/>
                  </a:lnTo>
                  <a:lnTo>
                    <a:pt x="2145" y="6623"/>
                  </a:lnTo>
                  <a:cubicBezTo>
                    <a:pt x="2046" y="6607"/>
                    <a:pt x="1948" y="6599"/>
                    <a:pt x="1850" y="6599"/>
                  </a:cubicBezTo>
                  <a:cubicBezTo>
                    <a:pt x="1476" y="6599"/>
                    <a:pt x="1113" y="6715"/>
                    <a:pt x="804" y="6938"/>
                  </a:cubicBezTo>
                  <a:cubicBezTo>
                    <a:pt x="414" y="7219"/>
                    <a:pt x="156" y="7635"/>
                    <a:pt x="78" y="8109"/>
                  </a:cubicBezTo>
                  <a:cubicBezTo>
                    <a:pt x="1" y="8584"/>
                    <a:pt x="113" y="9061"/>
                    <a:pt x="394" y="9451"/>
                  </a:cubicBezTo>
                  <a:cubicBezTo>
                    <a:pt x="675" y="9842"/>
                    <a:pt x="1090" y="10100"/>
                    <a:pt x="1565" y="10177"/>
                  </a:cubicBezTo>
                  <a:lnTo>
                    <a:pt x="4878" y="10718"/>
                  </a:lnTo>
                  <a:cubicBezTo>
                    <a:pt x="4880" y="10719"/>
                    <a:pt x="4880" y="10722"/>
                    <a:pt x="4881" y="10724"/>
                  </a:cubicBezTo>
                  <a:cubicBezTo>
                    <a:pt x="4904" y="10754"/>
                    <a:pt x="4931" y="10782"/>
                    <a:pt x="4960" y="10808"/>
                  </a:cubicBezTo>
                  <a:lnTo>
                    <a:pt x="4417" y="14140"/>
                  </a:lnTo>
                  <a:cubicBezTo>
                    <a:pt x="4341" y="14615"/>
                    <a:pt x="4451" y="15091"/>
                    <a:pt x="4732" y="15482"/>
                  </a:cubicBezTo>
                  <a:cubicBezTo>
                    <a:pt x="5014" y="15872"/>
                    <a:pt x="5430" y="16130"/>
                    <a:pt x="5904" y="16207"/>
                  </a:cubicBezTo>
                  <a:cubicBezTo>
                    <a:pt x="6003" y="16223"/>
                    <a:pt x="6101" y="16231"/>
                    <a:pt x="6198" y="16231"/>
                  </a:cubicBezTo>
                  <a:cubicBezTo>
                    <a:pt x="6573" y="16231"/>
                    <a:pt x="6937" y="16115"/>
                    <a:pt x="7246" y="15892"/>
                  </a:cubicBezTo>
                  <a:cubicBezTo>
                    <a:pt x="7637" y="15611"/>
                    <a:pt x="7895" y="15195"/>
                    <a:pt x="7971" y="14721"/>
                  </a:cubicBezTo>
                  <a:lnTo>
                    <a:pt x="8504" y="11462"/>
                  </a:lnTo>
                  <a:lnTo>
                    <a:pt x="10032" y="11711"/>
                  </a:lnTo>
                  <a:lnTo>
                    <a:pt x="9796" y="13156"/>
                  </a:lnTo>
                  <a:cubicBezTo>
                    <a:pt x="9682" y="13854"/>
                    <a:pt x="9846" y="14552"/>
                    <a:pt x="10257" y="15125"/>
                  </a:cubicBezTo>
                  <a:cubicBezTo>
                    <a:pt x="10670" y="15698"/>
                    <a:pt x="11281" y="16077"/>
                    <a:pt x="11977" y="16190"/>
                  </a:cubicBezTo>
                  <a:cubicBezTo>
                    <a:pt x="12119" y="16213"/>
                    <a:pt x="12259" y="16224"/>
                    <a:pt x="12399" y="16224"/>
                  </a:cubicBezTo>
                  <a:cubicBezTo>
                    <a:pt x="13672" y="16224"/>
                    <a:pt x="14798" y="15301"/>
                    <a:pt x="15010" y="14004"/>
                  </a:cubicBezTo>
                  <a:cubicBezTo>
                    <a:pt x="15243" y="12567"/>
                    <a:pt x="14266" y="11205"/>
                    <a:pt x="12827" y="10971"/>
                  </a:cubicBezTo>
                  <a:lnTo>
                    <a:pt x="11381" y="10735"/>
                  </a:lnTo>
                  <a:lnTo>
                    <a:pt x="11635" y="9181"/>
                  </a:lnTo>
                  <a:lnTo>
                    <a:pt x="14919" y="9716"/>
                  </a:lnTo>
                  <a:cubicBezTo>
                    <a:pt x="15018" y="9732"/>
                    <a:pt x="15117" y="9740"/>
                    <a:pt x="15215" y="9740"/>
                  </a:cubicBezTo>
                  <a:cubicBezTo>
                    <a:pt x="15589" y="9740"/>
                    <a:pt x="15952" y="9624"/>
                    <a:pt x="16261" y="9401"/>
                  </a:cubicBezTo>
                  <a:cubicBezTo>
                    <a:pt x="16652" y="9120"/>
                    <a:pt x="16910" y="8704"/>
                    <a:pt x="16988" y="8230"/>
                  </a:cubicBezTo>
                  <a:cubicBezTo>
                    <a:pt x="17064" y="7755"/>
                    <a:pt x="16953" y="7278"/>
                    <a:pt x="16672" y="6888"/>
                  </a:cubicBezTo>
                  <a:cubicBezTo>
                    <a:pt x="16390" y="6497"/>
                    <a:pt x="15974" y="6239"/>
                    <a:pt x="15500" y="6162"/>
                  </a:cubicBezTo>
                  <a:lnTo>
                    <a:pt x="12126" y="5613"/>
                  </a:lnTo>
                  <a:cubicBezTo>
                    <a:pt x="12119" y="5595"/>
                    <a:pt x="12109" y="5581"/>
                    <a:pt x="12100" y="5567"/>
                  </a:cubicBezTo>
                  <a:lnTo>
                    <a:pt x="12649" y="2202"/>
                  </a:lnTo>
                  <a:cubicBezTo>
                    <a:pt x="12727" y="1726"/>
                    <a:pt x="12615" y="1250"/>
                    <a:pt x="12334" y="859"/>
                  </a:cubicBezTo>
                  <a:cubicBezTo>
                    <a:pt x="12053" y="469"/>
                    <a:pt x="11637" y="211"/>
                    <a:pt x="11163" y="133"/>
                  </a:cubicBezTo>
                  <a:cubicBezTo>
                    <a:pt x="11065" y="118"/>
                    <a:pt x="10967" y="110"/>
                    <a:pt x="10870" y="110"/>
                  </a:cubicBezTo>
                  <a:cubicBezTo>
                    <a:pt x="10495" y="110"/>
                    <a:pt x="10131" y="226"/>
                    <a:pt x="9820" y="449"/>
                  </a:cubicBezTo>
                  <a:cubicBezTo>
                    <a:pt x="9430" y="731"/>
                    <a:pt x="9172" y="1145"/>
                    <a:pt x="9095" y="1621"/>
                  </a:cubicBezTo>
                  <a:lnTo>
                    <a:pt x="8573" y="4820"/>
                  </a:lnTo>
                  <a:lnTo>
                    <a:pt x="6901" y="4548"/>
                  </a:lnTo>
                  <a:lnTo>
                    <a:pt x="7143" y="3069"/>
                  </a:lnTo>
                  <a:cubicBezTo>
                    <a:pt x="7376" y="1631"/>
                    <a:pt x="6399" y="270"/>
                    <a:pt x="4960" y="34"/>
                  </a:cubicBezTo>
                  <a:cubicBezTo>
                    <a:pt x="4817" y="11"/>
                    <a:pt x="4675" y="0"/>
                    <a:pt x="4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4" name="Google Shape;4873;p41">
              <a:extLst>
                <a:ext uri="{FF2B5EF4-FFF2-40B4-BE49-F238E27FC236}">
                  <a16:creationId xmlns:a16="http://schemas.microsoft.com/office/drawing/2014/main" id="{DE20C574-D428-4E17-8E98-CC546A9A7947}"/>
                </a:ext>
              </a:extLst>
            </p:cNvPr>
            <p:cNvSpPr/>
            <p:nvPr/>
          </p:nvSpPr>
          <p:spPr>
            <a:xfrm>
              <a:off x="1054025" y="3826350"/>
              <a:ext cx="1203750" cy="1116025"/>
            </a:xfrm>
            <a:custGeom>
              <a:avLst/>
              <a:gdLst/>
              <a:ahLst/>
              <a:cxnLst/>
              <a:rect l="l" t="t" r="r" b="b"/>
              <a:pathLst>
                <a:path w="48150" h="44641" extrusionOk="0">
                  <a:moveTo>
                    <a:pt x="30540" y="798"/>
                  </a:moveTo>
                  <a:cubicBezTo>
                    <a:pt x="31258" y="1586"/>
                    <a:pt x="32248" y="1999"/>
                    <a:pt x="33251" y="1999"/>
                  </a:cubicBezTo>
                  <a:cubicBezTo>
                    <a:pt x="33892" y="1999"/>
                    <a:pt x="34537" y="1831"/>
                    <a:pt x="35122" y="1485"/>
                  </a:cubicBezTo>
                  <a:lnTo>
                    <a:pt x="47303" y="18414"/>
                  </a:lnTo>
                  <a:cubicBezTo>
                    <a:pt x="45966" y="19575"/>
                    <a:pt x="45647" y="21545"/>
                    <a:pt x="46545" y="23065"/>
                  </a:cubicBezTo>
                  <a:lnTo>
                    <a:pt x="17671" y="43840"/>
                  </a:lnTo>
                  <a:cubicBezTo>
                    <a:pt x="16956" y="43018"/>
                    <a:pt x="15937" y="42580"/>
                    <a:pt x="14896" y="42580"/>
                  </a:cubicBezTo>
                  <a:cubicBezTo>
                    <a:pt x="14246" y="42580"/>
                    <a:pt x="13587" y="42751"/>
                    <a:pt x="12988" y="43106"/>
                  </a:cubicBezTo>
                  <a:lnTo>
                    <a:pt x="809" y="26177"/>
                  </a:lnTo>
                  <a:cubicBezTo>
                    <a:pt x="1909" y="25248"/>
                    <a:pt x="2341" y="23800"/>
                    <a:pt x="1995" y="22462"/>
                  </a:cubicBezTo>
                  <a:cubicBezTo>
                    <a:pt x="1918" y="22162"/>
                    <a:pt x="1802" y="21868"/>
                    <a:pt x="1644" y="21588"/>
                  </a:cubicBezTo>
                  <a:lnTo>
                    <a:pt x="30540" y="798"/>
                  </a:lnTo>
                  <a:close/>
                  <a:moveTo>
                    <a:pt x="30598" y="1"/>
                  </a:moveTo>
                  <a:cubicBezTo>
                    <a:pt x="30530" y="1"/>
                    <a:pt x="30461" y="21"/>
                    <a:pt x="30402" y="65"/>
                  </a:cubicBezTo>
                  <a:lnTo>
                    <a:pt x="995" y="21221"/>
                  </a:lnTo>
                  <a:cubicBezTo>
                    <a:pt x="846" y="21327"/>
                    <a:pt x="810" y="21532"/>
                    <a:pt x="913" y="21685"/>
                  </a:cubicBezTo>
                  <a:cubicBezTo>
                    <a:pt x="1828" y="23041"/>
                    <a:pt x="1509" y="24855"/>
                    <a:pt x="151" y="25830"/>
                  </a:cubicBezTo>
                  <a:cubicBezTo>
                    <a:pt x="76" y="25881"/>
                    <a:pt x="26" y="25960"/>
                    <a:pt x="10" y="26051"/>
                  </a:cubicBezTo>
                  <a:cubicBezTo>
                    <a:pt x="0" y="26096"/>
                    <a:pt x="3" y="26145"/>
                    <a:pt x="15" y="26192"/>
                  </a:cubicBezTo>
                  <a:cubicBezTo>
                    <a:pt x="26" y="26233"/>
                    <a:pt x="43" y="26271"/>
                    <a:pt x="68" y="26304"/>
                  </a:cubicBezTo>
                  <a:lnTo>
                    <a:pt x="12626" y="43761"/>
                  </a:lnTo>
                  <a:cubicBezTo>
                    <a:pt x="12686" y="43847"/>
                    <a:pt x="12789" y="43887"/>
                    <a:pt x="12894" y="43887"/>
                  </a:cubicBezTo>
                  <a:cubicBezTo>
                    <a:pt x="12977" y="43887"/>
                    <a:pt x="13062" y="43862"/>
                    <a:pt x="13129" y="43814"/>
                  </a:cubicBezTo>
                  <a:cubicBezTo>
                    <a:pt x="13660" y="43433"/>
                    <a:pt x="14274" y="43249"/>
                    <a:pt x="14883" y="43249"/>
                  </a:cubicBezTo>
                  <a:cubicBezTo>
                    <a:pt x="15820" y="43249"/>
                    <a:pt x="16743" y="43683"/>
                    <a:pt x="17331" y="44499"/>
                  </a:cubicBezTo>
                  <a:cubicBezTo>
                    <a:pt x="17396" y="44592"/>
                    <a:pt x="17499" y="44641"/>
                    <a:pt x="17603" y="44641"/>
                  </a:cubicBezTo>
                  <a:cubicBezTo>
                    <a:pt x="17672" y="44641"/>
                    <a:pt x="17741" y="44620"/>
                    <a:pt x="17801" y="44577"/>
                  </a:cubicBezTo>
                  <a:lnTo>
                    <a:pt x="47201" y="23426"/>
                  </a:lnTo>
                  <a:cubicBezTo>
                    <a:pt x="47274" y="23373"/>
                    <a:pt x="47323" y="23294"/>
                    <a:pt x="47337" y="23206"/>
                  </a:cubicBezTo>
                  <a:cubicBezTo>
                    <a:pt x="47351" y="23115"/>
                    <a:pt x="47331" y="23026"/>
                    <a:pt x="47278" y="22953"/>
                  </a:cubicBezTo>
                  <a:cubicBezTo>
                    <a:pt x="46308" y="21608"/>
                    <a:pt x="46616" y="19721"/>
                    <a:pt x="47963" y="18751"/>
                  </a:cubicBezTo>
                  <a:cubicBezTo>
                    <a:pt x="48117" y="18642"/>
                    <a:pt x="48150" y="18429"/>
                    <a:pt x="48041" y="18281"/>
                  </a:cubicBezTo>
                  <a:lnTo>
                    <a:pt x="35484" y="827"/>
                  </a:lnTo>
                  <a:cubicBezTo>
                    <a:pt x="35419" y="735"/>
                    <a:pt x="35316" y="686"/>
                    <a:pt x="35210" y="686"/>
                  </a:cubicBezTo>
                  <a:cubicBezTo>
                    <a:pt x="35142" y="686"/>
                    <a:pt x="35073" y="707"/>
                    <a:pt x="35013" y="750"/>
                  </a:cubicBezTo>
                  <a:cubicBezTo>
                    <a:pt x="34478" y="1135"/>
                    <a:pt x="33864" y="1321"/>
                    <a:pt x="33255" y="1321"/>
                  </a:cubicBezTo>
                  <a:cubicBezTo>
                    <a:pt x="32352" y="1321"/>
                    <a:pt x="31463" y="911"/>
                    <a:pt x="30868" y="133"/>
                  </a:cubicBezTo>
                  <a:cubicBezTo>
                    <a:pt x="30801" y="47"/>
                    <a:pt x="30700" y="1"/>
                    <a:pt x="30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5" name="Google Shape;4874;p41">
              <a:extLst>
                <a:ext uri="{FF2B5EF4-FFF2-40B4-BE49-F238E27FC236}">
                  <a16:creationId xmlns:a16="http://schemas.microsoft.com/office/drawing/2014/main" id="{1897B2B0-8F53-4901-99D1-6012F303609A}"/>
                </a:ext>
              </a:extLst>
            </p:cNvPr>
            <p:cNvSpPr/>
            <p:nvPr/>
          </p:nvSpPr>
          <p:spPr>
            <a:xfrm>
              <a:off x="1491075" y="4450175"/>
              <a:ext cx="88225" cy="77775"/>
            </a:xfrm>
            <a:custGeom>
              <a:avLst/>
              <a:gdLst/>
              <a:ahLst/>
              <a:cxnLst/>
              <a:rect l="l" t="t" r="r" b="b"/>
              <a:pathLst>
                <a:path w="3529" h="3111" extrusionOk="0">
                  <a:moveTo>
                    <a:pt x="1763" y="1"/>
                  </a:moveTo>
                  <a:cubicBezTo>
                    <a:pt x="1449" y="1"/>
                    <a:pt x="1132" y="96"/>
                    <a:pt x="856" y="294"/>
                  </a:cubicBezTo>
                  <a:cubicBezTo>
                    <a:pt x="160" y="795"/>
                    <a:pt x="1" y="1765"/>
                    <a:pt x="502" y="2462"/>
                  </a:cubicBezTo>
                  <a:cubicBezTo>
                    <a:pt x="806" y="2885"/>
                    <a:pt x="1283" y="3110"/>
                    <a:pt x="1766" y="3110"/>
                  </a:cubicBezTo>
                  <a:cubicBezTo>
                    <a:pt x="2080" y="3110"/>
                    <a:pt x="2397" y="3015"/>
                    <a:pt x="2672" y="2817"/>
                  </a:cubicBezTo>
                  <a:cubicBezTo>
                    <a:pt x="3369" y="2316"/>
                    <a:pt x="3528" y="1344"/>
                    <a:pt x="3026" y="648"/>
                  </a:cubicBezTo>
                  <a:cubicBezTo>
                    <a:pt x="2722" y="226"/>
                    <a:pt x="2246" y="1"/>
                    <a:pt x="1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6" name="Google Shape;4875;p41">
              <a:extLst>
                <a:ext uri="{FF2B5EF4-FFF2-40B4-BE49-F238E27FC236}">
                  <a16:creationId xmlns:a16="http://schemas.microsoft.com/office/drawing/2014/main" id="{88C5B80E-70F9-44DA-939A-8F94DF4AFE8B}"/>
                </a:ext>
              </a:extLst>
            </p:cNvPr>
            <p:cNvSpPr/>
            <p:nvPr/>
          </p:nvSpPr>
          <p:spPr>
            <a:xfrm>
              <a:off x="1370825" y="4479825"/>
              <a:ext cx="175825" cy="149550"/>
            </a:xfrm>
            <a:custGeom>
              <a:avLst/>
              <a:gdLst/>
              <a:ahLst/>
              <a:cxnLst/>
              <a:rect l="l" t="t" r="r" b="b"/>
              <a:pathLst>
                <a:path w="7033" h="5982" extrusionOk="0">
                  <a:moveTo>
                    <a:pt x="6363" y="1"/>
                  </a:moveTo>
                  <a:cubicBezTo>
                    <a:pt x="6318" y="1"/>
                    <a:pt x="6272" y="6"/>
                    <a:pt x="6224" y="19"/>
                  </a:cubicBezTo>
                  <a:lnTo>
                    <a:pt x="500" y="1560"/>
                  </a:lnTo>
                  <a:cubicBezTo>
                    <a:pt x="147" y="1654"/>
                    <a:pt x="1" y="2071"/>
                    <a:pt x="212" y="2368"/>
                  </a:cubicBezTo>
                  <a:lnTo>
                    <a:pt x="2655" y="5765"/>
                  </a:lnTo>
                  <a:cubicBezTo>
                    <a:pt x="2760" y="5910"/>
                    <a:pt x="2919" y="5982"/>
                    <a:pt x="3079" y="5982"/>
                  </a:cubicBezTo>
                  <a:cubicBezTo>
                    <a:pt x="3245" y="5982"/>
                    <a:pt x="3411" y="5903"/>
                    <a:pt x="3514" y="5748"/>
                  </a:cubicBezTo>
                  <a:lnTo>
                    <a:pt x="6794" y="810"/>
                  </a:lnTo>
                  <a:cubicBezTo>
                    <a:pt x="7032" y="453"/>
                    <a:pt x="6758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7" name="Google Shape;4876;p41">
              <a:extLst>
                <a:ext uri="{FF2B5EF4-FFF2-40B4-BE49-F238E27FC236}">
                  <a16:creationId xmlns:a16="http://schemas.microsoft.com/office/drawing/2014/main" id="{0312E267-7377-49C5-B22B-ACA0A6E51DC4}"/>
                </a:ext>
              </a:extLst>
            </p:cNvPr>
            <p:cNvSpPr/>
            <p:nvPr/>
          </p:nvSpPr>
          <p:spPr>
            <a:xfrm>
              <a:off x="1544800" y="4391425"/>
              <a:ext cx="124075" cy="92125"/>
            </a:xfrm>
            <a:custGeom>
              <a:avLst/>
              <a:gdLst/>
              <a:ahLst/>
              <a:cxnLst/>
              <a:rect l="l" t="t" r="r" b="b"/>
              <a:pathLst>
                <a:path w="4963" h="3685" extrusionOk="0">
                  <a:moveTo>
                    <a:pt x="4618" y="1"/>
                  </a:moveTo>
                  <a:cubicBezTo>
                    <a:pt x="4557" y="1"/>
                    <a:pt x="4494" y="19"/>
                    <a:pt x="4440" y="58"/>
                  </a:cubicBezTo>
                  <a:lnTo>
                    <a:pt x="167" y="3134"/>
                  </a:lnTo>
                  <a:cubicBezTo>
                    <a:pt x="30" y="3231"/>
                    <a:pt x="0" y="3420"/>
                    <a:pt x="96" y="3557"/>
                  </a:cubicBezTo>
                  <a:cubicBezTo>
                    <a:pt x="156" y="3640"/>
                    <a:pt x="250" y="3685"/>
                    <a:pt x="345" y="3685"/>
                  </a:cubicBezTo>
                  <a:cubicBezTo>
                    <a:pt x="406" y="3685"/>
                    <a:pt x="467" y="3666"/>
                    <a:pt x="521" y="3628"/>
                  </a:cubicBezTo>
                  <a:lnTo>
                    <a:pt x="4796" y="552"/>
                  </a:lnTo>
                  <a:cubicBezTo>
                    <a:pt x="4932" y="455"/>
                    <a:pt x="4962" y="266"/>
                    <a:pt x="4866" y="130"/>
                  </a:cubicBezTo>
                  <a:lnTo>
                    <a:pt x="4866" y="127"/>
                  </a:lnTo>
                  <a:cubicBezTo>
                    <a:pt x="4806" y="44"/>
                    <a:pt x="4713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8" name="Google Shape;4877;p41">
              <a:extLst>
                <a:ext uri="{FF2B5EF4-FFF2-40B4-BE49-F238E27FC236}">
                  <a16:creationId xmlns:a16="http://schemas.microsoft.com/office/drawing/2014/main" id="{A0275D3F-A2D6-4B19-A275-9C04FEADBAF9}"/>
                </a:ext>
              </a:extLst>
            </p:cNvPr>
            <p:cNvSpPr/>
            <p:nvPr/>
          </p:nvSpPr>
          <p:spPr>
            <a:xfrm>
              <a:off x="1981575" y="3816275"/>
              <a:ext cx="417525" cy="368150"/>
            </a:xfrm>
            <a:custGeom>
              <a:avLst/>
              <a:gdLst/>
              <a:ahLst/>
              <a:cxnLst/>
              <a:rect l="l" t="t" r="r" b="b"/>
              <a:pathLst>
                <a:path w="16701" h="14726" extrusionOk="0">
                  <a:moveTo>
                    <a:pt x="8955" y="3652"/>
                  </a:moveTo>
                  <a:lnTo>
                    <a:pt x="12061" y="7968"/>
                  </a:lnTo>
                  <a:lnTo>
                    <a:pt x="7744" y="11074"/>
                  </a:lnTo>
                  <a:lnTo>
                    <a:pt x="4640" y="6757"/>
                  </a:lnTo>
                  <a:lnTo>
                    <a:pt x="8955" y="3652"/>
                  </a:lnTo>
                  <a:close/>
                  <a:moveTo>
                    <a:pt x="8345" y="0"/>
                  </a:moveTo>
                  <a:cubicBezTo>
                    <a:pt x="6856" y="0"/>
                    <a:pt x="5353" y="451"/>
                    <a:pt x="4051" y="1386"/>
                  </a:cubicBezTo>
                  <a:cubicBezTo>
                    <a:pt x="750" y="3760"/>
                    <a:pt x="0" y="8362"/>
                    <a:pt x="2374" y="11663"/>
                  </a:cubicBezTo>
                  <a:cubicBezTo>
                    <a:pt x="3812" y="13662"/>
                    <a:pt x="6067" y="14725"/>
                    <a:pt x="8356" y="14725"/>
                  </a:cubicBezTo>
                  <a:cubicBezTo>
                    <a:pt x="9845" y="14725"/>
                    <a:pt x="11349" y="14275"/>
                    <a:pt x="12650" y="13340"/>
                  </a:cubicBezTo>
                  <a:cubicBezTo>
                    <a:pt x="15949" y="10963"/>
                    <a:pt x="16700" y="6363"/>
                    <a:pt x="14327" y="3063"/>
                  </a:cubicBezTo>
                  <a:cubicBezTo>
                    <a:pt x="12889" y="1064"/>
                    <a:pt x="10634" y="0"/>
                    <a:pt x="8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9" name="Google Shape;4878;p41">
              <a:extLst>
                <a:ext uri="{FF2B5EF4-FFF2-40B4-BE49-F238E27FC236}">
                  <a16:creationId xmlns:a16="http://schemas.microsoft.com/office/drawing/2014/main" id="{7353BA7F-584B-4560-A45A-3B3FBC007B09}"/>
                </a:ext>
              </a:extLst>
            </p:cNvPr>
            <p:cNvSpPr/>
            <p:nvPr/>
          </p:nvSpPr>
          <p:spPr>
            <a:xfrm>
              <a:off x="2016675" y="3837800"/>
              <a:ext cx="358025" cy="325050"/>
            </a:xfrm>
            <a:custGeom>
              <a:avLst/>
              <a:gdLst/>
              <a:ahLst/>
              <a:cxnLst/>
              <a:rect l="l" t="t" r="r" b="b"/>
              <a:pathLst>
                <a:path w="14321" h="13002" extrusionOk="0">
                  <a:moveTo>
                    <a:pt x="6938" y="676"/>
                  </a:moveTo>
                  <a:cubicBezTo>
                    <a:pt x="8751" y="676"/>
                    <a:pt x="10539" y="1517"/>
                    <a:pt x="11676" y="3098"/>
                  </a:cubicBezTo>
                  <a:cubicBezTo>
                    <a:pt x="12109" y="3700"/>
                    <a:pt x="12410" y="4358"/>
                    <a:pt x="12586" y="5036"/>
                  </a:cubicBezTo>
                  <a:cubicBezTo>
                    <a:pt x="13170" y="7297"/>
                    <a:pt x="12355" y="9790"/>
                    <a:pt x="10349" y="11232"/>
                  </a:cubicBezTo>
                  <a:cubicBezTo>
                    <a:pt x="9321" y="11970"/>
                    <a:pt x="8131" y="12326"/>
                    <a:pt x="6952" y="12326"/>
                  </a:cubicBezTo>
                  <a:cubicBezTo>
                    <a:pt x="5139" y="12326"/>
                    <a:pt x="3351" y="11485"/>
                    <a:pt x="2215" y="9904"/>
                  </a:cubicBezTo>
                  <a:cubicBezTo>
                    <a:pt x="339" y="7293"/>
                    <a:pt x="934" y="3648"/>
                    <a:pt x="3543" y="1771"/>
                  </a:cubicBezTo>
                  <a:cubicBezTo>
                    <a:pt x="4570" y="1032"/>
                    <a:pt x="5760" y="676"/>
                    <a:pt x="6938" y="676"/>
                  </a:cubicBezTo>
                  <a:close/>
                  <a:moveTo>
                    <a:pt x="6939" y="0"/>
                  </a:moveTo>
                  <a:cubicBezTo>
                    <a:pt x="5623" y="0"/>
                    <a:pt x="4296" y="397"/>
                    <a:pt x="3150" y="1222"/>
                  </a:cubicBezTo>
                  <a:cubicBezTo>
                    <a:pt x="911" y="2833"/>
                    <a:pt x="1" y="5613"/>
                    <a:pt x="653" y="8136"/>
                  </a:cubicBezTo>
                  <a:cubicBezTo>
                    <a:pt x="848" y="8894"/>
                    <a:pt x="1185" y="9628"/>
                    <a:pt x="1668" y="10299"/>
                  </a:cubicBezTo>
                  <a:cubicBezTo>
                    <a:pt x="2938" y="12063"/>
                    <a:pt x="4933" y="13002"/>
                    <a:pt x="6956" y="13002"/>
                  </a:cubicBezTo>
                  <a:cubicBezTo>
                    <a:pt x="8272" y="13002"/>
                    <a:pt x="9599" y="12605"/>
                    <a:pt x="10746" y="11779"/>
                  </a:cubicBezTo>
                  <a:cubicBezTo>
                    <a:pt x="13657" y="9685"/>
                    <a:pt x="14320" y="5612"/>
                    <a:pt x="12228" y="2704"/>
                  </a:cubicBezTo>
                  <a:cubicBezTo>
                    <a:pt x="10959" y="940"/>
                    <a:pt x="8963" y="0"/>
                    <a:pt x="6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0" name="Google Shape;4879;p41">
              <a:extLst>
                <a:ext uri="{FF2B5EF4-FFF2-40B4-BE49-F238E27FC236}">
                  <a16:creationId xmlns:a16="http://schemas.microsoft.com/office/drawing/2014/main" id="{66D9E6C8-1E9A-4A18-B2E6-4CC29425E8F1}"/>
                </a:ext>
              </a:extLst>
            </p:cNvPr>
            <p:cNvSpPr/>
            <p:nvPr/>
          </p:nvSpPr>
          <p:spPr>
            <a:xfrm>
              <a:off x="2075800" y="3885825"/>
              <a:ext cx="229075" cy="229050"/>
            </a:xfrm>
            <a:custGeom>
              <a:avLst/>
              <a:gdLst/>
              <a:ahLst/>
              <a:cxnLst/>
              <a:rect l="l" t="t" r="r" b="b"/>
              <a:pathLst>
                <a:path w="9163" h="9162" extrusionOk="0">
                  <a:moveTo>
                    <a:pt x="5186" y="870"/>
                  </a:moveTo>
                  <a:lnTo>
                    <a:pt x="8292" y="5186"/>
                  </a:lnTo>
                  <a:lnTo>
                    <a:pt x="3975" y="8292"/>
                  </a:lnTo>
                  <a:lnTo>
                    <a:pt x="871" y="3975"/>
                  </a:lnTo>
                  <a:lnTo>
                    <a:pt x="5186" y="870"/>
                  </a:lnTo>
                  <a:close/>
                  <a:moveTo>
                    <a:pt x="5328" y="0"/>
                  </a:moveTo>
                  <a:lnTo>
                    <a:pt x="1" y="3834"/>
                  </a:lnTo>
                  <a:lnTo>
                    <a:pt x="3835" y="9162"/>
                  </a:lnTo>
                  <a:lnTo>
                    <a:pt x="9162" y="5328"/>
                  </a:lnTo>
                  <a:lnTo>
                    <a:pt x="5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1" name="Google Shape;4880;p41">
              <a:extLst>
                <a:ext uri="{FF2B5EF4-FFF2-40B4-BE49-F238E27FC236}">
                  <a16:creationId xmlns:a16="http://schemas.microsoft.com/office/drawing/2014/main" id="{F7147825-8FDA-45A8-8D4A-33AE8679B9AF}"/>
                </a:ext>
              </a:extLst>
            </p:cNvPr>
            <p:cNvSpPr/>
            <p:nvPr/>
          </p:nvSpPr>
          <p:spPr>
            <a:xfrm>
              <a:off x="1995825" y="3902900"/>
              <a:ext cx="377300" cy="281475"/>
            </a:xfrm>
            <a:custGeom>
              <a:avLst/>
              <a:gdLst/>
              <a:ahLst/>
              <a:cxnLst/>
              <a:rect l="l" t="t" r="r" b="b"/>
              <a:pathLst>
                <a:path w="15092" h="11259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" y="2459"/>
                    <a:pt x="7" y="5699"/>
                    <a:pt x="1802" y="8196"/>
                  </a:cubicBezTo>
                  <a:cubicBezTo>
                    <a:pt x="3240" y="10195"/>
                    <a:pt x="5496" y="11259"/>
                    <a:pt x="7785" y="11259"/>
                  </a:cubicBezTo>
                  <a:cubicBezTo>
                    <a:pt x="9274" y="11259"/>
                    <a:pt x="10777" y="10809"/>
                    <a:pt x="12079" y="9873"/>
                  </a:cubicBezTo>
                  <a:cubicBezTo>
                    <a:pt x="13847" y="8602"/>
                    <a:pt x="14875" y="6691"/>
                    <a:pt x="15091" y="4685"/>
                  </a:cubicBezTo>
                  <a:lnTo>
                    <a:pt x="15091" y="4685"/>
                  </a:lnTo>
                  <a:cubicBezTo>
                    <a:pt x="14598" y="5476"/>
                    <a:pt x="13949" y="6187"/>
                    <a:pt x="13146" y="6764"/>
                  </a:cubicBezTo>
                  <a:cubicBezTo>
                    <a:pt x="11845" y="7701"/>
                    <a:pt x="10342" y="8151"/>
                    <a:pt x="8852" y="8151"/>
                  </a:cubicBezTo>
                  <a:cubicBezTo>
                    <a:pt x="6564" y="8151"/>
                    <a:pt x="4309" y="7088"/>
                    <a:pt x="2870" y="5088"/>
                  </a:cubicBezTo>
                  <a:cubicBezTo>
                    <a:pt x="1767" y="3554"/>
                    <a:pt x="1347" y="174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2" name="Google Shape;4881;p41">
              <a:extLst>
                <a:ext uri="{FF2B5EF4-FFF2-40B4-BE49-F238E27FC236}">
                  <a16:creationId xmlns:a16="http://schemas.microsoft.com/office/drawing/2014/main" id="{DBA8C2B2-A547-494F-9BF4-B18D86CCB150}"/>
                </a:ext>
              </a:extLst>
            </p:cNvPr>
            <p:cNvSpPr/>
            <p:nvPr/>
          </p:nvSpPr>
          <p:spPr>
            <a:xfrm>
              <a:off x="990950" y="43925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3" name="Google Shape;4882;p41">
              <a:extLst>
                <a:ext uri="{FF2B5EF4-FFF2-40B4-BE49-F238E27FC236}">
                  <a16:creationId xmlns:a16="http://schemas.microsoft.com/office/drawing/2014/main" id="{68BDB808-555D-4325-BC67-25951F5D226D}"/>
                </a:ext>
              </a:extLst>
            </p:cNvPr>
            <p:cNvSpPr/>
            <p:nvPr/>
          </p:nvSpPr>
          <p:spPr>
            <a:xfrm>
              <a:off x="1005225" y="440682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5" y="1"/>
                  </a:moveTo>
                  <a:lnTo>
                    <a:pt x="0" y="1261"/>
                  </a:lnTo>
                  <a:lnTo>
                    <a:pt x="1260" y="1467"/>
                  </a:lnTo>
                  <a:lnTo>
                    <a:pt x="1466" y="20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4" name="Google Shape;4883;p41">
              <a:extLst>
                <a:ext uri="{FF2B5EF4-FFF2-40B4-BE49-F238E27FC236}">
                  <a16:creationId xmlns:a16="http://schemas.microsoft.com/office/drawing/2014/main" id="{FA488B5D-157E-496A-99D4-C9F2D6CB1683}"/>
                </a:ext>
              </a:extLst>
            </p:cNvPr>
            <p:cNvSpPr/>
            <p:nvPr/>
          </p:nvSpPr>
          <p:spPr>
            <a:xfrm>
              <a:off x="1385300" y="49463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7" y="36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5" name="Google Shape;4884;p41">
              <a:extLst>
                <a:ext uri="{FF2B5EF4-FFF2-40B4-BE49-F238E27FC236}">
                  <a16:creationId xmlns:a16="http://schemas.microsoft.com/office/drawing/2014/main" id="{495A962D-CF31-46F0-95FB-EF48D7B31B44}"/>
                </a:ext>
              </a:extLst>
            </p:cNvPr>
            <p:cNvSpPr/>
            <p:nvPr/>
          </p:nvSpPr>
          <p:spPr>
            <a:xfrm>
              <a:off x="1399600" y="49606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6" y="0"/>
                  </a:moveTo>
                  <a:lnTo>
                    <a:pt x="1" y="1260"/>
                  </a:lnTo>
                  <a:lnTo>
                    <a:pt x="1261" y="1466"/>
                  </a:lnTo>
                  <a:lnTo>
                    <a:pt x="1467" y="20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6" name="Google Shape;4885;p41">
              <a:extLst>
                <a:ext uri="{FF2B5EF4-FFF2-40B4-BE49-F238E27FC236}">
                  <a16:creationId xmlns:a16="http://schemas.microsoft.com/office/drawing/2014/main" id="{1FAA55CF-E514-4307-86BD-E6112C0CAA2C}"/>
                </a:ext>
              </a:extLst>
            </p:cNvPr>
            <p:cNvSpPr/>
            <p:nvPr/>
          </p:nvSpPr>
          <p:spPr>
            <a:xfrm>
              <a:off x="1856425" y="3776275"/>
              <a:ext cx="65150" cy="65175"/>
            </a:xfrm>
            <a:custGeom>
              <a:avLst/>
              <a:gdLst/>
              <a:ahLst/>
              <a:cxnLst/>
              <a:rect l="l" t="t" r="r" b="b"/>
              <a:pathLst>
                <a:path w="2606" h="2607" extrusionOk="0">
                  <a:moveTo>
                    <a:pt x="366" y="1"/>
                  </a:moveTo>
                  <a:lnTo>
                    <a:pt x="0" y="2241"/>
                  </a:lnTo>
                  <a:lnTo>
                    <a:pt x="2240" y="2607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7" name="Google Shape;4886;p41">
              <a:extLst>
                <a:ext uri="{FF2B5EF4-FFF2-40B4-BE49-F238E27FC236}">
                  <a16:creationId xmlns:a16="http://schemas.microsoft.com/office/drawing/2014/main" id="{7F43588C-21FF-4B75-B0EE-15E873A856DC}"/>
                </a:ext>
              </a:extLst>
            </p:cNvPr>
            <p:cNvSpPr/>
            <p:nvPr/>
          </p:nvSpPr>
          <p:spPr>
            <a:xfrm>
              <a:off x="1870675" y="37905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5" y="0"/>
                  </a:moveTo>
                  <a:lnTo>
                    <a:pt x="1" y="1262"/>
                  </a:lnTo>
                  <a:lnTo>
                    <a:pt x="1260" y="1467"/>
                  </a:lnTo>
                  <a:lnTo>
                    <a:pt x="1467" y="20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8" name="Google Shape;4887;p41">
              <a:extLst>
                <a:ext uri="{FF2B5EF4-FFF2-40B4-BE49-F238E27FC236}">
                  <a16:creationId xmlns:a16="http://schemas.microsoft.com/office/drawing/2014/main" id="{37EA1AA5-301D-4D9C-AA28-383DF03D7A9F}"/>
                </a:ext>
              </a:extLst>
            </p:cNvPr>
            <p:cNvSpPr/>
            <p:nvPr/>
          </p:nvSpPr>
          <p:spPr>
            <a:xfrm>
              <a:off x="2265025" y="434437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6" y="1"/>
                  </a:moveTo>
                  <a:lnTo>
                    <a:pt x="1" y="1261"/>
                  </a:lnTo>
                  <a:lnTo>
                    <a:pt x="1261" y="1467"/>
                  </a:lnTo>
                  <a:lnTo>
                    <a:pt x="1467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329" name="Google Shape;4842;p41">
            <a:extLst>
              <a:ext uri="{FF2B5EF4-FFF2-40B4-BE49-F238E27FC236}">
                <a16:creationId xmlns:a16="http://schemas.microsoft.com/office/drawing/2014/main" id="{5E9821BF-C297-4173-9B2A-406BB26116AF}"/>
              </a:ext>
            </a:extLst>
          </p:cNvPr>
          <p:cNvGrpSpPr/>
          <p:nvPr/>
        </p:nvGrpSpPr>
        <p:grpSpPr>
          <a:xfrm rot="19133235">
            <a:off x="11420470" y="6063469"/>
            <a:ext cx="800143" cy="785411"/>
            <a:chOff x="493900" y="2994525"/>
            <a:chExt cx="2119975" cy="2090650"/>
          </a:xfrm>
        </p:grpSpPr>
        <p:sp>
          <p:nvSpPr>
            <p:cNvPr id="330" name="Google Shape;4843;p41">
              <a:extLst>
                <a:ext uri="{FF2B5EF4-FFF2-40B4-BE49-F238E27FC236}">
                  <a16:creationId xmlns:a16="http://schemas.microsoft.com/office/drawing/2014/main" id="{30EE01E7-CFB9-4F85-A2AD-DED95F005584}"/>
                </a:ext>
              </a:extLst>
            </p:cNvPr>
            <p:cNvSpPr/>
            <p:nvPr/>
          </p:nvSpPr>
          <p:spPr>
            <a:xfrm>
              <a:off x="493900" y="3072250"/>
              <a:ext cx="1429000" cy="1669550"/>
            </a:xfrm>
            <a:custGeom>
              <a:avLst/>
              <a:gdLst/>
              <a:ahLst/>
              <a:cxnLst/>
              <a:rect l="l" t="t" r="r" b="b"/>
              <a:pathLst>
                <a:path w="57160" h="66782" extrusionOk="0">
                  <a:moveTo>
                    <a:pt x="28075" y="0"/>
                  </a:moveTo>
                  <a:lnTo>
                    <a:pt x="1" y="50665"/>
                  </a:lnTo>
                  <a:lnTo>
                    <a:pt x="29086" y="66782"/>
                  </a:lnTo>
                  <a:lnTo>
                    <a:pt x="57160" y="16117"/>
                  </a:lnTo>
                  <a:lnTo>
                    <a:pt x="280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1" name="Google Shape;4844;p41">
              <a:extLst>
                <a:ext uri="{FF2B5EF4-FFF2-40B4-BE49-F238E27FC236}">
                  <a16:creationId xmlns:a16="http://schemas.microsoft.com/office/drawing/2014/main" id="{517D4294-75DF-4CE6-8195-8043F512A784}"/>
                </a:ext>
              </a:extLst>
            </p:cNvPr>
            <p:cNvSpPr/>
            <p:nvPr/>
          </p:nvSpPr>
          <p:spPr>
            <a:xfrm>
              <a:off x="1192475" y="2994525"/>
              <a:ext cx="733525" cy="558300"/>
            </a:xfrm>
            <a:custGeom>
              <a:avLst/>
              <a:gdLst/>
              <a:ahLst/>
              <a:cxnLst/>
              <a:rect l="l" t="t" r="r" b="b"/>
              <a:pathLst>
                <a:path w="29341" h="22332" extrusionOk="0">
                  <a:moveTo>
                    <a:pt x="11271" y="1"/>
                  </a:moveTo>
                  <a:lnTo>
                    <a:pt x="0" y="3035"/>
                  </a:lnTo>
                  <a:lnTo>
                    <a:pt x="3398" y="14201"/>
                  </a:lnTo>
                  <a:lnTo>
                    <a:pt x="18070" y="22332"/>
                  </a:lnTo>
                  <a:lnTo>
                    <a:pt x="29340" y="19295"/>
                  </a:lnTo>
                  <a:lnTo>
                    <a:pt x="25940" y="8130"/>
                  </a:lnTo>
                  <a:lnTo>
                    <a:pt x="11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2" name="Google Shape;4845;p41">
              <a:extLst>
                <a:ext uri="{FF2B5EF4-FFF2-40B4-BE49-F238E27FC236}">
                  <a16:creationId xmlns:a16="http://schemas.microsoft.com/office/drawing/2014/main" id="{7E38C698-1DCD-44F0-96F6-EF35D483E412}"/>
                </a:ext>
              </a:extLst>
            </p:cNvPr>
            <p:cNvSpPr/>
            <p:nvPr/>
          </p:nvSpPr>
          <p:spPr>
            <a:xfrm>
              <a:off x="1192475" y="3070375"/>
              <a:ext cx="733525" cy="482450"/>
            </a:xfrm>
            <a:custGeom>
              <a:avLst/>
              <a:gdLst/>
              <a:ahLst/>
              <a:cxnLst/>
              <a:rect l="l" t="t" r="r" b="b"/>
              <a:pathLst>
                <a:path w="29341" h="19298" extrusionOk="0">
                  <a:moveTo>
                    <a:pt x="0" y="1"/>
                  </a:moveTo>
                  <a:lnTo>
                    <a:pt x="3398" y="11167"/>
                  </a:lnTo>
                  <a:lnTo>
                    <a:pt x="18070" y="19298"/>
                  </a:lnTo>
                  <a:lnTo>
                    <a:pt x="29340" y="16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3" name="Google Shape;4846;p41">
              <a:extLst>
                <a:ext uri="{FF2B5EF4-FFF2-40B4-BE49-F238E27FC236}">
                  <a16:creationId xmlns:a16="http://schemas.microsoft.com/office/drawing/2014/main" id="{3DC85534-7F40-4194-9615-27EED6B8EBAA}"/>
                </a:ext>
              </a:extLst>
            </p:cNvPr>
            <p:cNvSpPr/>
            <p:nvPr/>
          </p:nvSpPr>
          <p:spPr>
            <a:xfrm>
              <a:off x="1262375" y="3167950"/>
              <a:ext cx="495325" cy="384875"/>
            </a:xfrm>
            <a:custGeom>
              <a:avLst/>
              <a:gdLst/>
              <a:ahLst/>
              <a:cxnLst/>
              <a:rect l="l" t="t" r="r" b="b"/>
              <a:pathLst>
                <a:path w="19813" h="15395" extrusionOk="0">
                  <a:moveTo>
                    <a:pt x="8670" y="1"/>
                  </a:moveTo>
                  <a:cubicBezTo>
                    <a:pt x="5253" y="1"/>
                    <a:pt x="1935" y="1798"/>
                    <a:pt x="147" y="4991"/>
                  </a:cubicBezTo>
                  <a:cubicBezTo>
                    <a:pt x="92" y="5088"/>
                    <a:pt x="51" y="5186"/>
                    <a:pt x="0" y="5283"/>
                  </a:cubicBezTo>
                  <a:lnTo>
                    <a:pt x="605" y="7264"/>
                  </a:lnTo>
                  <a:lnTo>
                    <a:pt x="15274" y="15395"/>
                  </a:lnTo>
                  <a:lnTo>
                    <a:pt x="16916" y="14952"/>
                  </a:lnTo>
                  <a:cubicBezTo>
                    <a:pt x="17003" y="14814"/>
                    <a:pt x="17096" y="14681"/>
                    <a:pt x="17176" y="14536"/>
                  </a:cubicBezTo>
                  <a:cubicBezTo>
                    <a:pt x="19812" y="9834"/>
                    <a:pt x="18137" y="3885"/>
                    <a:pt x="13434" y="1249"/>
                  </a:cubicBezTo>
                  <a:cubicBezTo>
                    <a:pt x="11925" y="403"/>
                    <a:pt x="10286" y="1"/>
                    <a:pt x="86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4" name="Google Shape;4847;p41">
              <a:extLst>
                <a:ext uri="{FF2B5EF4-FFF2-40B4-BE49-F238E27FC236}">
                  <a16:creationId xmlns:a16="http://schemas.microsoft.com/office/drawing/2014/main" id="{C72F4D4C-21EF-4BBC-A5E8-1FD0EF087888}"/>
                </a:ext>
              </a:extLst>
            </p:cNvPr>
            <p:cNvSpPr/>
            <p:nvPr/>
          </p:nvSpPr>
          <p:spPr>
            <a:xfrm>
              <a:off x="632350" y="3395650"/>
              <a:ext cx="1053350" cy="1199850"/>
            </a:xfrm>
            <a:custGeom>
              <a:avLst/>
              <a:gdLst/>
              <a:ahLst/>
              <a:cxnLst/>
              <a:rect l="l" t="t" r="r" b="b"/>
              <a:pathLst>
                <a:path w="42134" h="47994" extrusionOk="0">
                  <a:moveTo>
                    <a:pt x="22021" y="1"/>
                  </a:moveTo>
                  <a:cubicBezTo>
                    <a:pt x="21411" y="1103"/>
                    <a:pt x="20270" y="1723"/>
                    <a:pt x="19094" y="1723"/>
                  </a:cubicBezTo>
                  <a:cubicBezTo>
                    <a:pt x="18575" y="1723"/>
                    <a:pt x="18049" y="1602"/>
                    <a:pt x="17559" y="1349"/>
                  </a:cubicBezTo>
                  <a:lnTo>
                    <a:pt x="1" y="33037"/>
                  </a:lnTo>
                  <a:cubicBezTo>
                    <a:pt x="1552" y="33955"/>
                    <a:pt x="2102" y="35948"/>
                    <a:pt x="1222" y="37534"/>
                  </a:cubicBezTo>
                  <a:cubicBezTo>
                    <a:pt x="1215" y="37547"/>
                    <a:pt x="1208" y="37556"/>
                    <a:pt x="1201" y="37569"/>
                  </a:cubicBezTo>
                  <a:lnTo>
                    <a:pt x="20010" y="47994"/>
                  </a:lnTo>
                  <a:cubicBezTo>
                    <a:pt x="20017" y="47981"/>
                    <a:pt x="20020" y="47971"/>
                    <a:pt x="20028" y="47958"/>
                  </a:cubicBezTo>
                  <a:cubicBezTo>
                    <a:pt x="20638" y="46855"/>
                    <a:pt x="21781" y="46232"/>
                    <a:pt x="22959" y="46232"/>
                  </a:cubicBezTo>
                  <a:cubicBezTo>
                    <a:pt x="23508" y="46232"/>
                    <a:pt x="24064" y="46368"/>
                    <a:pt x="24578" y="46652"/>
                  </a:cubicBezTo>
                  <a:lnTo>
                    <a:pt x="42134" y="14974"/>
                  </a:lnTo>
                  <a:cubicBezTo>
                    <a:pt x="40516" y="14078"/>
                    <a:pt x="39932" y="12040"/>
                    <a:pt x="40828" y="10423"/>
                  </a:cubicBezTo>
                  <a:lnTo>
                    <a:pt x="220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5" name="Google Shape;4848;p41">
              <a:extLst>
                <a:ext uri="{FF2B5EF4-FFF2-40B4-BE49-F238E27FC236}">
                  <a16:creationId xmlns:a16="http://schemas.microsoft.com/office/drawing/2014/main" id="{F8DEA480-98A8-4E40-B033-42E4A2C7E02D}"/>
                </a:ext>
              </a:extLst>
            </p:cNvPr>
            <p:cNvSpPr/>
            <p:nvPr/>
          </p:nvSpPr>
          <p:spPr>
            <a:xfrm>
              <a:off x="934925" y="3677375"/>
              <a:ext cx="533675" cy="660600"/>
            </a:xfrm>
            <a:custGeom>
              <a:avLst/>
              <a:gdLst/>
              <a:ahLst/>
              <a:cxnLst/>
              <a:rect l="l" t="t" r="r" b="b"/>
              <a:pathLst>
                <a:path w="21347" h="26424" extrusionOk="0">
                  <a:moveTo>
                    <a:pt x="5254" y="6562"/>
                  </a:moveTo>
                  <a:cubicBezTo>
                    <a:pt x="5276" y="6562"/>
                    <a:pt x="5297" y="6568"/>
                    <a:pt x="5316" y="6578"/>
                  </a:cubicBezTo>
                  <a:cubicBezTo>
                    <a:pt x="5349" y="6597"/>
                    <a:pt x="5370" y="6623"/>
                    <a:pt x="5381" y="6657"/>
                  </a:cubicBezTo>
                  <a:lnTo>
                    <a:pt x="5416" y="6785"/>
                  </a:lnTo>
                  <a:lnTo>
                    <a:pt x="5292" y="6821"/>
                  </a:lnTo>
                  <a:cubicBezTo>
                    <a:pt x="5277" y="6825"/>
                    <a:pt x="5264" y="6828"/>
                    <a:pt x="5251" y="6828"/>
                  </a:cubicBezTo>
                  <a:cubicBezTo>
                    <a:pt x="5230" y="6828"/>
                    <a:pt x="5209" y="6821"/>
                    <a:pt x="5187" y="6809"/>
                  </a:cubicBezTo>
                  <a:cubicBezTo>
                    <a:pt x="5154" y="6792"/>
                    <a:pt x="5135" y="6766"/>
                    <a:pt x="5125" y="6730"/>
                  </a:cubicBezTo>
                  <a:cubicBezTo>
                    <a:pt x="5105" y="6661"/>
                    <a:pt x="5147" y="6585"/>
                    <a:pt x="5214" y="6568"/>
                  </a:cubicBezTo>
                  <a:cubicBezTo>
                    <a:pt x="5228" y="6564"/>
                    <a:pt x="5241" y="6562"/>
                    <a:pt x="5254" y="6562"/>
                  </a:cubicBezTo>
                  <a:close/>
                  <a:moveTo>
                    <a:pt x="17037" y="13093"/>
                  </a:moveTo>
                  <a:cubicBezTo>
                    <a:pt x="17059" y="13093"/>
                    <a:pt x="17080" y="13098"/>
                    <a:pt x="17102" y="13110"/>
                  </a:cubicBezTo>
                  <a:cubicBezTo>
                    <a:pt x="17133" y="13128"/>
                    <a:pt x="17155" y="13155"/>
                    <a:pt x="17163" y="13188"/>
                  </a:cubicBezTo>
                  <a:cubicBezTo>
                    <a:pt x="17173" y="13223"/>
                    <a:pt x="17169" y="13257"/>
                    <a:pt x="17152" y="13289"/>
                  </a:cubicBezTo>
                  <a:cubicBezTo>
                    <a:pt x="17133" y="13322"/>
                    <a:pt x="17107" y="13343"/>
                    <a:pt x="17073" y="13353"/>
                  </a:cubicBezTo>
                  <a:cubicBezTo>
                    <a:pt x="17059" y="13358"/>
                    <a:pt x="17046" y="13360"/>
                    <a:pt x="17034" y="13360"/>
                  </a:cubicBezTo>
                  <a:cubicBezTo>
                    <a:pt x="17012" y="13360"/>
                    <a:pt x="16992" y="13354"/>
                    <a:pt x="16973" y="13343"/>
                  </a:cubicBezTo>
                  <a:cubicBezTo>
                    <a:pt x="16951" y="13323"/>
                    <a:pt x="16919" y="13299"/>
                    <a:pt x="16909" y="13263"/>
                  </a:cubicBezTo>
                  <a:lnTo>
                    <a:pt x="16872" y="13135"/>
                  </a:lnTo>
                  <a:lnTo>
                    <a:pt x="17001" y="13098"/>
                  </a:lnTo>
                  <a:cubicBezTo>
                    <a:pt x="17013" y="13095"/>
                    <a:pt x="17026" y="13093"/>
                    <a:pt x="17037" y="13093"/>
                  </a:cubicBezTo>
                  <a:close/>
                  <a:moveTo>
                    <a:pt x="10682" y="1"/>
                  </a:moveTo>
                  <a:cubicBezTo>
                    <a:pt x="10375" y="1"/>
                    <a:pt x="10065" y="43"/>
                    <a:pt x="9760" y="130"/>
                  </a:cubicBezTo>
                  <a:cubicBezTo>
                    <a:pt x="8911" y="374"/>
                    <a:pt x="8204" y="937"/>
                    <a:pt x="7773" y="1714"/>
                  </a:cubicBezTo>
                  <a:cubicBezTo>
                    <a:pt x="7532" y="2148"/>
                    <a:pt x="7394" y="2618"/>
                    <a:pt x="7363" y="3101"/>
                  </a:cubicBezTo>
                  <a:cubicBezTo>
                    <a:pt x="7334" y="3083"/>
                    <a:pt x="7305" y="3067"/>
                    <a:pt x="7274" y="3051"/>
                  </a:cubicBezTo>
                  <a:cubicBezTo>
                    <a:pt x="6648" y="2703"/>
                    <a:pt x="5958" y="2525"/>
                    <a:pt x="5261" y="2525"/>
                  </a:cubicBezTo>
                  <a:cubicBezTo>
                    <a:pt x="4876" y="2525"/>
                    <a:pt x="4489" y="2579"/>
                    <a:pt x="4109" y="2689"/>
                  </a:cubicBezTo>
                  <a:cubicBezTo>
                    <a:pt x="1903" y="3321"/>
                    <a:pt x="622" y="5631"/>
                    <a:pt x="1254" y="7838"/>
                  </a:cubicBezTo>
                  <a:cubicBezTo>
                    <a:pt x="1560" y="8900"/>
                    <a:pt x="2257" y="9782"/>
                    <a:pt x="3223" y="10322"/>
                  </a:cubicBezTo>
                  <a:cubicBezTo>
                    <a:pt x="3256" y="10339"/>
                    <a:pt x="3282" y="10355"/>
                    <a:pt x="3311" y="10371"/>
                  </a:cubicBezTo>
                  <a:cubicBezTo>
                    <a:pt x="2935" y="10650"/>
                    <a:pt x="2620" y="11008"/>
                    <a:pt x="2386" y="11430"/>
                  </a:cubicBezTo>
                  <a:cubicBezTo>
                    <a:pt x="1957" y="12207"/>
                    <a:pt x="1855" y="13102"/>
                    <a:pt x="2100" y="13954"/>
                  </a:cubicBezTo>
                  <a:cubicBezTo>
                    <a:pt x="2342" y="14801"/>
                    <a:pt x="2900" y="15506"/>
                    <a:pt x="3668" y="15936"/>
                  </a:cubicBezTo>
                  <a:cubicBezTo>
                    <a:pt x="3674" y="15939"/>
                    <a:pt x="3679" y="15940"/>
                    <a:pt x="3682" y="15944"/>
                  </a:cubicBezTo>
                  <a:cubicBezTo>
                    <a:pt x="3911" y="16072"/>
                    <a:pt x="4155" y="16161"/>
                    <a:pt x="4400" y="16231"/>
                  </a:cubicBezTo>
                  <a:cubicBezTo>
                    <a:pt x="4116" y="16468"/>
                    <a:pt x="3866" y="16754"/>
                    <a:pt x="3675" y="17098"/>
                  </a:cubicBezTo>
                  <a:cubicBezTo>
                    <a:pt x="3411" y="17574"/>
                    <a:pt x="3294" y="18101"/>
                    <a:pt x="3302" y="18633"/>
                  </a:cubicBezTo>
                  <a:lnTo>
                    <a:pt x="978" y="20608"/>
                  </a:lnTo>
                  <a:cubicBezTo>
                    <a:pt x="334" y="21154"/>
                    <a:pt x="0" y="21980"/>
                    <a:pt x="85" y="22820"/>
                  </a:cubicBezTo>
                  <a:cubicBezTo>
                    <a:pt x="168" y="23655"/>
                    <a:pt x="652" y="24396"/>
                    <a:pt x="1383" y="24805"/>
                  </a:cubicBezTo>
                  <a:cubicBezTo>
                    <a:pt x="1388" y="24808"/>
                    <a:pt x="1390" y="24809"/>
                    <a:pt x="1395" y="24812"/>
                  </a:cubicBezTo>
                  <a:lnTo>
                    <a:pt x="3724" y="26102"/>
                  </a:lnTo>
                  <a:cubicBezTo>
                    <a:pt x="4111" y="26316"/>
                    <a:pt x="4541" y="26424"/>
                    <a:pt x="4970" y="26424"/>
                  </a:cubicBezTo>
                  <a:cubicBezTo>
                    <a:pt x="5360" y="26424"/>
                    <a:pt x="5750" y="26335"/>
                    <a:pt x="6109" y="26158"/>
                  </a:cubicBezTo>
                  <a:cubicBezTo>
                    <a:pt x="6864" y="25784"/>
                    <a:pt x="7387" y="25063"/>
                    <a:pt x="7509" y="24229"/>
                  </a:cubicBezTo>
                  <a:lnTo>
                    <a:pt x="7952" y="21207"/>
                  </a:lnTo>
                  <a:cubicBezTo>
                    <a:pt x="8396" y="20939"/>
                    <a:pt x="8786" y="20567"/>
                    <a:pt x="9055" y="20081"/>
                  </a:cubicBezTo>
                  <a:cubicBezTo>
                    <a:pt x="9247" y="19734"/>
                    <a:pt x="9365" y="19361"/>
                    <a:pt x="9414" y="18977"/>
                  </a:cubicBezTo>
                  <a:cubicBezTo>
                    <a:pt x="9634" y="19201"/>
                    <a:pt x="9889" y="19394"/>
                    <a:pt x="10179" y="19548"/>
                  </a:cubicBezTo>
                  <a:cubicBezTo>
                    <a:pt x="10678" y="19824"/>
                    <a:pt x="11227" y="19965"/>
                    <a:pt x="11782" y="19965"/>
                  </a:cubicBezTo>
                  <a:cubicBezTo>
                    <a:pt x="12090" y="19965"/>
                    <a:pt x="12400" y="19922"/>
                    <a:pt x="12704" y="19834"/>
                  </a:cubicBezTo>
                  <a:cubicBezTo>
                    <a:pt x="13557" y="19588"/>
                    <a:pt x="14264" y="19026"/>
                    <a:pt x="14694" y="18251"/>
                  </a:cubicBezTo>
                  <a:cubicBezTo>
                    <a:pt x="14926" y="17829"/>
                    <a:pt x="15063" y="17372"/>
                    <a:pt x="15099" y="16906"/>
                  </a:cubicBezTo>
                  <a:cubicBezTo>
                    <a:pt x="15706" y="17226"/>
                    <a:pt x="16368" y="17388"/>
                    <a:pt x="17037" y="17388"/>
                  </a:cubicBezTo>
                  <a:cubicBezTo>
                    <a:pt x="17421" y="17388"/>
                    <a:pt x="17808" y="17334"/>
                    <a:pt x="18188" y="17226"/>
                  </a:cubicBezTo>
                  <a:cubicBezTo>
                    <a:pt x="19254" y="16921"/>
                    <a:pt x="20140" y="16215"/>
                    <a:pt x="20679" y="15242"/>
                  </a:cubicBezTo>
                  <a:cubicBezTo>
                    <a:pt x="21218" y="14269"/>
                    <a:pt x="21347" y="13147"/>
                    <a:pt x="21041" y="12079"/>
                  </a:cubicBezTo>
                  <a:cubicBezTo>
                    <a:pt x="20742" y="11034"/>
                    <a:pt x="20061" y="10163"/>
                    <a:pt x="19118" y="9621"/>
                  </a:cubicBezTo>
                  <a:cubicBezTo>
                    <a:pt x="19509" y="9337"/>
                    <a:pt x="19835" y="8972"/>
                    <a:pt x="20077" y="8536"/>
                  </a:cubicBezTo>
                  <a:cubicBezTo>
                    <a:pt x="20507" y="7761"/>
                    <a:pt x="20609" y="6864"/>
                    <a:pt x="20364" y="6011"/>
                  </a:cubicBezTo>
                  <a:cubicBezTo>
                    <a:pt x="20120" y="5164"/>
                    <a:pt x="19562" y="4461"/>
                    <a:pt x="18796" y="4029"/>
                  </a:cubicBezTo>
                  <a:cubicBezTo>
                    <a:pt x="18790" y="4026"/>
                    <a:pt x="18787" y="4023"/>
                    <a:pt x="18781" y="4020"/>
                  </a:cubicBezTo>
                  <a:cubicBezTo>
                    <a:pt x="18282" y="3743"/>
                    <a:pt x="17733" y="3603"/>
                    <a:pt x="17178" y="3603"/>
                  </a:cubicBezTo>
                  <a:cubicBezTo>
                    <a:pt x="16870" y="3603"/>
                    <a:pt x="16561" y="3646"/>
                    <a:pt x="16257" y="3733"/>
                  </a:cubicBezTo>
                  <a:lnTo>
                    <a:pt x="14401" y="4265"/>
                  </a:lnTo>
                  <a:lnTo>
                    <a:pt x="13870" y="2409"/>
                  </a:lnTo>
                  <a:cubicBezTo>
                    <a:pt x="13627" y="1562"/>
                    <a:pt x="13070" y="858"/>
                    <a:pt x="12302" y="428"/>
                  </a:cubicBezTo>
                  <a:cubicBezTo>
                    <a:pt x="12296" y="424"/>
                    <a:pt x="12293" y="423"/>
                    <a:pt x="12287" y="418"/>
                  </a:cubicBezTo>
                  <a:cubicBezTo>
                    <a:pt x="11788" y="141"/>
                    <a:pt x="11238" y="1"/>
                    <a:pt x="10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6" name="Google Shape;4849;p41">
              <a:extLst>
                <a:ext uri="{FF2B5EF4-FFF2-40B4-BE49-F238E27FC236}">
                  <a16:creationId xmlns:a16="http://schemas.microsoft.com/office/drawing/2014/main" id="{D76B9FA2-E6BB-4A8F-80A5-54DC64376CEB}"/>
                </a:ext>
              </a:extLst>
            </p:cNvPr>
            <p:cNvSpPr/>
            <p:nvPr/>
          </p:nvSpPr>
          <p:spPr>
            <a:xfrm>
              <a:off x="992775" y="3715425"/>
              <a:ext cx="441675" cy="422950"/>
            </a:xfrm>
            <a:custGeom>
              <a:avLst/>
              <a:gdLst/>
              <a:ahLst/>
              <a:cxnLst/>
              <a:rect l="l" t="t" r="r" b="b"/>
              <a:pathLst>
                <a:path w="17667" h="16918" extrusionOk="0">
                  <a:moveTo>
                    <a:pt x="8361" y="994"/>
                  </a:moveTo>
                  <a:cubicBezTo>
                    <a:pt x="8713" y="994"/>
                    <a:pt x="9036" y="1226"/>
                    <a:pt x="9139" y="1582"/>
                  </a:cubicBezTo>
                  <a:lnTo>
                    <a:pt x="10032" y="4698"/>
                  </a:lnTo>
                  <a:lnTo>
                    <a:pt x="8473" y="5147"/>
                  </a:lnTo>
                  <a:lnTo>
                    <a:pt x="7578" y="2031"/>
                  </a:lnTo>
                  <a:cubicBezTo>
                    <a:pt x="7457" y="1599"/>
                    <a:pt x="7706" y="1149"/>
                    <a:pt x="8136" y="1026"/>
                  </a:cubicBezTo>
                  <a:cubicBezTo>
                    <a:pt x="8211" y="1004"/>
                    <a:pt x="8286" y="994"/>
                    <a:pt x="8361" y="994"/>
                  </a:cubicBezTo>
                  <a:close/>
                  <a:moveTo>
                    <a:pt x="2938" y="3518"/>
                  </a:moveTo>
                  <a:cubicBezTo>
                    <a:pt x="3222" y="3518"/>
                    <a:pt x="3498" y="3592"/>
                    <a:pt x="3740" y="3725"/>
                  </a:cubicBezTo>
                  <a:cubicBezTo>
                    <a:pt x="4111" y="3931"/>
                    <a:pt x="4404" y="4277"/>
                    <a:pt x="4528" y="4714"/>
                  </a:cubicBezTo>
                  <a:lnTo>
                    <a:pt x="4980" y="6287"/>
                  </a:lnTo>
                  <a:lnTo>
                    <a:pt x="4970" y="6309"/>
                  </a:lnTo>
                  <a:lnTo>
                    <a:pt x="3395" y="6762"/>
                  </a:lnTo>
                  <a:cubicBezTo>
                    <a:pt x="3243" y="6805"/>
                    <a:pt x="3089" y="6827"/>
                    <a:pt x="2936" y="6827"/>
                  </a:cubicBezTo>
                  <a:cubicBezTo>
                    <a:pt x="2660" y="6827"/>
                    <a:pt x="2387" y="6757"/>
                    <a:pt x="2138" y="6619"/>
                  </a:cubicBezTo>
                  <a:cubicBezTo>
                    <a:pt x="1751" y="6404"/>
                    <a:pt x="1471" y="6052"/>
                    <a:pt x="1349" y="5628"/>
                  </a:cubicBezTo>
                  <a:cubicBezTo>
                    <a:pt x="1099" y="4752"/>
                    <a:pt x="1607" y="3835"/>
                    <a:pt x="2483" y="3582"/>
                  </a:cubicBezTo>
                  <a:cubicBezTo>
                    <a:pt x="2635" y="3538"/>
                    <a:pt x="2787" y="3518"/>
                    <a:pt x="2938" y="3518"/>
                  </a:cubicBezTo>
                  <a:close/>
                  <a:moveTo>
                    <a:pt x="14859" y="4595"/>
                  </a:moveTo>
                  <a:cubicBezTo>
                    <a:pt x="14995" y="4595"/>
                    <a:pt x="15129" y="4629"/>
                    <a:pt x="15249" y="4697"/>
                  </a:cubicBezTo>
                  <a:cubicBezTo>
                    <a:pt x="15440" y="4803"/>
                    <a:pt x="15576" y="4975"/>
                    <a:pt x="15636" y="5182"/>
                  </a:cubicBezTo>
                  <a:cubicBezTo>
                    <a:pt x="15761" y="5612"/>
                    <a:pt x="15510" y="6061"/>
                    <a:pt x="15080" y="6186"/>
                  </a:cubicBezTo>
                  <a:lnTo>
                    <a:pt x="11879" y="7103"/>
                  </a:lnTo>
                  <a:lnTo>
                    <a:pt x="11432" y="5542"/>
                  </a:lnTo>
                  <a:lnTo>
                    <a:pt x="14633" y="4626"/>
                  </a:lnTo>
                  <a:cubicBezTo>
                    <a:pt x="14707" y="4605"/>
                    <a:pt x="14783" y="4595"/>
                    <a:pt x="14859" y="4595"/>
                  </a:cubicBezTo>
                  <a:close/>
                  <a:moveTo>
                    <a:pt x="10425" y="5614"/>
                  </a:moveTo>
                  <a:lnTo>
                    <a:pt x="10921" y="7342"/>
                  </a:lnTo>
                  <a:lnTo>
                    <a:pt x="9192" y="7838"/>
                  </a:lnTo>
                  <a:lnTo>
                    <a:pt x="8696" y="6110"/>
                  </a:lnTo>
                  <a:lnTo>
                    <a:pt x="10425" y="5614"/>
                  </a:lnTo>
                  <a:close/>
                  <a:moveTo>
                    <a:pt x="7746" y="6382"/>
                  </a:moveTo>
                  <a:lnTo>
                    <a:pt x="8243" y="8111"/>
                  </a:lnTo>
                  <a:lnTo>
                    <a:pt x="6513" y="8608"/>
                  </a:lnTo>
                  <a:lnTo>
                    <a:pt x="6023" y="6895"/>
                  </a:lnTo>
                  <a:cubicBezTo>
                    <a:pt x="6025" y="6891"/>
                    <a:pt x="6029" y="6888"/>
                    <a:pt x="6030" y="6884"/>
                  </a:cubicBezTo>
                  <a:cubicBezTo>
                    <a:pt x="6030" y="6881"/>
                    <a:pt x="6032" y="6877"/>
                    <a:pt x="6033" y="6874"/>
                  </a:cubicBezTo>
                  <a:lnTo>
                    <a:pt x="7746" y="6382"/>
                  </a:lnTo>
                  <a:close/>
                  <a:moveTo>
                    <a:pt x="11193" y="8293"/>
                  </a:moveTo>
                  <a:lnTo>
                    <a:pt x="11666" y="9944"/>
                  </a:lnTo>
                  <a:cubicBezTo>
                    <a:pt x="11644" y="9974"/>
                    <a:pt x="11627" y="10008"/>
                    <a:pt x="11613" y="10044"/>
                  </a:cubicBezTo>
                  <a:lnTo>
                    <a:pt x="9960" y="10517"/>
                  </a:lnTo>
                  <a:lnTo>
                    <a:pt x="9464" y="8788"/>
                  </a:lnTo>
                  <a:lnTo>
                    <a:pt x="11193" y="8293"/>
                  </a:lnTo>
                  <a:close/>
                  <a:moveTo>
                    <a:pt x="8516" y="9061"/>
                  </a:moveTo>
                  <a:lnTo>
                    <a:pt x="9012" y="10789"/>
                  </a:lnTo>
                  <a:lnTo>
                    <a:pt x="7283" y="11285"/>
                  </a:lnTo>
                  <a:lnTo>
                    <a:pt x="6786" y="9557"/>
                  </a:lnTo>
                  <a:lnTo>
                    <a:pt x="8516" y="9061"/>
                  </a:lnTo>
                  <a:close/>
                  <a:moveTo>
                    <a:pt x="5844" y="9855"/>
                  </a:moveTo>
                  <a:lnTo>
                    <a:pt x="6291" y="11414"/>
                  </a:lnTo>
                  <a:lnTo>
                    <a:pt x="3200" y="12301"/>
                  </a:lnTo>
                  <a:cubicBezTo>
                    <a:pt x="3125" y="12323"/>
                    <a:pt x="3050" y="12333"/>
                    <a:pt x="2976" y="12333"/>
                  </a:cubicBezTo>
                  <a:cubicBezTo>
                    <a:pt x="2623" y="12333"/>
                    <a:pt x="2298" y="12101"/>
                    <a:pt x="2197" y="11744"/>
                  </a:cubicBezTo>
                  <a:cubicBezTo>
                    <a:pt x="2073" y="11314"/>
                    <a:pt x="2324" y="10864"/>
                    <a:pt x="2754" y="10741"/>
                  </a:cubicBezTo>
                  <a:lnTo>
                    <a:pt x="5844" y="9855"/>
                  </a:lnTo>
                  <a:close/>
                  <a:moveTo>
                    <a:pt x="14722" y="10050"/>
                  </a:moveTo>
                  <a:cubicBezTo>
                    <a:pt x="15442" y="10050"/>
                    <a:pt x="16106" y="10523"/>
                    <a:pt x="16314" y="11248"/>
                  </a:cubicBezTo>
                  <a:cubicBezTo>
                    <a:pt x="16565" y="12124"/>
                    <a:pt x="16057" y="13041"/>
                    <a:pt x="15179" y="13292"/>
                  </a:cubicBezTo>
                  <a:cubicBezTo>
                    <a:pt x="15027" y="13335"/>
                    <a:pt x="14873" y="13357"/>
                    <a:pt x="14720" y="13357"/>
                  </a:cubicBezTo>
                  <a:cubicBezTo>
                    <a:pt x="14444" y="13357"/>
                    <a:pt x="14171" y="13287"/>
                    <a:pt x="13922" y="13148"/>
                  </a:cubicBezTo>
                  <a:cubicBezTo>
                    <a:pt x="13535" y="12936"/>
                    <a:pt x="13255" y="12582"/>
                    <a:pt x="13134" y="12158"/>
                  </a:cubicBezTo>
                  <a:lnTo>
                    <a:pt x="12701" y="10646"/>
                  </a:lnTo>
                  <a:cubicBezTo>
                    <a:pt x="12711" y="10630"/>
                    <a:pt x="12724" y="10616"/>
                    <a:pt x="12732" y="10600"/>
                  </a:cubicBezTo>
                  <a:cubicBezTo>
                    <a:pt x="12741" y="10583"/>
                    <a:pt x="12748" y="10566"/>
                    <a:pt x="12755" y="10547"/>
                  </a:cubicBezTo>
                  <a:lnTo>
                    <a:pt x="14267" y="10114"/>
                  </a:lnTo>
                  <a:cubicBezTo>
                    <a:pt x="14419" y="10071"/>
                    <a:pt x="14572" y="10050"/>
                    <a:pt x="14722" y="10050"/>
                  </a:cubicBezTo>
                  <a:close/>
                  <a:moveTo>
                    <a:pt x="9343" y="11722"/>
                  </a:moveTo>
                  <a:lnTo>
                    <a:pt x="10253" y="14897"/>
                  </a:lnTo>
                  <a:cubicBezTo>
                    <a:pt x="10376" y="15327"/>
                    <a:pt x="10127" y="15777"/>
                    <a:pt x="9695" y="15900"/>
                  </a:cubicBezTo>
                  <a:cubicBezTo>
                    <a:pt x="9621" y="15922"/>
                    <a:pt x="9545" y="15932"/>
                    <a:pt x="9470" y="15932"/>
                  </a:cubicBezTo>
                  <a:cubicBezTo>
                    <a:pt x="9334" y="15932"/>
                    <a:pt x="9200" y="15898"/>
                    <a:pt x="9079" y="15831"/>
                  </a:cubicBezTo>
                  <a:cubicBezTo>
                    <a:pt x="8890" y="15725"/>
                    <a:pt x="8754" y="15553"/>
                    <a:pt x="8692" y="15345"/>
                  </a:cubicBezTo>
                  <a:lnTo>
                    <a:pt x="7782" y="12171"/>
                  </a:lnTo>
                  <a:lnTo>
                    <a:pt x="9343" y="11722"/>
                  </a:lnTo>
                  <a:close/>
                  <a:moveTo>
                    <a:pt x="8363" y="0"/>
                  </a:moveTo>
                  <a:cubicBezTo>
                    <a:pt x="8197" y="0"/>
                    <a:pt x="8030" y="23"/>
                    <a:pt x="7866" y="70"/>
                  </a:cubicBezTo>
                  <a:cubicBezTo>
                    <a:pt x="7403" y="203"/>
                    <a:pt x="7021" y="507"/>
                    <a:pt x="6787" y="929"/>
                  </a:cubicBezTo>
                  <a:cubicBezTo>
                    <a:pt x="6555" y="1350"/>
                    <a:pt x="6499" y="1836"/>
                    <a:pt x="6632" y="2297"/>
                  </a:cubicBezTo>
                  <a:lnTo>
                    <a:pt x="7525" y="5413"/>
                  </a:lnTo>
                  <a:lnTo>
                    <a:pt x="5896" y="5880"/>
                  </a:lnTo>
                  <a:lnTo>
                    <a:pt x="5482" y="4439"/>
                  </a:lnTo>
                  <a:cubicBezTo>
                    <a:pt x="5150" y="3280"/>
                    <a:pt x="4089" y="2524"/>
                    <a:pt x="2941" y="2524"/>
                  </a:cubicBezTo>
                  <a:cubicBezTo>
                    <a:pt x="2700" y="2524"/>
                    <a:pt x="2456" y="2557"/>
                    <a:pt x="2214" y="2627"/>
                  </a:cubicBezTo>
                  <a:cubicBezTo>
                    <a:pt x="813" y="3028"/>
                    <a:pt x="1" y="4496"/>
                    <a:pt x="402" y="5895"/>
                  </a:cubicBezTo>
                  <a:cubicBezTo>
                    <a:pt x="598" y="6574"/>
                    <a:pt x="1044" y="7134"/>
                    <a:pt x="1662" y="7477"/>
                  </a:cubicBezTo>
                  <a:cubicBezTo>
                    <a:pt x="2060" y="7698"/>
                    <a:pt x="2497" y="7809"/>
                    <a:pt x="2940" y="7809"/>
                  </a:cubicBezTo>
                  <a:cubicBezTo>
                    <a:pt x="3185" y="7809"/>
                    <a:pt x="3431" y="7775"/>
                    <a:pt x="3673" y="7706"/>
                  </a:cubicBezTo>
                  <a:lnTo>
                    <a:pt x="5115" y="7292"/>
                  </a:lnTo>
                  <a:lnTo>
                    <a:pt x="5575" y="8897"/>
                  </a:lnTo>
                  <a:lnTo>
                    <a:pt x="2485" y="9785"/>
                  </a:lnTo>
                  <a:cubicBezTo>
                    <a:pt x="2022" y="9916"/>
                    <a:pt x="1639" y="10222"/>
                    <a:pt x="1405" y="10643"/>
                  </a:cubicBezTo>
                  <a:cubicBezTo>
                    <a:pt x="1173" y="11063"/>
                    <a:pt x="1117" y="11549"/>
                    <a:pt x="1251" y="12010"/>
                  </a:cubicBezTo>
                  <a:cubicBezTo>
                    <a:pt x="1382" y="12473"/>
                    <a:pt x="1688" y="12856"/>
                    <a:pt x="2108" y="13090"/>
                  </a:cubicBezTo>
                  <a:cubicBezTo>
                    <a:pt x="2379" y="13239"/>
                    <a:pt x="2678" y="13316"/>
                    <a:pt x="2980" y="13316"/>
                  </a:cubicBezTo>
                  <a:cubicBezTo>
                    <a:pt x="3146" y="13316"/>
                    <a:pt x="3313" y="13293"/>
                    <a:pt x="3476" y="13246"/>
                  </a:cubicBezTo>
                  <a:lnTo>
                    <a:pt x="6704" y="12318"/>
                  </a:lnTo>
                  <a:cubicBezTo>
                    <a:pt x="6705" y="12321"/>
                    <a:pt x="6707" y="12321"/>
                    <a:pt x="6710" y="12323"/>
                  </a:cubicBezTo>
                  <a:cubicBezTo>
                    <a:pt x="6743" y="12340"/>
                    <a:pt x="6779" y="12354"/>
                    <a:pt x="6817" y="12366"/>
                  </a:cubicBezTo>
                  <a:lnTo>
                    <a:pt x="7749" y="15612"/>
                  </a:lnTo>
                  <a:cubicBezTo>
                    <a:pt x="7881" y="16074"/>
                    <a:pt x="8186" y="16458"/>
                    <a:pt x="8606" y="16690"/>
                  </a:cubicBezTo>
                  <a:cubicBezTo>
                    <a:pt x="8877" y="16840"/>
                    <a:pt x="9175" y="16917"/>
                    <a:pt x="9476" y="16917"/>
                  </a:cubicBezTo>
                  <a:cubicBezTo>
                    <a:pt x="9643" y="16917"/>
                    <a:pt x="9810" y="16894"/>
                    <a:pt x="9975" y="16846"/>
                  </a:cubicBezTo>
                  <a:cubicBezTo>
                    <a:pt x="10438" y="16714"/>
                    <a:pt x="10820" y="16409"/>
                    <a:pt x="11054" y="15988"/>
                  </a:cubicBezTo>
                  <a:cubicBezTo>
                    <a:pt x="11286" y="15568"/>
                    <a:pt x="11342" y="15082"/>
                    <a:pt x="11210" y="14619"/>
                  </a:cubicBezTo>
                  <a:lnTo>
                    <a:pt x="10299" y="11444"/>
                  </a:lnTo>
                  <a:lnTo>
                    <a:pt x="11788" y="11019"/>
                  </a:lnTo>
                  <a:lnTo>
                    <a:pt x="12190" y="12426"/>
                  </a:lnTo>
                  <a:cubicBezTo>
                    <a:pt x="12387" y="13105"/>
                    <a:pt x="12833" y="13669"/>
                    <a:pt x="13450" y="14008"/>
                  </a:cubicBezTo>
                  <a:cubicBezTo>
                    <a:pt x="13848" y="14229"/>
                    <a:pt x="14286" y="14341"/>
                    <a:pt x="14728" y="14341"/>
                  </a:cubicBezTo>
                  <a:cubicBezTo>
                    <a:pt x="14973" y="14341"/>
                    <a:pt x="15219" y="14306"/>
                    <a:pt x="15461" y="14238"/>
                  </a:cubicBezTo>
                  <a:cubicBezTo>
                    <a:pt x="16853" y="13841"/>
                    <a:pt x="17667" y="12374"/>
                    <a:pt x="17266" y="10974"/>
                  </a:cubicBezTo>
                  <a:cubicBezTo>
                    <a:pt x="16934" y="9815"/>
                    <a:pt x="15874" y="9060"/>
                    <a:pt x="14725" y="9060"/>
                  </a:cubicBezTo>
                  <a:cubicBezTo>
                    <a:pt x="14484" y="9060"/>
                    <a:pt x="14239" y="9093"/>
                    <a:pt x="13996" y="9163"/>
                  </a:cubicBezTo>
                  <a:lnTo>
                    <a:pt x="12589" y="9565"/>
                  </a:lnTo>
                  <a:lnTo>
                    <a:pt x="12156" y="8052"/>
                  </a:lnTo>
                  <a:lnTo>
                    <a:pt x="15355" y="7134"/>
                  </a:lnTo>
                  <a:cubicBezTo>
                    <a:pt x="15818" y="7003"/>
                    <a:pt x="16201" y="6697"/>
                    <a:pt x="16433" y="6276"/>
                  </a:cubicBezTo>
                  <a:cubicBezTo>
                    <a:pt x="16666" y="5856"/>
                    <a:pt x="16722" y="5370"/>
                    <a:pt x="16589" y="4907"/>
                  </a:cubicBezTo>
                  <a:cubicBezTo>
                    <a:pt x="16457" y="4446"/>
                    <a:pt x="16152" y="4062"/>
                    <a:pt x="15731" y="3829"/>
                  </a:cubicBezTo>
                  <a:cubicBezTo>
                    <a:pt x="15460" y="3679"/>
                    <a:pt x="15163" y="3603"/>
                    <a:pt x="14861" y="3603"/>
                  </a:cubicBezTo>
                  <a:cubicBezTo>
                    <a:pt x="14695" y="3603"/>
                    <a:pt x="14527" y="3626"/>
                    <a:pt x="14362" y="3673"/>
                  </a:cubicBezTo>
                  <a:lnTo>
                    <a:pt x="11077" y="4616"/>
                  </a:lnTo>
                  <a:cubicBezTo>
                    <a:pt x="11063" y="4605"/>
                    <a:pt x="11048" y="4596"/>
                    <a:pt x="11034" y="4585"/>
                  </a:cubicBezTo>
                  <a:lnTo>
                    <a:pt x="10094" y="1306"/>
                  </a:lnTo>
                  <a:cubicBezTo>
                    <a:pt x="9960" y="843"/>
                    <a:pt x="9657" y="460"/>
                    <a:pt x="9235" y="226"/>
                  </a:cubicBezTo>
                  <a:cubicBezTo>
                    <a:pt x="8963" y="77"/>
                    <a:pt x="8665" y="0"/>
                    <a:pt x="8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7" name="Google Shape;4850;p41">
              <a:extLst>
                <a:ext uri="{FF2B5EF4-FFF2-40B4-BE49-F238E27FC236}">
                  <a16:creationId xmlns:a16="http://schemas.microsoft.com/office/drawing/2014/main" id="{B63E2F2A-D335-4957-A42B-B8AAB503A27C}"/>
                </a:ext>
              </a:extLst>
            </p:cNvPr>
            <p:cNvSpPr/>
            <p:nvPr/>
          </p:nvSpPr>
          <p:spPr>
            <a:xfrm>
              <a:off x="622725" y="3387175"/>
              <a:ext cx="1071750" cy="1216475"/>
            </a:xfrm>
            <a:custGeom>
              <a:avLst/>
              <a:gdLst/>
              <a:ahLst/>
              <a:cxnLst/>
              <a:rect l="l" t="t" r="r" b="b"/>
              <a:pathLst>
                <a:path w="42870" h="48659" extrusionOk="0">
                  <a:moveTo>
                    <a:pt x="22528" y="793"/>
                  </a:moveTo>
                  <a:lnTo>
                    <a:pt x="40770" y="10903"/>
                  </a:lnTo>
                  <a:cubicBezTo>
                    <a:pt x="40055" y="12524"/>
                    <a:pt x="40607" y="14440"/>
                    <a:pt x="42069" y="15433"/>
                  </a:cubicBezTo>
                  <a:lnTo>
                    <a:pt x="24825" y="46544"/>
                  </a:lnTo>
                  <a:cubicBezTo>
                    <a:pt x="24351" y="46336"/>
                    <a:pt x="23851" y="46235"/>
                    <a:pt x="23356" y="46235"/>
                  </a:cubicBezTo>
                  <a:cubicBezTo>
                    <a:pt x="22161" y="46235"/>
                    <a:pt x="20994" y="46821"/>
                    <a:pt x="20276" y="47880"/>
                  </a:cubicBezTo>
                  <a:lnTo>
                    <a:pt x="2037" y="37771"/>
                  </a:lnTo>
                  <a:cubicBezTo>
                    <a:pt x="2633" y="36460"/>
                    <a:pt x="2407" y="34968"/>
                    <a:pt x="1522" y="33906"/>
                  </a:cubicBezTo>
                  <a:cubicBezTo>
                    <a:pt x="1326" y="33667"/>
                    <a:pt x="1095" y="33450"/>
                    <a:pt x="833" y="33264"/>
                  </a:cubicBezTo>
                  <a:lnTo>
                    <a:pt x="18091" y="2127"/>
                  </a:lnTo>
                  <a:cubicBezTo>
                    <a:pt x="18549" y="2316"/>
                    <a:pt x="19026" y="2406"/>
                    <a:pt x="19496" y="2406"/>
                  </a:cubicBezTo>
                  <a:cubicBezTo>
                    <a:pt x="20683" y="2406"/>
                    <a:pt x="21828" y="1828"/>
                    <a:pt x="22528" y="793"/>
                  </a:cubicBezTo>
                  <a:close/>
                  <a:moveTo>
                    <a:pt x="22410" y="1"/>
                  </a:moveTo>
                  <a:cubicBezTo>
                    <a:pt x="22291" y="1"/>
                    <a:pt x="22176" y="63"/>
                    <a:pt x="22115" y="175"/>
                  </a:cubicBezTo>
                  <a:cubicBezTo>
                    <a:pt x="21564" y="1168"/>
                    <a:pt x="20549" y="1728"/>
                    <a:pt x="19493" y="1728"/>
                  </a:cubicBezTo>
                  <a:cubicBezTo>
                    <a:pt x="19025" y="1728"/>
                    <a:pt x="18549" y="1618"/>
                    <a:pt x="18102" y="1387"/>
                  </a:cubicBezTo>
                  <a:cubicBezTo>
                    <a:pt x="18052" y="1362"/>
                    <a:pt x="17999" y="1349"/>
                    <a:pt x="17947" y="1349"/>
                  </a:cubicBezTo>
                  <a:cubicBezTo>
                    <a:pt x="17827" y="1349"/>
                    <a:pt x="17711" y="1413"/>
                    <a:pt x="17651" y="1524"/>
                  </a:cubicBezTo>
                  <a:lnTo>
                    <a:pt x="89" y="33208"/>
                  </a:lnTo>
                  <a:cubicBezTo>
                    <a:pt x="0" y="33369"/>
                    <a:pt x="56" y="33569"/>
                    <a:pt x="214" y="33664"/>
                  </a:cubicBezTo>
                  <a:cubicBezTo>
                    <a:pt x="1620" y="34498"/>
                    <a:pt x="2106" y="36275"/>
                    <a:pt x="1293" y="37737"/>
                  </a:cubicBezTo>
                  <a:cubicBezTo>
                    <a:pt x="1247" y="37816"/>
                    <a:pt x="1234" y="37909"/>
                    <a:pt x="1260" y="37998"/>
                  </a:cubicBezTo>
                  <a:cubicBezTo>
                    <a:pt x="1272" y="38044"/>
                    <a:pt x="1296" y="38087"/>
                    <a:pt x="1326" y="38123"/>
                  </a:cubicBezTo>
                  <a:cubicBezTo>
                    <a:pt x="1353" y="38156"/>
                    <a:pt x="1385" y="38181"/>
                    <a:pt x="1422" y="38201"/>
                  </a:cubicBezTo>
                  <a:lnTo>
                    <a:pt x="20233" y="48622"/>
                  </a:lnTo>
                  <a:cubicBezTo>
                    <a:pt x="20277" y="48647"/>
                    <a:pt x="20326" y="48658"/>
                    <a:pt x="20374" y="48658"/>
                  </a:cubicBezTo>
                  <a:cubicBezTo>
                    <a:pt x="20507" y="48658"/>
                    <a:pt x="20645" y="48576"/>
                    <a:pt x="20711" y="48456"/>
                  </a:cubicBezTo>
                  <a:cubicBezTo>
                    <a:pt x="21259" y="47465"/>
                    <a:pt x="22289" y="46906"/>
                    <a:pt x="23348" y="46906"/>
                  </a:cubicBezTo>
                  <a:cubicBezTo>
                    <a:pt x="23842" y="46906"/>
                    <a:pt x="24341" y="47027"/>
                    <a:pt x="24803" y="47282"/>
                  </a:cubicBezTo>
                  <a:cubicBezTo>
                    <a:pt x="24855" y="47312"/>
                    <a:pt x="24911" y="47326"/>
                    <a:pt x="24967" y="47326"/>
                  </a:cubicBezTo>
                  <a:cubicBezTo>
                    <a:pt x="25085" y="47326"/>
                    <a:pt x="25200" y="47263"/>
                    <a:pt x="25261" y="47152"/>
                  </a:cubicBezTo>
                  <a:lnTo>
                    <a:pt x="42817" y="15476"/>
                  </a:lnTo>
                  <a:cubicBezTo>
                    <a:pt x="42860" y="15399"/>
                    <a:pt x="42870" y="15305"/>
                    <a:pt x="42846" y="15220"/>
                  </a:cubicBezTo>
                  <a:cubicBezTo>
                    <a:pt x="42820" y="15134"/>
                    <a:pt x="42762" y="15060"/>
                    <a:pt x="42684" y="15017"/>
                  </a:cubicBezTo>
                  <a:cubicBezTo>
                    <a:pt x="41235" y="14215"/>
                    <a:pt x="40706" y="12376"/>
                    <a:pt x="41510" y="10926"/>
                  </a:cubicBezTo>
                  <a:cubicBezTo>
                    <a:pt x="41601" y="10762"/>
                    <a:pt x="41541" y="10554"/>
                    <a:pt x="41379" y="10467"/>
                  </a:cubicBezTo>
                  <a:lnTo>
                    <a:pt x="22574" y="43"/>
                  </a:lnTo>
                  <a:cubicBezTo>
                    <a:pt x="22522" y="14"/>
                    <a:pt x="22466" y="1"/>
                    <a:pt x="2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8" name="Google Shape;4851;p41">
              <a:extLst>
                <a:ext uri="{FF2B5EF4-FFF2-40B4-BE49-F238E27FC236}">
                  <a16:creationId xmlns:a16="http://schemas.microsoft.com/office/drawing/2014/main" id="{30485FC5-425B-4D32-BCF9-70D08F5546BF}"/>
                </a:ext>
              </a:extLst>
            </p:cNvPr>
            <p:cNvSpPr/>
            <p:nvPr/>
          </p:nvSpPr>
          <p:spPr>
            <a:xfrm>
              <a:off x="1049550" y="4103250"/>
              <a:ext cx="88850" cy="77775"/>
            </a:xfrm>
            <a:custGeom>
              <a:avLst/>
              <a:gdLst/>
              <a:ahLst/>
              <a:cxnLst/>
              <a:rect l="l" t="t" r="r" b="b"/>
              <a:pathLst>
                <a:path w="3554" h="3111" extrusionOk="0">
                  <a:moveTo>
                    <a:pt x="1779" y="0"/>
                  </a:moveTo>
                  <a:cubicBezTo>
                    <a:pt x="1233" y="0"/>
                    <a:pt x="703" y="290"/>
                    <a:pt x="419" y="801"/>
                  </a:cubicBezTo>
                  <a:cubicBezTo>
                    <a:pt x="0" y="1552"/>
                    <a:pt x="272" y="2500"/>
                    <a:pt x="1023" y="2915"/>
                  </a:cubicBezTo>
                  <a:cubicBezTo>
                    <a:pt x="1262" y="3048"/>
                    <a:pt x="1521" y="3111"/>
                    <a:pt x="1776" y="3111"/>
                  </a:cubicBezTo>
                  <a:cubicBezTo>
                    <a:pt x="2323" y="3111"/>
                    <a:pt x="2854" y="2822"/>
                    <a:pt x="3137" y="2311"/>
                  </a:cubicBezTo>
                  <a:cubicBezTo>
                    <a:pt x="3553" y="1560"/>
                    <a:pt x="3282" y="614"/>
                    <a:pt x="2533" y="197"/>
                  </a:cubicBezTo>
                  <a:cubicBezTo>
                    <a:pt x="2293" y="63"/>
                    <a:pt x="2034" y="0"/>
                    <a:pt x="1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9" name="Google Shape;4852;p41">
              <a:extLst>
                <a:ext uri="{FF2B5EF4-FFF2-40B4-BE49-F238E27FC236}">
                  <a16:creationId xmlns:a16="http://schemas.microsoft.com/office/drawing/2014/main" id="{3373F9E6-AD46-4BBA-B9D6-FA50114C91D1}"/>
                </a:ext>
              </a:extLst>
            </p:cNvPr>
            <p:cNvSpPr/>
            <p:nvPr/>
          </p:nvSpPr>
          <p:spPr>
            <a:xfrm>
              <a:off x="962425" y="4134850"/>
              <a:ext cx="142500" cy="172800"/>
            </a:xfrm>
            <a:custGeom>
              <a:avLst/>
              <a:gdLst/>
              <a:ahLst/>
              <a:cxnLst/>
              <a:rect l="l" t="t" r="r" b="b"/>
              <a:pathLst>
                <a:path w="5700" h="6912" extrusionOk="0">
                  <a:moveTo>
                    <a:pt x="5130" y="0"/>
                  </a:moveTo>
                  <a:cubicBezTo>
                    <a:pt x="5016" y="0"/>
                    <a:pt x="4899" y="39"/>
                    <a:pt x="4796" y="125"/>
                  </a:cubicBezTo>
                  <a:lnTo>
                    <a:pt x="279" y="3963"/>
                  </a:lnTo>
                  <a:cubicBezTo>
                    <a:pt x="1" y="4200"/>
                    <a:pt x="44" y="4640"/>
                    <a:pt x="363" y="4817"/>
                  </a:cubicBezTo>
                  <a:lnTo>
                    <a:pt x="4023" y="6845"/>
                  </a:lnTo>
                  <a:cubicBezTo>
                    <a:pt x="4104" y="6891"/>
                    <a:pt x="4191" y="6912"/>
                    <a:pt x="4275" y="6912"/>
                  </a:cubicBezTo>
                  <a:cubicBezTo>
                    <a:pt x="4522" y="6912"/>
                    <a:pt x="4753" y="6734"/>
                    <a:pt x="4792" y="6466"/>
                  </a:cubicBezTo>
                  <a:lnTo>
                    <a:pt x="5649" y="602"/>
                  </a:lnTo>
                  <a:cubicBezTo>
                    <a:pt x="5700" y="257"/>
                    <a:pt x="5425" y="0"/>
                    <a:pt x="5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0" name="Google Shape;4853;p41">
              <a:extLst>
                <a:ext uri="{FF2B5EF4-FFF2-40B4-BE49-F238E27FC236}">
                  <a16:creationId xmlns:a16="http://schemas.microsoft.com/office/drawing/2014/main" id="{060A9092-B052-474A-8E16-B2F30E5F4E33}"/>
                </a:ext>
              </a:extLst>
            </p:cNvPr>
            <p:cNvSpPr/>
            <p:nvPr/>
          </p:nvSpPr>
          <p:spPr>
            <a:xfrm>
              <a:off x="1096200" y="3999675"/>
              <a:ext cx="81250" cy="130425"/>
            </a:xfrm>
            <a:custGeom>
              <a:avLst/>
              <a:gdLst/>
              <a:ahLst/>
              <a:cxnLst/>
              <a:rect l="l" t="t" r="r" b="b"/>
              <a:pathLst>
                <a:path w="3250" h="5217" extrusionOk="0">
                  <a:moveTo>
                    <a:pt x="2902" y="0"/>
                  </a:moveTo>
                  <a:cubicBezTo>
                    <a:pt x="2795" y="0"/>
                    <a:pt x="2690" y="57"/>
                    <a:pt x="2634" y="157"/>
                  </a:cubicBezTo>
                  <a:lnTo>
                    <a:pt x="82" y="4764"/>
                  </a:lnTo>
                  <a:cubicBezTo>
                    <a:pt x="0" y="4910"/>
                    <a:pt x="52" y="5095"/>
                    <a:pt x="198" y="5178"/>
                  </a:cubicBezTo>
                  <a:cubicBezTo>
                    <a:pt x="198" y="5178"/>
                    <a:pt x="198" y="5178"/>
                    <a:pt x="198" y="5178"/>
                  </a:cubicBezTo>
                  <a:lnTo>
                    <a:pt x="198" y="5178"/>
                  </a:lnTo>
                  <a:cubicBezTo>
                    <a:pt x="198" y="5179"/>
                    <a:pt x="199" y="5179"/>
                    <a:pt x="199" y="5179"/>
                  </a:cubicBezTo>
                  <a:cubicBezTo>
                    <a:pt x="199" y="5179"/>
                    <a:pt x="199" y="5179"/>
                    <a:pt x="199" y="5178"/>
                  </a:cubicBezTo>
                  <a:lnTo>
                    <a:pt x="199" y="5178"/>
                  </a:lnTo>
                  <a:cubicBezTo>
                    <a:pt x="246" y="5204"/>
                    <a:pt x="297" y="5216"/>
                    <a:pt x="347" y="5216"/>
                  </a:cubicBezTo>
                  <a:cubicBezTo>
                    <a:pt x="454" y="5216"/>
                    <a:pt x="557" y="5160"/>
                    <a:pt x="612" y="5060"/>
                  </a:cubicBezTo>
                  <a:lnTo>
                    <a:pt x="3168" y="453"/>
                  </a:lnTo>
                  <a:cubicBezTo>
                    <a:pt x="3249" y="306"/>
                    <a:pt x="3198" y="122"/>
                    <a:pt x="3050" y="38"/>
                  </a:cubicBezTo>
                  <a:lnTo>
                    <a:pt x="3049" y="38"/>
                  </a:lnTo>
                  <a:cubicBezTo>
                    <a:pt x="3002" y="13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1" name="Google Shape;4854;p41">
              <a:extLst>
                <a:ext uri="{FF2B5EF4-FFF2-40B4-BE49-F238E27FC236}">
                  <a16:creationId xmlns:a16="http://schemas.microsoft.com/office/drawing/2014/main" id="{ACC99B4A-926F-4E10-8047-BF567E0283C5}"/>
                </a:ext>
              </a:extLst>
            </p:cNvPr>
            <p:cNvSpPr/>
            <p:nvPr/>
          </p:nvSpPr>
          <p:spPr>
            <a:xfrm>
              <a:off x="1267575" y="3236425"/>
              <a:ext cx="420500" cy="368175"/>
            </a:xfrm>
            <a:custGeom>
              <a:avLst/>
              <a:gdLst/>
              <a:ahLst/>
              <a:cxnLst/>
              <a:rect l="l" t="t" r="r" b="b"/>
              <a:pathLst>
                <a:path w="16820" h="14727" extrusionOk="0">
                  <a:moveTo>
                    <a:pt x="7374" y="3750"/>
                  </a:moveTo>
                  <a:lnTo>
                    <a:pt x="12025" y="6328"/>
                  </a:lnTo>
                  <a:lnTo>
                    <a:pt x="9448" y="10979"/>
                  </a:lnTo>
                  <a:lnTo>
                    <a:pt x="4796" y="8401"/>
                  </a:lnTo>
                  <a:lnTo>
                    <a:pt x="7374" y="3750"/>
                  </a:lnTo>
                  <a:close/>
                  <a:moveTo>
                    <a:pt x="8417" y="1"/>
                  </a:moveTo>
                  <a:cubicBezTo>
                    <a:pt x="5827" y="1"/>
                    <a:pt x="3315" y="1369"/>
                    <a:pt x="1971" y="3794"/>
                  </a:cubicBezTo>
                  <a:cubicBezTo>
                    <a:pt x="0" y="7351"/>
                    <a:pt x="1284" y="11832"/>
                    <a:pt x="4842" y="13802"/>
                  </a:cubicBezTo>
                  <a:cubicBezTo>
                    <a:pt x="5972" y="14429"/>
                    <a:pt x="7197" y="14727"/>
                    <a:pt x="8404" y="14727"/>
                  </a:cubicBezTo>
                  <a:cubicBezTo>
                    <a:pt x="10993" y="14727"/>
                    <a:pt x="13505" y="13358"/>
                    <a:pt x="14849" y="10932"/>
                  </a:cubicBezTo>
                  <a:cubicBezTo>
                    <a:pt x="16819" y="7376"/>
                    <a:pt x="15535" y="2896"/>
                    <a:pt x="11979" y="925"/>
                  </a:cubicBezTo>
                  <a:cubicBezTo>
                    <a:pt x="10849" y="298"/>
                    <a:pt x="9624" y="1"/>
                    <a:pt x="8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2" name="Google Shape;4855;p41">
              <a:extLst>
                <a:ext uri="{FF2B5EF4-FFF2-40B4-BE49-F238E27FC236}">
                  <a16:creationId xmlns:a16="http://schemas.microsoft.com/office/drawing/2014/main" id="{EF1F6E0F-2CB2-4C06-92C8-756D9A3E2A5E}"/>
                </a:ext>
              </a:extLst>
            </p:cNvPr>
            <p:cNvSpPr/>
            <p:nvPr/>
          </p:nvSpPr>
          <p:spPr>
            <a:xfrm>
              <a:off x="1302175" y="3257975"/>
              <a:ext cx="361325" cy="325100"/>
            </a:xfrm>
            <a:custGeom>
              <a:avLst/>
              <a:gdLst/>
              <a:ahLst/>
              <a:cxnLst/>
              <a:rect l="l" t="t" r="r" b="b"/>
              <a:pathLst>
                <a:path w="14453" h="13004" extrusionOk="0">
                  <a:moveTo>
                    <a:pt x="7037" y="676"/>
                  </a:moveTo>
                  <a:cubicBezTo>
                    <a:pt x="7992" y="676"/>
                    <a:pt x="8959" y="910"/>
                    <a:pt x="9851" y="1404"/>
                  </a:cubicBezTo>
                  <a:cubicBezTo>
                    <a:pt x="10501" y="1764"/>
                    <a:pt x="11054" y="2230"/>
                    <a:pt x="11501" y="2770"/>
                  </a:cubicBezTo>
                  <a:cubicBezTo>
                    <a:pt x="12995" y="4565"/>
                    <a:pt x="13320" y="7166"/>
                    <a:pt x="12123" y="9327"/>
                  </a:cubicBezTo>
                  <a:cubicBezTo>
                    <a:pt x="11060" y="11244"/>
                    <a:pt x="9068" y="12328"/>
                    <a:pt x="7016" y="12328"/>
                  </a:cubicBezTo>
                  <a:cubicBezTo>
                    <a:pt x="6061" y="12328"/>
                    <a:pt x="5094" y="12093"/>
                    <a:pt x="4202" y="11599"/>
                  </a:cubicBezTo>
                  <a:cubicBezTo>
                    <a:pt x="1390" y="10040"/>
                    <a:pt x="372" y="6487"/>
                    <a:pt x="1930" y="3676"/>
                  </a:cubicBezTo>
                  <a:cubicBezTo>
                    <a:pt x="2993" y="1759"/>
                    <a:pt x="4986" y="676"/>
                    <a:pt x="7037" y="676"/>
                  </a:cubicBezTo>
                  <a:close/>
                  <a:moveTo>
                    <a:pt x="7037" y="1"/>
                  </a:moveTo>
                  <a:cubicBezTo>
                    <a:pt x="4747" y="1"/>
                    <a:pt x="2524" y="1210"/>
                    <a:pt x="1338" y="3351"/>
                  </a:cubicBezTo>
                  <a:cubicBezTo>
                    <a:pt x="1" y="5763"/>
                    <a:pt x="365" y="8665"/>
                    <a:pt x="2032" y="10669"/>
                  </a:cubicBezTo>
                  <a:cubicBezTo>
                    <a:pt x="2533" y="11269"/>
                    <a:pt x="3150" y="11790"/>
                    <a:pt x="3873" y="12189"/>
                  </a:cubicBezTo>
                  <a:cubicBezTo>
                    <a:pt x="4870" y="12742"/>
                    <a:pt x="5950" y="13004"/>
                    <a:pt x="7016" y="13004"/>
                  </a:cubicBezTo>
                  <a:cubicBezTo>
                    <a:pt x="9306" y="13004"/>
                    <a:pt x="11529" y="11795"/>
                    <a:pt x="12715" y="9654"/>
                  </a:cubicBezTo>
                  <a:cubicBezTo>
                    <a:pt x="14452" y="6518"/>
                    <a:pt x="13313" y="2551"/>
                    <a:pt x="10180" y="815"/>
                  </a:cubicBezTo>
                  <a:cubicBezTo>
                    <a:pt x="9183" y="263"/>
                    <a:pt x="8103" y="1"/>
                    <a:pt x="7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3" name="Google Shape;4856;p41">
              <a:extLst>
                <a:ext uri="{FF2B5EF4-FFF2-40B4-BE49-F238E27FC236}">
                  <a16:creationId xmlns:a16="http://schemas.microsoft.com/office/drawing/2014/main" id="{D4A55DE0-E442-4643-B16C-5E579BDE8825}"/>
                </a:ext>
              </a:extLst>
            </p:cNvPr>
            <p:cNvSpPr/>
            <p:nvPr/>
          </p:nvSpPr>
          <p:spPr>
            <a:xfrm>
              <a:off x="1366275" y="3308975"/>
              <a:ext cx="223075" cy="223075"/>
            </a:xfrm>
            <a:custGeom>
              <a:avLst/>
              <a:gdLst/>
              <a:ahLst/>
              <a:cxnLst/>
              <a:rect l="l" t="t" r="r" b="b"/>
              <a:pathLst>
                <a:path w="8923" h="8923" extrusionOk="0">
                  <a:moveTo>
                    <a:pt x="3426" y="848"/>
                  </a:moveTo>
                  <a:lnTo>
                    <a:pt x="8077" y="3426"/>
                  </a:lnTo>
                  <a:lnTo>
                    <a:pt x="5500" y="8077"/>
                  </a:lnTo>
                  <a:lnTo>
                    <a:pt x="848" y="5499"/>
                  </a:lnTo>
                  <a:lnTo>
                    <a:pt x="3426" y="848"/>
                  </a:lnTo>
                  <a:close/>
                  <a:moveTo>
                    <a:pt x="3183" y="1"/>
                  </a:moveTo>
                  <a:lnTo>
                    <a:pt x="1" y="5741"/>
                  </a:lnTo>
                  <a:lnTo>
                    <a:pt x="5741" y="8923"/>
                  </a:lnTo>
                  <a:lnTo>
                    <a:pt x="8923" y="318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4" name="Google Shape;4857;p41">
              <a:extLst>
                <a:ext uri="{FF2B5EF4-FFF2-40B4-BE49-F238E27FC236}">
                  <a16:creationId xmlns:a16="http://schemas.microsoft.com/office/drawing/2014/main" id="{89EC9837-27D1-42B1-AF38-51E7F3DF8255}"/>
                </a:ext>
              </a:extLst>
            </p:cNvPr>
            <p:cNvSpPr/>
            <p:nvPr/>
          </p:nvSpPr>
          <p:spPr>
            <a:xfrm>
              <a:off x="1286700" y="3360300"/>
              <a:ext cx="381375" cy="244350"/>
            </a:xfrm>
            <a:custGeom>
              <a:avLst/>
              <a:gdLst/>
              <a:ahLst/>
              <a:cxnLst/>
              <a:rect l="l" t="t" r="r" b="b"/>
              <a:pathLst>
                <a:path w="15255" h="9774" extrusionOk="0">
                  <a:moveTo>
                    <a:pt x="14592" y="0"/>
                  </a:moveTo>
                  <a:cubicBezTo>
                    <a:pt x="14485" y="927"/>
                    <a:pt x="14201" y="1848"/>
                    <a:pt x="13722" y="2713"/>
                  </a:cubicBezTo>
                  <a:cubicBezTo>
                    <a:pt x="12378" y="5138"/>
                    <a:pt x="9867" y="6508"/>
                    <a:pt x="7278" y="6508"/>
                  </a:cubicBezTo>
                  <a:cubicBezTo>
                    <a:pt x="6070" y="6508"/>
                    <a:pt x="4845" y="6210"/>
                    <a:pt x="3714" y="5583"/>
                  </a:cubicBezTo>
                  <a:cubicBezTo>
                    <a:pt x="2063" y="4667"/>
                    <a:pt x="909" y="3208"/>
                    <a:pt x="336" y="1554"/>
                  </a:cubicBezTo>
                  <a:lnTo>
                    <a:pt x="336" y="1554"/>
                  </a:lnTo>
                  <a:cubicBezTo>
                    <a:pt x="1" y="4432"/>
                    <a:pt x="1388" y="7358"/>
                    <a:pt x="4078" y="8849"/>
                  </a:cubicBezTo>
                  <a:cubicBezTo>
                    <a:pt x="5209" y="9476"/>
                    <a:pt x="6433" y="9773"/>
                    <a:pt x="7641" y="9773"/>
                  </a:cubicBezTo>
                  <a:cubicBezTo>
                    <a:pt x="10231" y="9773"/>
                    <a:pt x="12742" y="8405"/>
                    <a:pt x="14086" y="5980"/>
                  </a:cubicBezTo>
                  <a:cubicBezTo>
                    <a:pt x="15140" y="4073"/>
                    <a:pt x="15255" y="1906"/>
                    <a:pt x="1459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5" name="Google Shape;4858;p41">
              <a:extLst>
                <a:ext uri="{FF2B5EF4-FFF2-40B4-BE49-F238E27FC236}">
                  <a16:creationId xmlns:a16="http://schemas.microsoft.com/office/drawing/2014/main" id="{B25529C2-76D4-4905-8BAC-02DDAB52164D}"/>
                </a:ext>
              </a:extLst>
            </p:cNvPr>
            <p:cNvSpPr/>
            <p:nvPr/>
          </p:nvSpPr>
          <p:spPr>
            <a:xfrm>
              <a:off x="569225" y="4267425"/>
              <a:ext cx="70225" cy="70200"/>
            </a:xfrm>
            <a:custGeom>
              <a:avLst/>
              <a:gdLst/>
              <a:ahLst/>
              <a:cxnLst/>
              <a:rect l="l" t="t" r="r" b="b"/>
              <a:pathLst>
                <a:path w="2809" h="2808" extrusionOk="0">
                  <a:moveTo>
                    <a:pt x="2182" y="0"/>
                  </a:moveTo>
                  <a:lnTo>
                    <a:pt x="1" y="625"/>
                  </a:lnTo>
                  <a:lnTo>
                    <a:pt x="625" y="2808"/>
                  </a:lnTo>
                  <a:lnTo>
                    <a:pt x="2808" y="2182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6" name="Google Shape;4859;p41">
              <a:extLst>
                <a:ext uri="{FF2B5EF4-FFF2-40B4-BE49-F238E27FC236}">
                  <a16:creationId xmlns:a16="http://schemas.microsoft.com/office/drawing/2014/main" id="{BBD9708B-EFEC-4DAC-9EA2-20808634B04F}"/>
                </a:ext>
              </a:extLst>
            </p:cNvPr>
            <p:cNvSpPr/>
            <p:nvPr/>
          </p:nvSpPr>
          <p:spPr>
            <a:xfrm>
              <a:off x="584550" y="4282725"/>
              <a:ext cx="39525" cy="39500"/>
            </a:xfrm>
            <a:custGeom>
              <a:avLst/>
              <a:gdLst/>
              <a:ahLst/>
              <a:cxnLst/>
              <a:rect l="l" t="t" r="r" b="b"/>
              <a:pathLst>
                <a:path w="1581" h="1580" extrusionOk="0">
                  <a:moveTo>
                    <a:pt x="1228" y="0"/>
                  </a:moveTo>
                  <a:lnTo>
                    <a:pt x="1" y="353"/>
                  </a:lnTo>
                  <a:lnTo>
                    <a:pt x="352" y="1580"/>
                  </a:lnTo>
                  <a:lnTo>
                    <a:pt x="1580" y="1229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7" name="Google Shape;4860;p41">
              <a:extLst>
                <a:ext uri="{FF2B5EF4-FFF2-40B4-BE49-F238E27FC236}">
                  <a16:creationId xmlns:a16="http://schemas.microsoft.com/office/drawing/2014/main" id="{CB41892C-0C9E-41A6-B1C6-D87F121D4898}"/>
                </a:ext>
              </a:extLst>
            </p:cNvPr>
            <p:cNvSpPr/>
            <p:nvPr/>
          </p:nvSpPr>
          <p:spPr>
            <a:xfrm>
              <a:off x="1162225" y="4599775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2" y="1"/>
                  </a:moveTo>
                  <a:lnTo>
                    <a:pt x="1" y="627"/>
                  </a:lnTo>
                  <a:lnTo>
                    <a:pt x="627" y="2809"/>
                  </a:lnTo>
                  <a:lnTo>
                    <a:pt x="2808" y="2184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8" name="Google Shape;4861;p41">
              <a:extLst>
                <a:ext uri="{FF2B5EF4-FFF2-40B4-BE49-F238E27FC236}">
                  <a16:creationId xmlns:a16="http://schemas.microsoft.com/office/drawing/2014/main" id="{87B7F8E0-7BEB-4EC8-8DB9-9C252CFA280D}"/>
                </a:ext>
              </a:extLst>
            </p:cNvPr>
            <p:cNvSpPr/>
            <p:nvPr/>
          </p:nvSpPr>
          <p:spPr>
            <a:xfrm>
              <a:off x="1177625" y="4615225"/>
              <a:ext cx="39525" cy="39525"/>
            </a:xfrm>
            <a:custGeom>
              <a:avLst/>
              <a:gdLst/>
              <a:ahLst/>
              <a:cxnLst/>
              <a:rect l="l" t="t" r="r" b="b"/>
              <a:pathLst>
                <a:path w="1581" h="1581" extrusionOk="0">
                  <a:moveTo>
                    <a:pt x="1228" y="1"/>
                  </a:moveTo>
                  <a:lnTo>
                    <a:pt x="1" y="352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9" name="Google Shape;4862;p41">
              <a:extLst>
                <a:ext uri="{FF2B5EF4-FFF2-40B4-BE49-F238E27FC236}">
                  <a16:creationId xmlns:a16="http://schemas.microsoft.com/office/drawing/2014/main" id="{1AA397A2-0B16-407A-B5D4-E4FF4D3E05DC}"/>
                </a:ext>
              </a:extLst>
            </p:cNvPr>
            <p:cNvSpPr/>
            <p:nvPr/>
          </p:nvSpPr>
          <p:spPr>
            <a:xfrm>
              <a:off x="1088625" y="3340650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4" y="1"/>
                  </a:moveTo>
                  <a:lnTo>
                    <a:pt x="1" y="627"/>
                  </a:lnTo>
                  <a:lnTo>
                    <a:pt x="627" y="2808"/>
                  </a:lnTo>
                  <a:lnTo>
                    <a:pt x="2808" y="2183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0" name="Google Shape;4863;p41">
              <a:extLst>
                <a:ext uri="{FF2B5EF4-FFF2-40B4-BE49-F238E27FC236}">
                  <a16:creationId xmlns:a16="http://schemas.microsoft.com/office/drawing/2014/main" id="{59B28483-9893-4991-B13B-F88211BFC6F1}"/>
                </a:ext>
              </a:extLst>
            </p:cNvPr>
            <p:cNvSpPr/>
            <p:nvPr/>
          </p:nvSpPr>
          <p:spPr>
            <a:xfrm>
              <a:off x="1104075" y="3356025"/>
              <a:ext cx="39500" cy="39500"/>
            </a:xfrm>
            <a:custGeom>
              <a:avLst/>
              <a:gdLst/>
              <a:ahLst/>
              <a:cxnLst/>
              <a:rect l="l" t="t" r="r" b="b"/>
              <a:pathLst>
                <a:path w="1580" h="1580" extrusionOk="0">
                  <a:moveTo>
                    <a:pt x="1227" y="1"/>
                  </a:moveTo>
                  <a:lnTo>
                    <a:pt x="0" y="353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1" name="Google Shape;4864;p41">
              <a:extLst>
                <a:ext uri="{FF2B5EF4-FFF2-40B4-BE49-F238E27FC236}">
                  <a16:creationId xmlns:a16="http://schemas.microsoft.com/office/drawing/2014/main" id="{09211D3A-BBE0-469F-BBFA-D4D8E051ABCA}"/>
                </a:ext>
              </a:extLst>
            </p:cNvPr>
            <p:cNvSpPr/>
            <p:nvPr/>
          </p:nvSpPr>
          <p:spPr>
            <a:xfrm>
              <a:off x="1681750" y="3673125"/>
              <a:ext cx="70200" cy="70225"/>
            </a:xfrm>
            <a:custGeom>
              <a:avLst/>
              <a:gdLst/>
              <a:ahLst/>
              <a:cxnLst/>
              <a:rect l="l" t="t" r="r" b="b"/>
              <a:pathLst>
                <a:path w="2808" h="2809" extrusionOk="0">
                  <a:moveTo>
                    <a:pt x="2183" y="1"/>
                  </a:moveTo>
                  <a:lnTo>
                    <a:pt x="0" y="626"/>
                  </a:lnTo>
                  <a:lnTo>
                    <a:pt x="626" y="2808"/>
                  </a:lnTo>
                  <a:lnTo>
                    <a:pt x="2808" y="2182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2" name="Google Shape;4865;p41">
              <a:extLst>
                <a:ext uri="{FF2B5EF4-FFF2-40B4-BE49-F238E27FC236}">
                  <a16:creationId xmlns:a16="http://schemas.microsoft.com/office/drawing/2014/main" id="{329BDC03-9492-4695-BCC9-7FE6D36DE1EB}"/>
                </a:ext>
              </a:extLst>
            </p:cNvPr>
            <p:cNvSpPr/>
            <p:nvPr/>
          </p:nvSpPr>
          <p:spPr>
            <a:xfrm>
              <a:off x="1697100" y="36884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1228" y="1"/>
                  </a:moveTo>
                  <a:lnTo>
                    <a:pt x="1" y="353"/>
                  </a:lnTo>
                  <a:lnTo>
                    <a:pt x="352" y="1581"/>
                  </a:lnTo>
                  <a:lnTo>
                    <a:pt x="1580" y="1229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3" name="Google Shape;4866;p41">
              <a:extLst>
                <a:ext uri="{FF2B5EF4-FFF2-40B4-BE49-F238E27FC236}">
                  <a16:creationId xmlns:a16="http://schemas.microsoft.com/office/drawing/2014/main" id="{46EF2BE5-B185-4C33-AEBB-6842D756893D}"/>
                </a:ext>
              </a:extLst>
            </p:cNvPr>
            <p:cNvSpPr/>
            <p:nvPr/>
          </p:nvSpPr>
          <p:spPr>
            <a:xfrm>
              <a:off x="908550" y="3564750"/>
              <a:ext cx="1660900" cy="1520425"/>
            </a:xfrm>
            <a:custGeom>
              <a:avLst/>
              <a:gdLst/>
              <a:ahLst/>
              <a:cxnLst/>
              <a:rect l="l" t="t" r="r" b="b"/>
              <a:pathLst>
                <a:path w="66436" h="60817" extrusionOk="0">
                  <a:moveTo>
                    <a:pt x="47016" y="0"/>
                  </a:moveTo>
                  <a:lnTo>
                    <a:pt x="0" y="33827"/>
                  </a:lnTo>
                  <a:lnTo>
                    <a:pt x="19419" y="60817"/>
                  </a:lnTo>
                  <a:lnTo>
                    <a:pt x="66435" y="26991"/>
                  </a:lnTo>
                  <a:lnTo>
                    <a:pt x="47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4" name="Google Shape;4867;p41">
              <a:extLst>
                <a:ext uri="{FF2B5EF4-FFF2-40B4-BE49-F238E27FC236}">
                  <a16:creationId xmlns:a16="http://schemas.microsoft.com/office/drawing/2014/main" id="{5A589109-F6A0-47A9-8CEC-1AB5CEF9CC21}"/>
                </a:ext>
              </a:extLst>
            </p:cNvPr>
            <p:cNvSpPr/>
            <p:nvPr/>
          </p:nvSpPr>
          <p:spPr>
            <a:xfrm>
              <a:off x="2039450" y="3561900"/>
              <a:ext cx="574425" cy="680750"/>
            </a:xfrm>
            <a:custGeom>
              <a:avLst/>
              <a:gdLst/>
              <a:ahLst/>
              <a:cxnLst/>
              <a:rect l="l" t="t" r="r" b="b"/>
              <a:pathLst>
                <a:path w="22977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22976" y="15682"/>
                  </a:lnTo>
                  <a:lnTo>
                    <a:pt x="13180" y="2066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5" name="Google Shape;4868;p41">
              <a:extLst>
                <a:ext uri="{FF2B5EF4-FFF2-40B4-BE49-F238E27FC236}">
                  <a16:creationId xmlns:a16="http://schemas.microsoft.com/office/drawing/2014/main" id="{0F0B59D1-6298-4E66-9C0E-CD27359D716E}"/>
                </a:ext>
              </a:extLst>
            </p:cNvPr>
            <p:cNvSpPr/>
            <p:nvPr/>
          </p:nvSpPr>
          <p:spPr>
            <a:xfrm>
              <a:off x="2039450" y="3561900"/>
              <a:ext cx="532100" cy="680750"/>
            </a:xfrm>
            <a:custGeom>
              <a:avLst/>
              <a:gdLst/>
              <a:ahLst/>
              <a:cxnLst/>
              <a:rect l="l" t="t" r="r" b="b"/>
              <a:pathLst>
                <a:path w="21284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6" name="Google Shape;4869;p41">
              <a:extLst>
                <a:ext uri="{FF2B5EF4-FFF2-40B4-BE49-F238E27FC236}">
                  <a16:creationId xmlns:a16="http://schemas.microsoft.com/office/drawing/2014/main" id="{097BCA36-6699-4A3F-B68C-158E93E7D514}"/>
                </a:ext>
              </a:extLst>
            </p:cNvPr>
            <p:cNvSpPr/>
            <p:nvPr/>
          </p:nvSpPr>
          <p:spPr>
            <a:xfrm>
              <a:off x="2039475" y="3749100"/>
              <a:ext cx="432475" cy="449450"/>
            </a:xfrm>
            <a:custGeom>
              <a:avLst/>
              <a:gdLst/>
              <a:ahLst/>
              <a:cxnLst/>
              <a:rect l="l" t="t" r="r" b="b"/>
              <a:pathLst>
                <a:path w="17299" h="17978" extrusionOk="0">
                  <a:moveTo>
                    <a:pt x="6210" y="0"/>
                  </a:moveTo>
                  <a:cubicBezTo>
                    <a:pt x="4252" y="0"/>
                    <a:pt x="2274" y="588"/>
                    <a:pt x="558" y="1810"/>
                  </a:cubicBezTo>
                  <a:cubicBezTo>
                    <a:pt x="468" y="1875"/>
                    <a:pt x="389" y="1946"/>
                    <a:pt x="301" y="2012"/>
                  </a:cubicBezTo>
                  <a:lnTo>
                    <a:pt x="1" y="4062"/>
                  </a:lnTo>
                  <a:lnTo>
                    <a:pt x="9795" y="17676"/>
                  </a:lnTo>
                  <a:lnTo>
                    <a:pt x="11468" y="17977"/>
                  </a:lnTo>
                  <a:cubicBezTo>
                    <a:pt x="11605" y="17890"/>
                    <a:pt x="11746" y="17809"/>
                    <a:pt x="11882" y="17713"/>
                  </a:cubicBezTo>
                  <a:cubicBezTo>
                    <a:pt x="16273" y="14586"/>
                    <a:pt x="17298" y="8491"/>
                    <a:pt x="14171" y="4101"/>
                  </a:cubicBezTo>
                  <a:cubicBezTo>
                    <a:pt x="12266" y="1426"/>
                    <a:pt x="9261" y="0"/>
                    <a:pt x="621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7" name="Google Shape;4870;p41">
              <a:extLst>
                <a:ext uri="{FF2B5EF4-FFF2-40B4-BE49-F238E27FC236}">
                  <a16:creationId xmlns:a16="http://schemas.microsoft.com/office/drawing/2014/main" id="{F11B3477-FDD4-455C-997B-F385D4B49962}"/>
                </a:ext>
              </a:extLst>
            </p:cNvPr>
            <p:cNvSpPr/>
            <p:nvPr/>
          </p:nvSpPr>
          <p:spPr>
            <a:xfrm>
              <a:off x="1062575" y="3834800"/>
              <a:ext cx="1185650" cy="1099125"/>
            </a:xfrm>
            <a:custGeom>
              <a:avLst/>
              <a:gdLst/>
              <a:ahLst/>
              <a:cxnLst/>
              <a:rect l="l" t="t" r="r" b="b"/>
              <a:pathLst>
                <a:path w="47426" h="43965" extrusionOk="0">
                  <a:moveTo>
                    <a:pt x="30256" y="0"/>
                  </a:moveTo>
                  <a:lnTo>
                    <a:pt x="851" y="21158"/>
                  </a:lnTo>
                  <a:cubicBezTo>
                    <a:pt x="1861" y="22653"/>
                    <a:pt x="1510" y="24688"/>
                    <a:pt x="35" y="25748"/>
                  </a:cubicBezTo>
                  <a:cubicBezTo>
                    <a:pt x="24" y="25756"/>
                    <a:pt x="12" y="25763"/>
                    <a:pt x="1" y="25770"/>
                  </a:cubicBezTo>
                  <a:lnTo>
                    <a:pt x="12560" y="43227"/>
                  </a:lnTo>
                  <a:cubicBezTo>
                    <a:pt x="12570" y="43220"/>
                    <a:pt x="12579" y="43211"/>
                    <a:pt x="12590" y="43201"/>
                  </a:cubicBezTo>
                  <a:cubicBezTo>
                    <a:pt x="13182" y="42776"/>
                    <a:pt x="13865" y="42571"/>
                    <a:pt x="14542" y="42571"/>
                  </a:cubicBezTo>
                  <a:cubicBezTo>
                    <a:pt x="15583" y="42571"/>
                    <a:pt x="16609" y="43055"/>
                    <a:pt x="17264" y="43965"/>
                  </a:cubicBezTo>
                  <a:lnTo>
                    <a:pt x="46661" y="22813"/>
                  </a:lnTo>
                  <a:cubicBezTo>
                    <a:pt x="45582" y="21313"/>
                    <a:pt x="45923" y="19220"/>
                    <a:pt x="47425" y="18141"/>
                  </a:cubicBezTo>
                  <a:lnTo>
                    <a:pt x="34869" y="687"/>
                  </a:lnTo>
                  <a:cubicBezTo>
                    <a:pt x="34278" y="1112"/>
                    <a:pt x="33595" y="1316"/>
                    <a:pt x="32920" y="1316"/>
                  </a:cubicBezTo>
                  <a:cubicBezTo>
                    <a:pt x="31909" y="1316"/>
                    <a:pt x="30913" y="859"/>
                    <a:pt x="30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8" name="Google Shape;4871;p41">
              <a:extLst>
                <a:ext uri="{FF2B5EF4-FFF2-40B4-BE49-F238E27FC236}">
                  <a16:creationId xmlns:a16="http://schemas.microsoft.com/office/drawing/2014/main" id="{4AC75ECF-42B1-4759-B49B-560E5CE9379B}"/>
                </a:ext>
              </a:extLst>
            </p:cNvPr>
            <p:cNvSpPr/>
            <p:nvPr/>
          </p:nvSpPr>
          <p:spPr>
            <a:xfrm>
              <a:off x="1341025" y="4104200"/>
              <a:ext cx="648500" cy="553350"/>
            </a:xfrm>
            <a:custGeom>
              <a:avLst/>
              <a:gdLst/>
              <a:ahLst/>
              <a:cxnLst/>
              <a:rect l="l" t="t" r="r" b="b"/>
              <a:pathLst>
                <a:path w="25940" h="22134" extrusionOk="0">
                  <a:moveTo>
                    <a:pt x="11839" y="4029"/>
                  </a:moveTo>
                  <a:cubicBezTo>
                    <a:pt x="11846" y="4029"/>
                    <a:pt x="11853" y="4030"/>
                    <a:pt x="11860" y="4031"/>
                  </a:cubicBezTo>
                  <a:cubicBezTo>
                    <a:pt x="11899" y="4037"/>
                    <a:pt x="11928" y="4055"/>
                    <a:pt x="11949" y="4086"/>
                  </a:cubicBezTo>
                  <a:cubicBezTo>
                    <a:pt x="11971" y="4116"/>
                    <a:pt x="11979" y="4147"/>
                    <a:pt x="11972" y="4183"/>
                  </a:cubicBezTo>
                  <a:lnTo>
                    <a:pt x="11951" y="4313"/>
                  </a:lnTo>
                  <a:lnTo>
                    <a:pt x="11822" y="4292"/>
                  </a:lnTo>
                  <a:cubicBezTo>
                    <a:pt x="11782" y="4288"/>
                    <a:pt x="11756" y="4270"/>
                    <a:pt x="11731" y="4239"/>
                  </a:cubicBezTo>
                  <a:cubicBezTo>
                    <a:pt x="11710" y="4209"/>
                    <a:pt x="11703" y="4179"/>
                    <a:pt x="11710" y="4140"/>
                  </a:cubicBezTo>
                  <a:cubicBezTo>
                    <a:pt x="11720" y="4076"/>
                    <a:pt x="11779" y="4029"/>
                    <a:pt x="11839" y="4029"/>
                  </a:cubicBezTo>
                  <a:close/>
                  <a:moveTo>
                    <a:pt x="19600" y="14947"/>
                  </a:moveTo>
                  <a:lnTo>
                    <a:pt x="19733" y="14968"/>
                  </a:lnTo>
                  <a:cubicBezTo>
                    <a:pt x="19769" y="14974"/>
                    <a:pt x="19798" y="14994"/>
                    <a:pt x="19819" y="15023"/>
                  </a:cubicBezTo>
                  <a:cubicBezTo>
                    <a:pt x="19841" y="15053"/>
                    <a:pt x="19848" y="15086"/>
                    <a:pt x="19842" y="15121"/>
                  </a:cubicBezTo>
                  <a:cubicBezTo>
                    <a:pt x="19836" y="15157"/>
                    <a:pt x="19819" y="15186"/>
                    <a:pt x="19789" y="15207"/>
                  </a:cubicBezTo>
                  <a:cubicBezTo>
                    <a:pt x="19765" y="15224"/>
                    <a:pt x="19740" y="15233"/>
                    <a:pt x="19713" y="15233"/>
                  </a:cubicBezTo>
                  <a:cubicBezTo>
                    <a:pt x="19705" y="15233"/>
                    <a:pt x="19697" y="15232"/>
                    <a:pt x="19689" y="15230"/>
                  </a:cubicBezTo>
                  <a:cubicBezTo>
                    <a:pt x="19650" y="15225"/>
                    <a:pt x="19624" y="15207"/>
                    <a:pt x="19603" y="15179"/>
                  </a:cubicBezTo>
                  <a:cubicBezTo>
                    <a:pt x="19590" y="15152"/>
                    <a:pt x="19574" y="15116"/>
                    <a:pt x="19578" y="15078"/>
                  </a:cubicBezTo>
                  <a:lnTo>
                    <a:pt x="19600" y="14947"/>
                  </a:lnTo>
                  <a:close/>
                  <a:moveTo>
                    <a:pt x="11845" y="1"/>
                  </a:moveTo>
                  <a:cubicBezTo>
                    <a:pt x="9842" y="1"/>
                    <a:pt x="8069" y="1454"/>
                    <a:pt x="7736" y="3494"/>
                  </a:cubicBezTo>
                  <a:cubicBezTo>
                    <a:pt x="7558" y="4584"/>
                    <a:pt x="7812" y="5679"/>
                    <a:pt x="8454" y="6581"/>
                  </a:cubicBezTo>
                  <a:cubicBezTo>
                    <a:pt x="8475" y="6610"/>
                    <a:pt x="8492" y="6637"/>
                    <a:pt x="8512" y="6663"/>
                  </a:cubicBezTo>
                  <a:cubicBezTo>
                    <a:pt x="8054" y="6754"/>
                    <a:pt x="7617" y="6945"/>
                    <a:pt x="7224" y="7226"/>
                  </a:cubicBezTo>
                  <a:cubicBezTo>
                    <a:pt x="6504" y="7743"/>
                    <a:pt x="6030" y="8511"/>
                    <a:pt x="5888" y="9386"/>
                  </a:cubicBezTo>
                  <a:cubicBezTo>
                    <a:pt x="5745" y="10257"/>
                    <a:pt x="5948" y="11130"/>
                    <a:pt x="6460" y="11848"/>
                  </a:cubicBezTo>
                  <a:cubicBezTo>
                    <a:pt x="6463" y="11854"/>
                    <a:pt x="6467" y="11857"/>
                    <a:pt x="6470" y="11862"/>
                  </a:cubicBezTo>
                  <a:cubicBezTo>
                    <a:pt x="6625" y="12076"/>
                    <a:pt x="6805" y="12259"/>
                    <a:pt x="6999" y="12428"/>
                  </a:cubicBezTo>
                  <a:cubicBezTo>
                    <a:pt x="6641" y="12522"/>
                    <a:pt x="6291" y="12672"/>
                    <a:pt x="5973" y="12901"/>
                  </a:cubicBezTo>
                  <a:cubicBezTo>
                    <a:pt x="5530" y="13220"/>
                    <a:pt x="5199" y="13647"/>
                    <a:pt x="4980" y="14130"/>
                  </a:cubicBezTo>
                  <a:lnTo>
                    <a:pt x="2034" y="14924"/>
                  </a:lnTo>
                  <a:cubicBezTo>
                    <a:pt x="1222" y="15144"/>
                    <a:pt x="565" y="15749"/>
                    <a:pt x="281" y="16543"/>
                  </a:cubicBezTo>
                  <a:cubicBezTo>
                    <a:pt x="0" y="17333"/>
                    <a:pt x="122" y="18212"/>
                    <a:pt x="610" y="18894"/>
                  </a:cubicBezTo>
                  <a:cubicBezTo>
                    <a:pt x="612" y="18898"/>
                    <a:pt x="615" y="18901"/>
                    <a:pt x="617" y="18905"/>
                  </a:cubicBezTo>
                  <a:lnTo>
                    <a:pt x="2172" y="21065"/>
                  </a:lnTo>
                  <a:cubicBezTo>
                    <a:pt x="2655" y="21737"/>
                    <a:pt x="3431" y="22133"/>
                    <a:pt x="4258" y="22133"/>
                  </a:cubicBezTo>
                  <a:cubicBezTo>
                    <a:pt x="4274" y="22133"/>
                    <a:pt x="4290" y="22133"/>
                    <a:pt x="4306" y="22133"/>
                  </a:cubicBezTo>
                  <a:cubicBezTo>
                    <a:pt x="5149" y="22117"/>
                    <a:pt x="5931" y="21689"/>
                    <a:pt x="6397" y="20986"/>
                  </a:cubicBezTo>
                  <a:lnTo>
                    <a:pt x="8087" y="18442"/>
                  </a:lnTo>
                  <a:cubicBezTo>
                    <a:pt x="8604" y="18391"/>
                    <a:pt x="9114" y="18219"/>
                    <a:pt x="9566" y="17895"/>
                  </a:cubicBezTo>
                  <a:cubicBezTo>
                    <a:pt x="9888" y="17663"/>
                    <a:pt x="10153" y="17375"/>
                    <a:pt x="10361" y="17051"/>
                  </a:cubicBezTo>
                  <a:cubicBezTo>
                    <a:pt x="10466" y="17347"/>
                    <a:pt x="10614" y="17631"/>
                    <a:pt x="10811" y="17892"/>
                  </a:cubicBezTo>
                  <a:cubicBezTo>
                    <a:pt x="11329" y="18613"/>
                    <a:pt x="12097" y="19087"/>
                    <a:pt x="12971" y="19231"/>
                  </a:cubicBezTo>
                  <a:cubicBezTo>
                    <a:pt x="13152" y="19260"/>
                    <a:pt x="13334" y="19275"/>
                    <a:pt x="13514" y="19275"/>
                  </a:cubicBezTo>
                  <a:cubicBezTo>
                    <a:pt x="14204" y="19275"/>
                    <a:pt x="14874" y="19059"/>
                    <a:pt x="15446" y="18649"/>
                  </a:cubicBezTo>
                  <a:cubicBezTo>
                    <a:pt x="15836" y="18368"/>
                    <a:pt x="16156" y="18012"/>
                    <a:pt x="16388" y="17605"/>
                  </a:cubicBezTo>
                  <a:cubicBezTo>
                    <a:pt x="17036" y="18470"/>
                    <a:pt x="17976" y="19037"/>
                    <a:pt x="19045" y="19210"/>
                  </a:cubicBezTo>
                  <a:cubicBezTo>
                    <a:pt x="19268" y="19247"/>
                    <a:pt x="19492" y="19264"/>
                    <a:pt x="19714" y="19264"/>
                  </a:cubicBezTo>
                  <a:cubicBezTo>
                    <a:pt x="20578" y="19264"/>
                    <a:pt x="21423" y="18994"/>
                    <a:pt x="22141" y="18477"/>
                  </a:cubicBezTo>
                  <a:cubicBezTo>
                    <a:pt x="23044" y="17826"/>
                    <a:pt x="23640" y="16866"/>
                    <a:pt x="23819" y="15769"/>
                  </a:cubicBezTo>
                  <a:cubicBezTo>
                    <a:pt x="23996" y="14696"/>
                    <a:pt x="23749" y="13619"/>
                    <a:pt x="23130" y="12728"/>
                  </a:cubicBezTo>
                  <a:cubicBezTo>
                    <a:pt x="23603" y="12639"/>
                    <a:pt x="24056" y="12446"/>
                    <a:pt x="24459" y="12158"/>
                  </a:cubicBezTo>
                  <a:cubicBezTo>
                    <a:pt x="25180" y="11640"/>
                    <a:pt x="25654" y="10872"/>
                    <a:pt x="25797" y="9998"/>
                  </a:cubicBezTo>
                  <a:cubicBezTo>
                    <a:pt x="25939" y="9126"/>
                    <a:pt x="25736" y="8253"/>
                    <a:pt x="25225" y="7537"/>
                  </a:cubicBezTo>
                  <a:cubicBezTo>
                    <a:pt x="25223" y="7533"/>
                    <a:pt x="25218" y="7528"/>
                    <a:pt x="25215" y="7522"/>
                  </a:cubicBezTo>
                  <a:cubicBezTo>
                    <a:pt x="24697" y="6803"/>
                    <a:pt x="23928" y="6329"/>
                    <a:pt x="23054" y="6187"/>
                  </a:cubicBezTo>
                  <a:lnTo>
                    <a:pt x="21148" y="5874"/>
                  </a:lnTo>
                  <a:lnTo>
                    <a:pt x="21459" y="3968"/>
                  </a:lnTo>
                  <a:cubicBezTo>
                    <a:pt x="21602" y="3098"/>
                    <a:pt x="21397" y="2225"/>
                    <a:pt x="20887" y="1507"/>
                  </a:cubicBezTo>
                  <a:cubicBezTo>
                    <a:pt x="20883" y="1501"/>
                    <a:pt x="20880" y="1499"/>
                    <a:pt x="20876" y="1493"/>
                  </a:cubicBezTo>
                  <a:cubicBezTo>
                    <a:pt x="20358" y="772"/>
                    <a:pt x="19591" y="298"/>
                    <a:pt x="18716" y="154"/>
                  </a:cubicBezTo>
                  <a:cubicBezTo>
                    <a:pt x="18536" y="125"/>
                    <a:pt x="18355" y="111"/>
                    <a:pt x="18176" y="111"/>
                  </a:cubicBezTo>
                  <a:cubicBezTo>
                    <a:pt x="17486" y="111"/>
                    <a:pt x="16814" y="325"/>
                    <a:pt x="16242" y="736"/>
                  </a:cubicBezTo>
                  <a:cubicBezTo>
                    <a:pt x="15838" y="1027"/>
                    <a:pt x="15512" y="1394"/>
                    <a:pt x="15279" y="1815"/>
                  </a:cubicBezTo>
                  <a:cubicBezTo>
                    <a:pt x="15262" y="1787"/>
                    <a:pt x="15241" y="1759"/>
                    <a:pt x="15221" y="1732"/>
                  </a:cubicBezTo>
                  <a:cubicBezTo>
                    <a:pt x="14572" y="829"/>
                    <a:pt x="13612" y="233"/>
                    <a:pt x="12515" y="55"/>
                  </a:cubicBezTo>
                  <a:cubicBezTo>
                    <a:pt x="12290" y="19"/>
                    <a:pt x="12066" y="1"/>
                    <a:pt x="11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9" name="Google Shape;4872;p41">
              <a:extLst>
                <a:ext uri="{FF2B5EF4-FFF2-40B4-BE49-F238E27FC236}">
                  <a16:creationId xmlns:a16="http://schemas.microsoft.com/office/drawing/2014/main" id="{E486F822-17C0-449D-B76E-33B0D5297CA9}"/>
                </a:ext>
              </a:extLst>
            </p:cNvPr>
            <p:cNvSpPr/>
            <p:nvPr/>
          </p:nvSpPr>
          <p:spPr>
            <a:xfrm>
              <a:off x="1523750" y="4142200"/>
              <a:ext cx="426600" cy="405800"/>
            </a:xfrm>
            <a:custGeom>
              <a:avLst/>
              <a:gdLst/>
              <a:ahLst/>
              <a:cxnLst/>
              <a:rect l="l" t="t" r="r" b="b"/>
              <a:pathLst>
                <a:path w="17064" h="16232" extrusionOk="0">
                  <a:moveTo>
                    <a:pt x="4533" y="988"/>
                  </a:moveTo>
                  <a:cubicBezTo>
                    <a:pt x="4621" y="988"/>
                    <a:pt x="4710" y="995"/>
                    <a:pt x="4799" y="1009"/>
                  </a:cubicBezTo>
                  <a:cubicBezTo>
                    <a:pt x="5249" y="1084"/>
                    <a:pt x="5626" y="1332"/>
                    <a:pt x="5874" y="1676"/>
                  </a:cubicBezTo>
                  <a:cubicBezTo>
                    <a:pt x="6121" y="2021"/>
                    <a:pt x="6238" y="2458"/>
                    <a:pt x="6164" y="2907"/>
                  </a:cubicBezTo>
                  <a:lnTo>
                    <a:pt x="5902" y="4523"/>
                  </a:lnTo>
                  <a:cubicBezTo>
                    <a:pt x="5894" y="4529"/>
                    <a:pt x="5889" y="4532"/>
                    <a:pt x="5882" y="4538"/>
                  </a:cubicBezTo>
                  <a:lnTo>
                    <a:pt x="4268" y="4274"/>
                  </a:lnTo>
                  <a:cubicBezTo>
                    <a:pt x="3832" y="4202"/>
                    <a:pt x="3448" y="3966"/>
                    <a:pt x="3190" y="3608"/>
                  </a:cubicBezTo>
                  <a:cubicBezTo>
                    <a:pt x="2932" y="3249"/>
                    <a:pt x="2830" y="2812"/>
                    <a:pt x="2900" y="2375"/>
                  </a:cubicBezTo>
                  <a:cubicBezTo>
                    <a:pt x="3032" y="1564"/>
                    <a:pt x="3736" y="988"/>
                    <a:pt x="4533" y="988"/>
                  </a:cubicBezTo>
                  <a:close/>
                  <a:moveTo>
                    <a:pt x="10871" y="1100"/>
                  </a:moveTo>
                  <a:cubicBezTo>
                    <a:pt x="10914" y="1100"/>
                    <a:pt x="10957" y="1104"/>
                    <a:pt x="11001" y="1111"/>
                  </a:cubicBezTo>
                  <a:cubicBezTo>
                    <a:pt x="11444" y="1183"/>
                    <a:pt x="11743" y="1600"/>
                    <a:pt x="11672" y="2042"/>
                  </a:cubicBezTo>
                  <a:lnTo>
                    <a:pt x="11150" y="5241"/>
                  </a:lnTo>
                  <a:lnTo>
                    <a:pt x="9549" y="4981"/>
                  </a:lnTo>
                  <a:lnTo>
                    <a:pt x="10069" y="1780"/>
                  </a:lnTo>
                  <a:cubicBezTo>
                    <a:pt x="10134" y="1384"/>
                    <a:pt x="10481" y="1100"/>
                    <a:pt x="10871" y="1100"/>
                  </a:cubicBezTo>
                  <a:close/>
                  <a:moveTo>
                    <a:pt x="6605" y="5501"/>
                  </a:moveTo>
                  <a:lnTo>
                    <a:pt x="8362" y="5787"/>
                  </a:lnTo>
                  <a:lnTo>
                    <a:pt x="8073" y="7563"/>
                  </a:lnTo>
                  <a:lnTo>
                    <a:pt x="6297" y="7272"/>
                  </a:lnTo>
                  <a:lnTo>
                    <a:pt x="6584" y="5515"/>
                  </a:lnTo>
                  <a:lnTo>
                    <a:pt x="6594" y="5509"/>
                  </a:lnTo>
                  <a:cubicBezTo>
                    <a:pt x="6600" y="5507"/>
                    <a:pt x="6601" y="5504"/>
                    <a:pt x="6605" y="5501"/>
                  </a:cubicBezTo>
                  <a:close/>
                  <a:moveTo>
                    <a:pt x="9337" y="5945"/>
                  </a:moveTo>
                  <a:lnTo>
                    <a:pt x="11113" y="6236"/>
                  </a:lnTo>
                  <a:lnTo>
                    <a:pt x="10822" y="8012"/>
                  </a:lnTo>
                  <a:lnTo>
                    <a:pt x="9048" y="7721"/>
                  </a:lnTo>
                  <a:lnTo>
                    <a:pt x="9337" y="5945"/>
                  </a:lnTo>
                  <a:close/>
                  <a:moveTo>
                    <a:pt x="12054" y="6604"/>
                  </a:moveTo>
                  <a:lnTo>
                    <a:pt x="15341" y="7140"/>
                  </a:lnTo>
                  <a:cubicBezTo>
                    <a:pt x="15554" y="7175"/>
                    <a:pt x="15742" y="7291"/>
                    <a:pt x="15870" y="7467"/>
                  </a:cubicBezTo>
                  <a:cubicBezTo>
                    <a:pt x="15996" y="7642"/>
                    <a:pt x="16046" y="7857"/>
                    <a:pt x="16010" y="8072"/>
                  </a:cubicBezTo>
                  <a:cubicBezTo>
                    <a:pt x="15946" y="8470"/>
                    <a:pt x="15600" y="8752"/>
                    <a:pt x="15209" y="8752"/>
                  </a:cubicBezTo>
                  <a:cubicBezTo>
                    <a:pt x="15166" y="8752"/>
                    <a:pt x="15123" y="8749"/>
                    <a:pt x="15079" y="8741"/>
                  </a:cubicBezTo>
                  <a:lnTo>
                    <a:pt x="11794" y="8207"/>
                  </a:lnTo>
                  <a:lnTo>
                    <a:pt x="12054" y="6604"/>
                  </a:lnTo>
                  <a:close/>
                  <a:moveTo>
                    <a:pt x="1856" y="7587"/>
                  </a:moveTo>
                  <a:cubicBezTo>
                    <a:pt x="1899" y="7587"/>
                    <a:pt x="1942" y="7591"/>
                    <a:pt x="1986" y="7598"/>
                  </a:cubicBezTo>
                  <a:lnTo>
                    <a:pt x="5161" y="8115"/>
                  </a:lnTo>
                  <a:lnTo>
                    <a:pt x="4900" y="9717"/>
                  </a:lnTo>
                  <a:lnTo>
                    <a:pt x="1725" y="9199"/>
                  </a:lnTo>
                  <a:cubicBezTo>
                    <a:pt x="1282" y="9127"/>
                    <a:pt x="983" y="8710"/>
                    <a:pt x="1054" y="8267"/>
                  </a:cubicBezTo>
                  <a:cubicBezTo>
                    <a:pt x="1119" y="7871"/>
                    <a:pt x="1466" y="7587"/>
                    <a:pt x="1856" y="7587"/>
                  </a:cubicBezTo>
                  <a:close/>
                  <a:moveTo>
                    <a:pt x="6139" y="8248"/>
                  </a:moveTo>
                  <a:lnTo>
                    <a:pt x="7915" y="8538"/>
                  </a:lnTo>
                  <a:lnTo>
                    <a:pt x="7624" y="10314"/>
                  </a:lnTo>
                  <a:lnTo>
                    <a:pt x="5849" y="10023"/>
                  </a:lnTo>
                  <a:lnTo>
                    <a:pt x="6139" y="8248"/>
                  </a:lnTo>
                  <a:close/>
                  <a:moveTo>
                    <a:pt x="8891" y="8697"/>
                  </a:moveTo>
                  <a:lnTo>
                    <a:pt x="10667" y="8988"/>
                  </a:lnTo>
                  <a:lnTo>
                    <a:pt x="10390" y="10682"/>
                  </a:lnTo>
                  <a:cubicBezTo>
                    <a:pt x="10355" y="10702"/>
                    <a:pt x="10325" y="10724"/>
                    <a:pt x="10296" y="10749"/>
                  </a:cubicBezTo>
                  <a:lnTo>
                    <a:pt x="8600" y="10473"/>
                  </a:lnTo>
                  <a:lnTo>
                    <a:pt x="8891" y="8697"/>
                  </a:lnTo>
                  <a:close/>
                  <a:moveTo>
                    <a:pt x="11114" y="11692"/>
                  </a:moveTo>
                  <a:lnTo>
                    <a:pt x="12668" y="11945"/>
                  </a:lnTo>
                  <a:cubicBezTo>
                    <a:pt x="13567" y="12092"/>
                    <a:pt x="14180" y="12945"/>
                    <a:pt x="14032" y="13844"/>
                  </a:cubicBezTo>
                  <a:cubicBezTo>
                    <a:pt x="13901" y="14655"/>
                    <a:pt x="13198" y="15233"/>
                    <a:pt x="12404" y="15233"/>
                  </a:cubicBezTo>
                  <a:cubicBezTo>
                    <a:pt x="12316" y="15233"/>
                    <a:pt x="12226" y="15226"/>
                    <a:pt x="12136" y="15211"/>
                  </a:cubicBezTo>
                  <a:cubicBezTo>
                    <a:pt x="11700" y="15139"/>
                    <a:pt x="11316" y="14903"/>
                    <a:pt x="11058" y="14545"/>
                  </a:cubicBezTo>
                  <a:cubicBezTo>
                    <a:pt x="10800" y="14186"/>
                    <a:pt x="10699" y="13749"/>
                    <a:pt x="10769" y="13312"/>
                  </a:cubicBezTo>
                  <a:lnTo>
                    <a:pt x="11021" y="11758"/>
                  </a:lnTo>
                  <a:cubicBezTo>
                    <a:pt x="11037" y="11750"/>
                    <a:pt x="11055" y="11741"/>
                    <a:pt x="11071" y="11730"/>
                  </a:cubicBezTo>
                  <a:cubicBezTo>
                    <a:pt x="11087" y="11720"/>
                    <a:pt x="11100" y="11705"/>
                    <a:pt x="11114" y="11692"/>
                  </a:cubicBezTo>
                  <a:close/>
                  <a:moveTo>
                    <a:pt x="5925" y="11039"/>
                  </a:moveTo>
                  <a:lnTo>
                    <a:pt x="7525" y="11301"/>
                  </a:lnTo>
                  <a:lnTo>
                    <a:pt x="6994" y="14559"/>
                  </a:lnTo>
                  <a:cubicBezTo>
                    <a:pt x="6929" y="14957"/>
                    <a:pt x="6583" y="15240"/>
                    <a:pt x="6193" y="15240"/>
                  </a:cubicBezTo>
                  <a:cubicBezTo>
                    <a:pt x="6149" y="15240"/>
                    <a:pt x="6106" y="15237"/>
                    <a:pt x="6062" y="15230"/>
                  </a:cubicBezTo>
                  <a:cubicBezTo>
                    <a:pt x="5849" y="15195"/>
                    <a:pt x="5661" y="15079"/>
                    <a:pt x="5533" y="14901"/>
                  </a:cubicBezTo>
                  <a:cubicBezTo>
                    <a:pt x="5407" y="14727"/>
                    <a:pt x="5357" y="14512"/>
                    <a:pt x="5393" y="14298"/>
                  </a:cubicBezTo>
                  <a:lnTo>
                    <a:pt x="5925" y="11039"/>
                  </a:lnTo>
                  <a:close/>
                  <a:moveTo>
                    <a:pt x="4534" y="0"/>
                  </a:moveTo>
                  <a:cubicBezTo>
                    <a:pt x="3262" y="0"/>
                    <a:pt x="2139" y="923"/>
                    <a:pt x="1927" y="2217"/>
                  </a:cubicBezTo>
                  <a:cubicBezTo>
                    <a:pt x="1813" y="2914"/>
                    <a:pt x="1977" y="3613"/>
                    <a:pt x="2389" y="4187"/>
                  </a:cubicBezTo>
                  <a:cubicBezTo>
                    <a:pt x="2801" y="4760"/>
                    <a:pt x="3412" y="5137"/>
                    <a:pt x="4109" y="5250"/>
                  </a:cubicBezTo>
                  <a:lnTo>
                    <a:pt x="5589" y="5492"/>
                  </a:lnTo>
                  <a:lnTo>
                    <a:pt x="5320" y="7140"/>
                  </a:lnTo>
                  <a:lnTo>
                    <a:pt x="2145" y="6623"/>
                  </a:lnTo>
                  <a:cubicBezTo>
                    <a:pt x="2046" y="6607"/>
                    <a:pt x="1948" y="6599"/>
                    <a:pt x="1850" y="6599"/>
                  </a:cubicBezTo>
                  <a:cubicBezTo>
                    <a:pt x="1476" y="6599"/>
                    <a:pt x="1113" y="6715"/>
                    <a:pt x="804" y="6938"/>
                  </a:cubicBezTo>
                  <a:cubicBezTo>
                    <a:pt x="414" y="7219"/>
                    <a:pt x="156" y="7635"/>
                    <a:pt x="78" y="8109"/>
                  </a:cubicBezTo>
                  <a:cubicBezTo>
                    <a:pt x="1" y="8584"/>
                    <a:pt x="113" y="9061"/>
                    <a:pt x="394" y="9451"/>
                  </a:cubicBezTo>
                  <a:cubicBezTo>
                    <a:pt x="675" y="9842"/>
                    <a:pt x="1090" y="10100"/>
                    <a:pt x="1565" y="10177"/>
                  </a:cubicBezTo>
                  <a:lnTo>
                    <a:pt x="4878" y="10718"/>
                  </a:lnTo>
                  <a:cubicBezTo>
                    <a:pt x="4880" y="10719"/>
                    <a:pt x="4880" y="10722"/>
                    <a:pt x="4881" y="10724"/>
                  </a:cubicBezTo>
                  <a:cubicBezTo>
                    <a:pt x="4904" y="10754"/>
                    <a:pt x="4931" y="10782"/>
                    <a:pt x="4960" y="10808"/>
                  </a:cubicBezTo>
                  <a:lnTo>
                    <a:pt x="4417" y="14140"/>
                  </a:lnTo>
                  <a:cubicBezTo>
                    <a:pt x="4341" y="14615"/>
                    <a:pt x="4451" y="15091"/>
                    <a:pt x="4732" y="15482"/>
                  </a:cubicBezTo>
                  <a:cubicBezTo>
                    <a:pt x="5014" y="15872"/>
                    <a:pt x="5430" y="16130"/>
                    <a:pt x="5904" y="16207"/>
                  </a:cubicBezTo>
                  <a:cubicBezTo>
                    <a:pt x="6003" y="16223"/>
                    <a:pt x="6101" y="16231"/>
                    <a:pt x="6198" y="16231"/>
                  </a:cubicBezTo>
                  <a:cubicBezTo>
                    <a:pt x="6573" y="16231"/>
                    <a:pt x="6937" y="16115"/>
                    <a:pt x="7246" y="15892"/>
                  </a:cubicBezTo>
                  <a:cubicBezTo>
                    <a:pt x="7637" y="15611"/>
                    <a:pt x="7895" y="15195"/>
                    <a:pt x="7971" y="14721"/>
                  </a:cubicBezTo>
                  <a:lnTo>
                    <a:pt x="8504" y="11462"/>
                  </a:lnTo>
                  <a:lnTo>
                    <a:pt x="10032" y="11711"/>
                  </a:lnTo>
                  <a:lnTo>
                    <a:pt x="9796" y="13156"/>
                  </a:lnTo>
                  <a:cubicBezTo>
                    <a:pt x="9682" y="13854"/>
                    <a:pt x="9846" y="14552"/>
                    <a:pt x="10257" y="15125"/>
                  </a:cubicBezTo>
                  <a:cubicBezTo>
                    <a:pt x="10670" y="15698"/>
                    <a:pt x="11281" y="16077"/>
                    <a:pt x="11977" y="16190"/>
                  </a:cubicBezTo>
                  <a:cubicBezTo>
                    <a:pt x="12119" y="16213"/>
                    <a:pt x="12259" y="16224"/>
                    <a:pt x="12399" y="16224"/>
                  </a:cubicBezTo>
                  <a:cubicBezTo>
                    <a:pt x="13672" y="16224"/>
                    <a:pt x="14798" y="15301"/>
                    <a:pt x="15010" y="14004"/>
                  </a:cubicBezTo>
                  <a:cubicBezTo>
                    <a:pt x="15243" y="12567"/>
                    <a:pt x="14266" y="11205"/>
                    <a:pt x="12827" y="10971"/>
                  </a:cubicBezTo>
                  <a:lnTo>
                    <a:pt x="11381" y="10735"/>
                  </a:lnTo>
                  <a:lnTo>
                    <a:pt x="11635" y="9181"/>
                  </a:lnTo>
                  <a:lnTo>
                    <a:pt x="14919" y="9716"/>
                  </a:lnTo>
                  <a:cubicBezTo>
                    <a:pt x="15018" y="9732"/>
                    <a:pt x="15117" y="9740"/>
                    <a:pt x="15215" y="9740"/>
                  </a:cubicBezTo>
                  <a:cubicBezTo>
                    <a:pt x="15589" y="9740"/>
                    <a:pt x="15952" y="9624"/>
                    <a:pt x="16261" y="9401"/>
                  </a:cubicBezTo>
                  <a:cubicBezTo>
                    <a:pt x="16652" y="9120"/>
                    <a:pt x="16910" y="8704"/>
                    <a:pt x="16988" y="8230"/>
                  </a:cubicBezTo>
                  <a:cubicBezTo>
                    <a:pt x="17064" y="7755"/>
                    <a:pt x="16953" y="7278"/>
                    <a:pt x="16672" y="6888"/>
                  </a:cubicBezTo>
                  <a:cubicBezTo>
                    <a:pt x="16390" y="6497"/>
                    <a:pt x="15974" y="6239"/>
                    <a:pt x="15500" y="6162"/>
                  </a:cubicBezTo>
                  <a:lnTo>
                    <a:pt x="12126" y="5613"/>
                  </a:lnTo>
                  <a:cubicBezTo>
                    <a:pt x="12119" y="5595"/>
                    <a:pt x="12109" y="5581"/>
                    <a:pt x="12100" y="5567"/>
                  </a:cubicBezTo>
                  <a:lnTo>
                    <a:pt x="12649" y="2202"/>
                  </a:lnTo>
                  <a:cubicBezTo>
                    <a:pt x="12727" y="1726"/>
                    <a:pt x="12615" y="1250"/>
                    <a:pt x="12334" y="859"/>
                  </a:cubicBezTo>
                  <a:cubicBezTo>
                    <a:pt x="12053" y="469"/>
                    <a:pt x="11637" y="211"/>
                    <a:pt x="11163" y="133"/>
                  </a:cubicBezTo>
                  <a:cubicBezTo>
                    <a:pt x="11065" y="118"/>
                    <a:pt x="10967" y="110"/>
                    <a:pt x="10870" y="110"/>
                  </a:cubicBezTo>
                  <a:cubicBezTo>
                    <a:pt x="10495" y="110"/>
                    <a:pt x="10131" y="226"/>
                    <a:pt x="9820" y="449"/>
                  </a:cubicBezTo>
                  <a:cubicBezTo>
                    <a:pt x="9430" y="731"/>
                    <a:pt x="9172" y="1145"/>
                    <a:pt x="9095" y="1621"/>
                  </a:cubicBezTo>
                  <a:lnTo>
                    <a:pt x="8573" y="4820"/>
                  </a:lnTo>
                  <a:lnTo>
                    <a:pt x="6901" y="4548"/>
                  </a:lnTo>
                  <a:lnTo>
                    <a:pt x="7143" y="3069"/>
                  </a:lnTo>
                  <a:cubicBezTo>
                    <a:pt x="7376" y="1631"/>
                    <a:pt x="6399" y="270"/>
                    <a:pt x="4960" y="34"/>
                  </a:cubicBezTo>
                  <a:cubicBezTo>
                    <a:pt x="4817" y="11"/>
                    <a:pt x="4675" y="0"/>
                    <a:pt x="4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0" name="Google Shape;4873;p41">
              <a:extLst>
                <a:ext uri="{FF2B5EF4-FFF2-40B4-BE49-F238E27FC236}">
                  <a16:creationId xmlns:a16="http://schemas.microsoft.com/office/drawing/2014/main" id="{FF44234A-8B17-4691-B930-C96EF0BE8043}"/>
                </a:ext>
              </a:extLst>
            </p:cNvPr>
            <p:cNvSpPr/>
            <p:nvPr/>
          </p:nvSpPr>
          <p:spPr>
            <a:xfrm>
              <a:off x="1054025" y="3826350"/>
              <a:ext cx="1203750" cy="1116025"/>
            </a:xfrm>
            <a:custGeom>
              <a:avLst/>
              <a:gdLst/>
              <a:ahLst/>
              <a:cxnLst/>
              <a:rect l="l" t="t" r="r" b="b"/>
              <a:pathLst>
                <a:path w="48150" h="44641" extrusionOk="0">
                  <a:moveTo>
                    <a:pt x="30540" y="798"/>
                  </a:moveTo>
                  <a:cubicBezTo>
                    <a:pt x="31258" y="1586"/>
                    <a:pt x="32248" y="1999"/>
                    <a:pt x="33251" y="1999"/>
                  </a:cubicBezTo>
                  <a:cubicBezTo>
                    <a:pt x="33892" y="1999"/>
                    <a:pt x="34537" y="1831"/>
                    <a:pt x="35122" y="1485"/>
                  </a:cubicBezTo>
                  <a:lnTo>
                    <a:pt x="47303" y="18414"/>
                  </a:lnTo>
                  <a:cubicBezTo>
                    <a:pt x="45966" y="19575"/>
                    <a:pt x="45647" y="21545"/>
                    <a:pt x="46545" y="23065"/>
                  </a:cubicBezTo>
                  <a:lnTo>
                    <a:pt x="17671" y="43840"/>
                  </a:lnTo>
                  <a:cubicBezTo>
                    <a:pt x="16956" y="43018"/>
                    <a:pt x="15937" y="42580"/>
                    <a:pt x="14896" y="42580"/>
                  </a:cubicBezTo>
                  <a:cubicBezTo>
                    <a:pt x="14246" y="42580"/>
                    <a:pt x="13587" y="42751"/>
                    <a:pt x="12988" y="43106"/>
                  </a:cubicBezTo>
                  <a:lnTo>
                    <a:pt x="809" y="26177"/>
                  </a:lnTo>
                  <a:cubicBezTo>
                    <a:pt x="1909" y="25248"/>
                    <a:pt x="2341" y="23800"/>
                    <a:pt x="1995" y="22462"/>
                  </a:cubicBezTo>
                  <a:cubicBezTo>
                    <a:pt x="1918" y="22162"/>
                    <a:pt x="1802" y="21868"/>
                    <a:pt x="1644" y="21588"/>
                  </a:cubicBezTo>
                  <a:lnTo>
                    <a:pt x="30540" y="798"/>
                  </a:lnTo>
                  <a:close/>
                  <a:moveTo>
                    <a:pt x="30598" y="1"/>
                  </a:moveTo>
                  <a:cubicBezTo>
                    <a:pt x="30530" y="1"/>
                    <a:pt x="30461" y="21"/>
                    <a:pt x="30402" y="65"/>
                  </a:cubicBezTo>
                  <a:lnTo>
                    <a:pt x="995" y="21221"/>
                  </a:lnTo>
                  <a:cubicBezTo>
                    <a:pt x="846" y="21327"/>
                    <a:pt x="810" y="21532"/>
                    <a:pt x="913" y="21685"/>
                  </a:cubicBezTo>
                  <a:cubicBezTo>
                    <a:pt x="1828" y="23041"/>
                    <a:pt x="1509" y="24855"/>
                    <a:pt x="151" y="25830"/>
                  </a:cubicBezTo>
                  <a:cubicBezTo>
                    <a:pt x="76" y="25881"/>
                    <a:pt x="26" y="25960"/>
                    <a:pt x="10" y="26051"/>
                  </a:cubicBezTo>
                  <a:cubicBezTo>
                    <a:pt x="0" y="26096"/>
                    <a:pt x="3" y="26145"/>
                    <a:pt x="15" y="26192"/>
                  </a:cubicBezTo>
                  <a:cubicBezTo>
                    <a:pt x="26" y="26233"/>
                    <a:pt x="43" y="26271"/>
                    <a:pt x="68" y="26304"/>
                  </a:cubicBezTo>
                  <a:lnTo>
                    <a:pt x="12626" y="43761"/>
                  </a:lnTo>
                  <a:cubicBezTo>
                    <a:pt x="12686" y="43847"/>
                    <a:pt x="12789" y="43887"/>
                    <a:pt x="12894" y="43887"/>
                  </a:cubicBezTo>
                  <a:cubicBezTo>
                    <a:pt x="12977" y="43887"/>
                    <a:pt x="13062" y="43862"/>
                    <a:pt x="13129" y="43814"/>
                  </a:cubicBezTo>
                  <a:cubicBezTo>
                    <a:pt x="13660" y="43433"/>
                    <a:pt x="14274" y="43249"/>
                    <a:pt x="14883" y="43249"/>
                  </a:cubicBezTo>
                  <a:cubicBezTo>
                    <a:pt x="15820" y="43249"/>
                    <a:pt x="16743" y="43683"/>
                    <a:pt x="17331" y="44499"/>
                  </a:cubicBezTo>
                  <a:cubicBezTo>
                    <a:pt x="17396" y="44592"/>
                    <a:pt x="17499" y="44641"/>
                    <a:pt x="17603" y="44641"/>
                  </a:cubicBezTo>
                  <a:cubicBezTo>
                    <a:pt x="17672" y="44641"/>
                    <a:pt x="17741" y="44620"/>
                    <a:pt x="17801" y="44577"/>
                  </a:cubicBezTo>
                  <a:lnTo>
                    <a:pt x="47201" y="23426"/>
                  </a:lnTo>
                  <a:cubicBezTo>
                    <a:pt x="47274" y="23373"/>
                    <a:pt x="47323" y="23294"/>
                    <a:pt x="47337" y="23206"/>
                  </a:cubicBezTo>
                  <a:cubicBezTo>
                    <a:pt x="47351" y="23115"/>
                    <a:pt x="47331" y="23026"/>
                    <a:pt x="47278" y="22953"/>
                  </a:cubicBezTo>
                  <a:cubicBezTo>
                    <a:pt x="46308" y="21608"/>
                    <a:pt x="46616" y="19721"/>
                    <a:pt x="47963" y="18751"/>
                  </a:cubicBezTo>
                  <a:cubicBezTo>
                    <a:pt x="48117" y="18642"/>
                    <a:pt x="48150" y="18429"/>
                    <a:pt x="48041" y="18281"/>
                  </a:cubicBezTo>
                  <a:lnTo>
                    <a:pt x="35484" y="827"/>
                  </a:lnTo>
                  <a:cubicBezTo>
                    <a:pt x="35419" y="735"/>
                    <a:pt x="35316" y="686"/>
                    <a:pt x="35210" y="686"/>
                  </a:cubicBezTo>
                  <a:cubicBezTo>
                    <a:pt x="35142" y="686"/>
                    <a:pt x="35073" y="707"/>
                    <a:pt x="35013" y="750"/>
                  </a:cubicBezTo>
                  <a:cubicBezTo>
                    <a:pt x="34478" y="1135"/>
                    <a:pt x="33864" y="1321"/>
                    <a:pt x="33255" y="1321"/>
                  </a:cubicBezTo>
                  <a:cubicBezTo>
                    <a:pt x="32352" y="1321"/>
                    <a:pt x="31463" y="911"/>
                    <a:pt x="30868" y="133"/>
                  </a:cubicBezTo>
                  <a:cubicBezTo>
                    <a:pt x="30801" y="47"/>
                    <a:pt x="30700" y="1"/>
                    <a:pt x="30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1" name="Google Shape;4874;p41">
              <a:extLst>
                <a:ext uri="{FF2B5EF4-FFF2-40B4-BE49-F238E27FC236}">
                  <a16:creationId xmlns:a16="http://schemas.microsoft.com/office/drawing/2014/main" id="{AC652BB0-E5F5-4142-AA74-5818C69F8FA1}"/>
                </a:ext>
              </a:extLst>
            </p:cNvPr>
            <p:cNvSpPr/>
            <p:nvPr/>
          </p:nvSpPr>
          <p:spPr>
            <a:xfrm>
              <a:off x="1491075" y="4450175"/>
              <a:ext cx="88225" cy="77775"/>
            </a:xfrm>
            <a:custGeom>
              <a:avLst/>
              <a:gdLst/>
              <a:ahLst/>
              <a:cxnLst/>
              <a:rect l="l" t="t" r="r" b="b"/>
              <a:pathLst>
                <a:path w="3529" h="3111" extrusionOk="0">
                  <a:moveTo>
                    <a:pt x="1763" y="1"/>
                  </a:moveTo>
                  <a:cubicBezTo>
                    <a:pt x="1449" y="1"/>
                    <a:pt x="1132" y="96"/>
                    <a:pt x="856" y="294"/>
                  </a:cubicBezTo>
                  <a:cubicBezTo>
                    <a:pt x="160" y="795"/>
                    <a:pt x="1" y="1765"/>
                    <a:pt x="502" y="2462"/>
                  </a:cubicBezTo>
                  <a:cubicBezTo>
                    <a:pt x="806" y="2885"/>
                    <a:pt x="1283" y="3110"/>
                    <a:pt x="1766" y="3110"/>
                  </a:cubicBezTo>
                  <a:cubicBezTo>
                    <a:pt x="2080" y="3110"/>
                    <a:pt x="2397" y="3015"/>
                    <a:pt x="2672" y="2817"/>
                  </a:cubicBezTo>
                  <a:cubicBezTo>
                    <a:pt x="3369" y="2316"/>
                    <a:pt x="3528" y="1344"/>
                    <a:pt x="3026" y="648"/>
                  </a:cubicBezTo>
                  <a:cubicBezTo>
                    <a:pt x="2722" y="226"/>
                    <a:pt x="2246" y="1"/>
                    <a:pt x="1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2" name="Google Shape;4875;p41">
              <a:extLst>
                <a:ext uri="{FF2B5EF4-FFF2-40B4-BE49-F238E27FC236}">
                  <a16:creationId xmlns:a16="http://schemas.microsoft.com/office/drawing/2014/main" id="{0A340AF4-2A0D-4586-AFB7-CA1138866045}"/>
                </a:ext>
              </a:extLst>
            </p:cNvPr>
            <p:cNvSpPr/>
            <p:nvPr/>
          </p:nvSpPr>
          <p:spPr>
            <a:xfrm>
              <a:off x="1370825" y="4479825"/>
              <a:ext cx="175825" cy="149550"/>
            </a:xfrm>
            <a:custGeom>
              <a:avLst/>
              <a:gdLst/>
              <a:ahLst/>
              <a:cxnLst/>
              <a:rect l="l" t="t" r="r" b="b"/>
              <a:pathLst>
                <a:path w="7033" h="5982" extrusionOk="0">
                  <a:moveTo>
                    <a:pt x="6363" y="1"/>
                  </a:moveTo>
                  <a:cubicBezTo>
                    <a:pt x="6318" y="1"/>
                    <a:pt x="6272" y="6"/>
                    <a:pt x="6224" y="19"/>
                  </a:cubicBezTo>
                  <a:lnTo>
                    <a:pt x="500" y="1560"/>
                  </a:lnTo>
                  <a:cubicBezTo>
                    <a:pt x="147" y="1654"/>
                    <a:pt x="1" y="2071"/>
                    <a:pt x="212" y="2368"/>
                  </a:cubicBezTo>
                  <a:lnTo>
                    <a:pt x="2655" y="5765"/>
                  </a:lnTo>
                  <a:cubicBezTo>
                    <a:pt x="2760" y="5910"/>
                    <a:pt x="2919" y="5982"/>
                    <a:pt x="3079" y="5982"/>
                  </a:cubicBezTo>
                  <a:cubicBezTo>
                    <a:pt x="3245" y="5982"/>
                    <a:pt x="3411" y="5903"/>
                    <a:pt x="3514" y="5748"/>
                  </a:cubicBezTo>
                  <a:lnTo>
                    <a:pt x="6794" y="810"/>
                  </a:lnTo>
                  <a:cubicBezTo>
                    <a:pt x="7032" y="453"/>
                    <a:pt x="6758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3" name="Google Shape;4876;p41">
              <a:extLst>
                <a:ext uri="{FF2B5EF4-FFF2-40B4-BE49-F238E27FC236}">
                  <a16:creationId xmlns:a16="http://schemas.microsoft.com/office/drawing/2014/main" id="{3426D52C-8D04-4E0A-995F-88E8B6915C04}"/>
                </a:ext>
              </a:extLst>
            </p:cNvPr>
            <p:cNvSpPr/>
            <p:nvPr/>
          </p:nvSpPr>
          <p:spPr>
            <a:xfrm>
              <a:off x="1544800" y="4391425"/>
              <a:ext cx="124075" cy="92125"/>
            </a:xfrm>
            <a:custGeom>
              <a:avLst/>
              <a:gdLst/>
              <a:ahLst/>
              <a:cxnLst/>
              <a:rect l="l" t="t" r="r" b="b"/>
              <a:pathLst>
                <a:path w="4963" h="3685" extrusionOk="0">
                  <a:moveTo>
                    <a:pt x="4618" y="1"/>
                  </a:moveTo>
                  <a:cubicBezTo>
                    <a:pt x="4557" y="1"/>
                    <a:pt x="4494" y="19"/>
                    <a:pt x="4440" y="58"/>
                  </a:cubicBezTo>
                  <a:lnTo>
                    <a:pt x="167" y="3134"/>
                  </a:lnTo>
                  <a:cubicBezTo>
                    <a:pt x="30" y="3231"/>
                    <a:pt x="0" y="3420"/>
                    <a:pt x="96" y="3557"/>
                  </a:cubicBezTo>
                  <a:cubicBezTo>
                    <a:pt x="156" y="3640"/>
                    <a:pt x="250" y="3685"/>
                    <a:pt x="345" y="3685"/>
                  </a:cubicBezTo>
                  <a:cubicBezTo>
                    <a:pt x="406" y="3685"/>
                    <a:pt x="467" y="3666"/>
                    <a:pt x="521" y="3628"/>
                  </a:cubicBezTo>
                  <a:lnTo>
                    <a:pt x="4796" y="552"/>
                  </a:lnTo>
                  <a:cubicBezTo>
                    <a:pt x="4932" y="455"/>
                    <a:pt x="4962" y="266"/>
                    <a:pt x="4866" y="130"/>
                  </a:cubicBezTo>
                  <a:lnTo>
                    <a:pt x="4866" y="127"/>
                  </a:lnTo>
                  <a:cubicBezTo>
                    <a:pt x="4806" y="44"/>
                    <a:pt x="4713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4" name="Google Shape;4877;p41">
              <a:extLst>
                <a:ext uri="{FF2B5EF4-FFF2-40B4-BE49-F238E27FC236}">
                  <a16:creationId xmlns:a16="http://schemas.microsoft.com/office/drawing/2014/main" id="{C3B74F97-B9AB-4E52-BBF6-195261A0B19B}"/>
                </a:ext>
              </a:extLst>
            </p:cNvPr>
            <p:cNvSpPr/>
            <p:nvPr/>
          </p:nvSpPr>
          <p:spPr>
            <a:xfrm>
              <a:off x="1981575" y="3816275"/>
              <a:ext cx="417525" cy="368150"/>
            </a:xfrm>
            <a:custGeom>
              <a:avLst/>
              <a:gdLst/>
              <a:ahLst/>
              <a:cxnLst/>
              <a:rect l="l" t="t" r="r" b="b"/>
              <a:pathLst>
                <a:path w="16701" h="14726" extrusionOk="0">
                  <a:moveTo>
                    <a:pt x="8955" y="3652"/>
                  </a:moveTo>
                  <a:lnTo>
                    <a:pt x="12061" y="7968"/>
                  </a:lnTo>
                  <a:lnTo>
                    <a:pt x="7744" y="11074"/>
                  </a:lnTo>
                  <a:lnTo>
                    <a:pt x="4640" y="6757"/>
                  </a:lnTo>
                  <a:lnTo>
                    <a:pt x="8955" y="3652"/>
                  </a:lnTo>
                  <a:close/>
                  <a:moveTo>
                    <a:pt x="8345" y="0"/>
                  </a:moveTo>
                  <a:cubicBezTo>
                    <a:pt x="6856" y="0"/>
                    <a:pt x="5353" y="451"/>
                    <a:pt x="4051" y="1386"/>
                  </a:cubicBezTo>
                  <a:cubicBezTo>
                    <a:pt x="750" y="3760"/>
                    <a:pt x="0" y="8362"/>
                    <a:pt x="2374" y="11663"/>
                  </a:cubicBezTo>
                  <a:cubicBezTo>
                    <a:pt x="3812" y="13662"/>
                    <a:pt x="6067" y="14725"/>
                    <a:pt x="8356" y="14725"/>
                  </a:cubicBezTo>
                  <a:cubicBezTo>
                    <a:pt x="9845" y="14725"/>
                    <a:pt x="11349" y="14275"/>
                    <a:pt x="12650" y="13340"/>
                  </a:cubicBezTo>
                  <a:cubicBezTo>
                    <a:pt x="15949" y="10963"/>
                    <a:pt x="16700" y="6363"/>
                    <a:pt x="14327" y="3063"/>
                  </a:cubicBezTo>
                  <a:cubicBezTo>
                    <a:pt x="12889" y="1064"/>
                    <a:pt x="10634" y="0"/>
                    <a:pt x="8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5" name="Google Shape;4878;p41">
              <a:extLst>
                <a:ext uri="{FF2B5EF4-FFF2-40B4-BE49-F238E27FC236}">
                  <a16:creationId xmlns:a16="http://schemas.microsoft.com/office/drawing/2014/main" id="{2B0DE762-F149-47EF-9E0C-002DFC8C3C47}"/>
                </a:ext>
              </a:extLst>
            </p:cNvPr>
            <p:cNvSpPr/>
            <p:nvPr/>
          </p:nvSpPr>
          <p:spPr>
            <a:xfrm>
              <a:off x="2016675" y="3837800"/>
              <a:ext cx="358025" cy="325050"/>
            </a:xfrm>
            <a:custGeom>
              <a:avLst/>
              <a:gdLst/>
              <a:ahLst/>
              <a:cxnLst/>
              <a:rect l="l" t="t" r="r" b="b"/>
              <a:pathLst>
                <a:path w="14321" h="13002" extrusionOk="0">
                  <a:moveTo>
                    <a:pt x="6938" y="676"/>
                  </a:moveTo>
                  <a:cubicBezTo>
                    <a:pt x="8751" y="676"/>
                    <a:pt x="10539" y="1517"/>
                    <a:pt x="11676" y="3098"/>
                  </a:cubicBezTo>
                  <a:cubicBezTo>
                    <a:pt x="12109" y="3700"/>
                    <a:pt x="12410" y="4358"/>
                    <a:pt x="12586" y="5036"/>
                  </a:cubicBezTo>
                  <a:cubicBezTo>
                    <a:pt x="13170" y="7297"/>
                    <a:pt x="12355" y="9790"/>
                    <a:pt x="10349" y="11232"/>
                  </a:cubicBezTo>
                  <a:cubicBezTo>
                    <a:pt x="9321" y="11970"/>
                    <a:pt x="8131" y="12326"/>
                    <a:pt x="6952" y="12326"/>
                  </a:cubicBezTo>
                  <a:cubicBezTo>
                    <a:pt x="5139" y="12326"/>
                    <a:pt x="3351" y="11485"/>
                    <a:pt x="2215" y="9904"/>
                  </a:cubicBezTo>
                  <a:cubicBezTo>
                    <a:pt x="339" y="7293"/>
                    <a:pt x="934" y="3648"/>
                    <a:pt x="3543" y="1771"/>
                  </a:cubicBezTo>
                  <a:cubicBezTo>
                    <a:pt x="4570" y="1032"/>
                    <a:pt x="5760" y="676"/>
                    <a:pt x="6938" y="676"/>
                  </a:cubicBezTo>
                  <a:close/>
                  <a:moveTo>
                    <a:pt x="6939" y="0"/>
                  </a:moveTo>
                  <a:cubicBezTo>
                    <a:pt x="5623" y="0"/>
                    <a:pt x="4296" y="397"/>
                    <a:pt x="3150" y="1222"/>
                  </a:cubicBezTo>
                  <a:cubicBezTo>
                    <a:pt x="911" y="2833"/>
                    <a:pt x="1" y="5613"/>
                    <a:pt x="653" y="8136"/>
                  </a:cubicBezTo>
                  <a:cubicBezTo>
                    <a:pt x="848" y="8894"/>
                    <a:pt x="1185" y="9628"/>
                    <a:pt x="1668" y="10299"/>
                  </a:cubicBezTo>
                  <a:cubicBezTo>
                    <a:pt x="2938" y="12063"/>
                    <a:pt x="4933" y="13002"/>
                    <a:pt x="6956" y="13002"/>
                  </a:cubicBezTo>
                  <a:cubicBezTo>
                    <a:pt x="8272" y="13002"/>
                    <a:pt x="9599" y="12605"/>
                    <a:pt x="10746" y="11779"/>
                  </a:cubicBezTo>
                  <a:cubicBezTo>
                    <a:pt x="13657" y="9685"/>
                    <a:pt x="14320" y="5612"/>
                    <a:pt x="12228" y="2704"/>
                  </a:cubicBezTo>
                  <a:cubicBezTo>
                    <a:pt x="10959" y="940"/>
                    <a:pt x="8963" y="0"/>
                    <a:pt x="6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6" name="Google Shape;4879;p41">
              <a:extLst>
                <a:ext uri="{FF2B5EF4-FFF2-40B4-BE49-F238E27FC236}">
                  <a16:creationId xmlns:a16="http://schemas.microsoft.com/office/drawing/2014/main" id="{87236CD5-DC44-470A-8CBA-247464D8EFF6}"/>
                </a:ext>
              </a:extLst>
            </p:cNvPr>
            <p:cNvSpPr/>
            <p:nvPr/>
          </p:nvSpPr>
          <p:spPr>
            <a:xfrm>
              <a:off x="2075800" y="3885825"/>
              <a:ext cx="229075" cy="229050"/>
            </a:xfrm>
            <a:custGeom>
              <a:avLst/>
              <a:gdLst/>
              <a:ahLst/>
              <a:cxnLst/>
              <a:rect l="l" t="t" r="r" b="b"/>
              <a:pathLst>
                <a:path w="9163" h="9162" extrusionOk="0">
                  <a:moveTo>
                    <a:pt x="5186" y="870"/>
                  </a:moveTo>
                  <a:lnTo>
                    <a:pt x="8292" y="5186"/>
                  </a:lnTo>
                  <a:lnTo>
                    <a:pt x="3975" y="8292"/>
                  </a:lnTo>
                  <a:lnTo>
                    <a:pt x="871" y="3975"/>
                  </a:lnTo>
                  <a:lnTo>
                    <a:pt x="5186" y="870"/>
                  </a:lnTo>
                  <a:close/>
                  <a:moveTo>
                    <a:pt x="5328" y="0"/>
                  </a:moveTo>
                  <a:lnTo>
                    <a:pt x="1" y="3834"/>
                  </a:lnTo>
                  <a:lnTo>
                    <a:pt x="3835" y="9162"/>
                  </a:lnTo>
                  <a:lnTo>
                    <a:pt x="9162" y="5328"/>
                  </a:lnTo>
                  <a:lnTo>
                    <a:pt x="5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7" name="Google Shape;4880;p41">
              <a:extLst>
                <a:ext uri="{FF2B5EF4-FFF2-40B4-BE49-F238E27FC236}">
                  <a16:creationId xmlns:a16="http://schemas.microsoft.com/office/drawing/2014/main" id="{3DFD226D-D1A3-429D-8B4D-B0D7E9EE1B27}"/>
                </a:ext>
              </a:extLst>
            </p:cNvPr>
            <p:cNvSpPr/>
            <p:nvPr/>
          </p:nvSpPr>
          <p:spPr>
            <a:xfrm>
              <a:off x="1995825" y="3902900"/>
              <a:ext cx="377300" cy="281475"/>
            </a:xfrm>
            <a:custGeom>
              <a:avLst/>
              <a:gdLst/>
              <a:ahLst/>
              <a:cxnLst/>
              <a:rect l="l" t="t" r="r" b="b"/>
              <a:pathLst>
                <a:path w="15092" h="11259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" y="2459"/>
                    <a:pt x="7" y="5699"/>
                    <a:pt x="1802" y="8196"/>
                  </a:cubicBezTo>
                  <a:cubicBezTo>
                    <a:pt x="3240" y="10195"/>
                    <a:pt x="5496" y="11259"/>
                    <a:pt x="7785" y="11259"/>
                  </a:cubicBezTo>
                  <a:cubicBezTo>
                    <a:pt x="9274" y="11259"/>
                    <a:pt x="10777" y="10809"/>
                    <a:pt x="12079" y="9873"/>
                  </a:cubicBezTo>
                  <a:cubicBezTo>
                    <a:pt x="13847" y="8602"/>
                    <a:pt x="14875" y="6691"/>
                    <a:pt x="15091" y="4685"/>
                  </a:cubicBezTo>
                  <a:lnTo>
                    <a:pt x="15091" y="4685"/>
                  </a:lnTo>
                  <a:cubicBezTo>
                    <a:pt x="14598" y="5476"/>
                    <a:pt x="13949" y="6187"/>
                    <a:pt x="13146" y="6764"/>
                  </a:cubicBezTo>
                  <a:cubicBezTo>
                    <a:pt x="11845" y="7701"/>
                    <a:pt x="10342" y="8151"/>
                    <a:pt x="8852" y="8151"/>
                  </a:cubicBezTo>
                  <a:cubicBezTo>
                    <a:pt x="6564" y="8151"/>
                    <a:pt x="4309" y="7088"/>
                    <a:pt x="2870" y="5088"/>
                  </a:cubicBezTo>
                  <a:cubicBezTo>
                    <a:pt x="1767" y="3554"/>
                    <a:pt x="1347" y="174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8" name="Google Shape;4881;p41">
              <a:extLst>
                <a:ext uri="{FF2B5EF4-FFF2-40B4-BE49-F238E27FC236}">
                  <a16:creationId xmlns:a16="http://schemas.microsoft.com/office/drawing/2014/main" id="{DDBB549A-AB9B-4BB8-A511-068DCE9809A4}"/>
                </a:ext>
              </a:extLst>
            </p:cNvPr>
            <p:cNvSpPr/>
            <p:nvPr/>
          </p:nvSpPr>
          <p:spPr>
            <a:xfrm>
              <a:off x="990950" y="43925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9" name="Google Shape;4882;p41">
              <a:extLst>
                <a:ext uri="{FF2B5EF4-FFF2-40B4-BE49-F238E27FC236}">
                  <a16:creationId xmlns:a16="http://schemas.microsoft.com/office/drawing/2014/main" id="{50C0D890-1FC2-439E-8891-0AF40D594593}"/>
                </a:ext>
              </a:extLst>
            </p:cNvPr>
            <p:cNvSpPr/>
            <p:nvPr/>
          </p:nvSpPr>
          <p:spPr>
            <a:xfrm>
              <a:off x="1005225" y="440682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5" y="1"/>
                  </a:moveTo>
                  <a:lnTo>
                    <a:pt x="0" y="1261"/>
                  </a:lnTo>
                  <a:lnTo>
                    <a:pt x="1260" y="1467"/>
                  </a:lnTo>
                  <a:lnTo>
                    <a:pt x="1466" y="20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0" name="Google Shape;4883;p41">
              <a:extLst>
                <a:ext uri="{FF2B5EF4-FFF2-40B4-BE49-F238E27FC236}">
                  <a16:creationId xmlns:a16="http://schemas.microsoft.com/office/drawing/2014/main" id="{CDAF67F1-B5F1-4BEE-91A3-4B8B8AFACFA5}"/>
                </a:ext>
              </a:extLst>
            </p:cNvPr>
            <p:cNvSpPr/>
            <p:nvPr/>
          </p:nvSpPr>
          <p:spPr>
            <a:xfrm>
              <a:off x="1385300" y="49463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7" y="36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1" name="Google Shape;4884;p41">
              <a:extLst>
                <a:ext uri="{FF2B5EF4-FFF2-40B4-BE49-F238E27FC236}">
                  <a16:creationId xmlns:a16="http://schemas.microsoft.com/office/drawing/2014/main" id="{A06F704E-FE8F-4640-94DA-EE3F1F3A431D}"/>
                </a:ext>
              </a:extLst>
            </p:cNvPr>
            <p:cNvSpPr/>
            <p:nvPr/>
          </p:nvSpPr>
          <p:spPr>
            <a:xfrm>
              <a:off x="1399600" y="49606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6" y="0"/>
                  </a:moveTo>
                  <a:lnTo>
                    <a:pt x="1" y="1260"/>
                  </a:lnTo>
                  <a:lnTo>
                    <a:pt x="1261" y="1466"/>
                  </a:lnTo>
                  <a:lnTo>
                    <a:pt x="1467" y="20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2" name="Google Shape;4885;p41">
              <a:extLst>
                <a:ext uri="{FF2B5EF4-FFF2-40B4-BE49-F238E27FC236}">
                  <a16:creationId xmlns:a16="http://schemas.microsoft.com/office/drawing/2014/main" id="{17B121E0-0744-45EF-9605-9C7E3184F447}"/>
                </a:ext>
              </a:extLst>
            </p:cNvPr>
            <p:cNvSpPr/>
            <p:nvPr/>
          </p:nvSpPr>
          <p:spPr>
            <a:xfrm>
              <a:off x="1856425" y="3776275"/>
              <a:ext cx="65150" cy="65175"/>
            </a:xfrm>
            <a:custGeom>
              <a:avLst/>
              <a:gdLst/>
              <a:ahLst/>
              <a:cxnLst/>
              <a:rect l="l" t="t" r="r" b="b"/>
              <a:pathLst>
                <a:path w="2606" h="2607" extrusionOk="0">
                  <a:moveTo>
                    <a:pt x="366" y="1"/>
                  </a:moveTo>
                  <a:lnTo>
                    <a:pt x="0" y="2241"/>
                  </a:lnTo>
                  <a:lnTo>
                    <a:pt x="2240" y="2607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3" name="Google Shape;4886;p41">
              <a:extLst>
                <a:ext uri="{FF2B5EF4-FFF2-40B4-BE49-F238E27FC236}">
                  <a16:creationId xmlns:a16="http://schemas.microsoft.com/office/drawing/2014/main" id="{0E35958E-C84F-48D4-9ED2-A93495DBCFC9}"/>
                </a:ext>
              </a:extLst>
            </p:cNvPr>
            <p:cNvSpPr/>
            <p:nvPr/>
          </p:nvSpPr>
          <p:spPr>
            <a:xfrm>
              <a:off x="1870675" y="37905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5" y="0"/>
                  </a:moveTo>
                  <a:lnTo>
                    <a:pt x="1" y="1262"/>
                  </a:lnTo>
                  <a:lnTo>
                    <a:pt x="1260" y="1467"/>
                  </a:lnTo>
                  <a:lnTo>
                    <a:pt x="1467" y="20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4" name="Google Shape;4887;p41">
              <a:extLst>
                <a:ext uri="{FF2B5EF4-FFF2-40B4-BE49-F238E27FC236}">
                  <a16:creationId xmlns:a16="http://schemas.microsoft.com/office/drawing/2014/main" id="{9F3C57CE-6438-42BC-B3EB-2CDBA57EDCFE}"/>
                </a:ext>
              </a:extLst>
            </p:cNvPr>
            <p:cNvSpPr/>
            <p:nvPr/>
          </p:nvSpPr>
          <p:spPr>
            <a:xfrm>
              <a:off x="2265025" y="434437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6" y="1"/>
                  </a:moveTo>
                  <a:lnTo>
                    <a:pt x="1" y="1261"/>
                  </a:lnTo>
                  <a:lnTo>
                    <a:pt x="1261" y="1467"/>
                  </a:lnTo>
                  <a:lnTo>
                    <a:pt x="1467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6710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5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50" fill="hold">
                                          <p:stCondLst>
                                            <p:cond delay="3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50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5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50" fill="hold">
                                          <p:stCondLst>
                                            <p:cond delay="31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50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5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50" fill="hold">
                                          <p:stCondLst>
                                            <p:cond delay="315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50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5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50" fill="hold">
                                          <p:stCondLst>
                                            <p:cond delay="315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50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5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50" fill="hold">
                                          <p:stCondLst>
                                            <p:cond delay="315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50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5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05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50" fill="hold">
                                          <p:stCondLst>
                                            <p:cond delay="315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050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5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05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50" fill="hold">
                                          <p:stCondLst>
                                            <p:cond delay="315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050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5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50" fill="hold">
                                          <p:stCondLst>
                                            <p:cond delay="315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50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942B0C-FA0C-434A-8224-804270086F3D}"/>
              </a:ext>
            </a:extLst>
          </p:cNvPr>
          <p:cNvSpPr txBox="1"/>
          <p:nvPr/>
        </p:nvSpPr>
        <p:spPr>
          <a:xfrm>
            <a:off x="2543762" y="141114"/>
            <a:ext cx="7751705" cy="861775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b="1" kern="0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A5AA77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 BƯỚC SẮP XẾP NHÀ CỬA GỌN GÀNG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5D6AEC-6A9E-492C-AA03-5A91091803F7}"/>
              </a:ext>
            </a:extLst>
          </p:cNvPr>
          <p:cNvSpPr txBox="1"/>
          <p:nvPr/>
        </p:nvSpPr>
        <p:spPr>
          <a:xfrm>
            <a:off x="3554590" y="1082794"/>
            <a:ext cx="67281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0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Bước</a:t>
            </a:r>
            <a:r>
              <a:rPr lang="en-US" sz="40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4 : Trang </a:t>
            </a:r>
            <a:r>
              <a:rPr lang="en-US" sz="40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trí</a:t>
            </a:r>
            <a:r>
              <a:rPr lang="en-US" sz="40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nhà</a:t>
            </a:r>
            <a:r>
              <a:rPr lang="en-US" sz="40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cửa</a:t>
            </a:r>
            <a:endParaRPr lang="en-US" sz="4000" b="1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7" name="Google Shape;4842;p41">
            <a:extLst>
              <a:ext uri="{FF2B5EF4-FFF2-40B4-BE49-F238E27FC236}">
                <a16:creationId xmlns:a16="http://schemas.microsoft.com/office/drawing/2014/main" id="{BB964CF7-6542-4FC7-A458-A17DF46DBDDD}"/>
              </a:ext>
            </a:extLst>
          </p:cNvPr>
          <p:cNvGrpSpPr/>
          <p:nvPr/>
        </p:nvGrpSpPr>
        <p:grpSpPr>
          <a:xfrm rot="19133235">
            <a:off x="-21821" y="166229"/>
            <a:ext cx="800143" cy="785411"/>
            <a:chOff x="493900" y="2994525"/>
            <a:chExt cx="2119975" cy="2090650"/>
          </a:xfrm>
        </p:grpSpPr>
        <p:sp>
          <p:nvSpPr>
            <p:cNvPr id="8" name="Google Shape;4843;p41">
              <a:extLst>
                <a:ext uri="{FF2B5EF4-FFF2-40B4-BE49-F238E27FC236}">
                  <a16:creationId xmlns:a16="http://schemas.microsoft.com/office/drawing/2014/main" id="{0BB9E1B2-9918-455F-894D-C5255A105A71}"/>
                </a:ext>
              </a:extLst>
            </p:cNvPr>
            <p:cNvSpPr/>
            <p:nvPr/>
          </p:nvSpPr>
          <p:spPr>
            <a:xfrm>
              <a:off x="493900" y="3072250"/>
              <a:ext cx="1429000" cy="1669550"/>
            </a:xfrm>
            <a:custGeom>
              <a:avLst/>
              <a:gdLst/>
              <a:ahLst/>
              <a:cxnLst/>
              <a:rect l="l" t="t" r="r" b="b"/>
              <a:pathLst>
                <a:path w="57160" h="66782" extrusionOk="0">
                  <a:moveTo>
                    <a:pt x="28075" y="0"/>
                  </a:moveTo>
                  <a:lnTo>
                    <a:pt x="1" y="50665"/>
                  </a:lnTo>
                  <a:lnTo>
                    <a:pt x="29086" y="66782"/>
                  </a:lnTo>
                  <a:lnTo>
                    <a:pt x="57160" y="16117"/>
                  </a:lnTo>
                  <a:lnTo>
                    <a:pt x="280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" name="Google Shape;4844;p41">
              <a:extLst>
                <a:ext uri="{FF2B5EF4-FFF2-40B4-BE49-F238E27FC236}">
                  <a16:creationId xmlns:a16="http://schemas.microsoft.com/office/drawing/2014/main" id="{ADBC6B43-B21A-4D6A-890E-E033AC77FCEC}"/>
                </a:ext>
              </a:extLst>
            </p:cNvPr>
            <p:cNvSpPr/>
            <p:nvPr/>
          </p:nvSpPr>
          <p:spPr>
            <a:xfrm>
              <a:off x="1192475" y="2994525"/>
              <a:ext cx="733525" cy="558300"/>
            </a:xfrm>
            <a:custGeom>
              <a:avLst/>
              <a:gdLst/>
              <a:ahLst/>
              <a:cxnLst/>
              <a:rect l="l" t="t" r="r" b="b"/>
              <a:pathLst>
                <a:path w="29341" h="22332" extrusionOk="0">
                  <a:moveTo>
                    <a:pt x="11271" y="1"/>
                  </a:moveTo>
                  <a:lnTo>
                    <a:pt x="0" y="3035"/>
                  </a:lnTo>
                  <a:lnTo>
                    <a:pt x="3398" y="14201"/>
                  </a:lnTo>
                  <a:lnTo>
                    <a:pt x="18070" y="22332"/>
                  </a:lnTo>
                  <a:lnTo>
                    <a:pt x="29340" y="19295"/>
                  </a:lnTo>
                  <a:lnTo>
                    <a:pt x="25940" y="8130"/>
                  </a:lnTo>
                  <a:lnTo>
                    <a:pt x="11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" name="Google Shape;4845;p41">
              <a:extLst>
                <a:ext uri="{FF2B5EF4-FFF2-40B4-BE49-F238E27FC236}">
                  <a16:creationId xmlns:a16="http://schemas.microsoft.com/office/drawing/2014/main" id="{ABAE7E13-3663-4F37-8343-92A2505166D6}"/>
                </a:ext>
              </a:extLst>
            </p:cNvPr>
            <p:cNvSpPr/>
            <p:nvPr/>
          </p:nvSpPr>
          <p:spPr>
            <a:xfrm>
              <a:off x="1192475" y="3070375"/>
              <a:ext cx="733525" cy="482450"/>
            </a:xfrm>
            <a:custGeom>
              <a:avLst/>
              <a:gdLst/>
              <a:ahLst/>
              <a:cxnLst/>
              <a:rect l="l" t="t" r="r" b="b"/>
              <a:pathLst>
                <a:path w="29341" h="19298" extrusionOk="0">
                  <a:moveTo>
                    <a:pt x="0" y="1"/>
                  </a:moveTo>
                  <a:lnTo>
                    <a:pt x="3398" y="11167"/>
                  </a:lnTo>
                  <a:lnTo>
                    <a:pt x="18070" y="19298"/>
                  </a:lnTo>
                  <a:lnTo>
                    <a:pt x="29340" y="16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" name="Google Shape;4846;p41">
              <a:extLst>
                <a:ext uri="{FF2B5EF4-FFF2-40B4-BE49-F238E27FC236}">
                  <a16:creationId xmlns:a16="http://schemas.microsoft.com/office/drawing/2014/main" id="{F7553A82-F948-4D95-A9E3-AE1A68CF5222}"/>
                </a:ext>
              </a:extLst>
            </p:cNvPr>
            <p:cNvSpPr/>
            <p:nvPr/>
          </p:nvSpPr>
          <p:spPr>
            <a:xfrm>
              <a:off x="1262375" y="3167950"/>
              <a:ext cx="495325" cy="384875"/>
            </a:xfrm>
            <a:custGeom>
              <a:avLst/>
              <a:gdLst/>
              <a:ahLst/>
              <a:cxnLst/>
              <a:rect l="l" t="t" r="r" b="b"/>
              <a:pathLst>
                <a:path w="19813" h="15395" extrusionOk="0">
                  <a:moveTo>
                    <a:pt x="8670" y="1"/>
                  </a:moveTo>
                  <a:cubicBezTo>
                    <a:pt x="5253" y="1"/>
                    <a:pt x="1935" y="1798"/>
                    <a:pt x="147" y="4991"/>
                  </a:cubicBezTo>
                  <a:cubicBezTo>
                    <a:pt x="92" y="5088"/>
                    <a:pt x="51" y="5186"/>
                    <a:pt x="0" y="5283"/>
                  </a:cubicBezTo>
                  <a:lnTo>
                    <a:pt x="605" y="7264"/>
                  </a:lnTo>
                  <a:lnTo>
                    <a:pt x="15274" y="15395"/>
                  </a:lnTo>
                  <a:lnTo>
                    <a:pt x="16916" y="14952"/>
                  </a:lnTo>
                  <a:cubicBezTo>
                    <a:pt x="17003" y="14814"/>
                    <a:pt x="17096" y="14681"/>
                    <a:pt x="17176" y="14536"/>
                  </a:cubicBezTo>
                  <a:cubicBezTo>
                    <a:pt x="19812" y="9834"/>
                    <a:pt x="18137" y="3885"/>
                    <a:pt x="13434" y="1249"/>
                  </a:cubicBezTo>
                  <a:cubicBezTo>
                    <a:pt x="11925" y="403"/>
                    <a:pt x="10286" y="1"/>
                    <a:pt x="86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" name="Google Shape;4847;p41">
              <a:extLst>
                <a:ext uri="{FF2B5EF4-FFF2-40B4-BE49-F238E27FC236}">
                  <a16:creationId xmlns:a16="http://schemas.microsoft.com/office/drawing/2014/main" id="{C0CA38A0-6A57-4FF9-A652-1176C282297B}"/>
                </a:ext>
              </a:extLst>
            </p:cNvPr>
            <p:cNvSpPr/>
            <p:nvPr/>
          </p:nvSpPr>
          <p:spPr>
            <a:xfrm>
              <a:off x="632350" y="3395650"/>
              <a:ext cx="1053350" cy="1199850"/>
            </a:xfrm>
            <a:custGeom>
              <a:avLst/>
              <a:gdLst/>
              <a:ahLst/>
              <a:cxnLst/>
              <a:rect l="l" t="t" r="r" b="b"/>
              <a:pathLst>
                <a:path w="42134" h="47994" extrusionOk="0">
                  <a:moveTo>
                    <a:pt x="22021" y="1"/>
                  </a:moveTo>
                  <a:cubicBezTo>
                    <a:pt x="21411" y="1103"/>
                    <a:pt x="20270" y="1723"/>
                    <a:pt x="19094" y="1723"/>
                  </a:cubicBezTo>
                  <a:cubicBezTo>
                    <a:pt x="18575" y="1723"/>
                    <a:pt x="18049" y="1602"/>
                    <a:pt x="17559" y="1349"/>
                  </a:cubicBezTo>
                  <a:lnTo>
                    <a:pt x="1" y="33037"/>
                  </a:lnTo>
                  <a:cubicBezTo>
                    <a:pt x="1552" y="33955"/>
                    <a:pt x="2102" y="35948"/>
                    <a:pt x="1222" y="37534"/>
                  </a:cubicBezTo>
                  <a:cubicBezTo>
                    <a:pt x="1215" y="37547"/>
                    <a:pt x="1208" y="37556"/>
                    <a:pt x="1201" y="37569"/>
                  </a:cubicBezTo>
                  <a:lnTo>
                    <a:pt x="20010" y="47994"/>
                  </a:lnTo>
                  <a:cubicBezTo>
                    <a:pt x="20017" y="47981"/>
                    <a:pt x="20020" y="47971"/>
                    <a:pt x="20028" y="47958"/>
                  </a:cubicBezTo>
                  <a:cubicBezTo>
                    <a:pt x="20638" y="46855"/>
                    <a:pt x="21781" y="46232"/>
                    <a:pt x="22959" y="46232"/>
                  </a:cubicBezTo>
                  <a:cubicBezTo>
                    <a:pt x="23508" y="46232"/>
                    <a:pt x="24064" y="46368"/>
                    <a:pt x="24578" y="46652"/>
                  </a:cubicBezTo>
                  <a:lnTo>
                    <a:pt x="42134" y="14974"/>
                  </a:lnTo>
                  <a:cubicBezTo>
                    <a:pt x="40516" y="14078"/>
                    <a:pt x="39932" y="12040"/>
                    <a:pt x="40828" y="10423"/>
                  </a:cubicBezTo>
                  <a:lnTo>
                    <a:pt x="220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" name="Google Shape;4848;p41">
              <a:extLst>
                <a:ext uri="{FF2B5EF4-FFF2-40B4-BE49-F238E27FC236}">
                  <a16:creationId xmlns:a16="http://schemas.microsoft.com/office/drawing/2014/main" id="{33B085E5-ECCA-430D-9A10-7360B040CE18}"/>
                </a:ext>
              </a:extLst>
            </p:cNvPr>
            <p:cNvSpPr/>
            <p:nvPr/>
          </p:nvSpPr>
          <p:spPr>
            <a:xfrm>
              <a:off x="934925" y="3677375"/>
              <a:ext cx="533675" cy="660600"/>
            </a:xfrm>
            <a:custGeom>
              <a:avLst/>
              <a:gdLst/>
              <a:ahLst/>
              <a:cxnLst/>
              <a:rect l="l" t="t" r="r" b="b"/>
              <a:pathLst>
                <a:path w="21347" h="26424" extrusionOk="0">
                  <a:moveTo>
                    <a:pt x="5254" y="6562"/>
                  </a:moveTo>
                  <a:cubicBezTo>
                    <a:pt x="5276" y="6562"/>
                    <a:pt x="5297" y="6568"/>
                    <a:pt x="5316" y="6578"/>
                  </a:cubicBezTo>
                  <a:cubicBezTo>
                    <a:pt x="5349" y="6597"/>
                    <a:pt x="5370" y="6623"/>
                    <a:pt x="5381" y="6657"/>
                  </a:cubicBezTo>
                  <a:lnTo>
                    <a:pt x="5416" y="6785"/>
                  </a:lnTo>
                  <a:lnTo>
                    <a:pt x="5292" y="6821"/>
                  </a:lnTo>
                  <a:cubicBezTo>
                    <a:pt x="5277" y="6825"/>
                    <a:pt x="5264" y="6828"/>
                    <a:pt x="5251" y="6828"/>
                  </a:cubicBezTo>
                  <a:cubicBezTo>
                    <a:pt x="5230" y="6828"/>
                    <a:pt x="5209" y="6821"/>
                    <a:pt x="5187" y="6809"/>
                  </a:cubicBezTo>
                  <a:cubicBezTo>
                    <a:pt x="5154" y="6792"/>
                    <a:pt x="5135" y="6766"/>
                    <a:pt x="5125" y="6730"/>
                  </a:cubicBezTo>
                  <a:cubicBezTo>
                    <a:pt x="5105" y="6661"/>
                    <a:pt x="5147" y="6585"/>
                    <a:pt x="5214" y="6568"/>
                  </a:cubicBezTo>
                  <a:cubicBezTo>
                    <a:pt x="5228" y="6564"/>
                    <a:pt x="5241" y="6562"/>
                    <a:pt x="5254" y="6562"/>
                  </a:cubicBezTo>
                  <a:close/>
                  <a:moveTo>
                    <a:pt x="17037" y="13093"/>
                  </a:moveTo>
                  <a:cubicBezTo>
                    <a:pt x="17059" y="13093"/>
                    <a:pt x="17080" y="13098"/>
                    <a:pt x="17102" y="13110"/>
                  </a:cubicBezTo>
                  <a:cubicBezTo>
                    <a:pt x="17133" y="13128"/>
                    <a:pt x="17155" y="13155"/>
                    <a:pt x="17163" y="13188"/>
                  </a:cubicBezTo>
                  <a:cubicBezTo>
                    <a:pt x="17173" y="13223"/>
                    <a:pt x="17169" y="13257"/>
                    <a:pt x="17152" y="13289"/>
                  </a:cubicBezTo>
                  <a:cubicBezTo>
                    <a:pt x="17133" y="13322"/>
                    <a:pt x="17107" y="13343"/>
                    <a:pt x="17073" y="13353"/>
                  </a:cubicBezTo>
                  <a:cubicBezTo>
                    <a:pt x="17059" y="13358"/>
                    <a:pt x="17046" y="13360"/>
                    <a:pt x="17034" y="13360"/>
                  </a:cubicBezTo>
                  <a:cubicBezTo>
                    <a:pt x="17012" y="13360"/>
                    <a:pt x="16992" y="13354"/>
                    <a:pt x="16973" y="13343"/>
                  </a:cubicBezTo>
                  <a:cubicBezTo>
                    <a:pt x="16951" y="13323"/>
                    <a:pt x="16919" y="13299"/>
                    <a:pt x="16909" y="13263"/>
                  </a:cubicBezTo>
                  <a:lnTo>
                    <a:pt x="16872" y="13135"/>
                  </a:lnTo>
                  <a:lnTo>
                    <a:pt x="17001" y="13098"/>
                  </a:lnTo>
                  <a:cubicBezTo>
                    <a:pt x="17013" y="13095"/>
                    <a:pt x="17026" y="13093"/>
                    <a:pt x="17037" y="13093"/>
                  </a:cubicBezTo>
                  <a:close/>
                  <a:moveTo>
                    <a:pt x="10682" y="1"/>
                  </a:moveTo>
                  <a:cubicBezTo>
                    <a:pt x="10375" y="1"/>
                    <a:pt x="10065" y="43"/>
                    <a:pt x="9760" y="130"/>
                  </a:cubicBezTo>
                  <a:cubicBezTo>
                    <a:pt x="8911" y="374"/>
                    <a:pt x="8204" y="937"/>
                    <a:pt x="7773" y="1714"/>
                  </a:cubicBezTo>
                  <a:cubicBezTo>
                    <a:pt x="7532" y="2148"/>
                    <a:pt x="7394" y="2618"/>
                    <a:pt x="7363" y="3101"/>
                  </a:cubicBezTo>
                  <a:cubicBezTo>
                    <a:pt x="7334" y="3083"/>
                    <a:pt x="7305" y="3067"/>
                    <a:pt x="7274" y="3051"/>
                  </a:cubicBezTo>
                  <a:cubicBezTo>
                    <a:pt x="6648" y="2703"/>
                    <a:pt x="5958" y="2525"/>
                    <a:pt x="5261" y="2525"/>
                  </a:cubicBezTo>
                  <a:cubicBezTo>
                    <a:pt x="4876" y="2525"/>
                    <a:pt x="4489" y="2579"/>
                    <a:pt x="4109" y="2689"/>
                  </a:cubicBezTo>
                  <a:cubicBezTo>
                    <a:pt x="1903" y="3321"/>
                    <a:pt x="622" y="5631"/>
                    <a:pt x="1254" y="7838"/>
                  </a:cubicBezTo>
                  <a:cubicBezTo>
                    <a:pt x="1560" y="8900"/>
                    <a:pt x="2257" y="9782"/>
                    <a:pt x="3223" y="10322"/>
                  </a:cubicBezTo>
                  <a:cubicBezTo>
                    <a:pt x="3256" y="10339"/>
                    <a:pt x="3282" y="10355"/>
                    <a:pt x="3311" y="10371"/>
                  </a:cubicBezTo>
                  <a:cubicBezTo>
                    <a:pt x="2935" y="10650"/>
                    <a:pt x="2620" y="11008"/>
                    <a:pt x="2386" y="11430"/>
                  </a:cubicBezTo>
                  <a:cubicBezTo>
                    <a:pt x="1957" y="12207"/>
                    <a:pt x="1855" y="13102"/>
                    <a:pt x="2100" y="13954"/>
                  </a:cubicBezTo>
                  <a:cubicBezTo>
                    <a:pt x="2342" y="14801"/>
                    <a:pt x="2900" y="15506"/>
                    <a:pt x="3668" y="15936"/>
                  </a:cubicBezTo>
                  <a:cubicBezTo>
                    <a:pt x="3674" y="15939"/>
                    <a:pt x="3679" y="15940"/>
                    <a:pt x="3682" y="15944"/>
                  </a:cubicBezTo>
                  <a:cubicBezTo>
                    <a:pt x="3911" y="16072"/>
                    <a:pt x="4155" y="16161"/>
                    <a:pt x="4400" y="16231"/>
                  </a:cubicBezTo>
                  <a:cubicBezTo>
                    <a:pt x="4116" y="16468"/>
                    <a:pt x="3866" y="16754"/>
                    <a:pt x="3675" y="17098"/>
                  </a:cubicBezTo>
                  <a:cubicBezTo>
                    <a:pt x="3411" y="17574"/>
                    <a:pt x="3294" y="18101"/>
                    <a:pt x="3302" y="18633"/>
                  </a:cubicBezTo>
                  <a:lnTo>
                    <a:pt x="978" y="20608"/>
                  </a:lnTo>
                  <a:cubicBezTo>
                    <a:pt x="334" y="21154"/>
                    <a:pt x="0" y="21980"/>
                    <a:pt x="85" y="22820"/>
                  </a:cubicBezTo>
                  <a:cubicBezTo>
                    <a:pt x="168" y="23655"/>
                    <a:pt x="652" y="24396"/>
                    <a:pt x="1383" y="24805"/>
                  </a:cubicBezTo>
                  <a:cubicBezTo>
                    <a:pt x="1388" y="24808"/>
                    <a:pt x="1390" y="24809"/>
                    <a:pt x="1395" y="24812"/>
                  </a:cubicBezTo>
                  <a:lnTo>
                    <a:pt x="3724" y="26102"/>
                  </a:lnTo>
                  <a:cubicBezTo>
                    <a:pt x="4111" y="26316"/>
                    <a:pt x="4541" y="26424"/>
                    <a:pt x="4970" y="26424"/>
                  </a:cubicBezTo>
                  <a:cubicBezTo>
                    <a:pt x="5360" y="26424"/>
                    <a:pt x="5750" y="26335"/>
                    <a:pt x="6109" y="26158"/>
                  </a:cubicBezTo>
                  <a:cubicBezTo>
                    <a:pt x="6864" y="25784"/>
                    <a:pt x="7387" y="25063"/>
                    <a:pt x="7509" y="24229"/>
                  </a:cubicBezTo>
                  <a:lnTo>
                    <a:pt x="7952" y="21207"/>
                  </a:lnTo>
                  <a:cubicBezTo>
                    <a:pt x="8396" y="20939"/>
                    <a:pt x="8786" y="20567"/>
                    <a:pt x="9055" y="20081"/>
                  </a:cubicBezTo>
                  <a:cubicBezTo>
                    <a:pt x="9247" y="19734"/>
                    <a:pt x="9365" y="19361"/>
                    <a:pt x="9414" y="18977"/>
                  </a:cubicBezTo>
                  <a:cubicBezTo>
                    <a:pt x="9634" y="19201"/>
                    <a:pt x="9889" y="19394"/>
                    <a:pt x="10179" y="19548"/>
                  </a:cubicBezTo>
                  <a:cubicBezTo>
                    <a:pt x="10678" y="19824"/>
                    <a:pt x="11227" y="19965"/>
                    <a:pt x="11782" y="19965"/>
                  </a:cubicBezTo>
                  <a:cubicBezTo>
                    <a:pt x="12090" y="19965"/>
                    <a:pt x="12400" y="19922"/>
                    <a:pt x="12704" y="19834"/>
                  </a:cubicBezTo>
                  <a:cubicBezTo>
                    <a:pt x="13557" y="19588"/>
                    <a:pt x="14264" y="19026"/>
                    <a:pt x="14694" y="18251"/>
                  </a:cubicBezTo>
                  <a:cubicBezTo>
                    <a:pt x="14926" y="17829"/>
                    <a:pt x="15063" y="17372"/>
                    <a:pt x="15099" y="16906"/>
                  </a:cubicBezTo>
                  <a:cubicBezTo>
                    <a:pt x="15706" y="17226"/>
                    <a:pt x="16368" y="17388"/>
                    <a:pt x="17037" y="17388"/>
                  </a:cubicBezTo>
                  <a:cubicBezTo>
                    <a:pt x="17421" y="17388"/>
                    <a:pt x="17808" y="17334"/>
                    <a:pt x="18188" y="17226"/>
                  </a:cubicBezTo>
                  <a:cubicBezTo>
                    <a:pt x="19254" y="16921"/>
                    <a:pt x="20140" y="16215"/>
                    <a:pt x="20679" y="15242"/>
                  </a:cubicBezTo>
                  <a:cubicBezTo>
                    <a:pt x="21218" y="14269"/>
                    <a:pt x="21347" y="13147"/>
                    <a:pt x="21041" y="12079"/>
                  </a:cubicBezTo>
                  <a:cubicBezTo>
                    <a:pt x="20742" y="11034"/>
                    <a:pt x="20061" y="10163"/>
                    <a:pt x="19118" y="9621"/>
                  </a:cubicBezTo>
                  <a:cubicBezTo>
                    <a:pt x="19509" y="9337"/>
                    <a:pt x="19835" y="8972"/>
                    <a:pt x="20077" y="8536"/>
                  </a:cubicBezTo>
                  <a:cubicBezTo>
                    <a:pt x="20507" y="7761"/>
                    <a:pt x="20609" y="6864"/>
                    <a:pt x="20364" y="6011"/>
                  </a:cubicBezTo>
                  <a:cubicBezTo>
                    <a:pt x="20120" y="5164"/>
                    <a:pt x="19562" y="4461"/>
                    <a:pt x="18796" y="4029"/>
                  </a:cubicBezTo>
                  <a:cubicBezTo>
                    <a:pt x="18790" y="4026"/>
                    <a:pt x="18787" y="4023"/>
                    <a:pt x="18781" y="4020"/>
                  </a:cubicBezTo>
                  <a:cubicBezTo>
                    <a:pt x="18282" y="3743"/>
                    <a:pt x="17733" y="3603"/>
                    <a:pt x="17178" y="3603"/>
                  </a:cubicBezTo>
                  <a:cubicBezTo>
                    <a:pt x="16870" y="3603"/>
                    <a:pt x="16561" y="3646"/>
                    <a:pt x="16257" y="3733"/>
                  </a:cubicBezTo>
                  <a:lnTo>
                    <a:pt x="14401" y="4265"/>
                  </a:lnTo>
                  <a:lnTo>
                    <a:pt x="13870" y="2409"/>
                  </a:lnTo>
                  <a:cubicBezTo>
                    <a:pt x="13627" y="1562"/>
                    <a:pt x="13070" y="858"/>
                    <a:pt x="12302" y="428"/>
                  </a:cubicBezTo>
                  <a:cubicBezTo>
                    <a:pt x="12296" y="424"/>
                    <a:pt x="12293" y="423"/>
                    <a:pt x="12287" y="418"/>
                  </a:cubicBezTo>
                  <a:cubicBezTo>
                    <a:pt x="11788" y="141"/>
                    <a:pt x="11238" y="1"/>
                    <a:pt x="10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" name="Google Shape;4849;p41">
              <a:extLst>
                <a:ext uri="{FF2B5EF4-FFF2-40B4-BE49-F238E27FC236}">
                  <a16:creationId xmlns:a16="http://schemas.microsoft.com/office/drawing/2014/main" id="{5786A984-C9F6-4933-9953-EB44832B5A2C}"/>
                </a:ext>
              </a:extLst>
            </p:cNvPr>
            <p:cNvSpPr/>
            <p:nvPr/>
          </p:nvSpPr>
          <p:spPr>
            <a:xfrm>
              <a:off x="992775" y="3715425"/>
              <a:ext cx="441675" cy="422950"/>
            </a:xfrm>
            <a:custGeom>
              <a:avLst/>
              <a:gdLst/>
              <a:ahLst/>
              <a:cxnLst/>
              <a:rect l="l" t="t" r="r" b="b"/>
              <a:pathLst>
                <a:path w="17667" h="16918" extrusionOk="0">
                  <a:moveTo>
                    <a:pt x="8361" y="994"/>
                  </a:moveTo>
                  <a:cubicBezTo>
                    <a:pt x="8713" y="994"/>
                    <a:pt x="9036" y="1226"/>
                    <a:pt x="9139" y="1582"/>
                  </a:cubicBezTo>
                  <a:lnTo>
                    <a:pt x="10032" y="4698"/>
                  </a:lnTo>
                  <a:lnTo>
                    <a:pt x="8473" y="5147"/>
                  </a:lnTo>
                  <a:lnTo>
                    <a:pt x="7578" y="2031"/>
                  </a:lnTo>
                  <a:cubicBezTo>
                    <a:pt x="7457" y="1599"/>
                    <a:pt x="7706" y="1149"/>
                    <a:pt x="8136" y="1026"/>
                  </a:cubicBezTo>
                  <a:cubicBezTo>
                    <a:pt x="8211" y="1004"/>
                    <a:pt x="8286" y="994"/>
                    <a:pt x="8361" y="994"/>
                  </a:cubicBezTo>
                  <a:close/>
                  <a:moveTo>
                    <a:pt x="2938" y="3518"/>
                  </a:moveTo>
                  <a:cubicBezTo>
                    <a:pt x="3222" y="3518"/>
                    <a:pt x="3498" y="3592"/>
                    <a:pt x="3740" y="3725"/>
                  </a:cubicBezTo>
                  <a:cubicBezTo>
                    <a:pt x="4111" y="3931"/>
                    <a:pt x="4404" y="4277"/>
                    <a:pt x="4528" y="4714"/>
                  </a:cubicBezTo>
                  <a:lnTo>
                    <a:pt x="4980" y="6287"/>
                  </a:lnTo>
                  <a:lnTo>
                    <a:pt x="4970" y="6309"/>
                  </a:lnTo>
                  <a:lnTo>
                    <a:pt x="3395" y="6762"/>
                  </a:lnTo>
                  <a:cubicBezTo>
                    <a:pt x="3243" y="6805"/>
                    <a:pt x="3089" y="6827"/>
                    <a:pt x="2936" y="6827"/>
                  </a:cubicBezTo>
                  <a:cubicBezTo>
                    <a:pt x="2660" y="6827"/>
                    <a:pt x="2387" y="6757"/>
                    <a:pt x="2138" y="6619"/>
                  </a:cubicBezTo>
                  <a:cubicBezTo>
                    <a:pt x="1751" y="6404"/>
                    <a:pt x="1471" y="6052"/>
                    <a:pt x="1349" y="5628"/>
                  </a:cubicBezTo>
                  <a:cubicBezTo>
                    <a:pt x="1099" y="4752"/>
                    <a:pt x="1607" y="3835"/>
                    <a:pt x="2483" y="3582"/>
                  </a:cubicBezTo>
                  <a:cubicBezTo>
                    <a:pt x="2635" y="3538"/>
                    <a:pt x="2787" y="3518"/>
                    <a:pt x="2938" y="3518"/>
                  </a:cubicBezTo>
                  <a:close/>
                  <a:moveTo>
                    <a:pt x="14859" y="4595"/>
                  </a:moveTo>
                  <a:cubicBezTo>
                    <a:pt x="14995" y="4595"/>
                    <a:pt x="15129" y="4629"/>
                    <a:pt x="15249" y="4697"/>
                  </a:cubicBezTo>
                  <a:cubicBezTo>
                    <a:pt x="15440" y="4803"/>
                    <a:pt x="15576" y="4975"/>
                    <a:pt x="15636" y="5182"/>
                  </a:cubicBezTo>
                  <a:cubicBezTo>
                    <a:pt x="15761" y="5612"/>
                    <a:pt x="15510" y="6061"/>
                    <a:pt x="15080" y="6186"/>
                  </a:cubicBezTo>
                  <a:lnTo>
                    <a:pt x="11879" y="7103"/>
                  </a:lnTo>
                  <a:lnTo>
                    <a:pt x="11432" y="5542"/>
                  </a:lnTo>
                  <a:lnTo>
                    <a:pt x="14633" y="4626"/>
                  </a:lnTo>
                  <a:cubicBezTo>
                    <a:pt x="14707" y="4605"/>
                    <a:pt x="14783" y="4595"/>
                    <a:pt x="14859" y="4595"/>
                  </a:cubicBezTo>
                  <a:close/>
                  <a:moveTo>
                    <a:pt x="10425" y="5614"/>
                  </a:moveTo>
                  <a:lnTo>
                    <a:pt x="10921" y="7342"/>
                  </a:lnTo>
                  <a:lnTo>
                    <a:pt x="9192" y="7838"/>
                  </a:lnTo>
                  <a:lnTo>
                    <a:pt x="8696" y="6110"/>
                  </a:lnTo>
                  <a:lnTo>
                    <a:pt x="10425" y="5614"/>
                  </a:lnTo>
                  <a:close/>
                  <a:moveTo>
                    <a:pt x="7746" y="6382"/>
                  </a:moveTo>
                  <a:lnTo>
                    <a:pt x="8243" y="8111"/>
                  </a:lnTo>
                  <a:lnTo>
                    <a:pt x="6513" y="8608"/>
                  </a:lnTo>
                  <a:lnTo>
                    <a:pt x="6023" y="6895"/>
                  </a:lnTo>
                  <a:cubicBezTo>
                    <a:pt x="6025" y="6891"/>
                    <a:pt x="6029" y="6888"/>
                    <a:pt x="6030" y="6884"/>
                  </a:cubicBezTo>
                  <a:cubicBezTo>
                    <a:pt x="6030" y="6881"/>
                    <a:pt x="6032" y="6877"/>
                    <a:pt x="6033" y="6874"/>
                  </a:cubicBezTo>
                  <a:lnTo>
                    <a:pt x="7746" y="6382"/>
                  </a:lnTo>
                  <a:close/>
                  <a:moveTo>
                    <a:pt x="11193" y="8293"/>
                  </a:moveTo>
                  <a:lnTo>
                    <a:pt x="11666" y="9944"/>
                  </a:lnTo>
                  <a:cubicBezTo>
                    <a:pt x="11644" y="9974"/>
                    <a:pt x="11627" y="10008"/>
                    <a:pt x="11613" y="10044"/>
                  </a:cubicBezTo>
                  <a:lnTo>
                    <a:pt x="9960" y="10517"/>
                  </a:lnTo>
                  <a:lnTo>
                    <a:pt x="9464" y="8788"/>
                  </a:lnTo>
                  <a:lnTo>
                    <a:pt x="11193" y="8293"/>
                  </a:lnTo>
                  <a:close/>
                  <a:moveTo>
                    <a:pt x="8516" y="9061"/>
                  </a:moveTo>
                  <a:lnTo>
                    <a:pt x="9012" y="10789"/>
                  </a:lnTo>
                  <a:lnTo>
                    <a:pt x="7283" y="11285"/>
                  </a:lnTo>
                  <a:lnTo>
                    <a:pt x="6786" y="9557"/>
                  </a:lnTo>
                  <a:lnTo>
                    <a:pt x="8516" y="9061"/>
                  </a:lnTo>
                  <a:close/>
                  <a:moveTo>
                    <a:pt x="5844" y="9855"/>
                  </a:moveTo>
                  <a:lnTo>
                    <a:pt x="6291" y="11414"/>
                  </a:lnTo>
                  <a:lnTo>
                    <a:pt x="3200" y="12301"/>
                  </a:lnTo>
                  <a:cubicBezTo>
                    <a:pt x="3125" y="12323"/>
                    <a:pt x="3050" y="12333"/>
                    <a:pt x="2976" y="12333"/>
                  </a:cubicBezTo>
                  <a:cubicBezTo>
                    <a:pt x="2623" y="12333"/>
                    <a:pt x="2298" y="12101"/>
                    <a:pt x="2197" y="11744"/>
                  </a:cubicBezTo>
                  <a:cubicBezTo>
                    <a:pt x="2073" y="11314"/>
                    <a:pt x="2324" y="10864"/>
                    <a:pt x="2754" y="10741"/>
                  </a:cubicBezTo>
                  <a:lnTo>
                    <a:pt x="5844" y="9855"/>
                  </a:lnTo>
                  <a:close/>
                  <a:moveTo>
                    <a:pt x="14722" y="10050"/>
                  </a:moveTo>
                  <a:cubicBezTo>
                    <a:pt x="15442" y="10050"/>
                    <a:pt x="16106" y="10523"/>
                    <a:pt x="16314" y="11248"/>
                  </a:cubicBezTo>
                  <a:cubicBezTo>
                    <a:pt x="16565" y="12124"/>
                    <a:pt x="16057" y="13041"/>
                    <a:pt x="15179" y="13292"/>
                  </a:cubicBezTo>
                  <a:cubicBezTo>
                    <a:pt x="15027" y="13335"/>
                    <a:pt x="14873" y="13357"/>
                    <a:pt x="14720" y="13357"/>
                  </a:cubicBezTo>
                  <a:cubicBezTo>
                    <a:pt x="14444" y="13357"/>
                    <a:pt x="14171" y="13287"/>
                    <a:pt x="13922" y="13148"/>
                  </a:cubicBezTo>
                  <a:cubicBezTo>
                    <a:pt x="13535" y="12936"/>
                    <a:pt x="13255" y="12582"/>
                    <a:pt x="13134" y="12158"/>
                  </a:cubicBezTo>
                  <a:lnTo>
                    <a:pt x="12701" y="10646"/>
                  </a:lnTo>
                  <a:cubicBezTo>
                    <a:pt x="12711" y="10630"/>
                    <a:pt x="12724" y="10616"/>
                    <a:pt x="12732" y="10600"/>
                  </a:cubicBezTo>
                  <a:cubicBezTo>
                    <a:pt x="12741" y="10583"/>
                    <a:pt x="12748" y="10566"/>
                    <a:pt x="12755" y="10547"/>
                  </a:cubicBezTo>
                  <a:lnTo>
                    <a:pt x="14267" y="10114"/>
                  </a:lnTo>
                  <a:cubicBezTo>
                    <a:pt x="14419" y="10071"/>
                    <a:pt x="14572" y="10050"/>
                    <a:pt x="14722" y="10050"/>
                  </a:cubicBezTo>
                  <a:close/>
                  <a:moveTo>
                    <a:pt x="9343" y="11722"/>
                  </a:moveTo>
                  <a:lnTo>
                    <a:pt x="10253" y="14897"/>
                  </a:lnTo>
                  <a:cubicBezTo>
                    <a:pt x="10376" y="15327"/>
                    <a:pt x="10127" y="15777"/>
                    <a:pt x="9695" y="15900"/>
                  </a:cubicBezTo>
                  <a:cubicBezTo>
                    <a:pt x="9621" y="15922"/>
                    <a:pt x="9545" y="15932"/>
                    <a:pt x="9470" y="15932"/>
                  </a:cubicBezTo>
                  <a:cubicBezTo>
                    <a:pt x="9334" y="15932"/>
                    <a:pt x="9200" y="15898"/>
                    <a:pt x="9079" y="15831"/>
                  </a:cubicBezTo>
                  <a:cubicBezTo>
                    <a:pt x="8890" y="15725"/>
                    <a:pt x="8754" y="15553"/>
                    <a:pt x="8692" y="15345"/>
                  </a:cubicBezTo>
                  <a:lnTo>
                    <a:pt x="7782" y="12171"/>
                  </a:lnTo>
                  <a:lnTo>
                    <a:pt x="9343" y="11722"/>
                  </a:lnTo>
                  <a:close/>
                  <a:moveTo>
                    <a:pt x="8363" y="0"/>
                  </a:moveTo>
                  <a:cubicBezTo>
                    <a:pt x="8197" y="0"/>
                    <a:pt x="8030" y="23"/>
                    <a:pt x="7866" y="70"/>
                  </a:cubicBezTo>
                  <a:cubicBezTo>
                    <a:pt x="7403" y="203"/>
                    <a:pt x="7021" y="507"/>
                    <a:pt x="6787" y="929"/>
                  </a:cubicBezTo>
                  <a:cubicBezTo>
                    <a:pt x="6555" y="1350"/>
                    <a:pt x="6499" y="1836"/>
                    <a:pt x="6632" y="2297"/>
                  </a:cubicBezTo>
                  <a:lnTo>
                    <a:pt x="7525" y="5413"/>
                  </a:lnTo>
                  <a:lnTo>
                    <a:pt x="5896" y="5880"/>
                  </a:lnTo>
                  <a:lnTo>
                    <a:pt x="5482" y="4439"/>
                  </a:lnTo>
                  <a:cubicBezTo>
                    <a:pt x="5150" y="3280"/>
                    <a:pt x="4089" y="2524"/>
                    <a:pt x="2941" y="2524"/>
                  </a:cubicBezTo>
                  <a:cubicBezTo>
                    <a:pt x="2700" y="2524"/>
                    <a:pt x="2456" y="2557"/>
                    <a:pt x="2214" y="2627"/>
                  </a:cubicBezTo>
                  <a:cubicBezTo>
                    <a:pt x="813" y="3028"/>
                    <a:pt x="1" y="4496"/>
                    <a:pt x="402" y="5895"/>
                  </a:cubicBezTo>
                  <a:cubicBezTo>
                    <a:pt x="598" y="6574"/>
                    <a:pt x="1044" y="7134"/>
                    <a:pt x="1662" y="7477"/>
                  </a:cubicBezTo>
                  <a:cubicBezTo>
                    <a:pt x="2060" y="7698"/>
                    <a:pt x="2497" y="7809"/>
                    <a:pt x="2940" y="7809"/>
                  </a:cubicBezTo>
                  <a:cubicBezTo>
                    <a:pt x="3185" y="7809"/>
                    <a:pt x="3431" y="7775"/>
                    <a:pt x="3673" y="7706"/>
                  </a:cubicBezTo>
                  <a:lnTo>
                    <a:pt x="5115" y="7292"/>
                  </a:lnTo>
                  <a:lnTo>
                    <a:pt x="5575" y="8897"/>
                  </a:lnTo>
                  <a:lnTo>
                    <a:pt x="2485" y="9785"/>
                  </a:lnTo>
                  <a:cubicBezTo>
                    <a:pt x="2022" y="9916"/>
                    <a:pt x="1639" y="10222"/>
                    <a:pt x="1405" y="10643"/>
                  </a:cubicBezTo>
                  <a:cubicBezTo>
                    <a:pt x="1173" y="11063"/>
                    <a:pt x="1117" y="11549"/>
                    <a:pt x="1251" y="12010"/>
                  </a:cubicBezTo>
                  <a:cubicBezTo>
                    <a:pt x="1382" y="12473"/>
                    <a:pt x="1688" y="12856"/>
                    <a:pt x="2108" y="13090"/>
                  </a:cubicBezTo>
                  <a:cubicBezTo>
                    <a:pt x="2379" y="13239"/>
                    <a:pt x="2678" y="13316"/>
                    <a:pt x="2980" y="13316"/>
                  </a:cubicBezTo>
                  <a:cubicBezTo>
                    <a:pt x="3146" y="13316"/>
                    <a:pt x="3313" y="13293"/>
                    <a:pt x="3476" y="13246"/>
                  </a:cubicBezTo>
                  <a:lnTo>
                    <a:pt x="6704" y="12318"/>
                  </a:lnTo>
                  <a:cubicBezTo>
                    <a:pt x="6705" y="12321"/>
                    <a:pt x="6707" y="12321"/>
                    <a:pt x="6710" y="12323"/>
                  </a:cubicBezTo>
                  <a:cubicBezTo>
                    <a:pt x="6743" y="12340"/>
                    <a:pt x="6779" y="12354"/>
                    <a:pt x="6817" y="12366"/>
                  </a:cubicBezTo>
                  <a:lnTo>
                    <a:pt x="7749" y="15612"/>
                  </a:lnTo>
                  <a:cubicBezTo>
                    <a:pt x="7881" y="16074"/>
                    <a:pt x="8186" y="16458"/>
                    <a:pt x="8606" y="16690"/>
                  </a:cubicBezTo>
                  <a:cubicBezTo>
                    <a:pt x="8877" y="16840"/>
                    <a:pt x="9175" y="16917"/>
                    <a:pt x="9476" y="16917"/>
                  </a:cubicBezTo>
                  <a:cubicBezTo>
                    <a:pt x="9643" y="16917"/>
                    <a:pt x="9810" y="16894"/>
                    <a:pt x="9975" y="16846"/>
                  </a:cubicBezTo>
                  <a:cubicBezTo>
                    <a:pt x="10438" y="16714"/>
                    <a:pt x="10820" y="16409"/>
                    <a:pt x="11054" y="15988"/>
                  </a:cubicBezTo>
                  <a:cubicBezTo>
                    <a:pt x="11286" y="15568"/>
                    <a:pt x="11342" y="15082"/>
                    <a:pt x="11210" y="14619"/>
                  </a:cubicBezTo>
                  <a:lnTo>
                    <a:pt x="10299" y="11444"/>
                  </a:lnTo>
                  <a:lnTo>
                    <a:pt x="11788" y="11019"/>
                  </a:lnTo>
                  <a:lnTo>
                    <a:pt x="12190" y="12426"/>
                  </a:lnTo>
                  <a:cubicBezTo>
                    <a:pt x="12387" y="13105"/>
                    <a:pt x="12833" y="13669"/>
                    <a:pt x="13450" y="14008"/>
                  </a:cubicBezTo>
                  <a:cubicBezTo>
                    <a:pt x="13848" y="14229"/>
                    <a:pt x="14286" y="14341"/>
                    <a:pt x="14728" y="14341"/>
                  </a:cubicBezTo>
                  <a:cubicBezTo>
                    <a:pt x="14973" y="14341"/>
                    <a:pt x="15219" y="14306"/>
                    <a:pt x="15461" y="14238"/>
                  </a:cubicBezTo>
                  <a:cubicBezTo>
                    <a:pt x="16853" y="13841"/>
                    <a:pt x="17667" y="12374"/>
                    <a:pt x="17266" y="10974"/>
                  </a:cubicBezTo>
                  <a:cubicBezTo>
                    <a:pt x="16934" y="9815"/>
                    <a:pt x="15874" y="9060"/>
                    <a:pt x="14725" y="9060"/>
                  </a:cubicBezTo>
                  <a:cubicBezTo>
                    <a:pt x="14484" y="9060"/>
                    <a:pt x="14239" y="9093"/>
                    <a:pt x="13996" y="9163"/>
                  </a:cubicBezTo>
                  <a:lnTo>
                    <a:pt x="12589" y="9565"/>
                  </a:lnTo>
                  <a:lnTo>
                    <a:pt x="12156" y="8052"/>
                  </a:lnTo>
                  <a:lnTo>
                    <a:pt x="15355" y="7134"/>
                  </a:lnTo>
                  <a:cubicBezTo>
                    <a:pt x="15818" y="7003"/>
                    <a:pt x="16201" y="6697"/>
                    <a:pt x="16433" y="6276"/>
                  </a:cubicBezTo>
                  <a:cubicBezTo>
                    <a:pt x="16666" y="5856"/>
                    <a:pt x="16722" y="5370"/>
                    <a:pt x="16589" y="4907"/>
                  </a:cubicBezTo>
                  <a:cubicBezTo>
                    <a:pt x="16457" y="4446"/>
                    <a:pt x="16152" y="4062"/>
                    <a:pt x="15731" y="3829"/>
                  </a:cubicBezTo>
                  <a:cubicBezTo>
                    <a:pt x="15460" y="3679"/>
                    <a:pt x="15163" y="3603"/>
                    <a:pt x="14861" y="3603"/>
                  </a:cubicBezTo>
                  <a:cubicBezTo>
                    <a:pt x="14695" y="3603"/>
                    <a:pt x="14527" y="3626"/>
                    <a:pt x="14362" y="3673"/>
                  </a:cubicBezTo>
                  <a:lnTo>
                    <a:pt x="11077" y="4616"/>
                  </a:lnTo>
                  <a:cubicBezTo>
                    <a:pt x="11063" y="4605"/>
                    <a:pt x="11048" y="4596"/>
                    <a:pt x="11034" y="4585"/>
                  </a:cubicBezTo>
                  <a:lnTo>
                    <a:pt x="10094" y="1306"/>
                  </a:lnTo>
                  <a:cubicBezTo>
                    <a:pt x="9960" y="843"/>
                    <a:pt x="9657" y="460"/>
                    <a:pt x="9235" y="226"/>
                  </a:cubicBezTo>
                  <a:cubicBezTo>
                    <a:pt x="8963" y="77"/>
                    <a:pt x="8665" y="0"/>
                    <a:pt x="8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" name="Google Shape;4850;p41">
              <a:extLst>
                <a:ext uri="{FF2B5EF4-FFF2-40B4-BE49-F238E27FC236}">
                  <a16:creationId xmlns:a16="http://schemas.microsoft.com/office/drawing/2014/main" id="{27661554-03FB-4948-8511-FF880DC5F0AD}"/>
                </a:ext>
              </a:extLst>
            </p:cNvPr>
            <p:cNvSpPr/>
            <p:nvPr/>
          </p:nvSpPr>
          <p:spPr>
            <a:xfrm>
              <a:off x="622725" y="3387175"/>
              <a:ext cx="1071750" cy="1216475"/>
            </a:xfrm>
            <a:custGeom>
              <a:avLst/>
              <a:gdLst/>
              <a:ahLst/>
              <a:cxnLst/>
              <a:rect l="l" t="t" r="r" b="b"/>
              <a:pathLst>
                <a:path w="42870" h="48659" extrusionOk="0">
                  <a:moveTo>
                    <a:pt x="22528" y="793"/>
                  </a:moveTo>
                  <a:lnTo>
                    <a:pt x="40770" y="10903"/>
                  </a:lnTo>
                  <a:cubicBezTo>
                    <a:pt x="40055" y="12524"/>
                    <a:pt x="40607" y="14440"/>
                    <a:pt x="42069" y="15433"/>
                  </a:cubicBezTo>
                  <a:lnTo>
                    <a:pt x="24825" y="46544"/>
                  </a:lnTo>
                  <a:cubicBezTo>
                    <a:pt x="24351" y="46336"/>
                    <a:pt x="23851" y="46235"/>
                    <a:pt x="23356" y="46235"/>
                  </a:cubicBezTo>
                  <a:cubicBezTo>
                    <a:pt x="22161" y="46235"/>
                    <a:pt x="20994" y="46821"/>
                    <a:pt x="20276" y="47880"/>
                  </a:cubicBezTo>
                  <a:lnTo>
                    <a:pt x="2037" y="37771"/>
                  </a:lnTo>
                  <a:cubicBezTo>
                    <a:pt x="2633" y="36460"/>
                    <a:pt x="2407" y="34968"/>
                    <a:pt x="1522" y="33906"/>
                  </a:cubicBezTo>
                  <a:cubicBezTo>
                    <a:pt x="1326" y="33667"/>
                    <a:pt x="1095" y="33450"/>
                    <a:pt x="833" y="33264"/>
                  </a:cubicBezTo>
                  <a:lnTo>
                    <a:pt x="18091" y="2127"/>
                  </a:lnTo>
                  <a:cubicBezTo>
                    <a:pt x="18549" y="2316"/>
                    <a:pt x="19026" y="2406"/>
                    <a:pt x="19496" y="2406"/>
                  </a:cubicBezTo>
                  <a:cubicBezTo>
                    <a:pt x="20683" y="2406"/>
                    <a:pt x="21828" y="1828"/>
                    <a:pt x="22528" y="793"/>
                  </a:cubicBezTo>
                  <a:close/>
                  <a:moveTo>
                    <a:pt x="22410" y="1"/>
                  </a:moveTo>
                  <a:cubicBezTo>
                    <a:pt x="22291" y="1"/>
                    <a:pt x="22176" y="63"/>
                    <a:pt x="22115" y="175"/>
                  </a:cubicBezTo>
                  <a:cubicBezTo>
                    <a:pt x="21564" y="1168"/>
                    <a:pt x="20549" y="1728"/>
                    <a:pt x="19493" y="1728"/>
                  </a:cubicBezTo>
                  <a:cubicBezTo>
                    <a:pt x="19025" y="1728"/>
                    <a:pt x="18549" y="1618"/>
                    <a:pt x="18102" y="1387"/>
                  </a:cubicBezTo>
                  <a:cubicBezTo>
                    <a:pt x="18052" y="1362"/>
                    <a:pt x="17999" y="1349"/>
                    <a:pt x="17947" y="1349"/>
                  </a:cubicBezTo>
                  <a:cubicBezTo>
                    <a:pt x="17827" y="1349"/>
                    <a:pt x="17711" y="1413"/>
                    <a:pt x="17651" y="1524"/>
                  </a:cubicBezTo>
                  <a:lnTo>
                    <a:pt x="89" y="33208"/>
                  </a:lnTo>
                  <a:cubicBezTo>
                    <a:pt x="0" y="33369"/>
                    <a:pt x="56" y="33569"/>
                    <a:pt x="214" y="33664"/>
                  </a:cubicBezTo>
                  <a:cubicBezTo>
                    <a:pt x="1620" y="34498"/>
                    <a:pt x="2106" y="36275"/>
                    <a:pt x="1293" y="37737"/>
                  </a:cubicBezTo>
                  <a:cubicBezTo>
                    <a:pt x="1247" y="37816"/>
                    <a:pt x="1234" y="37909"/>
                    <a:pt x="1260" y="37998"/>
                  </a:cubicBezTo>
                  <a:cubicBezTo>
                    <a:pt x="1272" y="38044"/>
                    <a:pt x="1296" y="38087"/>
                    <a:pt x="1326" y="38123"/>
                  </a:cubicBezTo>
                  <a:cubicBezTo>
                    <a:pt x="1353" y="38156"/>
                    <a:pt x="1385" y="38181"/>
                    <a:pt x="1422" y="38201"/>
                  </a:cubicBezTo>
                  <a:lnTo>
                    <a:pt x="20233" y="48622"/>
                  </a:lnTo>
                  <a:cubicBezTo>
                    <a:pt x="20277" y="48647"/>
                    <a:pt x="20326" y="48658"/>
                    <a:pt x="20374" y="48658"/>
                  </a:cubicBezTo>
                  <a:cubicBezTo>
                    <a:pt x="20507" y="48658"/>
                    <a:pt x="20645" y="48576"/>
                    <a:pt x="20711" y="48456"/>
                  </a:cubicBezTo>
                  <a:cubicBezTo>
                    <a:pt x="21259" y="47465"/>
                    <a:pt x="22289" y="46906"/>
                    <a:pt x="23348" y="46906"/>
                  </a:cubicBezTo>
                  <a:cubicBezTo>
                    <a:pt x="23842" y="46906"/>
                    <a:pt x="24341" y="47027"/>
                    <a:pt x="24803" y="47282"/>
                  </a:cubicBezTo>
                  <a:cubicBezTo>
                    <a:pt x="24855" y="47312"/>
                    <a:pt x="24911" y="47326"/>
                    <a:pt x="24967" y="47326"/>
                  </a:cubicBezTo>
                  <a:cubicBezTo>
                    <a:pt x="25085" y="47326"/>
                    <a:pt x="25200" y="47263"/>
                    <a:pt x="25261" y="47152"/>
                  </a:cubicBezTo>
                  <a:lnTo>
                    <a:pt x="42817" y="15476"/>
                  </a:lnTo>
                  <a:cubicBezTo>
                    <a:pt x="42860" y="15399"/>
                    <a:pt x="42870" y="15305"/>
                    <a:pt x="42846" y="15220"/>
                  </a:cubicBezTo>
                  <a:cubicBezTo>
                    <a:pt x="42820" y="15134"/>
                    <a:pt x="42762" y="15060"/>
                    <a:pt x="42684" y="15017"/>
                  </a:cubicBezTo>
                  <a:cubicBezTo>
                    <a:pt x="41235" y="14215"/>
                    <a:pt x="40706" y="12376"/>
                    <a:pt x="41510" y="10926"/>
                  </a:cubicBezTo>
                  <a:cubicBezTo>
                    <a:pt x="41601" y="10762"/>
                    <a:pt x="41541" y="10554"/>
                    <a:pt x="41379" y="10467"/>
                  </a:cubicBezTo>
                  <a:lnTo>
                    <a:pt x="22574" y="43"/>
                  </a:lnTo>
                  <a:cubicBezTo>
                    <a:pt x="22522" y="14"/>
                    <a:pt x="22466" y="1"/>
                    <a:pt x="2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" name="Google Shape;4851;p41">
              <a:extLst>
                <a:ext uri="{FF2B5EF4-FFF2-40B4-BE49-F238E27FC236}">
                  <a16:creationId xmlns:a16="http://schemas.microsoft.com/office/drawing/2014/main" id="{7C1A2DE8-D301-46F3-BAC5-8B0B67238222}"/>
                </a:ext>
              </a:extLst>
            </p:cNvPr>
            <p:cNvSpPr/>
            <p:nvPr/>
          </p:nvSpPr>
          <p:spPr>
            <a:xfrm>
              <a:off x="1049550" y="4103250"/>
              <a:ext cx="88850" cy="77775"/>
            </a:xfrm>
            <a:custGeom>
              <a:avLst/>
              <a:gdLst/>
              <a:ahLst/>
              <a:cxnLst/>
              <a:rect l="l" t="t" r="r" b="b"/>
              <a:pathLst>
                <a:path w="3554" h="3111" extrusionOk="0">
                  <a:moveTo>
                    <a:pt x="1779" y="0"/>
                  </a:moveTo>
                  <a:cubicBezTo>
                    <a:pt x="1233" y="0"/>
                    <a:pt x="703" y="290"/>
                    <a:pt x="419" y="801"/>
                  </a:cubicBezTo>
                  <a:cubicBezTo>
                    <a:pt x="0" y="1552"/>
                    <a:pt x="272" y="2500"/>
                    <a:pt x="1023" y="2915"/>
                  </a:cubicBezTo>
                  <a:cubicBezTo>
                    <a:pt x="1262" y="3048"/>
                    <a:pt x="1521" y="3111"/>
                    <a:pt x="1776" y="3111"/>
                  </a:cubicBezTo>
                  <a:cubicBezTo>
                    <a:pt x="2323" y="3111"/>
                    <a:pt x="2854" y="2822"/>
                    <a:pt x="3137" y="2311"/>
                  </a:cubicBezTo>
                  <a:cubicBezTo>
                    <a:pt x="3553" y="1560"/>
                    <a:pt x="3282" y="614"/>
                    <a:pt x="2533" y="197"/>
                  </a:cubicBezTo>
                  <a:cubicBezTo>
                    <a:pt x="2293" y="63"/>
                    <a:pt x="2034" y="0"/>
                    <a:pt x="1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Google Shape;4852;p41">
              <a:extLst>
                <a:ext uri="{FF2B5EF4-FFF2-40B4-BE49-F238E27FC236}">
                  <a16:creationId xmlns:a16="http://schemas.microsoft.com/office/drawing/2014/main" id="{00B0B4F2-6D07-409E-A673-58D4A2361E00}"/>
                </a:ext>
              </a:extLst>
            </p:cNvPr>
            <p:cNvSpPr/>
            <p:nvPr/>
          </p:nvSpPr>
          <p:spPr>
            <a:xfrm>
              <a:off x="962425" y="4134850"/>
              <a:ext cx="142500" cy="172800"/>
            </a:xfrm>
            <a:custGeom>
              <a:avLst/>
              <a:gdLst/>
              <a:ahLst/>
              <a:cxnLst/>
              <a:rect l="l" t="t" r="r" b="b"/>
              <a:pathLst>
                <a:path w="5700" h="6912" extrusionOk="0">
                  <a:moveTo>
                    <a:pt x="5130" y="0"/>
                  </a:moveTo>
                  <a:cubicBezTo>
                    <a:pt x="5016" y="0"/>
                    <a:pt x="4899" y="39"/>
                    <a:pt x="4796" y="125"/>
                  </a:cubicBezTo>
                  <a:lnTo>
                    <a:pt x="279" y="3963"/>
                  </a:lnTo>
                  <a:cubicBezTo>
                    <a:pt x="1" y="4200"/>
                    <a:pt x="44" y="4640"/>
                    <a:pt x="363" y="4817"/>
                  </a:cubicBezTo>
                  <a:lnTo>
                    <a:pt x="4023" y="6845"/>
                  </a:lnTo>
                  <a:cubicBezTo>
                    <a:pt x="4104" y="6891"/>
                    <a:pt x="4191" y="6912"/>
                    <a:pt x="4275" y="6912"/>
                  </a:cubicBezTo>
                  <a:cubicBezTo>
                    <a:pt x="4522" y="6912"/>
                    <a:pt x="4753" y="6734"/>
                    <a:pt x="4792" y="6466"/>
                  </a:cubicBezTo>
                  <a:lnTo>
                    <a:pt x="5649" y="602"/>
                  </a:lnTo>
                  <a:cubicBezTo>
                    <a:pt x="5700" y="257"/>
                    <a:pt x="5425" y="0"/>
                    <a:pt x="5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" name="Google Shape;4853;p41">
              <a:extLst>
                <a:ext uri="{FF2B5EF4-FFF2-40B4-BE49-F238E27FC236}">
                  <a16:creationId xmlns:a16="http://schemas.microsoft.com/office/drawing/2014/main" id="{D9667E95-17CA-4DFC-94F9-A0B9C48DB1D0}"/>
                </a:ext>
              </a:extLst>
            </p:cNvPr>
            <p:cNvSpPr/>
            <p:nvPr/>
          </p:nvSpPr>
          <p:spPr>
            <a:xfrm>
              <a:off x="1096200" y="3999675"/>
              <a:ext cx="81250" cy="130425"/>
            </a:xfrm>
            <a:custGeom>
              <a:avLst/>
              <a:gdLst/>
              <a:ahLst/>
              <a:cxnLst/>
              <a:rect l="l" t="t" r="r" b="b"/>
              <a:pathLst>
                <a:path w="3250" h="5217" extrusionOk="0">
                  <a:moveTo>
                    <a:pt x="2902" y="0"/>
                  </a:moveTo>
                  <a:cubicBezTo>
                    <a:pt x="2795" y="0"/>
                    <a:pt x="2690" y="57"/>
                    <a:pt x="2634" y="157"/>
                  </a:cubicBezTo>
                  <a:lnTo>
                    <a:pt x="82" y="4764"/>
                  </a:lnTo>
                  <a:cubicBezTo>
                    <a:pt x="0" y="4910"/>
                    <a:pt x="52" y="5095"/>
                    <a:pt x="198" y="5178"/>
                  </a:cubicBezTo>
                  <a:cubicBezTo>
                    <a:pt x="198" y="5178"/>
                    <a:pt x="198" y="5178"/>
                    <a:pt x="198" y="5178"/>
                  </a:cubicBezTo>
                  <a:lnTo>
                    <a:pt x="198" y="5178"/>
                  </a:lnTo>
                  <a:cubicBezTo>
                    <a:pt x="198" y="5179"/>
                    <a:pt x="199" y="5179"/>
                    <a:pt x="199" y="5179"/>
                  </a:cubicBezTo>
                  <a:cubicBezTo>
                    <a:pt x="199" y="5179"/>
                    <a:pt x="199" y="5179"/>
                    <a:pt x="199" y="5178"/>
                  </a:cubicBezTo>
                  <a:lnTo>
                    <a:pt x="199" y="5178"/>
                  </a:lnTo>
                  <a:cubicBezTo>
                    <a:pt x="246" y="5204"/>
                    <a:pt x="297" y="5216"/>
                    <a:pt x="347" y="5216"/>
                  </a:cubicBezTo>
                  <a:cubicBezTo>
                    <a:pt x="454" y="5216"/>
                    <a:pt x="557" y="5160"/>
                    <a:pt x="612" y="5060"/>
                  </a:cubicBezTo>
                  <a:lnTo>
                    <a:pt x="3168" y="453"/>
                  </a:lnTo>
                  <a:cubicBezTo>
                    <a:pt x="3249" y="306"/>
                    <a:pt x="3198" y="122"/>
                    <a:pt x="3050" y="38"/>
                  </a:cubicBezTo>
                  <a:lnTo>
                    <a:pt x="3049" y="38"/>
                  </a:lnTo>
                  <a:cubicBezTo>
                    <a:pt x="3002" y="13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" name="Google Shape;4854;p41">
              <a:extLst>
                <a:ext uri="{FF2B5EF4-FFF2-40B4-BE49-F238E27FC236}">
                  <a16:creationId xmlns:a16="http://schemas.microsoft.com/office/drawing/2014/main" id="{586D0AAE-CCC8-41DD-9F6A-02E693D20273}"/>
                </a:ext>
              </a:extLst>
            </p:cNvPr>
            <p:cNvSpPr/>
            <p:nvPr/>
          </p:nvSpPr>
          <p:spPr>
            <a:xfrm>
              <a:off x="1267575" y="3236425"/>
              <a:ext cx="420500" cy="368175"/>
            </a:xfrm>
            <a:custGeom>
              <a:avLst/>
              <a:gdLst/>
              <a:ahLst/>
              <a:cxnLst/>
              <a:rect l="l" t="t" r="r" b="b"/>
              <a:pathLst>
                <a:path w="16820" h="14727" extrusionOk="0">
                  <a:moveTo>
                    <a:pt x="7374" y="3750"/>
                  </a:moveTo>
                  <a:lnTo>
                    <a:pt x="12025" y="6328"/>
                  </a:lnTo>
                  <a:lnTo>
                    <a:pt x="9448" y="10979"/>
                  </a:lnTo>
                  <a:lnTo>
                    <a:pt x="4796" y="8401"/>
                  </a:lnTo>
                  <a:lnTo>
                    <a:pt x="7374" y="3750"/>
                  </a:lnTo>
                  <a:close/>
                  <a:moveTo>
                    <a:pt x="8417" y="1"/>
                  </a:moveTo>
                  <a:cubicBezTo>
                    <a:pt x="5827" y="1"/>
                    <a:pt x="3315" y="1369"/>
                    <a:pt x="1971" y="3794"/>
                  </a:cubicBezTo>
                  <a:cubicBezTo>
                    <a:pt x="0" y="7351"/>
                    <a:pt x="1284" y="11832"/>
                    <a:pt x="4842" y="13802"/>
                  </a:cubicBezTo>
                  <a:cubicBezTo>
                    <a:pt x="5972" y="14429"/>
                    <a:pt x="7197" y="14727"/>
                    <a:pt x="8404" y="14727"/>
                  </a:cubicBezTo>
                  <a:cubicBezTo>
                    <a:pt x="10993" y="14727"/>
                    <a:pt x="13505" y="13358"/>
                    <a:pt x="14849" y="10932"/>
                  </a:cubicBezTo>
                  <a:cubicBezTo>
                    <a:pt x="16819" y="7376"/>
                    <a:pt x="15535" y="2896"/>
                    <a:pt x="11979" y="925"/>
                  </a:cubicBezTo>
                  <a:cubicBezTo>
                    <a:pt x="10849" y="298"/>
                    <a:pt x="9624" y="1"/>
                    <a:pt x="8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" name="Google Shape;4855;p41">
              <a:extLst>
                <a:ext uri="{FF2B5EF4-FFF2-40B4-BE49-F238E27FC236}">
                  <a16:creationId xmlns:a16="http://schemas.microsoft.com/office/drawing/2014/main" id="{58462EAD-1BB3-4E44-817A-F2B59911E810}"/>
                </a:ext>
              </a:extLst>
            </p:cNvPr>
            <p:cNvSpPr/>
            <p:nvPr/>
          </p:nvSpPr>
          <p:spPr>
            <a:xfrm>
              <a:off x="1302175" y="3257975"/>
              <a:ext cx="361325" cy="325100"/>
            </a:xfrm>
            <a:custGeom>
              <a:avLst/>
              <a:gdLst/>
              <a:ahLst/>
              <a:cxnLst/>
              <a:rect l="l" t="t" r="r" b="b"/>
              <a:pathLst>
                <a:path w="14453" h="13004" extrusionOk="0">
                  <a:moveTo>
                    <a:pt x="7037" y="676"/>
                  </a:moveTo>
                  <a:cubicBezTo>
                    <a:pt x="7992" y="676"/>
                    <a:pt x="8959" y="910"/>
                    <a:pt x="9851" y="1404"/>
                  </a:cubicBezTo>
                  <a:cubicBezTo>
                    <a:pt x="10501" y="1764"/>
                    <a:pt x="11054" y="2230"/>
                    <a:pt x="11501" y="2770"/>
                  </a:cubicBezTo>
                  <a:cubicBezTo>
                    <a:pt x="12995" y="4565"/>
                    <a:pt x="13320" y="7166"/>
                    <a:pt x="12123" y="9327"/>
                  </a:cubicBezTo>
                  <a:cubicBezTo>
                    <a:pt x="11060" y="11244"/>
                    <a:pt x="9068" y="12328"/>
                    <a:pt x="7016" y="12328"/>
                  </a:cubicBezTo>
                  <a:cubicBezTo>
                    <a:pt x="6061" y="12328"/>
                    <a:pt x="5094" y="12093"/>
                    <a:pt x="4202" y="11599"/>
                  </a:cubicBezTo>
                  <a:cubicBezTo>
                    <a:pt x="1390" y="10040"/>
                    <a:pt x="372" y="6487"/>
                    <a:pt x="1930" y="3676"/>
                  </a:cubicBezTo>
                  <a:cubicBezTo>
                    <a:pt x="2993" y="1759"/>
                    <a:pt x="4986" y="676"/>
                    <a:pt x="7037" y="676"/>
                  </a:cubicBezTo>
                  <a:close/>
                  <a:moveTo>
                    <a:pt x="7037" y="1"/>
                  </a:moveTo>
                  <a:cubicBezTo>
                    <a:pt x="4747" y="1"/>
                    <a:pt x="2524" y="1210"/>
                    <a:pt x="1338" y="3351"/>
                  </a:cubicBezTo>
                  <a:cubicBezTo>
                    <a:pt x="1" y="5763"/>
                    <a:pt x="365" y="8665"/>
                    <a:pt x="2032" y="10669"/>
                  </a:cubicBezTo>
                  <a:cubicBezTo>
                    <a:pt x="2533" y="11269"/>
                    <a:pt x="3150" y="11790"/>
                    <a:pt x="3873" y="12189"/>
                  </a:cubicBezTo>
                  <a:cubicBezTo>
                    <a:pt x="4870" y="12742"/>
                    <a:pt x="5950" y="13004"/>
                    <a:pt x="7016" y="13004"/>
                  </a:cubicBezTo>
                  <a:cubicBezTo>
                    <a:pt x="9306" y="13004"/>
                    <a:pt x="11529" y="11795"/>
                    <a:pt x="12715" y="9654"/>
                  </a:cubicBezTo>
                  <a:cubicBezTo>
                    <a:pt x="14452" y="6518"/>
                    <a:pt x="13313" y="2551"/>
                    <a:pt x="10180" y="815"/>
                  </a:cubicBezTo>
                  <a:cubicBezTo>
                    <a:pt x="9183" y="263"/>
                    <a:pt x="8103" y="1"/>
                    <a:pt x="7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" name="Google Shape;4856;p41">
              <a:extLst>
                <a:ext uri="{FF2B5EF4-FFF2-40B4-BE49-F238E27FC236}">
                  <a16:creationId xmlns:a16="http://schemas.microsoft.com/office/drawing/2014/main" id="{49BEFCD2-8F1C-477A-AF85-94002BF174B8}"/>
                </a:ext>
              </a:extLst>
            </p:cNvPr>
            <p:cNvSpPr/>
            <p:nvPr/>
          </p:nvSpPr>
          <p:spPr>
            <a:xfrm>
              <a:off x="1366275" y="3308975"/>
              <a:ext cx="223075" cy="223075"/>
            </a:xfrm>
            <a:custGeom>
              <a:avLst/>
              <a:gdLst/>
              <a:ahLst/>
              <a:cxnLst/>
              <a:rect l="l" t="t" r="r" b="b"/>
              <a:pathLst>
                <a:path w="8923" h="8923" extrusionOk="0">
                  <a:moveTo>
                    <a:pt x="3426" y="848"/>
                  </a:moveTo>
                  <a:lnTo>
                    <a:pt x="8077" y="3426"/>
                  </a:lnTo>
                  <a:lnTo>
                    <a:pt x="5500" y="8077"/>
                  </a:lnTo>
                  <a:lnTo>
                    <a:pt x="848" y="5499"/>
                  </a:lnTo>
                  <a:lnTo>
                    <a:pt x="3426" y="848"/>
                  </a:lnTo>
                  <a:close/>
                  <a:moveTo>
                    <a:pt x="3183" y="1"/>
                  </a:moveTo>
                  <a:lnTo>
                    <a:pt x="1" y="5741"/>
                  </a:lnTo>
                  <a:lnTo>
                    <a:pt x="5741" y="8923"/>
                  </a:lnTo>
                  <a:lnTo>
                    <a:pt x="8923" y="318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" name="Google Shape;4857;p41">
              <a:extLst>
                <a:ext uri="{FF2B5EF4-FFF2-40B4-BE49-F238E27FC236}">
                  <a16:creationId xmlns:a16="http://schemas.microsoft.com/office/drawing/2014/main" id="{6D8DF8A3-4BF1-4554-8B76-CC314156A022}"/>
                </a:ext>
              </a:extLst>
            </p:cNvPr>
            <p:cNvSpPr/>
            <p:nvPr/>
          </p:nvSpPr>
          <p:spPr>
            <a:xfrm>
              <a:off x="1286700" y="3360300"/>
              <a:ext cx="381375" cy="244350"/>
            </a:xfrm>
            <a:custGeom>
              <a:avLst/>
              <a:gdLst/>
              <a:ahLst/>
              <a:cxnLst/>
              <a:rect l="l" t="t" r="r" b="b"/>
              <a:pathLst>
                <a:path w="15255" h="9774" extrusionOk="0">
                  <a:moveTo>
                    <a:pt x="14592" y="0"/>
                  </a:moveTo>
                  <a:cubicBezTo>
                    <a:pt x="14485" y="927"/>
                    <a:pt x="14201" y="1848"/>
                    <a:pt x="13722" y="2713"/>
                  </a:cubicBezTo>
                  <a:cubicBezTo>
                    <a:pt x="12378" y="5138"/>
                    <a:pt x="9867" y="6508"/>
                    <a:pt x="7278" y="6508"/>
                  </a:cubicBezTo>
                  <a:cubicBezTo>
                    <a:pt x="6070" y="6508"/>
                    <a:pt x="4845" y="6210"/>
                    <a:pt x="3714" y="5583"/>
                  </a:cubicBezTo>
                  <a:cubicBezTo>
                    <a:pt x="2063" y="4667"/>
                    <a:pt x="909" y="3208"/>
                    <a:pt x="336" y="1554"/>
                  </a:cubicBezTo>
                  <a:lnTo>
                    <a:pt x="336" y="1554"/>
                  </a:lnTo>
                  <a:cubicBezTo>
                    <a:pt x="1" y="4432"/>
                    <a:pt x="1388" y="7358"/>
                    <a:pt x="4078" y="8849"/>
                  </a:cubicBezTo>
                  <a:cubicBezTo>
                    <a:pt x="5209" y="9476"/>
                    <a:pt x="6433" y="9773"/>
                    <a:pt x="7641" y="9773"/>
                  </a:cubicBezTo>
                  <a:cubicBezTo>
                    <a:pt x="10231" y="9773"/>
                    <a:pt x="12742" y="8405"/>
                    <a:pt x="14086" y="5980"/>
                  </a:cubicBezTo>
                  <a:cubicBezTo>
                    <a:pt x="15140" y="4073"/>
                    <a:pt x="15255" y="1906"/>
                    <a:pt x="1459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" name="Google Shape;4858;p41">
              <a:extLst>
                <a:ext uri="{FF2B5EF4-FFF2-40B4-BE49-F238E27FC236}">
                  <a16:creationId xmlns:a16="http://schemas.microsoft.com/office/drawing/2014/main" id="{3D2319CD-8FEB-4111-8C16-EC5E71F1A587}"/>
                </a:ext>
              </a:extLst>
            </p:cNvPr>
            <p:cNvSpPr/>
            <p:nvPr/>
          </p:nvSpPr>
          <p:spPr>
            <a:xfrm>
              <a:off x="569225" y="4267425"/>
              <a:ext cx="70225" cy="70200"/>
            </a:xfrm>
            <a:custGeom>
              <a:avLst/>
              <a:gdLst/>
              <a:ahLst/>
              <a:cxnLst/>
              <a:rect l="l" t="t" r="r" b="b"/>
              <a:pathLst>
                <a:path w="2809" h="2808" extrusionOk="0">
                  <a:moveTo>
                    <a:pt x="2182" y="0"/>
                  </a:moveTo>
                  <a:lnTo>
                    <a:pt x="1" y="625"/>
                  </a:lnTo>
                  <a:lnTo>
                    <a:pt x="625" y="2808"/>
                  </a:lnTo>
                  <a:lnTo>
                    <a:pt x="2808" y="2182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" name="Google Shape;4859;p41">
              <a:extLst>
                <a:ext uri="{FF2B5EF4-FFF2-40B4-BE49-F238E27FC236}">
                  <a16:creationId xmlns:a16="http://schemas.microsoft.com/office/drawing/2014/main" id="{7E22BDC4-C43D-4EFF-9D83-2800201C97B0}"/>
                </a:ext>
              </a:extLst>
            </p:cNvPr>
            <p:cNvSpPr/>
            <p:nvPr/>
          </p:nvSpPr>
          <p:spPr>
            <a:xfrm>
              <a:off x="584550" y="4282725"/>
              <a:ext cx="39525" cy="39500"/>
            </a:xfrm>
            <a:custGeom>
              <a:avLst/>
              <a:gdLst/>
              <a:ahLst/>
              <a:cxnLst/>
              <a:rect l="l" t="t" r="r" b="b"/>
              <a:pathLst>
                <a:path w="1581" h="1580" extrusionOk="0">
                  <a:moveTo>
                    <a:pt x="1228" y="0"/>
                  </a:moveTo>
                  <a:lnTo>
                    <a:pt x="1" y="353"/>
                  </a:lnTo>
                  <a:lnTo>
                    <a:pt x="352" y="1580"/>
                  </a:lnTo>
                  <a:lnTo>
                    <a:pt x="1580" y="1229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" name="Google Shape;4860;p41">
              <a:extLst>
                <a:ext uri="{FF2B5EF4-FFF2-40B4-BE49-F238E27FC236}">
                  <a16:creationId xmlns:a16="http://schemas.microsoft.com/office/drawing/2014/main" id="{21A0270A-5E12-4F7C-89FE-576416F1729F}"/>
                </a:ext>
              </a:extLst>
            </p:cNvPr>
            <p:cNvSpPr/>
            <p:nvPr/>
          </p:nvSpPr>
          <p:spPr>
            <a:xfrm>
              <a:off x="1162225" y="4599775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2" y="1"/>
                  </a:moveTo>
                  <a:lnTo>
                    <a:pt x="1" y="627"/>
                  </a:lnTo>
                  <a:lnTo>
                    <a:pt x="627" y="2809"/>
                  </a:lnTo>
                  <a:lnTo>
                    <a:pt x="2808" y="2184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" name="Google Shape;4861;p41">
              <a:extLst>
                <a:ext uri="{FF2B5EF4-FFF2-40B4-BE49-F238E27FC236}">
                  <a16:creationId xmlns:a16="http://schemas.microsoft.com/office/drawing/2014/main" id="{5372D95A-1323-4AE7-A286-EBC6AFEE3EF6}"/>
                </a:ext>
              </a:extLst>
            </p:cNvPr>
            <p:cNvSpPr/>
            <p:nvPr/>
          </p:nvSpPr>
          <p:spPr>
            <a:xfrm>
              <a:off x="1177625" y="4615225"/>
              <a:ext cx="39525" cy="39525"/>
            </a:xfrm>
            <a:custGeom>
              <a:avLst/>
              <a:gdLst/>
              <a:ahLst/>
              <a:cxnLst/>
              <a:rect l="l" t="t" r="r" b="b"/>
              <a:pathLst>
                <a:path w="1581" h="1581" extrusionOk="0">
                  <a:moveTo>
                    <a:pt x="1228" y="1"/>
                  </a:moveTo>
                  <a:lnTo>
                    <a:pt x="1" y="352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" name="Google Shape;4862;p41">
              <a:extLst>
                <a:ext uri="{FF2B5EF4-FFF2-40B4-BE49-F238E27FC236}">
                  <a16:creationId xmlns:a16="http://schemas.microsoft.com/office/drawing/2014/main" id="{032A34B0-5F50-47E9-A9B7-B7EB2D540C86}"/>
                </a:ext>
              </a:extLst>
            </p:cNvPr>
            <p:cNvSpPr/>
            <p:nvPr/>
          </p:nvSpPr>
          <p:spPr>
            <a:xfrm>
              <a:off x="1088625" y="3340650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4" y="1"/>
                  </a:moveTo>
                  <a:lnTo>
                    <a:pt x="1" y="627"/>
                  </a:lnTo>
                  <a:lnTo>
                    <a:pt x="627" y="2808"/>
                  </a:lnTo>
                  <a:lnTo>
                    <a:pt x="2808" y="2183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" name="Google Shape;4863;p41">
              <a:extLst>
                <a:ext uri="{FF2B5EF4-FFF2-40B4-BE49-F238E27FC236}">
                  <a16:creationId xmlns:a16="http://schemas.microsoft.com/office/drawing/2014/main" id="{66251982-589C-457A-A4E5-138BDACBA237}"/>
                </a:ext>
              </a:extLst>
            </p:cNvPr>
            <p:cNvSpPr/>
            <p:nvPr/>
          </p:nvSpPr>
          <p:spPr>
            <a:xfrm>
              <a:off x="1104075" y="3356025"/>
              <a:ext cx="39500" cy="39500"/>
            </a:xfrm>
            <a:custGeom>
              <a:avLst/>
              <a:gdLst/>
              <a:ahLst/>
              <a:cxnLst/>
              <a:rect l="l" t="t" r="r" b="b"/>
              <a:pathLst>
                <a:path w="1580" h="1580" extrusionOk="0">
                  <a:moveTo>
                    <a:pt x="1227" y="1"/>
                  </a:moveTo>
                  <a:lnTo>
                    <a:pt x="0" y="353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" name="Google Shape;4864;p41">
              <a:extLst>
                <a:ext uri="{FF2B5EF4-FFF2-40B4-BE49-F238E27FC236}">
                  <a16:creationId xmlns:a16="http://schemas.microsoft.com/office/drawing/2014/main" id="{4961EB99-962D-4914-861C-CC29EACC5FE2}"/>
                </a:ext>
              </a:extLst>
            </p:cNvPr>
            <p:cNvSpPr/>
            <p:nvPr/>
          </p:nvSpPr>
          <p:spPr>
            <a:xfrm>
              <a:off x="1681750" y="3673125"/>
              <a:ext cx="70200" cy="70225"/>
            </a:xfrm>
            <a:custGeom>
              <a:avLst/>
              <a:gdLst/>
              <a:ahLst/>
              <a:cxnLst/>
              <a:rect l="l" t="t" r="r" b="b"/>
              <a:pathLst>
                <a:path w="2808" h="2809" extrusionOk="0">
                  <a:moveTo>
                    <a:pt x="2183" y="1"/>
                  </a:moveTo>
                  <a:lnTo>
                    <a:pt x="0" y="626"/>
                  </a:lnTo>
                  <a:lnTo>
                    <a:pt x="626" y="2808"/>
                  </a:lnTo>
                  <a:lnTo>
                    <a:pt x="2808" y="2182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" name="Google Shape;4865;p41">
              <a:extLst>
                <a:ext uri="{FF2B5EF4-FFF2-40B4-BE49-F238E27FC236}">
                  <a16:creationId xmlns:a16="http://schemas.microsoft.com/office/drawing/2014/main" id="{111FFCF8-838E-4D40-9B14-899747AB073F}"/>
                </a:ext>
              </a:extLst>
            </p:cNvPr>
            <p:cNvSpPr/>
            <p:nvPr/>
          </p:nvSpPr>
          <p:spPr>
            <a:xfrm>
              <a:off x="1697100" y="36884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1228" y="1"/>
                  </a:moveTo>
                  <a:lnTo>
                    <a:pt x="1" y="353"/>
                  </a:lnTo>
                  <a:lnTo>
                    <a:pt x="352" y="1581"/>
                  </a:lnTo>
                  <a:lnTo>
                    <a:pt x="1580" y="1229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" name="Google Shape;4866;p41">
              <a:extLst>
                <a:ext uri="{FF2B5EF4-FFF2-40B4-BE49-F238E27FC236}">
                  <a16:creationId xmlns:a16="http://schemas.microsoft.com/office/drawing/2014/main" id="{D618FB7E-AF7F-4DA2-B1D9-81714B38B5AD}"/>
                </a:ext>
              </a:extLst>
            </p:cNvPr>
            <p:cNvSpPr/>
            <p:nvPr/>
          </p:nvSpPr>
          <p:spPr>
            <a:xfrm>
              <a:off x="908550" y="3564750"/>
              <a:ext cx="1660900" cy="1520425"/>
            </a:xfrm>
            <a:custGeom>
              <a:avLst/>
              <a:gdLst/>
              <a:ahLst/>
              <a:cxnLst/>
              <a:rect l="l" t="t" r="r" b="b"/>
              <a:pathLst>
                <a:path w="66436" h="60817" extrusionOk="0">
                  <a:moveTo>
                    <a:pt x="47016" y="0"/>
                  </a:moveTo>
                  <a:lnTo>
                    <a:pt x="0" y="33827"/>
                  </a:lnTo>
                  <a:lnTo>
                    <a:pt x="19419" y="60817"/>
                  </a:lnTo>
                  <a:lnTo>
                    <a:pt x="66435" y="26991"/>
                  </a:lnTo>
                  <a:lnTo>
                    <a:pt x="47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" name="Google Shape;4867;p41">
              <a:extLst>
                <a:ext uri="{FF2B5EF4-FFF2-40B4-BE49-F238E27FC236}">
                  <a16:creationId xmlns:a16="http://schemas.microsoft.com/office/drawing/2014/main" id="{0DEEBAC9-7F48-4176-9FF5-5A4CB94F89D9}"/>
                </a:ext>
              </a:extLst>
            </p:cNvPr>
            <p:cNvSpPr/>
            <p:nvPr/>
          </p:nvSpPr>
          <p:spPr>
            <a:xfrm>
              <a:off x="2039450" y="3561900"/>
              <a:ext cx="574425" cy="680750"/>
            </a:xfrm>
            <a:custGeom>
              <a:avLst/>
              <a:gdLst/>
              <a:ahLst/>
              <a:cxnLst/>
              <a:rect l="l" t="t" r="r" b="b"/>
              <a:pathLst>
                <a:path w="22977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22976" y="15682"/>
                  </a:lnTo>
                  <a:lnTo>
                    <a:pt x="13180" y="2066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" name="Google Shape;4868;p41">
              <a:extLst>
                <a:ext uri="{FF2B5EF4-FFF2-40B4-BE49-F238E27FC236}">
                  <a16:creationId xmlns:a16="http://schemas.microsoft.com/office/drawing/2014/main" id="{DA8C2643-23AF-4C1F-8286-C01F563B5221}"/>
                </a:ext>
              </a:extLst>
            </p:cNvPr>
            <p:cNvSpPr/>
            <p:nvPr/>
          </p:nvSpPr>
          <p:spPr>
            <a:xfrm>
              <a:off x="2039450" y="3561900"/>
              <a:ext cx="532100" cy="680750"/>
            </a:xfrm>
            <a:custGeom>
              <a:avLst/>
              <a:gdLst/>
              <a:ahLst/>
              <a:cxnLst/>
              <a:rect l="l" t="t" r="r" b="b"/>
              <a:pathLst>
                <a:path w="21284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" name="Google Shape;4869;p41">
              <a:extLst>
                <a:ext uri="{FF2B5EF4-FFF2-40B4-BE49-F238E27FC236}">
                  <a16:creationId xmlns:a16="http://schemas.microsoft.com/office/drawing/2014/main" id="{458D19B0-43ED-446F-8DA2-6141476FF811}"/>
                </a:ext>
              </a:extLst>
            </p:cNvPr>
            <p:cNvSpPr/>
            <p:nvPr/>
          </p:nvSpPr>
          <p:spPr>
            <a:xfrm>
              <a:off x="2039475" y="3749100"/>
              <a:ext cx="432475" cy="449450"/>
            </a:xfrm>
            <a:custGeom>
              <a:avLst/>
              <a:gdLst/>
              <a:ahLst/>
              <a:cxnLst/>
              <a:rect l="l" t="t" r="r" b="b"/>
              <a:pathLst>
                <a:path w="17299" h="17978" extrusionOk="0">
                  <a:moveTo>
                    <a:pt x="6210" y="0"/>
                  </a:moveTo>
                  <a:cubicBezTo>
                    <a:pt x="4252" y="0"/>
                    <a:pt x="2274" y="588"/>
                    <a:pt x="558" y="1810"/>
                  </a:cubicBezTo>
                  <a:cubicBezTo>
                    <a:pt x="468" y="1875"/>
                    <a:pt x="389" y="1946"/>
                    <a:pt x="301" y="2012"/>
                  </a:cubicBezTo>
                  <a:lnTo>
                    <a:pt x="1" y="4062"/>
                  </a:lnTo>
                  <a:lnTo>
                    <a:pt x="9795" y="17676"/>
                  </a:lnTo>
                  <a:lnTo>
                    <a:pt x="11468" y="17977"/>
                  </a:lnTo>
                  <a:cubicBezTo>
                    <a:pt x="11605" y="17890"/>
                    <a:pt x="11746" y="17809"/>
                    <a:pt x="11882" y="17713"/>
                  </a:cubicBezTo>
                  <a:cubicBezTo>
                    <a:pt x="16273" y="14586"/>
                    <a:pt x="17298" y="8491"/>
                    <a:pt x="14171" y="4101"/>
                  </a:cubicBezTo>
                  <a:cubicBezTo>
                    <a:pt x="12266" y="1426"/>
                    <a:pt x="9261" y="0"/>
                    <a:pt x="621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" name="Google Shape;4870;p41">
              <a:extLst>
                <a:ext uri="{FF2B5EF4-FFF2-40B4-BE49-F238E27FC236}">
                  <a16:creationId xmlns:a16="http://schemas.microsoft.com/office/drawing/2014/main" id="{602749C3-80BF-4372-8609-811F0C95E0C6}"/>
                </a:ext>
              </a:extLst>
            </p:cNvPr>
            <p:cNvSpPr/>
            <p:nvPr/>
          </p:nvSpPr>
          <p:spPr>
            <a:xfrm>
              <a:off x="1062575" y="3834800"/>
              <a:ext cx="1185650" cy="1099125"/>
            </a:xfrm>
            <a:custGeom>
              <a:avLst/>
              <a:gdLst/>
              <a:ahLst/>
              <a:cxnLst/>
              <a:rect l="l" t="t" r="r" b="b"/>
              <a:pathLst>
                <a:path w="47426" h="43965" extrusionOk="0">
                  <a:moveTo>
                    <a:pt x="30256" y="0"/>
                  </a:moveTo>
                  <a:lnTo>
                    <a:pt x="851" y="21158"/>
                  </a:lnTo>
                  <a:cubicBezTo>
                    <a:pt x="1861" y="22653"/>
                    <a:pt x="1510" y="24688"/>
                    <a:pt x="35" y="25748"/>
                  </a:cubicBezTo>
                  <a:cubicBezTo>
                    <a:pt x="24" y="25756"/>
                    <a:pt x="12" y="25763"/>
                    <a:pt x="1" y="25770"/>
                  </a:cubicBezTo>
                  <a:lnTo>
                    <a:pt x="12560" y="43227"/>
                  </a:lnTo>
                  <a:cubicBezTo>
                    <a:pt x="12570" y="43220"/>
                    <a:pt x="12579" y="43211"/>
                    <a:pt x="12590" y="43201"/>
                  </a:cubicBezTo>
                  <a:cubicBezTo>
                    <a:pt x="13182" y="42776"/>
                    <a:pt x="13865" y="42571"/>
                    <a:pt x="14542" y="42571"/>
                  </a:cubicBezTo>
                  <a:cubicBezTo>
                    <a:pt x="15583" y="42571"/>
                    <a:pt x="16609" y="43055"/>
                    <a:pt x="17264" y="43965"/>
                  </a:cubicBezTo>
                  <a:lnTo>
                    <a:pt x="46661" y="22813"/>
                  </a:lnTo>
                  <a:cubicBezTo>
                    <a:pt x="45582" y="21313"/>
                    <a:pt x="45923" y="19220"/>
                    <a:pt x="47425" y="18141"/>
                  </a:cubicBezTo>
                  <a:lnTo>
                    <a:pt x="34869" y="687"/>
                  </a:lnTo>
                  <a:cubicBezTo>
                    <a:pt x="34278" y="1112"/>
                    <a:pt x="33595" y="1316"/>
                    <a:pt x="32920" y="1316"/>
                  </a:cubicBezTo>
                  <a:cubicBezTo>
                    <a:pt x="31909" y="1316"/>
                    <a:pt x="30913" y="859"/>
                    <a:pt x="30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" name="Google Shape;4871;p41">
              <a:extLst>
                <a:ext uri="{FF2B5EF4-FFF2-40B4-BE49-F238E27FC236}">
                  <a16:creationId xmlns:a16="http://schemas.microsoft.com/office/drawing/2014/main" id="{F567E865-0BF0-4AE7-A357-571153A85162}"/>
                </a:ext>
              </a:extLst>
            </p:cNvPr>
            <p:cNvSpPr/>
            <p:nvPr/>
          </p:nvSpPr>
          <p:spPr>
            <a:xfrm>
              <a:off x="1341025" y="4104200"/>
              <a:ext cx="648500" cy="553350"/>
            </a:xfrm>
            <a:custGeom>
              <a:avLst/>
              <a:gdLst/>
              <a:ahLst/>
              <a:cxnLst/>
              <a:rect l="l" t="t" r="r" b="b"/>
              <a:pathLst>
                <a:path w="25940" h="22134" extrusionOk="0">
                  <a:moveTo>
                    <a:pt x="11839" y="4029"/>
                  </a:moveTo>
                  <a:cubicBezTo>
                    <a:pt x="11846" y="4029"/>
                    <a:pt x="11853" y="4030"/>
                    <a:pt x="11860" y="4031"/>
                  </a:cubicBezTo>
                  <a:cubicBezTo>
                    <a:pt x="11899" y="4037"/>
                    <a:pt x="11928" y="4055"/>
                    <a:pt x="11949" y="4086"/>
                  </a:cubicBezTo>
                  <a:cubicBezTo>
                    <a:pt x="11971" y="4116"/>
                    <a:pt x="11979" y="4147"/>
                    <a:pt x="11972" y="4183"/>
                  </a:cubicBezTo>
                  <a:lnTo>
                    <a:pt x="11951" y="4313"/>
                  </a:lnTo>
                  <a:lnTo>
                    <a:pt x="11822" y="4292"/>
                  </a:lnTo>
                  <a:cubicBezTo>
                    <a:pt x="11782" y="4288"/>
                    <a:pt x="11756" y="4270"/>
                    <a:pt x="11731" y="4239"/>
                  </a:cubicBezTo>
                  <a:cubicBezTo>
                    <a:pt x="11710" y="4209"/>
                    <a:pt x="11703" y="4179"/>
                    <a:pt x="11710" y="4140"/>
                  </a:cubicBezTo>
                  <a:cubicBezTo>
                    <a:pt x="11720" y="4076"/>
                    <a:pt x="11779" y="4029"/>
                    <a:pt x="11839" y="4029"/>
                  </a:cubicBezTo>
                  <a:close/>
                  <a:moveTo>
                    <a:pt x="19600" y="14947"/>
                  </a:moveTo>
                  <a:lnTo>
                    <a:pt x="19733" y="14968"/>
                  </a:lnTo>
                  <a:cubicBezTo>
                    <a:pt x="19769" y="14974"/>
                    <a:pt x="19798" y="14994"/>
                    <a:pt x="19819" y="15023"/>
                  </a:cubicBezTo>
                  <a:cubicBezTo>
                    <a:pt x="19841" y="15053"/>
                    <a:pt x="19848" y="15086"/>
                    <a:pt x="19842" y="15121"/>
                  </a:cubicBezTo>
                  <a:cubicBezTo>
                    <a:pt x="19836" y="15157"/>
                    <a:pt x="19819" y="15186"/>
                    <a:pt x="19789" y="15207"/>
                  </a:cubicBezTo>
                  <a:cubicBezTo>
                    <a:pt x="19765" y="15224"/>
                    <a:pt x="19740" y="15233"/>
                    <a:pt x="19713" y="15233"/>
                  </a:cubicBezTo>
                  <a:cubicBezTo>
                    <a:pt x="19705" y="15233"/>
                    <a:pt x="19697" y="15232"/>
                    <a:pt x="19689" y="15230"/>
                  </a:cubicBezTo>
                  <a:cubicBezTo>
                    <a:pt x="19650" y="15225"/>
                    <a:pt x="19624" y="15207"/>
                    <a:pt x="19603" y="15179"/>
                  </a:cubicBezTo>
                  <a:cubicBezTo>
                    <a:pt x="19590" y="15152"/>
                    <a:pt x="19574" y="15116"/>
                    <a:pt x="19578" y="15078"/>
                  </a:cubicBezTo>
                  <a:lnTo>
                    <a:pt x="19600" y="14947"/>
                  </a:lnTo>
                  <a:close/>
                  <a:moveTo>
                    <a:pt x="11845" y="1"/>
                  </a:moveTo>
                  <a:cubicBezTo>
                    <a:pt x="9842" y="1"/>
                    <a:pt x="8069" y="1454"/>
                    <a:pt x="7736" y="3494"/>
                  </a:cubicBezTo>
                  <a:cubicBezTo>
                    <a:pt x="7558" y="4584"/>
                    <a:pt x="7812" y="5679"/>
                    <a:pt x="8454" y="6581"/>
                  </a:cubicBezTo>
                  <a:cubicBezTo>
                    <a:pt x="8475" y="6610"/>
                    <a:pt x="8492" y="6637"/>
                    <a:pt x="8512" y="6663"/>
                  </a:cubicBezTo>
                  <a:cubicBezTo>
                    <a:pt x="8054" y="6754"/>
                    <a:pt x="7617" y="6945"/>
                    <a:pt x="7224" y="7226"/>
                  </a:cubicBezTo>
                  <a:cubicBezTo>
                    <a:pt x="6504" y="7743"/>
                    <a:pt x="6030" y="8511"/>
                    <a:pt x="5888" y="9386"/>
                  </a:cubicBezTo>
                  <a:cubicBezTo>
                    <a:pt x="5745" y="10257"/>
                    <a:pt x="5948" y="11130"/>
                    <a:pt x="6460" y="11848"/>
                  </a:cubicBezTo>
                  <a:cubicBezTo>
                    <a:pt x="6463" y="11854"/>
                    <a:pt x="6467" y="11857"/>
                    <a:pt x="6470" y="11862"/>
                  </a:cubicBezTo>
                  <a:cubicBezTo>
                    <a:pt x="6625" y="12076"/>
                    <a:pt x="6805" y="12259"/>
                    <a:pt x="6999" y="12428"/>
                  </a:cubicBezTo>
                  <a:cubicBezTo>
                    <a:pt x="6641" y="12522"/>
                    <a:pt x="6291" y="12672"/>
                    <a:pt x="5973" y="12901"/>
                  </a:cubicBezTo>
                  <a:cubicBezTo>
                    <a:pt x="5530" y="13220"/>
                    <a:pt x="5199" y="13647"/>
                    <a:pt x="4980" y="14130"/>
                  </a:cubicBezTo>
                  <a:lnTo>
                    <a:pt x="2034" y="14924"/>
                  </a:lnTo>
                  <a:cubicBezTo>
                    <a:pt x="1222" y="15144"/>
                    <a:pt x="565" y="15749"/>
                    <a:pt x="281" y="16543"/>
                  </a:cubicBezTo>
                  <a:cubicBezTo>
                    <a:pt x="0" y="17333"/>
                    <a:pt x="122" y="18212"/>
                    <a:pt x="610" y="18894"/>
                  </a:cubicBezTo>
                  <a:cubicBezTo>
                    <a:pt x="612" y="18898"/>
                    <a:pt x="615" y="18901"/>
                    <a:pt x="617" y="18905"/>
                  </a:cubicBezTo>
                  <a:lnTo>
                    <a:pt x="2172" y="21065"/>
                  </a:lnTo>
                  <a:cubicBezTo>
                    <a:pt x="2655" y="21737"/>
                    <a:pt x="3431" y="22133"/>
                    <a:pt x="4258" y="22133"/>
                  </a:cubicBezTo>
                  <a:cubicBezTo>
                    <a:pt x="4274" y="22133"/>
                    <a:pt x="4290" y="22133"/>
                    <a:pt x="4306" y="22133"/>
                  </a:cubicBezTo>
                  <a:cubicBezTo>
                    <a:pt x="5149" y="22117"/>
                    <a:pt x="5931" y="21689"/>
                    <a:pt x="6397" y="20986"/>
                  </a:cubicBezTo>
                  <a:lnTo>
                    <a:pt x="8087" y="18442"/>
                  </a:lnTo>
                  <a:cubicBezTo>
                    <a:pt x="8604" y="18391"/>
                    <a:pt x="9114" y="18219"/>
                    <a:pt x="9566" y="17895"/>
                  </a:cubicBezTo>
                  <a:cubicBezTo>
                    <a:pt x="9888" y="17663"/>
                    <a:pt x="10153" y="17375"/>
                    <a:pt x="10361" y="17051"/>
                  </a:cubicBezTo>
                  <a:cubicBezTo>
                    <a:pt x="10466" y="17347"/>
                    <a:pt x="10614" y="17631"/>
                    <a:pt x="10811" y="17892"/>
                  </a:cubicBezTo>
                  <a:cubicBezTo>
                    <a:pt x="11329" y="18613"/>
                    <a:pt x="12097" y="19087"/>
                    <a:pt x="12971" y="19231"/>
                  </a:cubicBezTo>
                  <a:cubicBezTo>
                    <a:pt x="13152" y="19260"/>
                    <a:pt x="13334" y="19275"/>
                    <a:pt x="13514" y="19275"/>
                  </a:cubicBezTo>
                  <a:cubicBezTo>
                    <a:pt x="14204" y="19275"/>
                    <a:pt x="14874" y="19059"/>
                    <a:pt x="15446" y="18649"/>
                  </a:cubicBezTo>
                  <a:cubicBezTo>
                    <a:pt x="15836" y="18368"/>
                    <a:pt x="16156" y="18012"/>
                    <a:pt x="16388" y="17605"/>
                  </a:cubicBezTo>
                  <a:cubicBezTo>
                    <a:pt x="17036" y="18470"/>
                    <a:pt x="17976" y="19037"/>
                    <a:pt x="19045" y="19210"/>
                  </a:cubicBezTo>
                  <a:cubicBezTo>
                    <a:pt x="19268" y="19247"/>
                    <a:pt x="19492" y="19264"/>
                    <a:pt x="19714" y="19264"/>
                  </a:cubicBezTo>
                  <a:cubicBezTo>
                    <a:pt x="20578" y="19264"/>
                    <a:pt x="21423" y="18994"/>
                    <a:pt x="22141" y="18477"/>
                  </a:cubicBezTo>
                  <a:cubicBezTo>
                    <a:pt x="23044" y="17826"/>
                    <a:pt x="23640" y="16866"/>
                    <a:pt x="23819" y="15769"/>
                  </a:cubicBezTo>
                  <a:cubicBezTo>
                    <a:pt x="23996" y="14696"/>
                    <a:pt x="23749" y="13619"/>
                    <a:pt x="23130" y="12728"/>
                  </a:cubicBezTo>
                  <a:cubicBezTo>
                    <a:pt x="23603" y="12639"/>
                    <a:pt x="24056" y="12446"/>
                    <a:pt x="24459" y="12158"/>
                  </a:cubicBezTo>
                  <a:cubicBezTo>
                    <a:pt x="25180" y="11640"/>
                    <a:pt x="25654" y="10872"/>
                    <a:pt x="25797" y="9998"/>
                  </a:cubicBezTo>
                  <a:cubicBezTo>
                    <a:pt x="25939" y="9126"/>
                    <a:pt x="25736" y="8253"/>
                    <a:pt x="25225" y="7537"/>
                  </a:cubicBezTo>
                  <a:cubicBezTo>
                    <a:pt x="25223" y="7533"/>
                    <a:pt x="25218" y="7528"/>
                    <a:pt x="25215" y="7522"/>
                  </a:cubicBezTo>
                  <a:cubicBezTo>
                    <a:pt x="24697" y="6803"/>
                    <a:pt x="23928" y="6329"/>
                    <a:pt x="23054" y="6187"/>
                  </a:cubicBezTo>
                  <a:lnTo>
                    <a:pt x="21148" y="5874"/>
                  </a:lnTo>
                  <a:lnTo>
                    <a:pt x="21459" y="3968"/>
                  </a:lnTo>
                  <a:cubicBezTo>
                    <a:pt x="21602" y="3098"/>
                    <a:pt x="21397" y="2225"/>
                    <a:pt x="20887" y="1507"/>
                  </a:cubicBezTo>
                  <a:cubicBezTo>
                    <a:pt x="20883" y="1501"/>
                    <a:pt x="20880" y="1499"/>
                    <a:pt x="20876" y="1493"/>
                  </a:cubicBezTo>
                  <a:cubicBezTo>
                    <a:pt x="20358" y="772"/>
                    <a:pt x="19591" y="298"/>
                    <a:pt x="18716" y="154"/>
                  </a:cubicBezTo>
                  <a:cubicBezTo>
                    <a:pt x="18536" y="125"/>
                    <a:pt x="18355" y="111"/>
                    <a:pt x="18176" y="111"/>
                  </a:cubicBezTo>
                  <a:cubicBezTo>
                    <a:pt x="17486" y="111"/>
                    <a:pt x="16814" y="325"/>
                    <a:pt x="16242" y="736"/>
                  </a:cubicBezTo>
                  <a:cubicBezTo>
                    <a:pt x="15838" y="1027"/>
                    <a:pt x="15512" y="1394"/>
                    <a:pt x="15279" y="1815"/>
                  </a:cubicBezTo>
                  <a:cubicBezTo>
                    <a:pt x="15262" y="1787"/>
                    <a:pt x="15241" y="1759"/>
                    <a:pt x="15221" y="1732"/>
                  </a:cubicBezTo>
                  <a:cubicBezTo>
                    <a:pt x="14572" y="829"/>
                    <a:pt x="13612" y="233"/>
                    <a:pt x="12515" y="55"/>
                  </a:cubicBezTo>
                  <a:cubicBezTo>
                    <a:pt x="12290" y="19"/>
                    <a:pt x="12066" y="1"/>
                    <a:pt x="11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" name="Google Shape;4872;p41">
              <a:extLst>
                <a:ext uri="{FF2B5EF4-FFF2-40B4-BE49-F238E27FC236}">
                  <a16:creationId xmlns:a16="http://schemas.microsoft.com/office/drawing/2014/main" id="{E3DF8393-71C5-47E9-BF64-DD0F52353E19}"/>
                </a:ext>
              </a:extLst>
            </p:cNvPr>
            <p:cNvSpPr/>
            <p:nvPr/>
          </p:nvSpPr>
          <p:spPr>
            <a:xfrm>
              <a:off x="1523750" y="4142200"/>
              <a:ext cx="426600" cy="405800"/>
            </a:xfrm>
            <a:custGeom>
              <a:avLst/>
              <a:gdLst/>
              <a:ahLst/>
              <a:cxnLst/>
              <a:rect l="l" t="t" r="r" b="b"/>
              <a:pathLst>
                <a:path w="17064" h="16232" extrusionOk="0">
                  <a:moveTo>
                    <a:pt x="4533" y="988"/>
                  </a:moveTo>
                  <a:cubicBezTo>
                    <a:pt x="4621" y="988"/>
                    <a:pt x="4710" y="995"/>
                    <a:pt x="4799" y="1009"/>
                  </a:cubicBezTo>
                  <a:cubicBezTo>
                    <a:pt x="5249" y="1084"/>
                    <a:pt x="5626" y="1332"/>
                    <a:pt x="5874" y="1676"/>
                  </a:cubicBezTo>
                  <a:cubicBezTo>
                    <a:pt x="6121" y="2021"/>
                    <a:pt x="6238" y="2458"/>
                    <a:pt x="6164" y="2907"/>
                  </a:cubicBezTo>
                  <a:lnTo>
                    <a:pt x="5902" y="4523"/>
                  </a:lnTo>
                  <a:cubicBezTo>
                    <a:pt x="5894" y="4529"/>
                    <a:pt x="5889" y="4532"/>
                    <a:pt x="5882" y="4538"/>
                  </a:cubicBezTo>
                  <a:lnTo>
                    <a:pt x="4268" y="4274"/>
                  </a:lnTo>
                  <a:cubicBezTo>
                    <a:pt x="3832" y="4202"/>
                    <a:pt x="3448" y="3966"/>
                    <a:pt x="3190" y="3608"/>
                  </a:cubicBezTo>
                  <a:cubicBezTo>
                    <a:pt x="2932" y="3249"/>
                    <a:pt x="2830" y="2812"/>
                    <a:pt x="2900" y="2375"/>
                  </a:cubicBezTo>
                  <a:cubicBezTo>
                    <a:pt x="3032" y="1564"/>
                    <a:pt x="3736" y="988"/>
                    <a:pt x="4533" y="988"/>
                  </a:cubicBezTo>
                  <a:close/>
                  <a:moveTo>
                    <a:pt x="10871" y="1100"/>
                  </a:moveTo>
                  <a:cubicBezTo>
                    <a:pt x="10914" y="1100"/>
                    <a:pt x="10957" y="1104"/>
                    <a:pt x="11001" y="1111"/>
                  </a:cubicBezTo>
                  <a:cubicBezTo>
                    <a:pt x="11444" y="1183"/>
                    <a:pt x="11743" y="1600"/>
                    <a:pt x="11672" y="2042"/>
                  </a:cubicBezTo>
                  <a:lnTo>
                    <a:pt x="11150" y="5241"/>
                  </a:lnTo>
                  <a:lnTo>
                    <a:pt x="9549" y="4981"/>
                  </a:lnTo>
                  <a:lnTo>
                    <a:pt x="10069" y="1780"/>
                  </a:lnTo>
                  <a:cubicBezTo>
                    <a:pt x="10134" y="1384"/>
                    <a:pt x="10481" y="1100"/>
                    <a:pt x="10871" y="1100"/>
                  </a:cubicBezTo>
                  <a:close/>
                  <a:moveTo>
                    <a:pt x="6605" y="5501"/>
                  </a:moveTo>
                  <a:lnTo>
                    <a:pt x="8362" y="5787"/>
                  </a:lnTo>
                  <a:lnTo>
                    <a:pt x="8073" y="7563"/>
                  </a:lnTo>
                  <a:lnTo>
                    <a:pt x="6297" y="7272"/>
                  </a:lnTo>
                  <a:lnTo>
                    <a:pt x="6584" y="5515"/>
                  </a:lnTo>
                  <a:lnTo>
                    <a:pt x="6594" y="5509"/>
                  </a:lnTo>
                  <a:cubicBezTo>
                    <a:pt x="6600" y="5507"/>
                    <a:pt x="6601" y="5504"/>
                    <a:pt x="6605" y="5501"/>
                  </a:cubicBezTo>
                  <a:close/>
                  <a:moveTo>
                    <a:pt x="9337" y="5945"/>
                  </a:moveTo>
                  <a:lnTo>
                    <a:pt x="11113" y="6236"/>
                  </a:lnTo>
                  <a:lnTo>
                    <a:pt x="10822" y="8012"/>
                  </a:lnTo>
                  <a:lnTo>
                    <a:pt x="9048" y="7721"/>
                  </a:lnTo>
                  <a:lnTo>
                    <a:pt x="9337" y="5945"/>
                  </a:lnTo>
                  <a:close/>
                  <a:moveTo>
                    <a:pt x="12054" y="6604"/>
                  </a:moveTo>
                  <a:lnTo>
                    <a:pt x="15341" y="7140"/>
                  </a:lnTo>
                  <a:cubicBezTo>
                    <a:pt x="15554" y="7175"/>
                    <a:pt x="15742" y="7291"/>
                    <a:pt x="15870" y="7467"/>
                  </a:cubicBezTo>
                  <a:cubicBezTo>
                    <a:pt x="15996" y="7642"/>
                    <a:pt x="16046" y="7857"/>
                    <a:pt x="16010" y="8072"/>
                  </a:cubicBezTo>
                  <a:cubicBezTo>
                    <a:pt x="15946" y="8470"/>
                    <a:pt x="15600" y="8752"/>
                    <a:pt x="15209" y="8752"/>
                  </a:cubicBezTo>
                  <a:cubicBezTo>
                    <a:pt x="15166" y="8752"/>
                    <a:pt x="15123" y="8749"/>
                    <a:pt x="15079" y="8741"/>
                  </a:cubicBezTo>
                  <a:lnTo>
                    <a:pt x="11794" y="8207"/>
                  </a:lnTo>
                  <a:lnTo>
                    <a:pt x="12054" y="6604"/>
                  </a:lnTo>
                  <a:close/>
                  <a:moveTo>
                    <a:pt x="1856" y="7587"/>
                  </a:moveTo>
                  <a:cubicBezTo>
                    <a:pt x="1899" y="7587"/>
                    <a:pt x="1942" y="7591"/>
                    <a:pt x="1986" y="7598"/>
                  </a:cubicBezTo>
                  <a:lnTo>
                    <a:pt x="5161" y="8115"/>
                  </a:lnTo>
                  <a:lnTo>
                    <a:pt x="4900" y="9717"/>
                  </a:lnTo>
                  <a:lnTo>
                    <a:pt x="1725" y="9199"/>
                  </a:lnTo>
                  <a:cubicBezTo>
                    <a:pt x="1282" y="9127"/>
                    <a:pt x="983" y="8710"/>
                    <a:pt x="1054" y="8267"/>
                  </a:cubicBezTo>
                  <a:cubicBezTo>
                    <a:pt x="1119" y="7871"/>
                    <a:pt x="1466" y="7587"/>
                    <a:pt x="1856" y="7587"/>
                  </a:cubicBezTo>
                  <a:close/>
                  <a:moveTo>
                    <a:pt x="6139" y="8248"/>
                  </a:moveTo>
                  <a:lnTo>
                    <a:pt x="7915" y="8538"/>
                  </a:lnTo>
                  <a:lnTo>
                    <a:pt x="7624" y="10314"/>
                  </a:lnTo>
                  <a:lnTo>
                    <a:pt x="5849" y="10023"/>
                  </a:lnTo>
                  <a:lnTo>
                    <a:pt x="6139" y="8248"/>
                  </a:lnTo>
                  <a:close/>
                  <a:moveTo>
                    <a:pt x="8891" y="8697"/>
                  </a:moveTo>
                  <a:lnTo>
                    <a:pt x="10667" y="8988"/>
                  </a:lnTo>
                  <a:lnTo>
                    <a:pt x="10390" y="10682"/>
                  </a:lnTo>
                  <a:cubicBezTo>
                    <a:pt x="10355" y="10702"/>
                    <a:pt x="10325" y="10724"/>
                    <a:pt x="10296" y="10749"/>
                  </a:cubicBezTo>
                  <a:lnTo>
                    <a:pt x="8600" y="10473"/>
                  </a:lnTo>
                  <a:lnTo>
                    <a:pt x="8891" y="8697"/>
                  </a:lnTo>
                  <a:close/>
                  <a:moveTo>
                    <a:pt x="11114" y="11692"/>
                  </a:moveTo>
                  <a:lnTo>
                    <a:pt x="12668" y="11945"/>
                  </a:lnTo>
                  <a:cubicBezTo>
                    <a:pt x="13567" y="12092"/>
                    <a:pt x="14180" y="12945"/>
                    <a:pt x="14032" y="13844"/>
                  </a:cubicBezTo>
                  <a:cubicBezTo>
                    <a:pt x="13901" y="14655"/>
                    <a:pt x="13198" y="15233"/>
                    <a:pt x="12404" y="15233"/>
                  </a:cubicBezTo>
                  <a:cubicBezTo>
                    <a:pt x="12316" y="15233"/>
                    <a:pt x="12226" y="15226"/>
                    <a:pt x="12136" y="15211"/>
                  </a:cubicBezTo>
                  <a:cubicBezTo>
                    <a:pt x="11700" y="15139"/>
                    <a:pt x="11316" y="14903"/>
                    <a:pt x="11058" y="14545"/>
                  </a:cubicBezTo>
                  <a:cubicBezTo>
                    <a:pt x="10800" y="14186"/>
                    <a:pt x="10699" y="13749"/>
                    <a:pt x="10769" y="13312"/>
                  </a:cubicBezTo>
                  <a:lnTo>
                    <a:pt x="11021" y="11758"/>
                  </a:lnTo>
                  <a:cubicBezTo>
                    <a:pt x="11037" y="11750"/>
                    <a:pt x="11055" y="11741"/>
                    <a:pt x="11071" y="11730"/>
                  </a:cubicBezTo>
                  <a:cubicBezTo>
                    <a:pt x="11087" y="11720"/>
                    <a:pt x="11100" y="11705"/>
                    <a:pt x="11114" y="11692"/>
                  </a:cubicBezTo>
                  <a:close/>
                  <a:moveTo>
                    <a:pt x="5925" y="11039"/>
                  </a:moveTo>
                  <a:lnTo>
                    <a:pt x="7525" y="11301"/>
                  </a:lnTo>
                  <a:lnTo>
                    <a:pt x="6994" y="14559"/>
                  </a:lnTo>
                  <a:cubicBezTo>
                    <a:pt x="6929" y="14957"/>
                    <a:pt x="6583" y="15240"/>
                    <a:pt x="6193" y="15240"/>
                  </a:cubicBezTo>
                  <a:cubicBezTo>
                    <a:pt x="6149" y="15240"/>
                    <a:pt x="6106" y="15237"/>
                    <a:pt x="6062" y="15230"/>
                  </a:cubicBezTo>
                  <a:cubicBezTo>
                    <a:pt x="5849" y="15195"/>
                    <a:pt x="5661" y="15079"/>
                    <a:pt x="5533" y="14901"/>
                  </a:cubicBezTo>
                  <a:cubicBezTo>
                    <a:pt x="5407" y="14727"/>
                    <a:pt x="5357" y="14512"/>
                    <a:pt x="5393" y="14298"/>
                  </a:cubicBezTo>
                  <a:lnTo>
                    <a:pt x="5925" y="11039"/>
                  </a:lnTo>
                  <a:close/>
                  <a:moveTo>
                    <a:pt x="4534" y="0"/>
                  </a:moveTo>
                  <a:cubicBezTo>
                    <a:pt x="3262" y="0"/>
                    <a:pt x="2139" y="923"/>
                    <a:pt x="1927" y="2217"/>
                  </a:cubicBezTo>
                  <a:cubicBezTo>
                    <a:pt x="1813" y="2914"/>
                    <a:pt x="1977" y="3613"/>
                    <a:pt x="2389" y="4187"/>
                  </a:cubicBezTo>
                  <a:cubicBezTo>
                    <a:pt x="2801" y="4760"/>
                    <a:pt x="3412" y="5137"/>
                    <a:pt x="4109" y="5250"/>
                  </a:cubicBezTo>
                  <a:lnTo>
                    <a:pt x="5589" y="5492"/>
                  </a:lnTo>
                  <a:lnTo>
                    <a:pt x="5320" y="7140"/>
                  </a:lnTo>
                  <a:lnTo>
                    <a:pt x="2145" y="6623"/>
                  </a:lnTo>
                  <a:cubicBezTo>
                    <a:pt x="2046" y="6607"/>
                    <a:pt x="1948" y="6599"/>
                    <a:pt x="1850" y="6599"/>
                  </a:cubicBezTo>
                  <a:cubicBezTo>
                    <a:pt x="1476" y="6599"/>
                    <a:pt x="1113" y="6715"/>
                    <a:pt x="804" y="6938"/>
                  </a:cubicBezTo>
                  <a:cubicBezTo>
                    <a:pt x="414" y="7219"/>
                    <a:pt x="156" y="7635"/>
                    <a:pt x="78" y="8109"/>
                  </a:cubicBezTo>
                  <a:cubicBezTo>
                    <a:pt x="1" y="8584"/>
                    <a:pt x="113" y="9061"/>
                    <a:pt x="394" y="9451"/>
                  </a:cubicBezTo>
                  <a:cubicBezTo>
                    <a:pt x="675" y="9842"/>
                    <a:pt x="1090" y="10100"/>
                    <a:pt x="1565" y="10177"/>
                  </a:cubicBezTo>
                  <a:lnTo>
                    <a:pt x="4878" y="10718"/>
                  </a:lnTo>
                  <a:cubicBezTo>
                    <a:pt x="4880" y="10719"/>
                    <a:pt x="4880" y="10722"/>
                    <a:pt x="4881" y="10724"/>
                  </a:cubicBezTo>
                  <a:cubicBezTo>
                    <a:pt x="4904" y="10754"/>
                    <a:pt x="4931" y="10782"/>
                    <a:pt x="4960" y="10808"/>
                  </a:cubicBezTo>
                  <a:lnTo>
                    <a:pt x="4417" y="14140"/>
                  </a:lnTo>
                  <a:cubicBezTo>
                    <a:pt x="4341" y="14615"/>
                    <a:pt x="4451" y="15091"/>
                    <a:pt x="4732" y="15482"/>
                  </a:cubicBezTo>
                  <a:cubicBezTo>
                    <a:pt x="5014" y="15872"/>
                    <a:pt x="5430" y="16130"/>
                    <a:pt x="5904" y="16207"/>
                  </a:cubicBezTo>
                  <a:cubicBezTo>
                    <a:pt x="6003" y="16223"/>
                    <a:pt x="6101" y="16231"/>
                    <a:pt x="6198" y="16231"/>
                  </a:cubicBezTo>
                  <a:cubicBezTo>
                    <a:pt x="6573" y="16231"/>
                    <a:pt x="6937" y="16115"/>
                    <a:pt x="7246" y="15892"/>
                  </a:cubicBezTo>
                  <a:cubicBezTo>
                    <a:pt x="7637" y="15611"/>
                    <a:pt x="7895" y="15195"/>
                    <a:pt x="7971" y="14721"/>
                  </a:cubicBezTo>
                  <a:lnTo>
                    <a:pt x="8504" y="11462"/>
                  </a:lnTo>
                  <a:lnTo>
                    <a:pt x="10032" y="11711"/>
                  </a:lnTo>
                  <a:lnTo>
                    <a:pt x="9796" y="13156"/>
                  </a:lnTo>
                  <a:cubicBezTo>
                    <a:pt x="9682" y="13854"/>
                    <a:pt x="9846" y="14552"/>
                    <a:pt x="10257" y="15125"/>
                  </a:cubicBezTo>
                  <a:cubicBezTo>
                    <a:pt x="10670" y="15698"/>
                    <a:pt x="11281" y="16077"/>
                    <a:pt x="11977" y="16190"/>
                  </a:cubicBezTo>
                  <a:cubicBezTo>
                    <a:pt x="12119" y="16213"/>
                    <a:pt x="12259" y="16224"/>
                    <a:pt x="12399" y="16224"/>
                  </a:cubicBezTo>
                  <a:cubicBezTo>
                    <a:pt x="13672" y="16224"/>
                    <a:pt x="14798" y="15301"/>
                    <a:pt x="15010" y="14004"/>
                  </a:cubicBezTo>
                  <a:cubicBezTo>
                    <a:pt x="15243" y="12567"/>
                    <a:pt x="14266" y="11205"/>
                    <a:pt x="12827" y="10971"/>
                  </a:cubicBezTo>
                  <a:lnTo>
                    <a:pt x="11381" y="10735"/>
                  </a:lnTo>
                  <a:lnTo>
                    <a:pt x="11635" y="9181"/>
                  </a:lnTo>
                  <a:lnTo>
                    <a:pt x="14919" y="9716"/>
                  </a:lnTo>
                  <a:cubicBezTo>
                    <a:pt x="15018" y="9732"/>
                    <a:pt x="15117" y="9740"/>
                    <a:pt x="15215" y="9740"/>
                  </a:cubicBezTo>
                  <a:cubicBezTo>
                    <a:pt x="15589" y="9740"/>
                    <a:pt x="15952" y="9624"/>
                    <a:pt x="16261" y="9401"/>
                  </a:cubicBezTo>
                  <a:cubicBezTo>
                    <a:pt x="16652" y="9120"/>
                    <a:pt x="16910" y="8704"/>
                    <a:pt x="16988" y="8230"/>
                  </a:cubicBezTo>
                  <a:cubicBezTo>
                    <a:pt x="17064" y="7755"/>
                    <a:pt x="16953" y="7278"/>
                    <a:pt x="16672" y="6888"/>
                  </a:cubicBezTo>
                  <a:cubicBezTo>
                    <a:pt x="16390" y="6497"/>
                    <a:pt x="15974" y="6239"/>
                    <a:pt x="15500" y="6162"/>
                  </a:cubicBezTo>
                  <a:lnTo>
                    <a:pt x="12126" y="5613"/>
                  </a:lnTo>
                  <a:cubicBezTo>
                    <a:pt x="12119" y="5595"/>
                    <a:pt x="12109" y="5581"/>
                    <a:pt x="12100" y="5567"/>
                  </a:cubicBezTo>
                  <a:lnTo>
                    <a:pt x="12649" y="2202"/>
                  </a:lnTo>
                  <a:cubicBezTo>
                    <a:pt x="12727" y="1726"/>
                    <a:pt x="12615" y="1250"/>
                    <a:pt x="12334" y="859"/>
                  </a:cubicBezTo>
                  <a:cubicBezTo>
                    <a:pt x="12053" y="469"/>
                    <a:pt x="11637" y="211"/>
                    <a:pt x="11163" y="133"/>
                  </a:cubicBezTo>
                  <a:cubicBezTo>
                    <a:pt x="11065" y="118"/>
                    <a:pt x="10967" y="110"/>
                    <a:pt x="10870" y="110"/>
                  </a:cubicBezTo>
                  <a:cubicBezTo>
                    <a:pt x="10495" y="110"/>
                    <a:pt x="10131" y="226"/>
                    <a:pt x="9820" y="449"/>
                  </a:cubicBezTo>
                  <a:cubicBezTo>
                    <a:pt x="9430" y="731"/>
                    <a:pt x="9172" y="1145"/>
                    <a:pt x="9095" y="1621"/>
                  </a:cubicBezTo>
                  <a:lnTo>
                    <a:pt x="8573" y="4820"/>
                  </a:lnTo>
                  <a:lnTo>
                    <a:pt x="6901" y="4548"/>
                  </a:lnTo>
                  <a:lnTo>
                    <a:pt x="7143" y="3069"/>
                  </a:lnTo>
                  <a:cubicBezTo>
                    <a:pt x="7376" y="1631"/>
                    <a:pt x="6399" y="270"/>
                    <a:pt x="4960" y="34"/>
                  </a:cubicBezTo>
                  <a:cubicBezTo>
                    <a:pt x="4817" y="11"/>
                    <a:pt x="4675" y="0"/>
                    <a:pt x="4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" name="Google Shape;4873;p41">
              <a:extLst>
                <a:ext uri="{FF2B5EF4-FFF2-40B4-BE49-F238E27FC236}">
                  <a16:creationId xmlns:a16="http://schemas.microsoft.com/office/drawing/2014/main" id="{B5D484FF-39B0-436C-9EA2-E34926FDE70D}"/>
                </a:ext>
              </a:extLst>
            </p:cNvPr>
            <p:cNvSpPr/>
            <p:nvPr/>
          </p:nvSpPr>
          <p:spPr>
            <a:xfrm>
              <a:off x="1054025" y="3826350"/>
              <a:ext cx="1203750" cy="1116025"/>
            </a:xfrm>
            <a:custGeom>
              <a:avLst/>
              <a:gdLst/>
              <a:ahLst/>
              <a:cxnLst/>
              <a:rect l="l" t="t" r="r" b="b"/>
              <a:pathLst>
                <a:path w="48150" h="44641" extrusionOk="0">
                  <a:moveTo>
                    <a:pt x="30540" y="798"/>
                  </a:moveTo>
                  <a:cubicBezTo>
                    <a:pt x="31258" y="1586"/>
                    <a:pt x="32248" y="1999"/>
                    <a:pt x="33251" y="1999"/>
                  </a:cubicBezTo>
                  <a:cubicBezTo>
                    <a:pt x="33892" y="1999"/>
                    <a:pt x="34537" y="1831"/>
                    <a:pt x="35122" y="1485"/>
                  </a:cubicBezTo>
                  <a:lnTo>
                    <a:pt x="47303" y="18414"/>
                  </a:lnTo>
                  <a:cubicBezTo>
                    <a:pt x="45966" y="19575"/>
                    <a:pt x="45647" y="21545"/>
                    <a:pt x="46545" y="23065"/>
                  </a:cubicBezTo>
                  <a:lnTo>
                    <a:pt x="17671" y="43840"/>
                  </a:lnTo>
                  <a:cubicBezTo>
                    <a:pt x="16956" y="43018"/>
                    <a:pt x="15937" y="42580"/>
                    <a:pt x="14896" y="42580"/>
                  </a:cubicBezTo>
                  <a:cubicBezTo>
                    <a:pt x="14246" y="42580"/>
                    <a:pt x="13587" y="42751"/>
                    <a:pt x="12988" y="43106"/>
                  </a:cubicBezTo>
                  <a:lnTo>
                    <a:pt x="809" y="26177"/>
                  </a:lnTo>
                  <a:cubicBezTo>
                    <a:pt x="1909" y="25248"/>
                    <a:pt x="2341" y="23800"/>
                    <a:pt x="1995" y="22462"/>
                  </a:cubicBezTo>
                  <a:cubicBezTo>
                    <a:pt x="1918" y="22162"/>
                    <a:pt x="1802" y="21868"/>
                    <a:pt x="1644" y="21588"/>
                  </a:cubicBezTo>
                  <a:lnTo>
                    <a:pt x="30540" y="798"/>
                  </a:lnTo>
                  <a:close/>
                  <a:moveTo>
                    <a:pt x="30598" y="1"/>
                  </a:moveTo>
                  <a:cubicBezTo>
                    <a:pt x="30530" y="1"/>
                    <a:pt x="30461" y="21"/>
                    <a:pt x="30402" y="65"/>
                  </a:cubicBezTo>
                  <a:lnTo>
                    <a:pt x="995" y="21221"/>
                  </a:lnTo>
                  <a:cubicBezTo>
                    <a:pt x="846" y="21327"/>
                    <a:pt x="810" y="21532"/>
                    <a:pt x="913" y="21685"/>
                  </a:cubicBezTo>
                  <a:cubicBezTo>
                    <a:pt x="1828" y="23041"/>
                    <a:pt x="1509" y="24855"/>
                    <a:pt x="151" y="25830"/>
                  </a:cubicBezTo>
                  <a:cubicBezTo>
                    <a:pt x="76" y="25881"/>
                    <a:pt x="26" y="25960"/>
                    <a:pt x="10" y="26051"/>
                  </a:cubicBezTo>
                  <a:cubicBezTo>
                    <a:pt x="0" y="26096"/>
                    <a:pt x="3" y="26145"/>
                    <a:pt x="15" y="26192"/>
                  </a:cubicBezTo>
                  <a:cubicBezTo>
                    <a:pt x="26" y="26233"/>
                    <a:pt x="43" y="26271"/>
                    <a:pt x="68" y="26304"/>
                  </a:cubicBezTo>
                  <a:lnTo>
                    <a:pt x="12626" y="43761"/>
                  </a:lnTo>
                  <a:cubicBezTo>
                    <a:pt x="12686" y="43847"/>
                    <a:pt x="12789" y="43887"/>
                    <a:pt x="12894" y="43887"/>
                  </a:cubicBezTo>
                  <a:cubicBezTo>
                    <a:pt x="12977" y="43887"/>
                    <a:pt x="13062" y="43862"/>
                    <a:pt x="13129" y="43814"/>
                  </a:cubicBezTo>
                  <a:cubicBezTo>
                    <a:pt x="13660" y="43433"/>
                    <a:pt x="14274" y="43249"/>
                    <a:pt x="14883" y="43249"/>
                  </a:cubicBezTo>
                  <a:cubicBezTo>
                    <a:pt x="15820" y="43249"/>
                    <a:pt x="16743" y="43683"/>
                    <a:pt x="17331" y="44499"/>
                  </a:cubicBezTo>
                  <a:cubicBezTo>
                    <a:pt x="17396" y="44592"/>
                    <a:pt x="17499" y="44641"/>
                    <a:pt x="17603" y="44641"/>
                  </a:cubicBezTo>
                  <a:cubicBezTo>
                    <a:pt x="17672" y="44641"/>
                    <a:pt x="17741" y="44620"/>
                    <a:pt x="17801" y="44577"/>
                  </a:cubicBezTo>
                  <a:lnTo>
                    <a:pt x="47201" y="23426"/>
                  </a:lnTo>
                  <a:cubicBezTo>
                    <a:pt x="47274" y="23373"/>
                    <a:pt x="47323" y="23294"/>
                    <a:pt x="47337" y="23206"/>
                  </a:cubicBezTo>
                  <a:cubicBezTo>
                    <a:pt x="47351" y="23115"/>
                    <a:pt x="47331" y="23026"/>
                    <a:pt x="47278" y="22953"/>
                  </a:cubicBezTo>
                  <a:cubicBezTo>
                    <a:pt x="46308" y="21608"/>
                    <a:pt x="46616" y="19721"/>
                    <a:pt x="47963" y="18751"/>
                  </a:cubicBezTo>
                  <a:cubicBezTo>
                    <a:pt x="48117" y="18642"/>
                    <a:pt x="48150" y="18429"/>
                    <a:pt x="48041" y="18281"/>
                  </a:cubicBezTo>
                  <a:lnTo>
                    <a:pt x="35484" y="827"/>
                  </a:lnTo>
                  <a:cubicBezTo>
                    <a:pt x="35419" y="735"/>
                    <a:pt x="35316" y="686"/>
                    <a:pt x="35210" y="686"/>
                  </a:cubicBezTo>
                  <a:cubicBezTo>
                    <a:pt x="35142" y="686"/>
                    <a:pt x="35073" y="707"/>
                    <a:pt x="35013" y="750"/>
                  </a:cubicBezTo>
                  <a:cubicBezTo>
                    <a:pt x="34478" y="1135"/>
                    <a:pt x="33864" y="1321"/>
                    <a:pt x="33255" y="1321"/>
                  </a:cubicBezTo>
                  <a:cubicBezTo>
                    <a:pt x="32352" y="1321"/>
                    <a:pt x="31463" y="911"/>
                    <a:pt x="30868" y="133"/>
                  </a:cubicBezTo>
                  <a:cubicBezTo>
                    <a:pt x="30801" y="47"/>
                    <a:pt x="30700" y="1"/>
                    <a:pt x="30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" name="Google Shape;4874;p41">
              <a:extLst>
                <a:ext uri="{FF2B5EF4-FFF2-40B4-BE49-F238E27FC236}">
                  <a16:creationId xmlns:a16="http://schemas.microsoft.com/office/drawing/2014/main" id="{CD15AB18-2D9E-45FB-91FF-A2E1ABE50D87}"/>
                </a:ext>
              </a:extLst>
            </p:cNvPr>
            <p:cNvSpPr/>
            <p:nvPr/>
          </p:nvSpPr>
          <p:spPr>
            <a:xfrm>
              <a:off x="1491075" y="4450175"/>
              <a:ext cx="88225" cy="77775"/>
            </a:xfrm>
            <a:custGeom>
              <a:avLst/>
              <a:gdLst/>
              <a:ahLst/>
              <a:cxnLst/>
              <a:rect l="l" t="t" r="r" b="b"/>
              <a:pathLst>
                <a:path w="3529" h="3111" extrusionOk="0">
                  <a:moveTo>
                    <a:pt x="1763" y="1"/>
                  </a:moveTo>
                  <a:cubicBezTo>
                    <a:pt x="1449" y="1"/>
                    <a:pt x="1132" y="96"/>
                    <a:pt x="856" y="294"/>
                  </a:cubicBezTo>
                  <a:cubicBezTo>
                    <a:pt x="160" y="795"/>
                    <a:pt x="1" y="1765"/>
                    <a:pt x="502" y="2462"/>
                  </a:cubicBezTo>
                  <a:cubicBezTo>
                    <a:pt x="806" y="2885"/>
                    <a:pt x="1283" y="3110"/>
                    <a:pt x="1766" y="3110"/>
                  </a:cubicBezTo>
                  <a:cubicBezTo>
                    <a:pt x="2080" y="3110"/>
                    <a:pt x="2397" y="3015"/>
                    <a:pt x="2672" y="2817"/>
                  </a:cubicBezTo>
                  <a:cubicBezTo>
                    <a:pt x="3369" y="2316"/>
                    <a:pt x="3528" y="1344"/>
                    <a:pt x="3026" y="648"/>
                  </a:cubicBezTo>
                  <a:cubicBezTo>
                    <a:pt x="2722" y="226"/>
                    <a:pt x="2246" y="1"/>
                    <a:pt x="1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" name="Google Shape;4875;p41">
              <a:extLst>
                <a:ext uri="{FF2B5EF4-FFF2-40B4-BE49-F238E27FC236}">
                  <a16:creationId xmlns:a16="http://schemas.microsoft.com/office/drawing/2014/main" id="{8ECDF7A1-C237-4408-8D39-C024142664F5}"/>
                </a:ext>
              </a:extLst>
            </p:cNvPr>
            <p:cNvSpPr/>
            <p:nvPr/>
          </p:nvSpPr>
          <p:spPr>
            <a:xfrm>
              <a:off x="1370825" y="4479825"/>
              <a:ext cx="175825" cy="149550"/>
            </a:xfrm>
            <a:custGeom>
              <a:avLst/>
              <a:gdLst/>
              <a:ahLst/>
              <a:cxnLst/>
              <a:rect l="l" t="t" r="r" b="b"/>
              <a:pathLst>
                <a:path w="7033" h="5982" extrusionOk="0">
                  <a:moveTo>
                    <a:pt x="6363" y="1"/>
                  </a:moveTo>
                  <a:cubicBezTo>
                    <a:pt x="6318" y="1"/>
                    <a:pt x="6272" y="6"/>
                    <a:pt x="6224" y="19"/>
                  </a:cubicBezTo>
                  <a:lnTo>
                    <a:pt x="500" y="1560"/>
                  </a:lnTo>
                  <a:cubicBezTo>
                    <a:pt x="147" y="1654"/>
                    <a:pt x="1" y="2071"/>
                    <a:pt x="212" y="2368"/>
                  </a:cubicBezTo>
                  <a:lnTo>
                    <a:pt x="2655" y="5765"/>
                  </a:lnTo>
                  <a:cubicBezTo>
                    <a:pt x="2760" y="5910"/>
                    <a:pt x="2919" y="5982"/>
                    <a:pt x="3079" y="5982"/>
                  </a:cubicBezTo>
                  <a:cubicBezTo>
                    <a:pt x="3245" y="5982"/>
                    <a:pt x="3411" y="5903"/>
                    <a:pt x="3514" y="5748"/>
                  </a:cubicBezTo>
                  <a:lnTo>
                    <a:pt x="6794" y="810"/>
                  </a:lnTo>
                  <a:cubicBezTo>
                    <a:pt x="7032" y="453"/>
                    <a:pt x="6758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1" name="Google Shape;4876;p41">
              <a:extLst>
                <a:ext uri="{FF2B5EF4-FFF2-40B4-BE49-F238E27FC236}">
                  <a16:creationId xmlns:a16="http://schemas.microsoft.com/office/drawing/2014/main" id="{E9E75282-EABB-432C-80FA-89D040EB3D16}"/>
                </a:ext>
              </a:extLst>
            </p:cNvPr>
            <p:cNvSpPr/>
            <p:nvPr/>
          </p:nvSpPr>
          <p:spPr>
            <a:xfrm>
              <a:off x="1544800" y="4391425"/>
              <a:ext cx="124075" cy="92125"/>
            </a:xfrm>
            <a:custGeom>
              <a:avLst/>
              <a:gdLst/>
              <a:ahLst/>
              <a:cxnLst/>
              <a:rect l="l" t="t" r="r" b="b"/>
              <a:pathLst>
                <a:path w="4963" h="3685" extrusionOk="0">
                  <a:moveTo>
                    <a:pt x="4618" y="1"/>
                  </a:moveTo>
                  <a:cubicBezTo>
                    <a:pt x="4557" y="1"/>
                    <a:pt x="4494" y="19"/>
                    <a:pt x="4440" y="58"/>
                  </a:cubicBezTo>
                  <a:lnTo>
                    <a:pt x="167" y="3134"/>
                  </a:lnTo>
                  <a:cubicBezTo>
                    <a:pt x="30" y="3231"/>
                    <a:pt x="0" y="3420"/>
                    <a:pt x="96" y="3557"/>
                  </a:cubicBezTo>
                  <a:cubicBezTo>
                    <a:pt x="156" y="3640"/>
                    <a:pt x="250" y="3685"/>
                    <a:pt x="345" y="3685"/>
                  </a:cubicBezTo>
                  <a:cubicBezTo>
                    <a:pt x="406" y="3685"/>
                    <a:pt x="467" y="3666"/>
                    <a:pt x="521" y="3628"/>
                  </a:cubicBezTo>
                  <a:lnTo>
                    <a:pt x="4796" y="552"/>
                  </a:lnTo>
                  <a:cubicBezTo>
                    <a:pt x="4932" y="455"/>
                    <a:pt x="4962" y="266"/>
                    <a:pt x="4866" y="130"/>
                  </a:cubicBezTo>
                  <a:lnTo>
                    <a:pt x="4866" y="127"/>
                  </a:lnTo>
                  <a:cubicBezTo>
                    <a:pt x="4806" y="44"/>
                    <a:pt x="4713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2" name="Google Shape;4877;p41">
              <a:extLst>
                <a:ext uri="{FF2B5EF4-FFF2-40B4-BE49-F238E27FC236}">
                  <a16:creationId xmlns:a16="http://schemas.microsoft.com/office/drawing/2014/main" id="{DD6CFFEA-C1A1-479D-8631-64C4210629CE}"/>
                </a:ext>
              </a:extLst>
            </p:cNvPr>
            <p:cNvSpPr/>
            <p:nvPr/>
          </p:nvSpPr>
          <p:spPr>
            <a:xfrm>
              <a:off x="1981575" y="3816275"/>
              <a:ext cx="417525" cy="368150"/>
            </a:xfrm>
            <a:custGeom>
              <a:avLst/>
              <a:gdLst/>
              <a:ahLst/>
              <a:cxnLst/>
              <a:rect l="l" t="t" r="r" b="b"/>
              <a:pathLst>
                <a:path w="16701" h="14726" extrusionOk="0">
                  <a:moveTo>
                    <a:pt x="8955" y="3652"/>
                  </a:moveTo>
                  <a:lnTo>
                    <a:pt x="12061" y="7968"/>
                  </a:lnTo>
                  <a:lnTo>
                    <a:pt x="7744" y="11074"/>
                  </a:lnTo>
                  <a:lnTo>
                    <a:pt x="4640" y="6757"/>
                  </a:lnTo>
                  <a:lnTo>
                    <a:pt x="8955" y="3652"/>
                  </a:lnTo>
                  <a:close/>
                  <a:moveTo>
                    <a:pt x="8345" y="0"/>
                  </a:moveTo>
                  <a:cubicBezTo>
                    <a:pt x="6856" y="0"/>
                    <a:pt x="5353" y="451"/>
                    <a:pt x="4051" y="1386"/>
                  </a:cubicBezTo>
                  <a:cubicBezTo>
                    <a:pt x="750" y="3760"/>
                    <a:pt x="0" y="8362"/>
                    <a:pt x="2374" y="11663"/>
                  </a:cubicBezTo>
                  <a:cubicBezTo>
                    <a:pt x="3812" y="13662"/>
                    <a:pt x="6067" y="14725"/>
                    <a:pt x="8356" y="14725"/>
                  </a:cubicBezTo>
                  <a:cubicBezTo>
                    <a:pt x="9845" y="14725"/>
                    <a:pt x="11349" y="14275"/>
                    <a:pt x="12650" y="13340"/>
                  </a:cubicBezTo>
                  <a:cubicBezTo>
                    <a:pt x="15949" y="10963"/>
                    <a:pt x="16700" y="6363"/>
                    <a:pt x="14327" y="3063"/>
                  </a:cubicBezTo>
                  <a:cubicBezTo>
                    <a:pt x="12889" y="1064"/>
                    <a:pt x="10634" y="0"/>
                    <a:pt x="8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3" name="Google Shape;4878;p41">
              <a:extLst>
                <a:ext uri="{FF2B5EF4-FFF2-40B4-BE49-F238E27FC236}">
                  <a16:creationId xmlns:a16="http://schemas.microsoft.com/office/drawing/2014/main" id="{2A3248D7-A142-4FDB-961D-97D1DE92C737}"/>
                </a:ext>
              </a:extLst>
            </p:cNvPr>
            <p:cNvSpPr/>
            <p:nvPr/>
          </p:nvSpPr>
          <p:spPr>
            <a:xfrm>
              <a:off x="2016675" y="3837800"/>
              <a:ext cx="358025" cy="325050"/>
            </a:xfrm>
            <a:custGeom>
              <a:avLst/>
              <a:gdLst/>
              <a:ahLst/>
              <a:cxnLst/>
              <a:rect l="l" t="t" r="r" b="b"/>
              <a:pathLst>
                <a:path w="14321" h="13002" extrusionOk="0">
                  <a:moveTo>
                    <a:pt x="6938" y="676"/>
                  </a:moveTo>
                  <a:cubicBezTo>
                    <a:pt x="8751" y="676"/>
                    <a:pt x="10539" y="1517"/>
                    <a:pt x="11676" y="3098"/>
                  </a:cubicBezTo>
                  <a:cubicBezTo>
                    <a:pt x="12109" y="3700"/>
                    <a:pt x="12410" y="4358"/>
                    <a:pt x="12586" y="5036"/>
                  </a:cubicBezTo>
                  <a:cubicBezTo>
                    <a:pt x="13170" y="7297"/>
                    <a:pt x="12355" y="9790"/>
                    <a:pt x="10349" y="11232"/>
                  </a:cubicBezTo>
                  <a:cubicBezTo>
                    <a:pt x="9321" y="11970"/>
                    <a:pt x="8131" y="12326"/>
                    <a:pt x="6952" y="12326"/>
                  </a:cubicBezTo>
                  <a:cubicBezTo>
                    <a:pt x="5139" y="12326"/>
                    <a:pt x="3351" y="11485"/>
                    <a:pt x="2215" y="9904"/>
                  </a:cubicBezTo>
                  <a:cubicBezTo>
                    <a:pt x="339" y="7293"/>
                    <a:pt x="934" y="3648"/>
                    <a:pt x="3543" y="1771"/>
                  </a:cubicBezTo>
                  <a:cubicBezTo>
                    <a:pt x="4570" y="1032"/>
                    <a:pt x="5760" y="676"/>
                    <a:pt x="6938" y="676"/>
                  </a:cubicBezTo>
                  <a:close/>
                  <a:moveTo>
                    <a:pt x="6939" y="0"/>
                  </a:moveTo>
                  <a:cubicBezTo>
                    <a:pt x="5623" y="0"/>
                    <a:pt x="4296" y="397"/>
                    <a:pt x="3150" y="1222"/>
                  </a:cubicBezTo>
                  <a:cubicBezTo>
                    <a:pt x="911" y="2833"/>
                    <a:pt x="1" y="5613"/>
                    <a:pt x="653" y="8136"/>
                  </a:cubicBezTo>
                  <a:cubicBezTo>
                    <a:pt x="848" y="8894"/>
                    <a:pt x="1185" y="9628"/>
                    <a:pt x="1668" y="10299"/>
                  </a:cubicBezTo>
                  <a:cubicBezTo>
                    <a:pt x="2938" y="12063"/>
                    <a:pt x="4933" y="13002"/>
                    <a:pt x="6956" y="13002"/>
                  </a:cubicBezTo>
                  <a:cubicBezTo>
                    <a:pt x="8272" y="13002"/>
                    <a:pt x="9599" y="12605"/>
                    <a:pt x="10746" y="11779"/>
                  </a:cubicBezTo>
                  <a:cubicBezTo>
                    <a:pt x="13657" y="9685"/>
                    <a:pt x="14320" y="5612"/>
                    <a:pt x="12228" y="2704"/>
                  </a:cubicBezTo>
                  <a:cubicBezTo>
                    <a:pt x="10959" y="940"/>
                    <a:pt x="8963" y="0"/>
                    <a:pt x="6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4" name="Google Shape;4879;p41">
              <a:extLst>
                <a:ext uri="{FF2B5EF4-FFF2-40B4-BE49-F238E27FC236}">
                  <a16:creationId xmlns:a16="http://schemas.microsoft.com/office/drawing/2014/main" id="{ED939C4A-F17A-48ED-8053-7A02FDC116EF}"/>
                </a:ext>
              </a:extLst>
            </p:cNvPr>
            <p:cNvSpPr/>
            <p:nvPr/>
          </p:nvSpPr>
          <p:spPr>
            <a:xfrm>
              <a:off x="2075800" y="3885825"/>
              <a:ext cx="229075" cy="229050"/>
            </a:xfrm>
            <a:custGeom>
              <a:avLst/>
              <a:gdLst/>
              <a:ahLst/>
              <a:cxnLst/>
              <a:rect l="l" t="t" r="r" b="b"/>
              <a:pathLst>
                <a:path w="9163" h="9162" extrusionOk="0">
                  <a:moveTo>
                    <a:pt x="5186" y="870"/>
                  </a:moveTo>
                  <a:lnTo>
                    <a:pt x="8292" y="5186"/>
                  </a:lnTo>
                  <a:lnTo>
                    <a:pt x="3975" y="8292"/>
                  </a:lnTo>
                  <a:lnTo>
                    <a:pt x="871" y="3975"/>
                  </a:lnTo>
                  <a:lnTo>
                    <a:pt x="5186" y="870"/>
                  </a:lnTo>
                  <a:close/>
                  <a:moveTo>
                    <a:pt x="5328" y="0"/>
                  </a:moveTo>
                  <a:lnTo>
                    <a:pt x="1" y="3834"/>
                  </a:lnTo>
                  <a:lnTo>
                    <a:pt x="3835" y="9162"/>
                  </a:lnTo>
                  <a:lnTo>
                    <a:pt x="9162" y="5328"/>
                  </a:lnTo>
                  <a:lnTo>
                    <a:pt x="5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5" name="Google Shape;4880;p41">
              <a:extLst>
                <a:ext uri="{FF2B5EF4-FFF2-40B4-BE49-F238E27FC236}">
                  <a16:creationId xmlns:a16="http://schemas.microsoft.com/office/drawing/2014/main" id="{C1D2AA0B-BAC0-49FE-BE0C-EAF485D0DCDC}"/>
                </a:ext>
              </a:extLst>
            </p:cNvPr>
            <p:cNvSpPr/>
            <p:nvPr/>
          </p:nvSpPr>
          <p:spPr>
            <a:xfrm>
              <a:off x="1995825" y="3902900"/>
              <a:ext cx="377300" cy="281475"/>
            </a:xfrm>
            <a:custGeom>
              <a:avLst/>
              <a:gdLst/>
              <a:ahLst/>
              <a:cxnLst/>
              <a:rect l="l" t="t" r="r" b="b"/>
              <a:pathLst>
                <a:path w="15092" h="11259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" y="2459"/>
                    <a:pt x="7" y="5699"/>
                    <a:pt x="1802" y="8196"/>
                  </a:cubicBezTo>
                  <a:cubicBezTo>
                    <a:pt x="3240" y="10195"/>
                    <a:pt x="5496" y="11259"/>
                    <a:pt x="7785" y="11259"/>
                  </a:cubicBezTo>
                  <a:cubicBezTo>
                    <a:pt x="9274" y="11259"/>
                    <a:pt x="10777" y="10809"/>
                    <a:pt x="12079" y="9873"/>
                  </a:cubicBezTo>
                  <a:cubicBezTo>
                    <a:pt x="13847" y="8602"/>
                    <a:pt x="14875" y="6691"/>
                    <a:pt x="15091" y="4685"/>
                  </a:cubicBezTo>
                  <a:lnTo>
                    <a:pt x="15091" y="4685"/>
                  </a:lnTo>
                  <a:cubicBezTo>
                    <a:pt x="14598" y="5476"/>
                    <a:pt x="13949" y="6187"/>
                    <a:pt x="13146" y="6764"/>
                  </a:cubicBezTo>
                  <a:cubicBezTo>
                    <a:pt x="11845" y="7701"/>
                    <a:pt x="10342" y="8151"/>
                    <a:pt x="8852" y="8151"/>
                  </a:cubicBezTo>
                  <a:cubicBezTo>
                    <a:pt x="6564" y="8151"/>
                    <a:pt x="4309" y="7088"/>
                    <a:pt x="2870" y="5088"/>
                  </a:cubicBezTo>
                  <a:cubicBezTo>
                    <a:pt x="1767" y="3554"/>
                    <a:pt x="1347" y="174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6" name="Google Shape;4881;p41">
              <a:extLst>
                <a:ext uri="{FF2B5EF4-FFF2-40B4-BE49-F238E27FC236}">
                  <a16:creationId xmlns:a16="http://schemas.microsoft.com/office/drawing/2014/main" id="{989F627E-3037-4E25-A499-F8887B01BC98}"/>
                </a:ext>
              </a:extLst>
            </p:cNvPr>
            <p:cNvSpPr/>
            <p:nvPr/>
          </p:nvSpPr>
          <p:spPr>
            <a:xfrm>
              <a:off x="990950" y="43925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7" name="Google Shape;4882;p41">
              <a:extLst>
                <a:ext uri="{FF2B5EF4-FFF2-40B4-BE49-F238E27FC236}">
                  <a16:creationId xmlns:a16="http://schemas.microsoft.com/office/drawing/2014/main" id="{B61C3E3D-F4CB-400A-B808-51058C60AE21}"/>
                </a:ext>
              </a:extLst>
            </p:cNvPr>
            <p:cNvSpPr/>
            <p:nvPr/>
          </p:nvSpPr>
          <p:spPr>
            <a:xfrm>
              <a:off x="1005225" y="440682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5" y="1"/>
                  </a:moveTo>
                  <a:lnTo>
                    <a:pt x="0" y="1261"/>
                  </a:lnTo>
                  <a:lnTo>
                    <a:pt x="1260" y="1467"/>
                  </a:lnTo>
                  <a:lnTo>
                    <a:pt x="1466" y="20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8" name="Google Shape;4883;p41">
              <a:extLst>
                <a:ext uri="{FF2B5EF4-FFF2-40B4-BE49-F238E27FC236}">
                  <a16:creationId xmlns:a16="http://schemas.microsoft.com/office/drawing/2014/main" id="{0A8BA509-2133-43D6-9A20-FFB3D1376886}"/>
                </a:ext>
              </a:extLst>
            </p:cNvPr>
            <p:cNvSpPr/>
            <p:nvPr/>
          </p:nvSpPr>
          <p:spPr>
            <a:xfrm>
              <a:off x="1385300" y="49463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7" y="36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9" name="Google Shape;4884;p41">
              <a:extLst>
                <a:ext uri="{FF2B5EF4-FFF2-40B4-BE49-F238E27FC236}">
                  <a16:creationId xmlns:a16="http://schemas.microsoft.com/office/drawing/2014/main" id="{EDEEC6FC-6A82-434E-9549-B7592530E938}"/>
                </a:ext>
              </a:extLst>
            </p:cNvPr>
            <p:cNvSpPr/>
            <p:nvPr/>
          </p:nvSpPr>
          <p:spPr>
            <a:xfrm>
              <a:off x="1399600" y="49606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6" y="0"/>
                  </a:moveTo>
                  <a:lnTo>
                    <a:pt x="1" y="1260"/>
                  </a:lnTo>
                  <a:lnTo>
                    <a:pt x="1261" y="1466"/>
                  </a:lnTo>
                  <a:lnTo>
                    <a:pt x="1467" y="20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0" name="Google Shape;4885;p41">
              <a:extLst>
                <a:ext uri="{FF2B5EF4-FFF2-40B4-BE49-F238E27FC236}">
                  <a16:creationId xmlns:a16="http://schemas.microsoft.com/office/drawing/2014/main" id="{5B6E14DC-9E55-4EE4-8AE5-52CE2D22D5CA}"/>
                </a:ext>
              </a:extLst>
            </p:cNvPr>
            <p:cNvSpPr/>
            <p:nvPr/>
          </p:nvSpPr>
          <p:spPr>
            <a:xfrm>
              <a:off x="1856425" y="3776275"/>
              <a:ext cx="65150" cy="65175"/>
            </a:xfrm>
            <a:custGeom>
              <a:avLst/>
              <a:gdLst/>
              <a:ahLst/>
              <a:cxnLst/>
              <a:rect l="l" t="t" r="r" b="b"/>
              <a:pathLst>
                <a:path w="2606" h="2607" extrusionOk="0">
                  <a:moveTo>
                    <a:pt x="366" y="1"/>
                  </a:moveTo>
                  <a:lnTo>
                    <a:pt x="0" y="2241"/>
                  </a:lnTo>
                  <a:lnTo>
                    <a:pt x="2240" y="2607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1" name="Google Shape;4886;p41">
              <a:extLst>
                <a:ext uri="{FF2B5EF4-FFF2-40B4-BE49-F238E27FC236}">
                  <a16:creationId xmlns:a16="http://schemas.microsoft.com/office/drawing/2014/main" id="{5BC1CB66-CFF7-45B5-9C8C-A5EFB79A39D6}"/>
                </a:ext>
              </a:extLst>
            </p:cNvPr>
            <p:cNvSpPr/>
            <p:nvPr/>
          </p:nvSpPr>
          <p:spPr>
            <a:xfrm>
              <a:off x="1870675" y="37905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5" y="0"/>
                  </a:moveTo>
                  <a:lnTo>
                    <a:pt x="1" y="1262"/>
                  </a:lnTo>
                  <a:lnTo>
                    <a:pt x="1260" y="1467"/>
                  </a:lnTo>
                  <a:lnTo>
                    <a:pt x="1467" y="20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2" name="Google Shape;4887;p41">
              <a:extLst>
                <a:ext uri="{FF2B5EF4-FFF2-40B4-BE49-F238E27FC236}">
                  <a16:creationId xmlns:a16="http://schemas.microsoft.com/office/drawing/2014/main" id="{EEFB2716-F247-4D15-B38A-56F16399B920}"/>
                </a:ext>
              </a:extLst>
            </p:cNvPr>
            <p:cNvSpPr/>
            <p:nvPr/>
          </p:nvSpPr>
          <p:spPr>
            <a:xfrm>
              <a:off x="2265025" y="434437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6" y="1"/>
                  </a:moveTo>
                  <a:lnTo>
                    <a:pt x="1" y="1261"/>
                  </a:lnTo>
                  <a:lnTo>
                    <a:pt x="1261" y="1467"/>
                  </a:lnTo>
                  <a:lnTo>
                    <a:pt x="1467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53" name="Google Shape;4842;p41">
            <a:extLst>
              <a:ext uri="{FF2B5EF4-FFF2-40B4-BE49-F238E27FC236}">
                <a16:creationId xmlns:a16="http://schemas.microsoft.com/office/drawing/2014/main" id="{185A75FE-CD07-418B-8E14-74E237A85A3A}"/>
              </a:ext>
            </a:extLst>
          </p:cNvPr>
          <p:cNvGrpSpPr/>
          <p:nvPr/>
        </p:nvGrpSpPr>
        <p:grpSpPr>
          <a:xfrm rot="19133235">
            <a:off x="-19794" y="2070297"/>
            <a:ext cx="800143" cy="785411"/>
            <a:chOff x="493900" y="2994525"/>
            <a:chExt cx="2119975" cy="2090650"/>
          </a:xfrm>
        </p:grpSpPr>
        <p:sp>
          <p:nvSpPr>
            <p:cNvPr id="54" name="Google Shape;4843;p41">
              <a:extLst>
                <a:ext uri="{FF2B5EF4-FFF2-40B4-BE49-F238E27FC236}">
                  <a16:creationId xmlns:a16="http://schemas.microsoft.com/office/drawing/2014/main" id="{201ED585-4DF4-4799-BD47-CE718CCF147D}"/>
                </a:ext>
              </a:extLst>
            </p:cNvPr>
            <p:cNvSpPr/>
            <p:nvPr/>
          </p:nvSpPr>
          <p:spPr>
            <a:xfrm>
              <a:off x="493900" y="3072250"/>
              <a:ext cx="1429000" cy="1669550"/>
            </a:xfrm>
            <a:custGeom>
              <a:avLst/>
              <a:gdLst/>
              <a:ahLst/>
              <a:cxnLst/>
              <a:rect l="l" t="t" r="r" b="b"/>
              <a:pathLst>
                <a:path w="57160" h="66782" extrusionOk="0">
                  <a:moveTo>
                    <a:pt x="28075" y="0"/>
                  </a:moveTo>
                  <a:lnTo>
                    <a:pt x="1" y="50665"/>
                  </a:lnTo>
                  <a:lnTo>
                    <a:pt x="29086" y="66782"/>
                  </a:lnTo>
                  <a:lnTo>
                    <a:pt x="57160" y="16117"/>
                  </a:lnTo>
                  <a:lnTo>
                    <a:pt x="280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5" name="Google Shape;4844;p41">
              <a:extLst>
                <a:ext uri="{FF2B5EF4-FFF2-40B4-BE49-F238E27FC236}">
                  <a16:creationId xmlns:a16="http://schemas.microsoft.com/office/drawing/2014/main" id="{05292200-4ECE-4DDE-81F1-7C0DE5686D09}"/>
                </a:ext>
              </a:extLst>
            </p:cNvPr>
            <p:cNvSpPr/>
            <p:nvPr/>
          </p:nvSpPr>
          <p:spPr>
            <a:xfrm>
              <a:off x="1192475" y="2994525"/>
              <a:ext cx="733525" cy="558300"/>
            </a:xfrm>
            <a:custGeom>
              <a:avLst/>
              <a:gdLst/>
              <a:ahLst/>
              <a:cxnLst/>
              <a:rect l="l" t="t" r="r" b="b"/>
              <a:pathLst>
                <a:path w="29341" h="22332" extrusionOk="0">
                  <a:moveTo>
                    <a:pt x="11271" y="1"/>
                  </a:moveTo>
                  <a:lnTo>
                    <a:pt x="0" y="3035"/>
                  </a:lnTo>
                  <a:lnTo>
                    <a:pt x="3398" y="14201"/>
                  </a:lnTo>
                  <a:lnTo>
                    <a:pt x="18070" y="22332"/>
                  </a:lnTo>
                  <a:lnTo>
                    <a:pt x="29340" y="19295"/>
                  </a:lnTo>
                  <a:lnTo>
                    <a:pt x="25940" y="8130"/>
                  </a:lnTo>
                  <a:lnTo>
                    <a:pt x="11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6" name="Google Shape;4845;p41">
              <a:extLst>
                <a:ext uri="{FF2B5EF4-FFF2-40B4-BE49-F238E27FC236}">
                  <a16:creationId xmlns:a16="http://schemas.microsoft.com/office/drawing/2014/main" id="{FBD03469-1A8B-433A-873B-766AACCA50D9}"/>
                </a:ext>
              </a:extLst>
            </p:cNvPr>
            <p:cNvSpPr/>
            <p:nvPr/>
          </p:nvSpPr>
          <p:spPr>
            <a:xfrm>
              <a:off x="1192475" y="3070375"/>
              <a:ext cx="733525" cy="482450"/>
            </a:xfrm>
            <a:custGeom>
              <a:avLst/>
              <a:gdLst/>
              <a:ahLst/>
              <a:cxnLst/>
              <a:rect l="l" t="t" r="r" b="b"/>
              <a:pathLst>
                <a:path w="29341" h="19298" extrusionOk="0">
                  <a:moveTo>
                    <a:pt x="0" y="1"/>
                  </a:moveTo>
                  <a:lnTo>
                    <a:pt x="3398" y="11167"/>
                  </a:lnTo>
                  <a:lnTo>
                    <a:pt x="18070" y="19298"/>
                  </a:lnTo>
                  <a:lnTo>
                    <a:pt x="29340" y="16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7" name="Google Shape;4846;p41">
              <a:extLst>
                <a:ext uri="{FF2B5EF4-FFF2-40B4-BE49-F238E27FC236}">
                  <a16:creationId xmlns:a16="http://schemas.microsoft.com/office/drawing/2014/main" id="{1BE20580-770C-401C-B240-E5D7C5C16FBF}"/>
                </a:ext>
              </a:extLst>
            </p:cNvPr>
            <p:cNvSpPr/>
            <p:nvPr/>
          </p:nvSpPr>
          <p:spPr>
            <a:xfrm>
              <a:off x="1262375" y="3167950"/>
              <a:ext cx="495325" cy="384875"/>
            </a:xfrm>
            <a:custGeom>
              <a:avLst/>
              <a:gdLst/>
              <a:ahLst/>
              <a:cxnLst/>
              <a:rect l="l" t="t" r="r" b="b"/>
              <a:pathLst>
                <a:path w="19813" h="15395" extrusionOk="0">
                  <a:moveTo>
                    <a:pt x="8670" y="1"/>
                  </a:moveTo>
                  <a:cubicBezTo>
                    <a:pt x="5253" y="1"/>
                    <a:pt x="1935" y="1798"/>
                    <a:pt x="147" y="4991"/>
                  </a:cubicBezTo>
                  <a:cubicBezTo>
                    <a:pt x="92" y="5088"/>
                    <a:pt x="51" y="5186"/>
                    <a:pt x="0" y="5283"/>
                  </a:cubicBezTo>
                  <a:lnTo>
                    <a:pt x="605" y="7264"/>
                  </a:lnTo>
                  <a:lnTo>
                    <a:pt x="15274" y="15395"/>
                  </a:lnTo>
                  <a:lnTo>
                    <a:pt x="16916" y="14952"/>
                  </a:lnTo>
                  <a:cubicBezTo>
                    <a:pt x="17003" y="14814"/>
                    <a:pt x="17096" y="14681"/>
                    <a:pt x="17176" y="14536"/>
                  </a:cubicBezTo>
                  <a:cubicBezTo>
                    <a:pt x="19812" y="9834"/>
                    <a:pt x="18137" y="3885"/>
                    <a:pt x="13434" y="1249"/>
                  </a:cubicBezTo>
                  <a:cubicBezTo>
                    <a:pt x="11925" y="403"/>
                    <a:pt x="10286" y="1"/>
                    <a:pt x="86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8" name="Google Shape;4847;p41">
              <a:extLst>
                <a:ext uri="{FF2B5EF4-FFF2-40B4-BE49-F238E27FC236}">
                  <a16:creationId xmlns:a16="http://schemas.microsoft.com/office/drawing/2014/main" id="{C8E3F394-6D57-4066-A079-00F8535B8EB0}"/>
                </a:ext>
              </a:extLst>
            </p:cNvPr>
            <p:cNvSpPr/>
            <p:nvPr/>
          </p:nvSpPr>
          <p:spPr>
            <a:xfrm>
              <a:off x="632350" y="3395650"/>
              <a:ext cx="1053350" cy="1199850"/>
            </a:xfrm>
            <a:custGeom>
              <a:avLst/>
              <a:gdLst/>
              <a:ahLst/>
              <a:cxnLst/>
              <a:rect l="l" t="t" r="r" b="b"/>
              <a:pathLst>
                <a:path w="42134" h="47994" extrusionOk="0">
                  <a:moveTo>
                    <a:pt x="22021" y="1"/>
                  </a:moveTo>
                  <a:cubicBezTo>
                    <a:pt x="21411" y="1103"/>
                    <a:pt x="20270" y="1723"/>
                    <a:pt x="19094" y="1723"/>
                  </a:cubicBezTo>
                  <a:cubicBezTo>
                    <a:pt x="18575" y="1723"/>
                    <a:pt x="18049" y="1602"/>
                    <a:pt x="17559" y="1349"/>
                  </a:cubicBezTo>
                  <a:lnTo>
                    <a:pt x="1" y="33037"/>
                  </a:lnTo>
                  <a:cubicBezTo>
                    <a:pt x="1552" y="33955"/>
                    <a:pt x="2102" y="35948"/>
                    <a:pt x="1222" y="37534"/>
                  </a:cubicBezTo>
                  <a:cubicBezTo>
                    <a:pt x="1215" y="37547"/>
                    <a:pt x="1208" y="37556"/>
                    <a:pt x="1201" y="37569"/>
                  </a:cubicBezTo>
                  <a:lnTo>
                    <a:pt x="20010" y="47994"/>
                  </a:lnTo>
                  <a:cubicBezTo>
                    <a:pt x="20017" y="47981"/>
                    <a:pt x="20020" y="47971"/>
                    <a:pt x="20028" y="47958"/>
                  </a:cubicBezTo>
                  <a:cubicBezTo>
                    <a:pt x="20638" y="46855"/>
                    <a:pt x="21781" y="46232"/>
                    <a:pt x="22959" y="46232"/>
                  </a:cubicBezTo>
                  <a:cubicBezTo>
                    <a:pt x="23508" y="46232"/>
                    <a:pt x="24064" y="46368"/>
                    <a:pt x="24578" y="46652"/>
                  </a:cubicBezTo>
                  <a:lnTo>
                    <a:pt x="42134" y="14974"/>
                  </a:lnTo>
                  <a:cubicBezTo>
                    <a:pt x="40516" y="14078"/>
                    <a:pt x="39932" y="12040"/>
                    <a:pt x="40828" y="10423"/>
                  </a:cubicBezTo>
                  <a:lnTo>
                    <a:pt x="220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9" name="Google Shape;4848;p41">
              <a:extLst>
                <a:ext uri="{FF2B5EF4-FFF2-40B4-BE49-F238E27FC236}">
                  <a16:creationId xmlns:a16="http://schemas.microsoft.com/office/drawing/2014/main" id="{A18B2FCC-AA4F-4339-9FD1-95CB78B98224}"/>
                </a:ext>
              </a:extLst>
            </p:cNvPr>
            <p:cNvSpPr/>
            <p:nvPr/>
          </p:nvSpPr>
          <p:spPr>
            <a:xfrm>
              <a:off x="934925" y="3677375"/>
              <a:ext cx="533675" cy="660600"/>
            </a:xfrm>
            <a:custGeom>
              <a:avLst/>
              <a:gdLst/>
              <a:ahLst/>
              <a:cxnLst/>
              <a:rect l="l" t="t" r="r" b="b"/>
              <a:pathLst>
                <a:path w="21347" h="26424" extrusionOk="0">
                  <a:moveTo>
                    <a:pt x="5254" y="6562"/>
                  </a:moveTo>
                  <a:cubicBezTo>
                    <a:pt x="5276" y="6562"/>
                    <a:pt x="5297" y="6568"/>
                    <a:pt x="5316" y="6578"/>
                  </a:cubicBezTo>
                  <a:cubicBezTo>
                    <a:pt x="5349" y="6597"/>
                    <a:pt x="5370" y="6623"/>
                    <a:pt x="5381" y="6657"/>
                  </a:cubicBezTo>
                  <a:lnTo>
                    <a:pt x="5416" y="6785"/>
                  </a:lnTo>
                  <a:lnTo>
                    <a:pt x="5292" y="6821"/>
                  </a:lnTo>
                  <a:cubicBezTo>
                    <a:pt x="5277" y="6825"/>
                    <a:pt x="5264" y="6828"/>
                    <a:pt x="5251" y="6828"/>
                  </a:cubicBezTo>
                  <a:cubicBezTo>
                    <a:pt x="5230" y="6828"/>
                    <a:pt x="5209" y="6821"/>
                    <a:pt x="5187" y="6809"/>
                  </a:cubicBezTo>
                  <a:cubicBezTo>
                    <a:pt x="5154" y="6792"/>
                    <a:pt x="5135" y="6766"/>
                    <a:pt x="5125" y="6730"/>
                  </a:cubicBezTo>
                  <a:cubicBezTo>
                    <a:pt x="5105" y="6661"/>
                    <a:pt x="5147" y="6585"/>
                    <a:pt x="5214" y="6568"/>
                  </a:cubicBezTo>
                  <a:cubicBezTo>
                    <a:pt x="5228" y="6564"/>
                    <a:pt x="5241" y="6562"/>
                    <a:pt x="5254" y="6562"/>
                  </a:cubicBezTo>
                  <a:close/>
                  <a:moveTo>
                    <a:pt x="17037" y="13093"/>
                  </a:moveTo>
                  <a:cubicBezTo>
                    <a:pt x="17059" y="13093"/>
                    <a:pt x="17080" y="13098"/>
                    <a:pt x="17102" y="13110"/>
                  </a:cubicBezTo>
                  <a:cubicBezTo>
                    <a:pt x="17133" y="13128"/>
                    <a:pt x="17155" y="13155"/>
                    <a:pt x="17163" y="13188"/>
                  </a:cubicBezTo>
                  <a:cubicBezTo>
                    <a:pt x="17173" y="13223"/>
                    <a:pt x="17169" y="13257"/>
                    <a:pt x="17152" y="13289"/>
                  </a:cubicBezTo>
                  <a:cubicBezTo>
                    <a:pt x="17133" y="13322"/>
                    <a:pt x="17107" y="13343"/>
                    <a:pt x="17073" y="13353"/>
                  </a:cubicBezTo>
                  <a:cubicBezTo>
                    <a:pt x="17059" y="13358"/>
                    <a:pt x="17046" y="13360"/>
                    <a:pt x="17034" y="13360"/>
                  </a:cubicBezTo>
                  <a:cubicBezTo>
                    <a:pt x="17012" y="13360"/>
                    <a:pt x="16992" y="13354"/>
                    <a:pt x="16973" y="13343"/>
                  </a:cubicBezTo>
                  <a:cubicBezTo>
                    <a:pt x="16951" y="13323"/>
                    <a:pt x="16919" y="13299"/>
                    <a:pt x="16909" y="13263"/>
                  </a:cubicBezTo>
                  <a:lnTo>
                    <a:pt x="16872" y="13135"/>
                  </a:lnTo>
                  <a:lnTo>
                    <a:pt x="17001" y="13098"/>
                  </a:lnTo>
                  <a:cubicBezTo>
                    <a:pt x="17013" y="13095"/>
                    <a:pt x="17026" y="13093"/>
                    <a:pt x="17037" y="13093"/>
                  </a:cubicBezTo>
                  <a:close/>
                  <a:moveTo>
                    <a:pt x="10682" y="1"/>
                  </a:moveTo>
                  <a:cubicBezTo>
                    <a:pt x="10375" y="1"/>
                    <a:pt x="10065" y="43"/>
                    <a:pt x="9760" y="130"/>
                  </a:cubicBezTo>
                  <a:cubicBezTo>
                    <a:pt x="8911" y="374"/>
                    <a:pt x="8204" y="937"/>
                    <a:pt x="7773" y="1714"/>
                  </a:cubicBezTo>
                  <a:cubicBezTo>
                    <a:pt x="7532" y="2148"/>
                    <a:pt x="7394" y="2618"/>
                    <a:pt x="7363" y="3101"/>
                  </a:cubicBezTo>
                  <a:cubicBezTo>
                    <a:pt x="7334" y="3083"/>
                    <a:pt x="7305" y="3067"/>
                    <a:pt x="7274" y="3051"/>
                  </a:cubicBezTo>
                  <a:cubicBezTo>
                    <a:pt x="6648" y="2703"/>
                    <a:pt x="5958" y="2525"/>
                    <a:pt x="5261" y="2525"/>
                  </a:cubicBezTo>
                  <a:cubicBezTo>
                    <a:pt x="4876" y="2525"/>
                    <a:pt x="4489" y="2579"/>
                    <a:pt x="4109" y="2689"/>
                  </a:cubicBezTo>
                  <a:cubicBezTo>
                    <a:pt x="1903" y="3321"/>
                    <a:pt x="622" y="5631"/>
                    <a:pt x="1254" y="7838"/>
                  </a:cubicBezTo>
                  <a:cubicBezTo>
                    <a:pt x="1560" y="8900"/>
                    <a:pt x="2257" y="9782"/>
                    <a:pt x="3223" y="10322"/>
                  </a:cubicBezTo>
                  <a:cubicBezTo>
                    <a:pt x="3256" y="10339"/>
                    <a:pt x="3282" y="10355"/>
                    <a:pt x="3311" y="10371"/>
                  </a:cubicBezTo>
                  <a:cubicBezTo>
                    <a:pt x="2935" y="10650"/>
                    <a:pt x="2620" y="11008"/>
                    <a:pt x="2386" y="11430"/>
                  </a:cubicBezTo>
                  <a:cubicBezTo>
                    <a:pt x="1957" y="12207"/>
                    <a:pt x="1855" y="13102"/>
                    <a:pt x="2100" y="13954"/>
                  </a:cubicBezTo>
                  <a:cubicBezTo>
                    <a:pt x="2342" y="14801"/>
                    <a:pt x="2900" y="15506"/>
                    <a:pt x="3668" y="15936"/>
                  </a:cubicBezTo>
                  <a:cubicBezTo>
                    <a:pt x="3674" y="15939"/>
                    <a:pt x="3679" y="15940"/>
                    <a:pt x="3682" y="15944"/>
                  </a:cubicBezTo>
                  <a:cubicBezTo>
                    <a:pt x="3911" y="16072"/>
                    <a:pt x="4155" y="16161"/>
                    <a:pt x="4400" y="16231"/>
                  </a:cubicBezTo>
                  <a:cubicBezTo>
                    <a:pt x="4116" y="16468"/>
                    <a:pt x="3866" y="16754"/>
                    <a:pt x="3675" y="17098"/>
                  </a:cubicBezTo>
                  <a:cubicBezTo>
                    <a:pt x="3411" y="17574"/>
                    <a:pt x="3294" y="18101"/>
                    <a:pt x="3302" y="18633"/>
                  </a:cubicBezTo>
                  <a:lnTo>
                    <a:pt x="978" y="20608"/>
                  </a:lnTo>
                  <a:cubicBezTo>
                    <a:pt x="334" y="21154"/>
                    <a:pt x="0" y="21980"/>
                    <a:pt x="85" y="22820"/>
                  </a:cubicBezTo>
                  <a:cubicBezTo>
                    <a:pt x="168" y="23655"/>
                    <a:pt x="652" y="24396"/>
                    <a:pt x="1383" y="24805"/>
                  </a:cubicBezTo>
                  <a:cubicBezTo>
                    <a:pt x="1388" y="24808"/>
                    <a:pt x="1390" y="24809"/>
                    <a:pt x="1395" y="24812"/>
                  </a:cubicBezTo>
                  <a:lnTo>
                    <a:pt x="3724" y="26102"/>
                  </a:lnTo>
                  <a:cubicBezTo>
                    <a:pt x="4111" y="26316"/>
                    <a:pt x="4541" y="26424"/>
                    <a:pt x="4970" y="26424"/>
                  </a:cubicBezTo>
                  <a:cubicBezTo>
                    <a:pt x="5360" y="26424"/>
                    <a:pt x="5750" y="26335"/>
                    <a:pt x="6109" y="26158"/>
                  </a:cubicBezTo>
                  <a:cubicBezTo>
                    <a:pt x="6864" y="25784"/>
                    <a:pt x="7387" y="25063"/>
                    <a:pt x="7509" y="24229"/>
                  </a:cubicBezTo>
                  <a:lnTo>
                    <a:pt x="7952" y="21207"/>
                  </a:lnTo>
                  <a:cubicBezTo>
                    <a:pt x="8396" y="20939"/>
                    <a:pt x="8786" y="20567"/>
                    <a:pt x="9055" y="20081"/>
                  </a:cubicBezTo>
                  <a:cubicBezTo>
                    <a:pt x="9247" y="19734"/>
                    <a:pt x="9365" y="19361"/>
                    <a:pt x="9414" y="18977"/>
                  </a:cubicBezTo>
                  <a:cubicBezTo>
                    <a:pt x="9634" y="19201"/>
                    <a:pt x="9889" y="19394"/>
                    <a:pt x="10179" y="19548"/>
                  </a:cubicBezTo>
                  <a:cubicBezTo>
                    <a:pt x="10678" y="19824"/>
                    <a:pt x="11227" y="19965"/>
                    <a:pt x="11782" y="19965"/>
                  </a:cubicBezTo>
                  <a:cubicBezTo>
                    <a:pt x="12090" y="19965"/>
                    <a:pt x="12400" y="19922"/>
                    <a:pt x="12704" y="19834"/>
                  </a:cubicBezTo>
                  <a:cubicBezTo>
                    <a:pt x="13557" y="19588"/>
                    <a:pt x="14264" y="19026"/>
                    <a:pt x="14694" y="18251"/>
                  </a:cubicBezTo>
                  <a:cubicBezTo>
                    <a:pt x="14926" y="17829"/>
                    <a:pt x="15063" y="17372"/>
                    <a:pt x="15099" y="16906"/>
                  </a:cubicBezTo>
                  <a:cubicBezTo>
                    <a:pt x="15706" y="17226"/>
                    <a:pt x="16368" y="17388"/>
                    <a:pt x="17037" y="17388"/>
                  </a:cubicBezTo>
                  <a:cubicBezTo>
                    <a:pt x="17421" y="17388"/>
                    <a:pt x="17808" y="17334"/>
                    <a:pt x="18188" y="17226"/>
                  </a:cubicBezTo>
                  <a:cubicBezTo>
                    <a:pt x="19254" y="16921"/>
                    <a:pt x="20140" y="16215"/>
                    <a:pt x="20679" y="15242"/>
                  </a:cubicBezTo>
                  <a:cubicBezTo>
                    <a:pt x="21218" y="14269"/>
                    <a:pt x="21347" y="13147"/>
                    <a:pt x="21041" y="12079"/>
                  </a:cubicBezTo>
                  <a:cubicBezTo>
                    <a:pt x="20742" y="11034"/>
                    <a:pt x="20061" y="10163"/>
                    <a:pt x="19118" y="9621"/>
                  </a:cubicBezTo>
                  <a:cubicBezTo>
                    <a:pt x="19509" y="9337"/>
                    <a:pt x="19835" y="8972"/>
                    <a:pt x="20077" y="8536"/>
                  </a:cubicBezTo>
                  <a:cubicBezTo>
                    <a:pt x="20507" y="7761"/>
                    <a:pt x="20609" y="6864"/>
                    <a:pt x="20364" y="6011"/>
                  </a:cubicBezTo>
                  <a:cubicBezTo>
                    <a:pt x="20120" y="5164"/>
                    <a:pt x="19562" y="4461"/>
                    <a:pt x="18796" y="4029"/>
                  </a:cubicBezTo>
                  <a:cubicBezTo>
                    <a:pt x="18790" y="4026"/>
                    <a:pt x="18787" y="4023"/>
                    <a:pt x="18781" y="4020"/>
                  </a:cubicBezTo>
                  <a:cubicBezTo>
                    <a:pt x="18282" y="3743"/>
                    <a:pt x="17733" y="3603"/>
                    <a:pt x="17178" y="3603"/>
                  </a:cubicBezTo>
                  <a:cubicBezTo>
                    <a:pt x="16870" y="3603"/>
                    <a:pt x="16561" y="3646"/>
                    <a:pt x="16257" y="3733"/>
                  </a:cubicBezTo>
                  <a:lnTo>
                    <a:pt x="14401" y="4265"/>
                  </a:lnTo>
                  <a:lnTo>
                    <a:pt x="13870" y="2409"/>
                  </a:lnTo>
                  <a:cubicBezTo>
                    <a:pt x="13627" y="1562"/>
                    <a:pt x="13070" y="858"/>
                    <a:pt x="12302" y="428"/>
                  </a:cubicBezTo>
                  <a:cubicBezTo>
                    <a:pt x="12296" y="424"/>
                    <a:pt x="12293" y="423"/>
                    <a:pt x="12287" y="418"/>
                  </a:cubicBezTo>
                  <a:cubicBezTo>
                    <a:pt x="11788" y="141"/>
                    <a:pt x="11238" y="1"/>
                    <a:pt x="10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0" name="Google Shape;4849;p41">
              <a:extLst>
                <a:ext uri="{FF2B5EF4-FFF2-40B4-BE49-F238E27FC236}">
                  <a16:creationId xmlns:a16="http://schemas.microsoft.com/office/drawing/2014/main" id="{17FC7994-C20C-46A1-A4B7-7EC25C1170FA}"/>
                </a:ext>
              </a:extLst>
            </p:cNvPr>
            <p:cNvSpPr/>
            <p:nvPr/>
          </p:nvSpPr>
          <p:spPr>
            <a:xfrm>
              <a:off x="992775" y="3715425"/>
              <a:ext cx="441675" cy="422950"/>
            </a:xfrm>
            <a:custGeom>
              <a:avLst/>
              <a:gdLst/>
              <a:ahLst/>
              <a:cxnLst/>
              <a:rect l="l" t="t" r="r" b="b"/>
              <a:pathLst>
                <a:path w="17667" h="16918" extrusionOk="0">
                  <a:moveTo>
                    <a:pt x="8361" y="994"/>
                  </a:moveTo>
                  <a:cubicBezTo>
                    <a:pt x="8713" y="994"/>
                    <a:pt x="9036" y="1226"/>
                    <a:pt x="9139" y="1582"/>
                  </a:cubicBezTo>
                  <a:lnTo>
                    <a:pt x="10032" y="4698"/>
                  </a:lnTo>
                  <a:lnTo>
                    <a:pt x="8473" y="5147"/>
                  </a:lnTo>
                  <a:lnTo>
                    <a:pt x="7578" y="2031"/>
                  </a:lnTo>
                  <a:cubicBezTo>
                    <a:pt x="7457" y="1599"/>
                    <a:pt x="7706" y="1149"/>
                    <a:pt x="8136" y="1026"/>
                  </a:cubicBezTo>
                  <a:cubicBezTo>
                    <a:pt x="8211" y="1004"/>
                    <a:pt x="8286" y="994"/>
                    <a:pt x="8361" y="994"/>
                  </a:cubicBezTo>
                  <a:close/>
                  <a:moveTo>
                    <a:pt x="2938" y="3518"/>
                  </a:moveTo>
                  <a:cubicBezTo>
                    <a:pt x="3222" y="3518"/>
                    <a:pt x="3498" y="3592"/>
                    <a:pt x="3740" y="3725"/>
                  </a:cubicBezTo>
                  <a:cubicBezTo>
                    <a:pt x="4111" y="3931"/>
                    <a:pt x="4404" y="4277"/>
                    <a:pt x="4528" y="4714"/>
                  </a:cubicBezTo>
                  <a:lnTo>
                    <a:pt x="4980" y="6287"/>
                  </a:lnTo>
                  <a:lnTo>
                    <a:pt x="4970" y="6309"/>
                  </a:lnTo>
                  <a:lnTo>
                    <a:pt x="3395" y="6762"/>
                  </a:lnTo>
                  <a:cubicBezTo>
                    <a:pt x="3243" y="6805"/>
                    <a:pt x="3089" y="6827"/>
                    <a:pt x="2936" y="6827"/>
                  </a:cubicBezTo>
                  <a:cubicBezTo>
                    <a:pt x="2660" y="6827"/>
                    <a:pt x="2387" y="6757"/>
                    <a:pt x="2138" y="6619"/>
                  </a:cubicBezTo>
                  <a:cubicBezTo>
                    <a:pt x="1751" y="6404"/>
                    <a:pt x="1471" y="6052"/>
                    <a:pt x="1349" y="5628"/>
                  </a:cubicBezTo>
                  <a:cubicBezTo>
                    <a:pt x="1099" y="4752"/>
                    <a:pt x="1607" y="3835"/>
                    <a:pt x="2483" y="3582"/>
                  </a:cubicBezTo>
                  <a:cubicBezTo>
                    <a:pt x="2635" y="3538"/>
                    <a:pt x="2787" y="3518"/>
                    <a:pt x="2938" y="3518"/>
                  </a:cubicBezTo>
                  <a:close/>
                  <a:moveTo>
                    <a:pt x="14859" y="4595"/>
                  </a:moveTo>
                  <a:cubicBezTo>
                    <a:pt x="14995" y="4595"/>
                    <a:pt x="15129" y="4629"/>
                    <a:pt x="15249" y="4697"/>
                  </a:cubicBezTo>
                  <a:cubicBezTo>
                    <a:pt x="15440" y="4803"/>
                    <a:pt x="15576" y="4975"/>
                    <a:pt x="15636" y="5182"/>
                  </a:cubicBezTo>
                  <a:cubicBezTo>
                    <a:pt x="15761" y="5612"/>
                    <a:pt x="15510" y="6061"/>
                    <a:pt x="15080" y="6186"/>
                  </a:cubicBezTo>
                  <a:lnTo>
                    <a:pt x="11879" y="7103"/>
                  </a:lnTo>
                  <a:lnTo>
                    <a:pt x="11432" y="5542"/>
                  </a:lnTo>
                  <a:lnTo>
                    <a:pt x="14633" y="4626"/>
                  </a:lnTo>
                  <a:cubicBezTo>
                    <a:pt x="14707" y="4605"/>
                    <a:pt x="14783" y="4595"/>
                    <a:pt x="14859" y="4595"/>
                  </a:cubicBezTo>
                  <a:close/>
                  <a:moveTo>
                    <a:pt x="10425" y="5614"/>
                  </a:moveTo>
                  <a:lnTo>
                    <a:pt x="10921" y="7342"/>
                  </a:lnTo>
                  <a:lnTo>
                    <a:pt x="9192" y="7838"/>
                  </a:lnTo>
                  <a:lnTo>
                    <a:pt x="8696" y="6110"/>
                  </a:lnTo>
                  <a:lnTo>
                    <a:pt x="10425" y="5614"/>
                  </a:lnTo>
                  <a:close/>
                  <a:moveTo>
                    <a:pt x="7746" y="6382"/>
                  </a:moveTo>
                  <a:lnTo>
                    <a:pt x="8243" y="8111"/>
                  </a:lnTo>
                  <a:lnTo>
                    <a:pt x="6513" y="8608"/>
                  </a:lnTo>
                  <a:lnTo>
                    <a:pt x="6023" y="6895"/>
                  </a:lnTo>
                  <a:cubicBezTo>
                    <a:pt x="6025" y="6891"/>
                    <a:pt x="6029" y="6888"/>
                    <a:pt x="6030" y="6884"/>
                  </a:cubicBezTo>
                  <a:cubicBezTo>
                    <a:pt x="6030" y="6881"/>
                    <a:pt x="6032" y="6877"/>
                    <a:pt x="6033" y="6874"/>
                  </a:cubicBezTo>
                  <a:lnTo>
                    <a:pt x="7746" y="6382"/>
                  </a:lnTo>
                  <a:close/>
                  <a:moveTo>
                    <a:pt x="11193" y="8293"/>
                  </a:moveTo>
                  <a:lnTo>
                    <a:pt x="11666" y="9944"/>
                  </a:lnTo>
                  <a:cubicBezTo>
                    <a:pt x="11644" y="9974"/>
                    <a:pt x="11627" y="10008"/>
                    <a:pt x="11613" y="10044"/>
                  </a:cubicBezTo>
                  <a:lnTo>
                    <a:pt x="9960" y="10517"/>
                  </a:lnTo>
                  <a:lnTo>
                    <a:pt x="9464" y="8788"/>
                  </a:lnTo>
                  <a:lnTo>
                    <a:pt x="11193" y="8293"/>
                  </a:lnTo>
                  <a:close/>
                  <a:moveTo>
                    <a:pt x="8516" y="9061"/>
                  </a:moveTo>
                  <a:lnTo>
                    <a:pt x="9012" y="10789"/>
                  </a:lnTo>
                  <a:lnTo>
                    <a:pt x="7283" y="11285"/>
                  </a:lnTo>
                  <a:lnTo>
                    <a:pt x="6786" y="9557"/>
                  </a:lnTo>
                  <a:lnTo>
                    <a:pt x="8516" y="9061"/>
                  </a:lnTo>
                  <a:close/>
                  <a:moveTo>
                    <a:pt x="5844" y="9855"/>
                  </a:moveTo>
                  <a:lnTo>
                    <a:pt x="6291" y="11414"/>
                  </a:lnTo>
                  <a:lnTo>
                    <a:pt x="3200" y="12301"/>
                  </a:lnTo>
                  <a:cubicBezTo>
                    <a:pt x="3125" y="12323"/>
                    <a:pt x="3050" y="12333"/>
                    <a:pt x="2976" y="12333"/>
                  </a:cubicBezTo>
                  <a:cubicBezTo>
                    <a:pt x="2623" y="12333"/>
                    <a:pt x="2298" y="12101"/>
                    <a:pt x="2197" y="11744"/>
                  </a:cubicBezTo>
                  <a:cubicBezTo>
                    <a:pt x="2073" y="11314"/>
                    <a:pt x="2324" y="10864"/>
                    <a:pt x="2754" y="10741"/>
                  </a:cubicBezTo>
                  <a:lnTo>
                    <a:pt x="5844" y="9855"/>
                  </a:lnTo>
                  <a:close/>
                  <a:moveTo>
                    <a:pt x="14722" y="10050"/>
                  </a:moveTo>
                  <a:cubicBezTo>
                    <a:pt x="15442" y="10050"/>
                    <a:pt x="16106" y="10523"/>
                    <a:pt x="16314" y="11248"/>
                  </a:cubicBezTo>
                  <a:cubicBezTo>
                    <a:pt x="16565" y="12124"/>
                    <a:pt x="16057" y="13041"/>
                    <a:pt x="15179" y="13292"/>
                  </a:cubicBezTo>
                  <a:cubicBezTo>
                    <a:pt x="15027" y="13335"/>
                    <a:pt x="14873" y="13357"/>
                    <a:pt x="14720" y="13357"/>
                  </a:cubicBezTo>
                  <a:cubicBezTo>
                    <a:pt x="14444" y="13357"/>
                    <a:pt x="14171" y="13287"/>
                    <a:pt x="13922" y="13148"/>
                  </a:cubicBezTo>
                  <a:cubicBezTo>
                    <a:pt x="13535" y="12936"/>
                    <a:pt x="13255" y="12582"/>
                    <a:pt x="13134" y="12158"/>
                  </a:cubicBezTo>
                  <a:lnTo>
                    <a:pt x="12701" y="10646"/>
                  </a:lnTo>
                  <a:cubicBezTo>
                    <a:pt x="12711" y="10630"/>
                    <a:pt x="12724" y="10616"/>
                    <a:pt x="12732" y="10600"/>
                  </a:cubicBezTo>
                  <a:cubicBezTo>
                    <a:pt x="12741" y="10583"/>
                    <a:pt x="12748" y="10566"/>
                    <a:pt x="12755" y="10547"/>
                  </a:cubicBezTo>
                  <a:lnTo>
                    <a:pt x="14267" y="10114"/>
                  </a:lnTo>
                  <a:cubicBezTo>
                    <a:pt x="14419" y="10071"/>
                    <a:pt x="14572" y="10050"/>
                    <a:pt x="14722" y="10050"/>
                  </a:cubicBezTo>
                  <a:close/>
                  <a:moveTo>
                    <a:pt x="9343" y="11722"/>
                  </a:moveTo>
                  <a:lnTo>
                    <a:pt x="10253" y="14897"/>
                  </a:lnTo>
                  <a:cubicBezTo>
                    <a:pt x="10376" y="15327"/>
                    <a:pt x="10127" y="15777"/>
                    <a:pt x="9695" y="15900"/>
                  </a:cubicBezTo>
                  <a:cubicBezTo>
                    <a:pt x="9621" y="15922"/>
                    <a:pt x="9545" y="15932"/>
                    <a:pt x="9470" y="15932"/>
                  </a:cubicBezTo>
                  <a:cubicBezTo>
                    <a:pt x="9334" y="15932"/>
                    <a:pt x="9200" y="15898"/>
                    <a:pt x="9079" y="15831"/>
                  </a:cubicBezTo>
                  <a:cubicBezTo>
                    <a:pt x="8890" y="15725"/>
                    <a:pt x="8754" y="15553"/>
                    <a:pt x="8692" y="15345"/>
                  </a:cubicBezTo>
                  <a:lnTo>
                    <a:pt x="7782" y="12171"/>
                  </a:lnTo>
                  <a:lnTo>
                    <a:pt x="9343" y="11722"/>
                  </a:lnTo>
                  <a:close/>
                  <a:moveTo>
                    <a:pt x="8363" y="0"/>
                  </a:moveTo>
                  <a:cubicBezTo>
                    <a:pt x="8197" y="0"/>
                    <a:pt x="8030" y="23"/>
                    <a:pt x="7866" y="70"/>
                  </a:cubicBezTo>
                  <a:cubicBezTo>
                    <a:pt x="7403" y="203"/>
                    <a:pt x="7021" y="507"/>
                    <a:pt x="6787" y="929"/>
                  </a:cubicBezTo>
                  <a:cubicBezTo>
                    <a:pt x="6555" y="1350"/>
                    <a:pt x="6499" y="1836"/>
                    <a:pt x="6632" y="2297"/>
                  </a:cubicBezTo>
                  <a:lnTo>
                    <a:pt x="7525" y="5413"/>
                  </a:lnTo>
                  <a:lnTo>
                    <a:pt x="5896" y="5880"/>
                  </a:lnTo>
                  <a:lnTo>
                    <a:pt x="5482" y="4439"/>
                  </a:lnTo>
                  <a:cubicBezTo>
                    <a:pt x="5150" y="3280"/>
                    <a:pt x="4089" y="2524"/>
                    <a:pt x="2941" y="2524"/>
                  </a:cubicBezTo>
                  <a:cubicBezTo>
                    <a:pt x="2700" y="2524"/>
                    <a:pt x="2456" y="2557"/>
                    <a:pt x="2214" y="2627"/>
                  </a:cubicBezTo>
                  <a:cubicBezTo>
                    <a:pt x="813" y="3028"/>
                    <a:pt x="1" y="4496"/>
                    <a:pt x="402" y="5895"/>
                  </a:cubicBezTo>
                  <a:cubicBezTo>
                    <a:pt x="598" y="6574"/>
                    <a:pt x="1044" y="7134"/>
                    <a:pt x="1662" y="7477"/>
                  </a:cubicBezTo>
                  <a:cubicBezTo>
                    <a:pt x="2060" y="7698"/>
                    <a:pt x="2497" y="7809"/>
                    <a:pt x="2940" y="7809"/>
                  </a:cubicBezTo>
                  <a:cubicBezTo>
                    <a:pt x="3185" y="7809"/>
                    <a:pt x="3431" y="7775"/>
                    <a:pt x="3673" y="7706"/>
                  </a:cubicBezTo>
                  <a:lnTo>
                    <a:pt x="5115" y="7292"/>
                  </a:lnTo>
                  <a:lnTo>
                    <a:pt x="5575" y="8897"/>
                  </a:lnTo>
                  <a:lnTo>
                    <a:pt x="2485" y="9785"/>
                  </a:lnTo>
                  <a:cubicBezTo>
                    <a:pt x="2022" y="9916"/>
                    <a:pt x="1639" y="10222"/>
                    <a:pt x="1405" y="10643"/>
                  </a:cubicBezTo>
                  <a:cubicBezTo>
                    <a:pt x="1173" y="11063"/>
                    <a:pt x="1117" y="11549"/>
                    <a:pt x="1251" y="12010"/>
                  </a:cubicBezTo>
                  <a:cubicBezTo>
                    <a:pt x="1382" y="12473"/>
                    <a:pt x="1688" y="12856"/>
                    <a:pt x="2108" y="13090"/>
                  </a:cubicBezTo>
                  <a:cubicBezTo>
                    <a:pt x="2379" y="13239"/>
                    <a:pt x="2678" y="13316"/>
                    <a:pt x="2980" y="13316"/>
                  </a:cubicBezTo>
                  <a:cubicBezTo>
                    <a:pt x="3146" y="13316"/>
                    <a:pt x="3313" y="13293"/>
                    <a:pt x="3476" y="13246"/>
                  </a:cubicBezTo>
                  <a:lnTo>
                    <a:pt x="6704" y="12318"/>
                  </a:lnTo>
                  <a:cubicBezTo>
                    <a:pt x="6705" y="12321"/>
                    <a:pt x="6707" y="12321"/>
                    <a:pt x="6710" y="12323"/>
                  </a:cubicBezTo>
                  <a:cubicBezTo>
                    <a:pt x="6743" y="12340"/>
                    <a:pt x="6779" y="12354"/>
                    <a:pt x="6817" y="12366"/>
                  </a:cubicBezTo>
                  <a:lnTo>
                    <a:pt x="7749" y="15612"/>
                  </a:lnTo>
                  <a:cubicBezTo>
                    <a:pt x="7881" y="16074"/>
                    <a:pt x="8186" y="16458"/>
                    <a:pt x="8606" y="16690"/>
                  </a:cubicBezTo>
                  <a:cubicBezTo>
                    <a:pt x="8877" y="16840"/>
                    <a:pt x="9175" y="16917"/>
                    <a:pt x="9476" y="16917"/>
                  </a:cubicBezTo>
                  <a:cubicBezTo>
                    <a:pt x="9643" y="16917"/>
                    <a:pt x="9810" y="16894"/>
                    <a:pt x="9975" y="16846"/>
                  </a:cubicBezTo>
                  <a:cubicBezTo>
                    <a:pt x="10438" y="16714"/>
                    <a:pt x="10820" y="16409"/>
                    <a:pt x="11054" y="15988"/>
                  </a:cubicBezTo>
                  <a:cubicBezTo>
                    <a:pt x="11286" y="15568"/>
                    <a:pt x="11342" y="15082"/>
                    <a:pt x="11210" y="14619"/>
                  </a:cubicBezTo>
                  <a:lnTo>
                    <a:pt x="10299" y="11444"/>
                  </a:lnTo>
                  <a:lnTo>
                    <a:pt x="11788" y="11019"/>
                  </a:lnTo>
                  <a:lnTo>
                    <a:pt x="12190" y="12426"/>
                  </a:lnTo>
                  <a:cubicBezTo>
                    <a:pt x="12387" y="13105"/>
                    <a:pt x="12833" y="13669"/>
                    <a:pt x="13450" y="14008"/>
                  </a:cubicBezTo>
                  <a:cubicBezTo>
                    <a:pt x="13848" y="14229"/>
                    <a:pt x="14286" y="14341"/>
                    <a:pt x="14728" y="14341"/>
                  </a:cubicBezTo>
                  <a:cubicBezTo>
                    <a:pt x="14973" y="14341"/>
                    <a:pt x="15219" y="14306"/>
                    <a:pt x="15461" y="14238"/>
                  </a:cubicBezTo>
                  <a:cubicBezTo>
                    <a:pt x="16853" y="13841"/>
                    <a:pt x="17667" y="12374"/>
                    <a:pt x="17266" y="10974"/>
                  </a:cubicBezTo>
                  <a:cubicBezTo>
                    <a:pt x="16934" y="9815"/>
                    <a:pt x="15874" y="9060"/>
                    <a:pt x="14725" y="9060"/>
                  </a:cubicBezTo>
                  <a:cubicBezTo>
                    <a:pt x="14484" y="9060"/>
                    <a:pt x="14239" y="9093"/>
                    <a:pt x="13996" y="9163"/>
                  </a:cubicBezTo>
                  <a:lnTo>
                    <a:pt x="12589" y="9565"/>
                  </a:lnTo>
                  <a:lnTo>
                    <a:pt x="12156" y="8052"/>
                  </a:lnTo>
                  <a:lnTo>
                    <a:pt x="15355" y="7134"/>
                  </a:lnTo>
                  <a:cubicBezTo>
                    <a:pt x="15818" y="7003"/>
                    <a:pt x="16201" y="6697"/>
                    <a:pt x="16433" y="6276"/>
                  </a:cubicBezTo>
                  <a:cubicBezTo>
                    <a:pt x="16666" y="5856"/>
                    <a:pt x="16722" y="5370"/>
                    <a:pt x="16589" y="4907"/>
                  </a:cubicBezTo>
                  <a:cubicBezTo>
                    <a:pt x="16457" y="4446"/>
                    <a:pt x="16152" y="4062"/>
                    <a:pt x="15731" y="3829"/>
                  </a:cubicBezTo>
                  <a:cubicBezTo>
                    <a:pt x="15460" y="3679"/>
                    <a:pt x="15163" y="3603"/>
                    <a:pt x="14861" y="3603"/>
                  </a:cubicBezTo>
                  <a:cubicBezTo>
                    <a:pt x="14695" y="3603"/>
                    <a:pt x="14527" y="3626"/>
                    <a:pt x="14362" y="3673"/>
                  </a:cubicBezTo>
                  <a:lnTo>
                    <a:pt x="11077" y="4616"/>
                  </a:lnTo>
                  <a:cubicBezTo>
                    <a:pt x="11063" y="4605"/>
                    <a:pt x="11048" y="4596"/>
                    <a:pt x="11034" y="4585"/>
                  </a:cubicBezTo>
                  <a:lnTo>
                    <a:pt x="10094" y="1306"/>
                  </a:lnTo>
                  <a:cubicBezTo>
                    <a:pt x="9960" y="843"/>
                    <a:pt x="9657" y="460"/>
                    <a:pt x="9235" y="226"/>
                  </a:cubicBezTo>
                  <a:cubicBezTo>
                    <a:pt x="8963" y="77"/>
                    <a:pt x="8665" y="0"/>
                    <a:pt x="8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1" name="Google Shape;4850;p41">
              <a:extLst>
                <a:ext uri="{FF2B5EF4-FFF2-40B4-BE49-F238E27FC236}">
                  <a16:creationId xmlns:a16="http://schemas.microsoft.com/office/drawing/2014/main" id="{ED15AC46-AC37-4A2B-AF1A-A62093701221}"/>
                </a:ext>
              </a:extLst>
            </p:cNvPr>
            <p:cNvSpPr/>
            <p:nvPr/>
          </p:nvSpPr>
          <p:spPr>
            <a:xfrm>
              <a:off x="622725" y="3387175"/>
              <a:ext cx="1071750" cy="1216475"/>
            </a:xfrm>
            <a:custGeom>
              <a:avLst/>
              <a:gdLst/>
              <a:ahLst/>
              <a:cxnLst/>
              <a:rect l="l" t="t" r="r" b="b"/>
              <a:pathLst>
                <a:path w="42870" h="48659" extrusionOk="0">
                  <a:moveTo>
                    <a:pt x="22528" y="793"/>
                  </a:moveTo>
                  <a:lnTo>
                    <a:pt x="40770" y="10903"/>
                  </a:lnTo>
                  <a:cubicBezTo>
                    <a:pt x="40055" y="12524"/>
                    <a:pt x="40607" y="14440"/>
                    <a:pt x="42069" y="15433"/>
                  </a:cubicBezTo>
                  <a:lnTo>
                    <a:pt x="24825" y="46544"/>
                  </a:lnTo>
                  <a:cubicBezTo>
                    <a:pt x="24351" y="46336"/>
                    <a:pt x="23851" y="46235"/>
                    <a:pt x="23356" y="46235"/>
                  </a:cubicBezTo>
                  <a:cubicBezTo>
                    <a:pt x="22161" y="46235"/>
                    <a:pt x="20994" y="46821"/>
                    <a:pt x="20276" y="47880"/>
                  </a:cubicBezTo>
                  <a:lnTo>
                    <a:pt x="2037" y="37771"/>
                  </a:lnTo>
                  <a:cubicBezTo>
                    <a:pt x="2633" y="36460"/>
                    <a:pt x="2407" y="34968"/>
                    <a:pt x="1522" y="33906"/>
                  </a:cubicBezTo>
                  <a:cubicBezTo>
                    <a:pt x="1326" y="33667"/>
                    <a:pt x="1095" y="33450"/>
                    <a:pt x="833" y="33264"/>
                  </a:cubicBezTo>
                  <a:lnTo>
                    <a:pt x="18091" y="2127"/>
                  </a:lnTo>
                  <a:cubicBezTo>
                    <a:pt x="18549" y="2316"/>
                    <a:pt x="19026" y="2406"/>
                    <a:pt x="19496" y="2406"/>
                  </a:cubicBezTo>
                  <a:cubicBezTo>
                    <a:pt x="20683" y="2406"/>
                    <a:pt x="21828" y="1828"/>
                    <a:pt x="22528" y="793"/>
                  </a:cubicBezTo>
                  <a:close/>
                  <a:moveTo>
                    <a:pt x="22410" y="1"/>
                  </a:moveTo>
                  <a:cubicBezTo>
                    <a:pt x="22291" y="1"/>
                    <a:pt x="22176" y="63"/>
                    <a:pt x="22115" y="175"/>
                  </a:cubicBezTo>
                  <a:cubicBezTo>
                    <a:pt x="21564" y="1168"/>
                    <a:pt x="20549" y="1728"/>
                    <a:pt x="19493" y="1728"/>
                  </a:cubicBezTo>
                  <a:cubicBezTo>
                    <a:pt x="19025" y="1728"/>
                    <a:pt x="18549" y="1618"/>
                    <a:pt x="18102" y="1387"/>
                  </a:cubicBezTo>
                  <a:cubicBezTo>
                    <a:pt x="18052" y="1362"/>
                    <a:pt x="17999" y="1349"/>
                    <a:pt x="17947" y="1349"/>
                  </a:cubicBezTo>
                  <a:cubicBezTo>
                    <a:pt x="17827" y="1349"/>
                    <a:pt x="17711" y="1413"/>
                    <a:pt x="17651" y="1524"/>
                  </a:cubicBezTo>
                  <a:lnTo>
                    <a:pt x="89" y="33208"/>
                  </a:lnTo>
                  <a:cubicBezTo>
                    <a:pt x="0" y="33369"/>
                    <a:pt x="56" y="33569"/>
                    <a:pt x="214" y="33664"/>
                  </a:cubicBezTo>
                  <a:cubicBezTo>
                    <a:pt x="1620" y="34498"/>
                    <a:pt x="2106" y="36275"/>
                    <a:pt x="1293" y="37737"/>
                  </a:cubicBezTo>
                  <a:cubicBezTo>
                    <a:pt x="1247" y="37816"/>
                    <a:pt x="1234" y="37909"/>
                    <a:pt x="1260" y="37998"/>
                  </a:cubicBezTo>
                  <a:cubicBezTo>
                    <a:pt x="1272" y="38044"/>
                    <a:pt x="1296" y="38087"/>
                    <a:pt x="1326" y="38123"/>
                  </a:cubicBezTo>
                  <a:cubicBezTo>
                    <a:pt x="1353" y="38156"/>
                    <a:pt x="1385" y="38181"/>
                    <a:pt x="1422" y="38201"/>
                  </a:cubicBezTo>
                  <a:lnTo>
                    <a:pt x="20233" y="48622"/>
                  </a:lnTo>
                  <a:cubicBezTo>
                    <a:pt x="20277" y="48647"/>
                    <a:pt x="20326" y="48658"/>
                    <a:pt x="20374" y="48658"/>
                  </a:cubicBezTo>
                  <a:cubicBezTo>
                    <a:pt x="20507" y="48658"/>
                    <a:pt x="20645" y="48576"/>
                    <a:pt x="20711" y="48456"/>
                  </a:cubicBezTo>
                  <a:cubicBezTo>
                    <a:pt x="21259" y="47465"/>
                    <a:pt x="22289" y="46906"/>
                    <a:pt x="23348" y="46906"/>
                  </a:cubicBezTo>
                  <a:cubicBezTo>
                    <a:pt x="23842" y="46906"/>
                    <a:pt x="24341" y="47027"/>
                    <a:pt x="24803" y="47282"/>
                  </a:cubicBezTo>
                  <a:cubicBezTo>
                    <a:pt x="24855" y="47312"/>
                    <a:pt x="24911" y="47326"/>
                    <a:pt x="24967" y="47326"/>
                  </a:cubicBezTo>
                  <a:cubicBezTo>
                    <a:pt x="25085" y="47326"/>
                    <a:pt x="25200" y="47263"/>
                    <a:pt x="25261" y="47152"/>
                  </a:cubicBezTo>
                  <a:lnTo>
                    <a:pt x="42817" y="15476"/>
                  </a:lnTo>
                  <a:cubicBezTo>
                    <a:pt x="42860" y="15399"/>
                    <a:pt x="42870" y="15305"/>
                    <a:pt x="42846" y="15220"/>
                  </a:cubicBezTo>
                  <a:cubicBezTo>
                    <a:pt x="42820" y="15134"/>
                    <a:pt x="42762" y="15060"/>
                    <a:pt x="42684" y="15017"/>
                  </a:cubicBezTo>
                  <a:cubicBezTo>
                    <a:pt x="41235" y="14215"/>
                    <a:pt x="40706" y="12376"/>
                    <a:pt x="41510" y="10926"/>
                  </a:cubicBezTo>
                  <a:cubicBezTo>
                    <a:pt x="41601" y="10762"/>
                    <a:pt x="41541" y="10554"/>
                    <a:pt x="41379" y="10467"/>
                  </a:cubicBezTo>
                  <a:lnTo>
                    <a:pt x="22574" y="43"/>
                  </a:lnTo>
                  <a:cubicBezTo>
                    <a:pt x="22522" y="14"/>
                    <a:pt x="22466" y="1"/>
                    <a:pt x="2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2" name="Google Shape;4851;p41">
              <a:extLst>
                <a:ext uri="{FF2B5EF4-FFF2-40B4-BE49-F238E27FC236}">
                  <a16:creationId xmlns:a16="http://schemas.microsoft.com/office/drawing/2014/main" id="{E1DFEFBB-6E2A-422E-A741-EB619899F3C8}"/>
                </a:ext>
              </a:extLst>
            </p:cNvPr>
            <p:cNvSpPr/>
            <p:nvPr/>
          </p:nvSpPr>
          <p:spPr>
            <a:xfrm>
              <a:off x="1049550" y="4103250"/>
              <a:ext cx="88850" cy="77775"/>
            </a:xfrm>
            <a:custGeom>
              <a:avLst/>
              <a:gdLst/>
              <a:ahLst/>
              <a:cxnLst/>
              <a:rect l="l" t="t" r="r" b="b"/>
              <a:pathLst>
                <a:path w="3554" h="3111" extrusionOk="0">
                  <a:moveTo>
                    <a:pt x="1779" y="0"/>
                  </a:moveTo>
                  <a:cubicBezTo>
                    <a:pt x="1233" y="0"/>
                    <a:pt x="703" y="290"/>
                    <a:pt x="419" y="801"/>
                  </a:cubicBezTo>
                  <a:cubicBezTo>
                    <a:pt x="0" y="1552"/>
                    <a:pt x="272" y="2500"/>
                    <a:pt x="1023" y="2915"/>
                  </a:cubicBezTo>
                  <a:cubicBezTo>
                    <a:pt x="1262" y="3048"/>
                    <a:pt x="1521" y="3111"/>
                    <a:pt x="1776" y="3111"/>
                  </a:cubicBezTo>
                  <a:cubicBezTo>
                    <a:pt x="2323" y="3111"/>
                    <a:pt x="2854" y="2822"/>
                    <a:pt x="3137" y="2311"/>
                  </a:cubicBezTo>
                  <a:cubicBezTo>
                    <a:pt x="3553" y="1560"/>
                    <a:pt x="3282" y="614"/>
                    <a:pt x="2533" y="197"/>
                  </a:cubicBezTo>
                  <a:cubicBezTo>
                    <a:pt x="2293" y="63"/>
                    <a:pt x="2034" y="0"/>
                    <a:pt x="1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3" name="Google Shape;4852;p41">
              <a:extLst>
                <a:ext uri="{FF2B5EF4-FFF2-40B4-BE49-F238E27FC236}">
                  <a16:creationId xmlns:a16="http://schemas.microsoft.com/office/drawing/2014/main" id="{493F7426-DEB1-4308-9DF0-F6ACD215CB30}"/>
                </a:ext>
              </a:extLst>
            </p:cNvPr>
            <p:cNvSpPr/>
            <p:nvPr/>
          </p:nvSpPr>
          <p:spPr>
            <a:xfrm>
              <a:off x="962425" y="4134850"/>
              <a:ext cx="142500" cy="172800"/>
            </a:xfrm>
            <a:custGeom>
              <a:avLst/>
              <a:gdLst/>
              <a:ahLst/>
              <a:cxnLst/>
              <a:rect l="l" t="t" r="r" b="b"/>
              <a:pathLst>
                <a:path w="5700" h="6912" extrusionOk="0">
                  <a:moveTo>
                    <a:pt x="5130" y="0"/>
                  </a:moveTo>
                  <a:cubicBezTo>
                    <a:pt x="5016" y="0"/>
                    <a:pt x="4899" y="39"/>
                    <a:pt x="4796" y="125"/>
                  </a:cubicBezTo>
                  <a:lnTo>
                    <a:pt x="279" y="3963"/>
                  </a:lnTo>
                  <a:cubicBezTo>
                    <a:pt x="1" y="4200"/>
                    <a:pt x="44" y="4640"/>
                    <a:pt x="363" y="4817"/>
                  </a:cubicBezTo>
                  <a:lnTo>
                    <a:pt x="4023" y="6845"/>
                  </a:lnTo>
                  <a:cubicBezTo>
                    <a:pt x="4104" y="6891"/>
                    <a:pt x="4191" y="6912"/>
                    <a:pt x="4275" y="6912"/>
                  </a:cubicBezTo>
                  <a:cubicBezTo>
                    <a:pt x="4522" y="6912"/>
                    <a:pt x="4753" y="6734"/>
                    <a:pt x="4792" y="6466"/>
                  </a:cubicBezTo>
                  <a:lnTo>
                    <a:pt x="5649" y="602"/>
                  </a:lnTo>
                  <a:cubicBezTo>
                    <a:pt x="5700" y="257"/>
                    <a:pt x="5425" y="0"/>
                    <a:pt x="5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4" name="Google Shape;4853;p41">
              <a:extLst>
                <a:ext uri="{FF2B5EF4-FFF2-40B4-BE49-F238E27FC236}">
                  <a16:creationId xmlns:a16="http://schemas.microsoft.com/office/drawing/2014/main" id="{62173714-09D1-4300-8796-2406D84AC656}"/>
                </a:ext>
              </a:extLst>
            </p:cNvPr>
            <p:cNvSpPr/>
            <p:nvPr/>
          </p:nvSpPr>
          <p:spPr>
            <a:xfrm>
              <a:off x="1096200" y="3999675"/>
              <a:ext cx="81250" cy="130425"/>
            </a:xfrm>
            <a:custGeom>
              <a:avLst/>
              <a:gdLst/>
              <a:ahLst/>
              <a:cxnLst/>
              <a:rect l="l" t="t" r="r" b="b"/>
              <a:pathLst>
                <a:path w="3250" h="5217" extrusionOk="0">
                  <a:moveTo>
                    <a:pt x="2902" y="0"/>
                  </a:moveTo>
                  <a:cubicBezTo>
                    <a:pt x="2795" y="0"/>
                    <a:pt x="2690" y="57"/>
                    <a:pt x="2634" y="157"/>
                  </a:cubicBezTo>
                  <a:lnTo>
                    <a:pt x="82" y="4764"/>
                  </a:lnTo>
                  <a:cubicBezTo>
                    <a:pt x="0" y="4910"/>
                    <a:pt x="52" y="5095"/>
                    <a:pt x="198" y="5178"/>
                  </a:cubicBezTo>
                  <a:cubicBezTo>
                    <a:pt x="198" y="5178"/>
                    <a:pt x="198" y="5178"/>
                    <a:pt x="198" y="5178"/>
                  </a:cubicBezTo>
                  <a:lnTo>
                    <a:pt x="198" y="5178"/>
                  </a:lnTo>
                  <a:cubicBezTo>
                    <a:pt x="198" y="5179"/>
                    <a:pt x="199" y="5179"/>
                    <a:pt x="199" y="5179"/>
                  </a:cubicBezTo>
                  <a:cubicBezTo>
                    <a:pt x="199" y="5179"/>
                    <a:pt x="199" y="5179"/>
                    <a:pt x="199" y="5178"/>
                  </a:cubicBezTo>
                  <a:lnTo>
                    <a:pt x="199" y="5178"/>
                  </a:lnTo>
                  <a:cubicBezTo>
                    <a:pt x="246" y="5204"/>
                    <a:pt x="297" y="5216"/>
                    <a:pt x="347" y="5216"/>
                  </a:cubicBezTo>
                  <a:cubicBezTo>
                    <a:pt x="454" y="5216"/>
                    <a:pt x="557" y="5160"/>
                    <a:pt x="612" y="5060"/>
                  </a:cubicBezTo>
                  <a:lnTo>
                    <a:pt x="3168" y="453"/>
                  </a:lnTo>
                  <a:cubicBezTo>
                    <a:pt x="3249" y="306"/>
                    <a:pt x="3198" y="122"/>
                    <a:pt x="3050" y="38"/>
                  </a:cubicBezTo>
                  <a:lnTo>
                    <a:pt x="3049" y="38"/>
                  </a:lnTo>
                  <a:cubicBezTo>
                    <a:pt x="3002" y="13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5" name="Google Shape;4854;p41">
              <a:extLst>
                <a:ext uri="{FF2B5EF4-FFF2-40B4-BE49-F238E27FC236}">
                  <a16:creationId xmlns:a16="http://schemas.microsoft.com/office/drawing/2014/main" id="{CEC6B924-8AD9-4BD0-9102-26408CC24A9B}"/>
                </a:ext>
              </a:extLst>
            </p:cNvPr>
            <p:cNvSpPr/>
            <p:nvPr/>
          </p:nvSpPr>
          <p:spPr>
            <a:xfrm>
              <a:off x="1267575" y="3236425"/>
              <a:ext cx="420500" cy="368175"/>
            </a:xfrm>
            <a:custGeom>
              <a:avLst/>
              <a:gdLst/>
              <a:ahLst/>
              <a:cxnLst/>
              <a:rect l="l" t="t" r="r" b="b"/>
              <a:pathLst>
                <a:path w="16820" h="14727" extrusionOk="0">
                  <a:moveTo>
                    <a:pt x="7374" y="3750"/>
                  </a:moveTo>
                  <a:lnTo>
                    <a:pt x="12025" y="6328"/>
                  </a:lnTo>
                  <a:lnTo>
                    <a:pt x="9448" y="10979"/>
                  </a:lnTo>
                  <a:lnTo>
                    <a:pt x="4796" y="8401"/>
                  </a:lnTo>
                  <a:lnTo>
                    <a:pt x="7374" y="3750"/>
                  </a:lnTo>
                  <a:close/>
                  <a:moveTo>
                    <a:pt x="8417" y="1"/>
                  </a:moveTo>
                  <a:cubicBezTo>
                    <a:pt x="5827" y="1"/>
                    <a:pt x="3315" y="1369"/>
                    <a:pt x="1971" y="3794"/>
                  </a:cubicBezTo>
                  <a:cubicBezTo>
                    <a:pt x="0" y="7351"/>
                    <a:pt x="1284" y="11832"/>
                    <a:pt x="4842" y="13802"/>
                  </a:cubicBezTo>
                  <a:cubicBezTo>
                    <a:pt x="5972" y="14429"/>
                    <a:pt x="7197" y="14727"/>
                    <a:pt x="8404" y="14727"/>
                  </a:cubicBezTo>
                  <a:cubicBezTo>
                    <a:pt x="10993" y="14727"/>
                    <a:pt x="13505" y="13358"/>
                    <a:pt x="14849" y="10932"/>
                  </a:cubicBezTo>
                  <a:cubicBezTo>
                    <a:pt x="16819" y="7376"/>
                    <a:pt x="15535" y="2896"/>
                    <a:pt x="11979" y="925"/>
                  </a:cubicBezTo>
                  <a:cubicBezTo>
                    <a:pt x="10849" y="298"/>
                    <a:pt x="9624" y="1"/>
                    <a:pt x="8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6" name="Google Shape;4855;p41">
              <a:extLst>
                <a:ext uri="{FF2B5EF4-FFF2-40B4-BE49-F238E27FC236}">
                  <a16:creationId xmlns:a16="http://schemas.microsoft.com/office/drawing/2014/main" id="{0B6266C1-4BFE-4365-9980-2CE71A6B31C9}"/>
                </a:ext>
              </a:extLst>
            </p:cNvPr>
            <p:cNvSpPr/>
            <p:nvPr/>
          </p:nvSpPr>
          <p:spPr>
            <a:xfrm>
              <a:off x="1302175" y="3257975"/>
              <a:ext cx="361325" cy="325100"/>
            </a:xfrm>
            <a:custGeom>
              <a:avLst/>
              <a:gdLst/>
              <a:ahLst/>
              <a:cxnLst/>
              <a:rect l="l" t="t" r="r" b="b"/>
              <a:pathLst>
                <a:path w="14453" h="13004" extrusionOk="0">
                  <a:moveTo>
                    <a:pt x="7037" y="676"/>
                  </a:moveTo>
                  <a:cubicBezTo>
                    <a:pt x="7992" y="676"/>
                    <a:pt x="8959" y="910"/>
                    <a:pt x="9851" y="1404"/>
                  </a:cubicBezTo>
                  <a:cubicBezTo>
                    <a:pt x="10501" y="1764"/>
                    <a:pt x="11054" y="2230"/>
                    <a:pt x="11501" y="2770"/>
                  </a:cubicBezTo>
                  <a:cubicBezTo>
                    <a:pt x="12995" y="4565"/>
                    <a:pt x="13320" y="7166"/>
                    <a:pt x="12123" y="9327"/>
                  </a:cubicBezTo>
                  <a:cubicBezTo>
                    <a:pt x="11060" y="11244"/>
                    <a:pt x="9068" y="12328"/>
                    <a:pt x="7016" y="12328"/>
                  </a:cubicBezTo>
                  <a:cubicBezTo>
                    <a:pt x="6061" y="12328"/>
                    <a:pt x="5094" y="12093"/>
                    <a:pt x="4202" y="11599"/>
                  </a:cubicBezTo>
                  <a:cubicBezTo>
                    <a:pt x="1390" y="10040"/>
                    <a:pt x="372" y="6487"/>
                    <a:pt x="1930" y="3676"/>
                  </a:cubicBezTo>
                  <a:cubicBezTo>
                    <a:pt x="2993" y="1759"/>
                    <a:pt x="4986" y="676"/>
                    <a:pt x="7037" y="676"/>
                  </a:cubicBezTo>
                  <a:close/>
                  <a:moveTo>
                    <a:pt x="7037" y="1"/>
                  </a:moveTo>
                  <a:cubicBezTo>
                    <a:pt x="4747" y="1"/>
                    <a:pt x="2524" y="1210"/>
                    <a:pt x="1338" y="3351"/>
                  </a:cubicBezTo>
                  <a:cubicBezTo>
                    <a:pt x="1" y="5763"/>
                    <a:pt x="365" y="8665"/>
                    <a:pt x="2032" y="10669"/>
                  </a:cubicBezTo>
                  <a:cubicBezTo>
                    <a:pt x="2533" y="11269"/>
                    <a:pt x="3150" y="11790"/>
                    <a:pt x="3873" y="12189"/>
                  </a:cubicBezTo>
                  <a:cubicBezTo>
                    <a:pt x="4870" y="12742"/>
                    <a:pt x="5950" y="13004"/>
                    <a:pt x="7016" y="13004"/>
                  </a:cubicBezTo>
                  <a:cubicBezTo>
                    <a:pt x="9306" y="13004"/>
                    <a:pt x="11529" y="11795"/>
                    <a:pt x="12715" y="9654"/>
                  </a:cubicBezTo>
                  <a:cubicBezTo>
                    <a:pt x="14452" y="6518"/>
                    <a:pt x="13313" y="2551"/>
                    <a:pt x="10180" y="815"/>
                  </a:cubicBezTo>
                  <a:cubicBezTo>
                    <a:pt x="9183" y="263"/>
                    <a:pt x="8103" y="1"/>
                    <a:pt x="7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7" name="Google Shape;4856;p41">
              <a:extLst>
                <a:ext uri="{FF2B5EF4-FFF2-40B4-BE49-F238E27FC236}">
                  <a16:creationId xmlns:a16="http://schemas.microsoft.com/office/drawing/2014/main" id="{C18DBA5E-F218-49E6-A530-28FE368528B5}"/>
                </a:ext>
              </a:extLst>
            </p:cNvPr>
            <p:cNvSpPr/>
            <p:nvPr/>
          </p:nvSpPr>
          <p:spPr>
            <a:xfrm>
              <a:off x="1366275" y="3308975"/>
              <a:ext cx="223075" cy="223075"/>
            </a:xfrm>
            <a:custGeom>
              <a:avLst/>
              <a:gdLst/>
              <a:ahLst/>
              <a:cxnLst/>
              <a:rect l="l" t="t" r="r" b="b"/>
              <a:pathLst>
                <a:path w="8923" h="8923" extrusionOk="0">
                  <a:moveTo>
                    <a:pt x="3426" y="848"/>
                  </a:moveTo>
                  <a:lnTo>
                    <a:pt x="8077" y="3426"/>
                  </a:lnTo>
                  <a:lnTo>
                    <a:pt x="5500" y="8077"/>
                  </a:lnTo>
                  <a:lnTo>
                    <a:pt x="848" y="5499"/>
                  </a:lnTo>
                  <a:lnTo>
                    <a:pt x="3426" y="848"/>
                  </a:lnTo>
                  <a:close/>
                  <a:moveTo>
                    <a:pt x="3183" y="1"/>
                  </a:moveTo>
                  <a:lnTo>
                    <a:pt x="1" y="5741"/>
                  </a:lnTo>
                  <a:lnTo>
                    <a:pt x="5741" y="8923"/>
                  </a:lnTo>
                  <a:lnTo>
                    <a:pt x="8923" y="318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8" name="Google Shape;4857;p41">
              <a:extLst>
                <a:ext uri="{FF2B5EF4-FFF2-40B4-BE49-F238E27FC236}">
                  <a16:creationId xmlns:a16="http://schemas.microsoft.com/office/drawing/2014/main" id="{C2063914-186F-4F95-A9D4-A674F1980E74}"/>
                </a:ext>
              </a:extLst>
            </p:cNvPr>
            <p:cNvSpPr/>
            <p:nvPr/>
          </p:nvSpPr>
          <p:spPr>
            <a:xfrm>
              <a:off x="1286700" y="3360300"/>
              <a:ext cx="381375" cy="244350"/>
            </a:xfrm>
            <a:custGeom>
              <a:avLst/>
              <a:gdLst/>
              <a:ahLst/>
              <a:cxnLst/>
              <a:rect l="l" t="t" r="r" b="b"/>
              <a:pathLst>
                <a:path w="15255" h="9774" extrusionOk="0">
                  <a:moveTo>
                    <a:pt x="14592" y="0"/>
                  </a:moveTo>
                  <a:cubicBezTo>
                    <a:pt x="14485" y="927"/>
                    <a:pt x="14201" y="1848"/>
                    <a:pt x="13722" y="2713"/>
                  </a:cubicBezTo>
                  <a:cubicBezTo>
                    <a:pt x="12378" y="5138"/>
                    <a:pt x="9867" y="6508"/>
                    <a:pt x="7278" y="6508"/>
                  </a:cubicBezTo>
                  <a:cubicBezTo>
                    <a:pt x="6070" y="6508"/>
                    <a:pt x="4845" y="6210"/>
                    <a:pt x="3714" y="5583"/>
                  </a:cubicBezTo>
                  <a:cubicBezTo>
                    <a:pt x="2063" y="4667"/>
                    <a:pt x="909" y="3208"/>
                    <a:pt x="336" y="1554"/>
                  </a:cubicBezTo>
                  <a:lnTo>
                    <a:pt x="336" y="1554"/>
                  </a:lnTo>
                  <a:cubicBezTo>
                    <a:pt x="1" y="4432"/>
                    <a:pt x="1388" y="7358"/>
                    <a:pt x="4078" y="8849"/>
                  </a:cubicBezTo>
                  <a:cubicBezTo>
                    <a:pt x="5209" y="9476"/>
                    <a:pt x="6433" y="9773"/>
                    <a:pt x="7641" y="9773"/>
                  </a:cubicBezTo>
                  <a:cubicBezTo>
                    <a:pt x="10231" y="9773"/>
                    <a:pt x="12742" y="8405"/>
                    <a:pt x="14086" y="5980"/>
                  </a:cubicBezTo>
                  <a:cubicBezTo>
                    <a:pt x="15140" y="4073"/>
                    <a:pt x="15255" y="1906"/>
                    <a:pt x="1459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9" name="Google Shape;4858;p41">
              <a:extLst>
                <a:ext uri="{FF2B5EF4-FFF2-40B4-BE49-F238E27FC236}">
                  <a16:creationId xmlns:a16="http://schemas.microsoft.com/office/drawing/2014/main" id="{C2B3C771-0956-4CB4-8C3B-D513CE124F6B}"/>
                </a:ext>
              </a:extLst>
            </p:cNvPr>
            <p:cNvSpPr/>
            <p:nvPr/>
          </p:nvSpPr>
          <p:spPr>
            <a:xfrm>
              <a:off x="569225" y="4267425"/>
              <a:ext cx="70225" cy="70200"/>
            </a:xfrm>
            <a:custGeom>
              <a:avLst/>
              <a:gdLst/>
              <a:ahLst/>
              <a:cxnLst/>
              <a:rect l="l" t="t" r="r" b="b"/>
              <a:pathLst>
                <a:path w="2809" h="2808" extrusionOk="0">
                  <a:moveTo>
                    <a:pt x="2182" y="0"/>
                  </a:moveTo>
                  <a:lnTo>
                    <a:pt x="1" y="625"/>
                  </a:lnTo>
                  <a:lnTo>
                    <a:pt x="625" y="2808"/>
                  </a:lnTo>
                  <a:lnTo>
                    <a:pt x="2808" y="2182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0" name="Google Shape;4859;p41">
              <a:extLst>
                <a:ext uri="{FF2B5EF4-FFF2-40B4-BE49-F238E27FC236}">
                  <a16:creationId xmlns:a16="http://schemas.microsoft.com/office/drawing/2014/main" id="{BB9EC5F8-99E0-4E31-B358-FD270D534CE0}"/>
                </a:ext>
              </a:extLst>
            </p:cNvPr>
            <p:cNvSpPr/>
            <p:nvPr/>
          </p:nvSpPr>
          <p:spPr>
            <a:xfrm>
              <a:off x="584550" y="4282725"/>
              <a:ext cx="39525" cy="39500"/>
            </a:xfrm>
            <a:custGeom>
              <a:avLst/>
              <a:gdLst/>
              <a:ahLst/>
              <a:cxnLst/>
              <a:rect l="l" t="t" r="r" b="b"/>
              <a:pathLst>
                <a:path w="1581" h="1580" extrusionOk="0">
                  <a:moveTo>
                    <a:pt x="1228" y="0"/>
                  </a:moveTo>
                  <a:lnTo>
                    <a:pt x="1" y="353"/>
                  </a:lnTo>
                  <a:lnTo>
                    <a:pt x="352" y="1580"/>
                  </a:lnTo>
                  <a:lnTo>
                    <a:pt x="1580" y="1229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1" name="Google Shape;4860;p41">
              <a:extLst>
                <a:ext uri="{FF2B5EF4-FFF2-40B4-BE49-F238E27FC236}">
                  <a16:creationId xmlns:a16="http://schemas.microsoft.com/office/drawing/2014/main" id="{C4CEE475-24CF-4C99-AE08-C3EE2E21A432}"/>
                </a:ext>
              </a:extLst>
            </p:cNvPr>
            <p:cNvSpPr/>
            <p:nvPr/>
          </p:nvSpPr>
          <p:spPr>
            <a:xfrm>
              <a:off x="1162225" y="4599775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2" y="1"/>
                  </a:moveTo>
                  <a:lnTo>
                    <a:pt x="1" y="627"/>
                  </a:lnTo>
                  <a:lnTo>
                    <a:pt x="627" y="2809"/>
                  </a:lnTo>
                  <a:lnTo>
                    <a:pt x="2808" y="2184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2" name="Google Shape;4861;p41">
              <a:extLst>
                <a:ext uri="{FF2B5EF4-FFF2-40B4-BE49-F238E27FC236}">
                  <a16:creationId xmlns:a16="http://schemas.microsoft.com/office/drawing/2014/main" id="{B208ED46-E856-4674-BFAE-7B3EA1933C45}"/>
                </a:ext>
              </a:extLst>
            </p:cNvPr>
            <p:cNvSpPr/>
            <p:nvPr/>
          </p:nvSpPr>
          <p:spPr>
            <a:xfrm>
              <a:off x="1177625" y="4615225"/>
              <a:ext cx="39525" cy="39525"/>
            </a:xfrm>
            <a:custGeom>
              <a:avLst/>
              <a:gdLst/>
              <a:ahLst/>
              <a:cxnLst/>
              <a:rect l="l" t="t" r="r" b="b"/>
              <a:pathLst>
                <a:path w="1581" h="1581" extrusionOk="0">
                  <a:moveTo>
                    <a:pt x="1228" y="1"/>
                  </a:moveTo>
                  <a:lnTo>
                    <a:pt x="1" y="352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3" name="Google Shape;4862;p41">
              <a:extLst>
                <a:ext uri="{FF2B5EF4-FFF2-40B4-BE49-F238E27FC236}">
                  <a16:creationId xmlns:a16="http://schemas.microsoft.com/office/drawing/2014/main" id="{703A8CC1-888D-4F31-848B-D1B34F9D3AFC}"/>
                </a:ext>
              </a:extLst>
            </p:cNvPr>
            <p:cNvSpPr/>
            <p:nvPr/>
          </p:nvSpPr>
          <p:spPr>
            <a:xfrm>
              <a:off x="1088625" y="3340650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4" y="1"/>
                  </a:moveTo>
                  <a:lnTo>
                    <a:pt x="1" y="627"/>
                  </a:lnTo>
                  <a:lnTo>
                    <a:pt x="627" y="2808"/>
                  </a:lnTo>
                  <a:lnTo>
                    <a:pt x="2808" y="2183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4" name="Google Shape;4863;p41">
              <a:extLst>
                <a:ext uri="{FF2B5EF4-FFF2-40B4-BE49-F238E27FC236}">
                  <a16:creationId xmlns:a16="http://schemas.microsoft.com/office/drawing/2014/main" id="{2F540F83-1627-42D5-92BE-3370C3B92E1B}"/>
                </a:ext>
              </a:extLst>
            </p:cNvPr>
            <p:cNvSpPr/>
            <p:nvPr/>
          </p:nvSpPr>
          <p:spPr>
            <a:xfrm>
              <a:off x="1104075" y="3356025"/>
              <a:ext cx="39500" cy="39500"/>
            </a:xfrm>
            <a:custGeom>
              <a:avLst/>
              <a:gdLst/>
              <a:ahLst/>
              <a:cxnLst/>
              <a:rect l="l" t="t" r="r" b="b"/>
              <a:pathLst>
                <a:path w="1580" h="1580" extrusionOk="0">
                  <a:moveTo>
                    <a:pt x="1227" y="1"/>
                  </a:moveTo>
                  <a:lnTo>
                    <a:pt x="0" y="353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5" name="Google Shape;4864;p41">
              <a:extLst>
                <a:ext uri="{FF2B5EF4-FFF2-40B4-BE49-F238E27FC236}">
                  <a16:creationId xmlns:a16="http://schemas.microsoft.com/office/drawing/2014/main" id="{405F6957-6990-43F4-A5E9-27FA5AEC4D9A}"/>
                </a:ext>
              </a:extLst>
            </p:cNvPr>
            <p:cNvSpPr/>
            <p:nvPr/>
          </p:nvSpPr>
          <p:spPr>
            <a:xfrm>
              <a:off x="1681750" y="3673125"/>
              <a:ext cx="70200" cy="70225"/>
            </a:xfrm>
            <a:custGeom>
              <a:avLst/>
              <a:gdLst/>
              <a:ahLst/>
              <a:cxnLst/>
              <a:rect l="l" t="t" r="r" b="b"/>
              <a:pathLst>
                <a:path w="2808" h="2809" extrusionOk="0">
                  <a:moveTo>
                    <a:pt x="2183" y="1"/>
                  </a:moveTo>
                  <a:lnTo>
                    <a:pt x="0" y="626"/>
                  </a:lnTo>
                  <a:lnTo>
                    <a:pt x="626" y="2808"/>
                  </a:lnTo>
                  <a:lnTo>
                    <a:pt x="2808" y="2182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6" name="Google Shape;4865;p41">
              <a:extLst>
                <a:ext uri="{FF2B5EF4-FFF2-40B4-BE49-F238E27FC236}">
                  <a16:creationId xmlns:a16="http://schemas.microsoft.com/office/drawing/2014/main" id="{13975AEC-066A-4F8C-AF33-92369568F8B9}"/>
                </a:ext>
              </a:extLst>
            </p:cNvPr>
            <p:cNvSpPr/>
            <p:nvPr/>
          </p:nvSpPr>
          <p:spPr>
            <a:xfrm>
              <a:off x="1697100" y="36884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1228" y="1"/>
                  </a:moveTo>
                  <a:lnTo>
                    <a:pt x="1" y="353"/>
                  </a:lnTo>
                  <a:lnTo>
                    <a:pt x="352" y="1581"/>
                  </a:lnTo>
                  <a:lnTo>
                    <a:pt x="1580" y="1229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7" name="Google Shape;4866;p41">
              <a:extLst>
                <a:ext uri="{FF2B5EF4-FFF2-40B4-BE49-F238E27FC236}">
                  <a16:creationId xmlns:a16="http://schemas.microsoft.com/office/drawing/2014/main" id="{B3B897ED-14F1-4909-984E-8DD4E6BA5D7B}"/>
                </a:ext>
              </a:extLst>
            </p:cNvPr>
            <p:cNvSpPr/>
            <p:nvPr/>
          </p:nvSpPr>
          <p:spPr>
            <a:xfrm>
              <a:off x="908550" y="3564750"/>
              <a:ext cx="1660900" cy="1520425"/>
            </a:xfrm>
            <a:custGeom>
              <a:avLst/>
              <a:gdLst/>
              <a:ahLst/>
              <a:cxnLst/>
              <a:rect l="l" t="t" r="r" b="b"/>
              <a:pathLst>
                <a:path w="66436" h="60817" extrusionOk="0">
                  <a:moveTo>
                    <a:pt x="47016" y="0"/>
                  </a:moveTo>
                  <a:lnTo>
                    <a:pt x="0" y="33827"/>
                  </a:lnTo>
                  <a:lnTo>
                    <a:pt x="19419" y="60817"/>
                  </a:lnTo>
                  <a:lnTo>
                    <a:pt x="66435" y="26991"/>
                  </a:lnTo>
                  <a:lnTo>
                    <a:pt x="47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8" name="Google Shape;4867;p41">
              <a:extLst>
                <a:ext uri="{FF2B5EF4-FFF2-40B4-BE49-F238E27FC236}">
                  <a16:creationId xmlns:a16="http://schemas.microsoft.com/office/drawing/2014/main" id="{BC8C0E65-2F70-4242-90F8-663C77FEECC1}"/>
                </a:ext>
              </a:extLst>
            </p:cNvPr>
            <p:cNvSpPr/>
            <p:nvPr/>
          </p:nvSpPr>
          <p:spPr>
            <a:xfrm>
              <a:off x="2039450" y="3561900"/>
              <a:ext cx="574425" cy="680750"/>
            </a:xfrm>
            <a:custGeom>
              <a:avLst/>
              <a:gdLst/>
              <a:ahLst/>
              <a:cxnLst/>
              <a:rect l="l" t="t" r="r" b="b"/>
              <a:pathLst>
                <a:path w="22977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22976" y="15682"/>
                  </a:lnTo>
                  <a:lnTo>
                    <a:pt x="13180" y="2066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9" name="Google Shape;4868;p41">
              <a:extLst>
                <a:ext uri="{FF2B5EF4-FFF2-40B4-BE49-F238E27FC236}">
                  <a16:creationId xmlns:a16="http://schemas.microsoft.com/office/drawing/2014/main" id="{52C55B5D-EE82-4D60-9B47-D639CB4CEFBF}"/>
                </a:ext>
              </a:extLst>
            </p:cNvPr>
            <p:cNvSpPr/>
            <p:nvPr/>
          </p:nvSpPr>
          <p:spPr>
            <a:xfrm>
              <a:off x="2039450" y="3561900"/>
              <a:ext cx="532100" cy="680750"/>
            </a:xfrm>
            <a:custGeom>
              <a:avLst/>
              <a:gdLst/>
              <a:ahLst/>
              <a:cxnLst/>
              <a:rect l="l" t="t" r="r" b="b"/>
              <a:pathLst>
                <a:path w="21284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0" name="Google Shape;4869;p41">
              <a:extLst>
                <a:ext uri="{FF2B5EF4-FFF2-40B4-BE49-F238E27FC236}">
                  <a16:creationId xmlns:a16="http://schemas.microsoft.com/office/drawing/2014/main" id="{06A73CB8-B92C-44CC-A669-C4554E865266}"/>
                </a:ext>
              </a:extLst>
            </p:cNvPr>
            <p:cNvSpPr/>
            <p:nvPr/>
          </p:nvSpPr>
          <p:spPr>
            <a:xfrm>
              <a:off x="2039475" y="3749100"/>
              <a:ext cx="432475" cy="449450"/>
            </a:xfrm>
            <a:custGeom>
              <a:avLst/>
              <a:gdLst/>
              <a:ahLst/>
              <a:cxnLst/>
              <a:rect l="l" t="t" r="r" b="b"/>
              <a:pathLst>
                <a:path w="17299" h="17978" extrusionOk="0">
                  <a:moveTo>
                    <a:pt x="6210" y="0"/>
                  </a:moveTo>
                  <a:cubicBezTo>
                    <a:pt x="4252" y="0"/>
                    <a:pt x="2274" y="588"/>
                    <a:pt x="558" y="1810"/>
                  </a:cubicBezTo>
                  <a:cubicBezTo>
                    <a:pt x="468" y="1875"/>
                    <a:pt x="389" y="1946"/>
                    <a:pt x="301" y="2012"/>
                  </a:cubicBezTo>
                  <a:lnTo>
                    <a:pt x="1" y="4062"/>
                  </a:lnTo>
                  <a:lnTo>
                    <a:pt x="9795" y="17676"/>
                  </a:lnTo>
                  <a:lnTo>
                    <a:pt x="11468" y="17977"/>
                  </a:lnTo>
                  <a:cubicBezTo>
                    <a:pt x="11605" y="17890"/>
                    <a:pt x="11746" y="17809"/>
                    <a:pt x="11882" y="17713"/>
                  </a:cubicBezTo>
                  <a:cubicBezTo>
                    <a:pt x="16273" y="14586"/>
                    <a:pt x="17298" y="8491"/>
                    <a:pt x="14171" y="4101"/>
                  </a:cubicBezTo>
                  <a:cubicBezTo>
                    <a:pt x="12266" y="1426"/>
                    <a:pt x="9261" y="0"/>
                    <a:pt x="621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1" name="Google Shape;4870;p41">
              <a:extLst>
                <a:ext uri="{FF2B5EF4-FFF2-40B4-BE49-F238E27FC236}">
                  <a16:creationId xmlns:a16="http://schemas.microsoft.com/office/drawing/2014/main" id="{5636674A-C8BB-463A-A3FD-DB4FFAEEF86E}"/>
                </a:ext>
              </a:extLst>
            </p:cNvPr>
            <p:cNvSpPr/>
            <p:nvPr/>
          </p:nvSpPr>
          <p:spPr>
            <a:xfrm>
              <a:off x="1062575" y="3834800"/>
              <a:ext cx="1185650" cy="1099125"/>
            </a:xfrm>
            <a:custGeom>
              <a:avLst/>
              <a:gdLst/>
              <a:ahLst/>
              <a:cxnLst/>
              <a:rect l="l" t="t" r="r" b="b"/>
              <a:pathLst>
                <a:path w="47426" h="43965" extrusionOk="0">
                  <a:moveTo>
                    <a:pt x="30256" y="0"/>
                  </a:moveTo>
                  <a:lnTo>
                    <a:pt x="851" y="21158"/>
                  </a:lnTo>
                  <a:cubicBezTo>
                    <a:pt x="1861" y="22653"/>
                    <a:pt x="1510" y="24688"/>
                    <a:pt x="35" y="25748"/>
                  </a:cubicBezTo>
                  <a:cubicBezTo>
                    <a:pt x="24" y="25756"/>
                    <a:pt x="12" y="25763"/>
                    <a:pt x="1" y="25770"/>
                  </a:cubicBezTo>
                  <a:lnTo>
                    <a:pt x="12560" y="43227"/>
                  </a:lnTo>
                  <a:cubicBezTo>
                    <a:pt x="12570" y="43220"/>
                    <a:pt x="12579" y="43211"/>
                    <a:pt x="12590" y="43201"/>
                  </a:cubicBezTo>
                  <a:cubicBezTo>
                    <a:pt x="13182" y="42776"/>
                    <a:pt x="13865" y="42571"/>
                    <a:pt x="14542" y="42571"/>
                  </a:cubicBezTo>
                  <a:cubicBezTo>
                    <a:pt x="15583" y="42571"/>
                    <a:pt x="16609" y="43055"/>
                    <a:pt x="17264" y="43965"/>
                  </a:cubicBezTo>
                  <a:lnTo>
                    <a:pt x="46661" y="22813"/>
                  </a:lnTo>
                  <a:cubicBezTo>
                    <a:pt x="45582" y="21313"/>
                    <a:pt x="45923" y="19220"/>
                    <a:pt x="47425" y="18141"/>
                  </a:cubicBezTo>
                  <a:lnTo>
                    <a:pt x="34869" y="687"/>
                  </a:lnTo>
                  <a:cubicBezTo>
                    <a:pt x="34278" y="1112"/>
                    <a:pt x="33595" y="1316"/>
                    <a:pt x="32920" y="1316"/>
                  </a:cubicBezTo>
                  <a:cubicBezTo>
                    <a:pt x="31909" y="1316"/>
                    <a:pt x="30913" y="859"/>
                    <a:pt x="30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" name="Google Shape;4871;p41">
              <a:extLst>
                <a:ext uri="{FF2B5EF4-FFF2-40B4-BE49-F238E27FC236}">
                  <a16:creationId xmlns:a16="http://schemas.microsoft.com/office/drawing/2014/main" id="{B008DC69-9816-4FD3-B5D6-1952DBED25C7}"/>
                </a:ext>
              </a:extLst>
            </p:cNvPr>
            <p:cNvSpPr/>
            <p:nvPr/>
          </p:nvSpPr>
          <p:spPr>
            <a:xfrm>
              <a:off x="1341025" y="4104200"/>
              <a:ext cx="648500" cy="553350"/>
            </a:xfrm>
            <a:custGeom>
              <a:avLst/>
              <a:gdLst/>
              <a:ahLst/>
              <a:cxnLst/>
              <a:rect l="l" t="t" r="r" b="b"/>
              <a:pathLst>
                <a:path w="25940" h="22134" extrusionOk="0">
                  <a:moveTo>
                    <a:pt x="11839" y="4029"/>
                  </a:moveTo>
                  <a:cubicBezTo>
                    <a:pt x="11846" y="4029"/>
                    <a:pt x="11853" y="4030"/>
                    <a:pt x="11860" y="4031"/>
                  </a:cubicBezTo>
                  <a:cubicBezTo>
                    <a:pt x="11899" y="4037"/>
                    <a:pt x="11928" y="4055"/>
                    <a:pt x="11949" y="4086"/>
                  </a:cubicBezTo>
                  <a:cubicBezTo>
                    <a:pt x="11971" y="4116"/>
                    <a:pt x="11979" y="4147"/>
                    <a:pt x="11972" y="4183"/>
                  </a:cubicBezTo>
                  <a:lnTo>
                    <a:pt x="11951" y="4313"/>
                  </a:lnTo>
                  <a:lnTo>
                    <a:pt x="11822" y="4292"/>
                  </a:lnTo>
                  <a:cubicBezTo>
                    <a:pt x="11782" y="4288"/>
                    <a:pt x="11756" y="4270"/>
                    <a:pt x="11731" y="4239"/>
                  </a:cubicBezTo>
                  <a:cubicBezTo>
                    <a:pt x="11710" y="4209"/>
                    <a:pt x="11703" y="4179"/>
                    <a:pt x="11710" y="4140"/>
                  </a:cubicBezTo>
                  <a:cubicBezTo>
                    <a:pt x="11720" y="4076"/>
                    <a:pt x="11779" y="4029"/>
                    <a:pt x="11839" y="4029"/>
                  </a:cubicBezTo>
                  <a:close/>
                  <a:moveTo>
                    <a:pt x="19600" y="14947"/>
                  </a:moveTo>
                  <a:lnTo>
                    <a:pt x="19733" y="14968"/>
                  </a:lnTo>
                  <a:cubicBezTo>
                    <a:pt x="19769" y="14974"/>
                    <a:pt x="19798" y="14994"/>
                    <a:pt x="19819" y="15023"/>
                  </a:cubicBezTo>
                  <a:cubicBezTo>
                    <a:pt x="19841" y="15053"/>
                    <a:pt x="19848" y="15086"/>
                    <a:pt x="19842" y="15121"/>
                  </a:cubicBezTo>
                  <a:cubicBezTo>
                    <a:pt x="19836" y="15157"/>
                    <a:pt x="19819" y="15186"/>
                    <a:pt x="19789" y="15207"/>
                  </a:cubicBezTo>
                  <a:cubicBezTo>
                    <a:pt x="19765" y="15224"/>
                    <a:pt x="19740" y="15233"/>
                    <a:pt x="19713" y="15233"/>
                  </a:cubicBezTo>
                  <a:cubicBezTo>
                    <a:pt x="19705" y="15233"/>
                    <a:pt x="19697" y="15232"/>
                    <a:pt x="19689" y="15230"/>
                  </a:cubicBezTo>
                  <a:cubicBezTo>
                    <a:pt x="19650" y="15225"/>
                    <a:pt x="19624" y="15207"/>
                    <a:pt x="19603" y="15179"/>
                  </a:cubicBezTo>
                  <a:cubicBezTo>
                    <a:pt x="19590" y="15152"/>
                    <a:pt x="19574" y="15116"/>
                    <a:pt x="19578" y="15078"/>
                  </a:cubicBezTo>
                  <a:lnTo>
                    <a:pt x="19600" y="14947"/>
                  </a:lnTo>
                  <a:close/>
                  <a:moveTo>
                    <a:pt x="11845" y="1"/>
                  </a:moveTo>
                  <a:cubicBezTo>
                    <a:pt x="9842" y="1"/>
                    <a:pt x="8069" y="1454"/>
                    <a:pt x="7736" y="3494"/>
                  </a:cubicBezTo>
                  <a:cubicBezTo>
                    <a:pt x="7558" y="4584"/>
                    <a:pt x="7812" y="5679"/>
                    <a:pt x="8454" y="6581"/>
                  </a:cubicBezTo>
                  <a:cubicBezTo>
                    <a:pt x="8475" y="6610"/>
                    <a:pt x="8492" y="6637"/>
                    <a:pt x="8512" y="6663"/>
                  </a:cubicBezTo>
                  <a:cubicBezTo>
                    <a:pt x="8054" y="6754"/>
                    <a:pt x="7617" y="6945"/>
                    <a:pt x="7224" y="7226"/>
                  </a:cubicBezTo>
                  <a:cubicBezTo>
                    <a:pt x="6504" y="7743"/>
                    <a:pt x="6030" y="8511"/>
                    <a:pt x="5888" y="9386"/>
                  </a:cubicBezTo>
                  <a:cubicBezTo>
                    <a:pt x="5745" y="10257"/>
                    <a:pt x="5948" y="11130"/>
                    <a:pt x="6460" y="11848"/>
                  </a:cubicBezTo>
                  <a:cubicBezTo>
                    <a:pt x="6463" y="11854"/>
                    <a:pt x="6467" y="11857"/>
                    <a:pt x="6470" y="11862"/>
                  </a:cubicBezTo>
                  <a:cubicBezTo>
                    <a:pt x="6625" y="12076"/>
                    <a:pt x="6805" y="12259"/>
                    <a:pt x="6999" y="12428"/>
                  </a:cubicBezTo>
                  <a:cubicBezTo>
                    <a:pt x="6641" y="12522"/>
                    <a:pt x="6291" y="12672"/>
                    <a:pt x="5973" y="12901"/>
                  </a:cubicBezTo>
                  <a:cubicBezTo>
                    <a:pt x="5530" y="13220"/>
                    <a:pt x="5199" y="13647"/>
                    <a:pt x="4980" y="14130"/>
                  </a:cubicBezTo>
                  <a:lnTo>
                    <a:pt x="2034" y="14924"/>
                  </a:lnTo>
                  <a:cubicBezTo>
                    <a:pt x="1222" y="15144"/>
                    <a:pt x="565" y="15749"/>
                    <a:pt x="281" y="16543"/>
                  </a:cubicBezTo>
                  <a:cubicBezTo>
                    <a:pt x="0" y="17333"/>
                    <a:pt x="122" y="18212"/>
                    <a:pt x="610" y="18894"/>
                  </a:cubicBezTo>
                  <a:cubicBezTo>
                    <a:pt x="612" y="18898"/>
                    <a:pt x="615" y="18901"/>
                    <a:pt x="617" y="18905"/>
                  </a:cubicBezTo>
                  <a:lnTo>
                    <a:pt x="2172" y="21065"/>
                  </a:lnTo>
                  <a:cubicBezTo>
                    <a:pt x="2655" y="21737"/>
                    <a:pt x="3431" y="22133"/>
                    <a:pt x="4258" y="22133"/>
                  </a:cubicBezTo>
                  <a:cubicBezTo>
                    <a:pt x="4274" y="22133"/>
                    <a:pt x="4290" y="22133"/>
                    <a:pt x="4306" y="22133"/>
                  </a:cubicBezTo>
                  <a:cubicBezTo>
                    <a:pt x="5149" y="22117"/>
                    <a:pt x="5931" y="21689"/>
                    <a:pt x="6397" y="20986"/>
                  </a:cubicBezTo>
                  <a:lnTo>
                    <a:pt x="8087" y="18442"/>
                  </a:lnTo>
                  <a:cubicBezTo>
                    <a:pt x="8604" y="18391"/>
                    <a:pt x="9114" y="18219"/>
                    <a:pt x="9566" y="17895"/>
                  </a:cubicBezTo>
                  <a:cubicBezTo>
                    <a:pt x="9888" y="17663"/>
                    <a:pt x="10153" y="17375"/>
                    <a:pt x="10361" y="17051"/>
                  </a:cubicBezTo>
                  <a:cubicBezTo>
                    <a:pt x="10466" y="17347"/>
                    <a:pt x="10614" y="17631"/>
                    <a:pt x="10811" y="17892"/>
                  </a:cubicBezTo>
                  <a:cubicBezTo>
                    <a:pt x="11329" y="18613"/>
                    <a:pt x="12097" y="19087"/>
                    <a:pt x="12971" y="19231"/>
                  </a:cubicBezTo>
                  <a:cubicBezTo>
                    <a:pt x="13152" y="19260"/>
                    <a:pt x="13334" y="19275"/>
                    <a:pt x="13514" y="19275"/>
                  </a:cubicBezTo>
                  <a:cubicBezTo>
                    <a:pt x="14204" y="19275"/>
                    <a:pt x="14874" y="19059"/>
                    <a:pt x="15446" y="18649"/>
                  </a:cubicBezTo>
                  <a:cubicBezTo>
                    <a:pt x="15836" y="18368"/>
                    <a:pt x="16156" y="18012"/>
                    <a:pt x="16388" y="17605"/>
                  </a:cubicBezTo>
                  <a:cubicBezTo>
                    <a:pt x="17036" y="18470"/>
                    <a:pt x="17976" y="19037"/>
                    <a:pt x="19045" y="19210"/>
                  </a:cubicBezTo>
                  <a:cubicBezTo>
                    <a:pt x="19268" y="19247"/>
                    <a:pt x="19492" y="19264"/>
                    <a:pt x="19714" y="19264"/>
                  </a:cubicBezTo>
                  <a:cubicBezTo>
                    <a:pt x="20578" y="19264"/>
                    <a:pt x="21423" y="18994"/>
                    <a:pt x="22141" y="18477"/>
                  </a:cubicBezTo>
                  <a:cubicBezTo>
                    <a:pt x="23044" y="17826"/>
                    <a:pt x="23640" y="16866"/>
                    <a:pt x="23819" y="15769"/>
                  </a:cubicBezTo>
                  <a:cubicBezTo>
                    <a:pt x="23996" y="14696"/>
                    <a:pt x="23749" y="13619"/>
                    <a:pt x="23130" y="12728"/>
                  </a:cubicBezTo>
                  <a:cubicBezTo>
                    <a:pt x="23603" y="12639"/>
                    <a:pt x="24056" y="12446"/>
                    <a:pt x="24459" y="12158"/>
                  </a:cubicBezTo>
                  <a:cubicBezTo>
                    <a:pt x="25180" y="11640"/>
                    <a:pt x="25654" y="10872"/>
                    <a:pt x="25797" y="9998"/>
                  </a:cubicBezTo>
                  <a:cubicBezTo>
                    <a:pt x="25939" y="9126"/>
                    <a:pt x="25736" y="8253"/>
                    <a:pt x="25225" y="7537"/>
                  </a:cubicBezTo>
                  <a:cubicBezTo>
                    <a:pt x="25223" y="7533"/>
                    <a:pt x="25218" y="7528"/>
                    <a:pt x="25215" y="7522"/>
                  </a:cubicBezTo>
                  <a:cubicBezTo>
                    <a:pt x="24697" y="6803"/>
                    <a:pt x="23928" y="6329"/>
                    <a:pt x="23054" y="6187"/>
                  </a:cubicBezTo>
                  <a:lnTo>
                    <a:pt x="21148" y="5874"/>
                  </a:lnTo>
                  <a:lnTo>
                    <a:pt x="21459" y="3968"/>
                  </a:lnTo>
                  <a:cubicBezTo>
                    <a:pt x="21602" y="3098"/>
                    <a:pt x="21397" y="2225"/>
                    <a:pt x="20887" y="1507"/>
                  </a:cubicBezTo>
                  <a:cubicBezTo>
                    <a:pt x="20883" y="1501"/>
                    <a:pt x="20880" y="1499"/>
                    <a:pt x="20876" y="1493"/>
                  </a:cubicBezTo>
                  <a:cubicBezTo>
                    <a:pt x="20358" y="772"/>
                    <a:pt x="19591" y="298"/>
                    <a:pt x="18716" y="154"/>
                  </a:cubicBezTo>
                  <a:cubicBezTo>
                    <a:pt x="18536" y="125"/>
                    <a:pt x="18355" y="111"/>
                    <a:pt x="18176" y="111"/>
                  </a:cubicBezTo>
                  <a:cubicBezTo>
                    <a:pt x="17486" y="111"/>
                    <a:pt x="16814" y="325"/>
                    <a:pt x="16242" y="736"/>
                  </a:cubicBezTo>
                  <a:cubicBezTo>
                    <a:pt x="15838" y="1027"/>
                    <a:pt x="15512" y="1394"/>
                    <a:pt x="15279" y="1815"/>
                  </a:cubicBezTo>
                  <a:cubicBezTo>
                    <a:pt x="15262" y="1787"/>
                    <a:pt x="15241" y="1759"/>
                    <a:pt x="15221" y="1732"/>
                  </a:cubicBezTo>
                  <a:cubicBezTo>
                    <a:pt x="14572" y="829"/>
                    <a:pt x="13612" y="233"/>
                    <a:pt x="12515" y="55"/>
                  </a:cubicBezTo>
                  <a:cubicBezTo>
                    <a:pt x="12290" y="19"/>
                    <a:pt x="12066" y="1"/>
                    <a:pt x="11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" name="Google Shape;4872;p41">
              <a:extLst>
                <a:ext uri="{FF2B5EF4-FFF2-40B4-BE49-F238E27FC236}">
                  <a16:creationId xmlns:a16="http://schemas.microsoft.com/office/drawing/2014/main" id="{78C9F3A7-D637-43FE-90B9-B6FCAF91CF4A}"/>
                </a:ext>
              </a:extLst>
            </p:cNvPr>
            <p:cNvSpPr/>
            <p:nvPr/>
          </p:nvSpPr>
          <p:spPr>
            <a:xfrm>
              <a:off x="1523750" y="4142200"/>
              <a:ext cx="426600" cy="405800"/>
            </a:xfrm>
            <a:custGeom>
              <a:avLst/>
              <a:gdLst/>
              <a:ahLst/>
              <a:cxnLst/>
              <a:rect l="l" t="t" r="r" b="b"/>
              <a:pathLst>
                <a:path w="17064" h="16232" extrusionOk="0">
                  <a:moveTo>
                    <a:pt x="4533" y="988"/>
                  </a:moveTo>
                  <a:cubicBezTo>
                    <a:pt x="4621" y="988"/>
                    <a:pt x="4710" y="995"/>
                    <a:pt x="4799" y="1009"/>
                  </a:cubicBezTo>
                  <a:cubicBezTo>
                    <a:pt x="5249" y="1084"/>
                    <a:pt x="5626" y="1332"/>
                    <a:pt x="5874" y="1676"/>
                  </a:cubicBezTo>
                  <a:cubicBezTo>
                    <a:pt x="6121" y="2021"/>
                    <a:pt x="6238" y="2458"/>
                    <a:pt x="6164" y="2907"/>
                  </a:cubicBezTo>
                  <a:lnTo>
                    <a:pt x="5902" y="4523"/>
                  </a:lnTo>
                  <a:cubicBezTo>
                    <a:pt x="5894" y="4529"/>
                    <a:pt x="5889" y="4532"/>
                    <a:pt x="5882" y="4538"/>
                  </a:cubicBezTo>
                  <a:lnTo>
                    <a:pt x="4268" y="4274"/>
                  </a:lnTo>
                  <a:cubicBezTo>
                    <a:pt x="3832" y="4202"/>
                    <a:pt x="3448" y="3966"/>
                    <a:pt x="3190" y="3608"/>
                  </a:cubicBezTo>
                  <a:cubicBezTo>
                    <a:pt x="2932" y="3249"/>
                    <a:pt x="2830" y="2812"/>
                    <a:pt x="2900" y="2375"/>
                  </a:cubicBezTo>
                  <a:cubicBezTo>
                    <a:pt x="3032" y="1564"/>
                    <a:pt x="3736" y="988"/>
                    <a:pt x="4533" y="988"/>
                  </a:cubicBezTo>
                  <a:close/>
                  <a:moveTo>
                    <a:pt x="10871" y="1100"/>
                  </a:moveTo>
                  <a:cubicBezTo>
                    <a:pt x="10914" y="1100"/>
                    <a:pt x="10957" y="1104"/>
                    <a:pt x="11001" y="1111"/>
                  </a:cubicBezTo>
                  <a:cubicBezTo>
                    <a:pt x="11444" y="1183"/>
                    <a:pt x="11743" y="1600"/>
                    <a:pt x="11672" y="2042"/>
                  </a:cubicBezTo>
                  <a:lnTo>
                    <a:pt x="11150" y="5241"/>
                  </a:lnTo>
                  <a:lnTo>
                    <a:pt x="9549" y="4981"/>
                  </a:lnTo>
                  <a:lnTo>
                    <a:pt x="10069" y="1780"/>
                  </a:lnTo>
                  <a:cubicBezTo>
                    <a:pt x="10134" y="1384"/>
                    <a:pt x="10481" y="1100"/>
                    <a:pt x="10871" y="1100"/>
                  </a:cubicBezTo>
                  <a:close/>
                  <a:moveTo>
                    <a:pt x="6605" y="5501"/>
                  </a:moveTo>
                  <a:lnTo>
                    <a:pt x="8362" y="5787"/>
                  </a:lnTo>
                  <a:lnTo>
                    <a:pt x="8073" y="7563"/>
                  </a:lnTo>
                  <a:lnTo>
                    <a:pt x="6297" y="7272"/>
                  </a:lnTo>
                  <a:lnTo>
                    <a:pt x="6584" y="5515"/>
                  </a:lnTo>
                  <a:lnTo>
                    <a:pt x="6594" y="5509"/>
                  </a:lnTo>
                  <a:cubicBezTo>
                    <a:pt x="6600" y="5507"/>
                    <a:pt x="6601" y="5504"/>
                    <a:pt x="6605" y="5501"/>
                  </a:cubicBezTo>
                  <a:close/>
                  <a:moveTo>
                    <a:pt x="9337" y="5945"/>
                  </a:moveTo>
                  <a:lnTo>
                    <a:pt x="11113" y="6236"/>
                  </a:lnTo>
                  <a:lnTo>
                    <a:pt x="10822" y="8012"/>
                  </a:lnTo>
                  <a:lnTo>
                    <a:pt x="9048" y="7721"/>
                  </a:lnTo>
                  <a:lnTo>
                    <a:pt x="9337" y="5945"/>
                  </a:lnTo>
                  <a:close/>
                  <a:moveTo>
                    <a:pt x="12054" y="6604"/>
                  </a:moveTo>
                  <a:lnTo>
                    <a:pt x="15341" y="7140"/>
                  </a:lnTo>
                  <a:cubicBezTo>
                    <a:pt x="15554" y="7175"/>
                    <a:pt x="15742" y="7291"/>
                    <a:pt x="15870" y="7467"/>
                  </a:cubicBezTo>
                  <a:cubicBezTo>
                    <a:pt x="15996" y="7642"/>
                    <a:pt x="16046" y="7857"/>
                    <a:pt x="16010" y="8072"/>
                  </a:cubicBezTo>
                  <a:cubicBezTo>
                    <a:pt x="15946" y="8470"/>
                    <a:pt x="15600" y="8752"/>
                    <a:pt x="15209" y="8752"/>
                  </a:cubicBezTo>
                  <a:cubicBezTo>
                    <a:pt x="15166" y="8752"/>
                    <a:pt x="15123" y="8749"/>
                    <a:pt x="15079" y="8741"/>
                  </a:cubicBezTo>
                  <a:lnTo>
                    <a:pt x="11794" y="8207"/>
                  </a:lnTo>
                  <a:lnTo>
                    <a:pt x="12054" y="6604"/>
                  </a:lnTo>
                  <a:close/>
                  <a:moveTo>
                    <a:pt x="1856" y="7587"/>
                  </a:moveTo>
                  <a:cubicBezTo>
                    <a:pt x="1899" y="7587"/>
                    <a:pt x="1942" y="7591"/>
                    <a:pt x="1986" y="7598"/>
                  </a:cubicBezTo>
                  <a:lnTo>
                    <a:pt x="5161" y="8115"/>
                  </a:lnTo>
                  <a:lnTo>
                    <a:pt x="4900" y="9717"/>
                  </a:lnTo>
                  <a:lnTo>
                    <a:pt x="1725" y="9199"/>
                  </a:lnTo>
                  <a:cubicBezTo>
                    <a:pt x="1282" y="9127"/>
                    <a:pt x="983" y="8710"/>
                    <a:pt x="1054" y="8267"/>
                  </a:cubicBezTo>
                  <a:cubicBezTo>
                    <a:pt x="1119" y="7871"/>
                    <a:pt x="1466" y="7587"/>
                    <a:pt x="1856" y="7587"/>
                  </a:cubicBezTo>
                  <a:close/>
                  <a:moveTo>
                    <a:pt x="6139" y="8248"/>
                  </a:moveTo>
                  <a:lnTo>
                    <a:pt x="7915" y="8538"/>
                  </a:lnTo>
                  <a:lnTo>
                    <a:pt x="7624" y="10314"/>
                  </a:lnTo>
                  <a:lnTo>
                    <a:pt x="5849" y="10023"/>
                  </a:lnTo>
                  <a:lnTo>
                    <a:pt x="6139" y="8248"/>
                  </a:lnTo>
                  <a:close/>
                  <a:moveTo>
                    <a:pt x="8891" y="8697"/>
                  </a:moveTo>
                  <a:lnTo>
                    <a:pt x="10667" y="8988"/>
                  </a:lnTo>
                  <a:lnTo>
                    <a:pt x="10390" y="10682"/>
                  </a:lnTo>
                  <a:cubicBezTo>
                    <a:pt x="10355" y="10702"/>
                    <a:pt x="10325" y="10724"/>
                    <a:pt x="10296" y="10749"/>
                  </a:cubicBezTo>
                  <a:lnTo>
                    <a:pt x="8600" y="10473"/>
                  </a:lnTo>
                  <a:lnTo>
                    <a:pt x="8891" y="8697"/>
                  </a:lnTo>
                  <a:close/>
                  <a:moveTo>
                    <a:pt x="11114" y="11692"/>
                  </a:moveTo>
                  <a:lnTo>
                    <a:pt x="12668" y="11945"/>
                  </a:lnTo>
                  <a:cubicBezTo>
                    <a:pt x="13567" y="12092"/>
                    <a:pt x="14180" y="12945"/>
                    <a:pt x="14032" y="13844"/>
                  </a:cubicBezTo>
                  <a:cubicBezTo>
                    <a:pt x="13901" y="14655"/>
                    <a:pt x="13198" y="15233"/>
                    <a:pt x="12404" y="15233"/>
                  </a:cubicBezTo>
                  <a:cubicBezTo>
                    <a:pt x="12316" y="15233"/>
                    <a:pt x="12226" y="15226"/>
                    <a:pt x="12136" y="15211"/>
                  </a:cubicBezTo>
                  <a:cubicBezTo>
                    <a:pt x="11700" y="15139"/>
                    <a:pt x="11316" y="14903"/>
                    <a:pt x="11058" y="14545"/>
                  </a:cubicBezTo>
                  <a:cubicBezTo>
                    <a:pt x="10800" y="14186"/>
                    <a:pt x="10699" y="13749"/>
                    <a:pt x="10769" y="13312"/>
                  </a:cubicBezTo>
                  <a:lnTo>
                    <a:pt x="11021" y="11758"/>
                  </a:lnTo>
                  <a:cubicBezTo>
                    <a:pt x="11037" y="11750"/>
                    <a:pt x="11055" y="11741"/>
                    <a:pt x="11071" y="11730"/>
                  </a:cubicBezTo>
                  <a:cubicBezTo>
                    <a:pt x="11087" y="11720"/>
                    <a:pt x="11100" y="11705"/>
                    <a:pt x="11114" y="11692"/>
                  </a:cubicBezTo>
                  <a:close/>
                  <a:moveTo>
                    <a:pt x="5925" y="11039"/>
                  </a:moveTo>
                  <a:lnTo>
                    <a:pt x="7525" y="11301"/>
                  </a:lnTo>
                  <a:lnTo>
                    <a:pt x="6994" y="14559"/>
                  </a:lnTo>
                  <a:cubicBezTo>
                    <a:pt x="6929" y="14957"/>
                    <a:pt x="6583" y="15240"/>
                    <a:pt x="6193" y="15240"/>
                  </a:cubicBezTo>
                  <a:cubicBezTo>
                    <a:pt x="6149" y="15240"/>
                    <a:pt x="6106" y="15237"/>
                    <a:pt x="6062" y="15230"/>
                  </a:cubicBezTo>
                  <a:cubicBezTo>
                    <a:pt x="5849" y="15195"/>
                    <a:pt x="5661" y="15079"/>
                    <a:pt x="5533" y="14901"/>
                  </a:cubicBezTo>
                  <a:cubicBezTo>
                    <a:pt x="5407" y="14727"/>
                    <a:pt x="5357" y="14512"/>
                    <a:pt x="5393" y="14298"/>
                  </a:cubicBezTo>
                  <a:lnTo>
                    <a:pt x="5925" y="11039"/>
                  </a:lnTo>
                  <a:close/>
                  <a:moveTo>
                    <a:pt x="4534" y="0"/>
                  </a:moveTo>
                  <a:cubicBezTo>
                    <a:pt x="3262" y="0"/>
                    <a:pt x="2139" y="923"/>
                    <a:pt x="1927" y="2217"/>
                  </a:cubicBezTo>
                  <a:cubicBezTo>
                    <a:pt x="1813" y="2914"/>
                    <a:pt x="1977" y="3613"/>
                    <a:pt x="2389" y="4187"/>
                  </a:cubicBezTo>
                  <a:cubicBezTo>
                    <a:pt x="2801" y="4760"/>
                    <a:pt x="3412" y="5137"/>
                    <a:pt x="4109" y="5250"/>
                  </a:cubicBezTo>
                  <a:lnTo>
                    <a:pt x="5589" y="5492"/>
                  </a:lnTo>
                  <a:lnTo>
                    <a:pt x="5320" y="7140"/>
                  </a:lnTo>
                  <a:lnTo>
                    <a:pt x="2145" y="6623"/>
                  </a:lnTo>
                  <a:cubicBezTo>
                    <a:pt x="2046" y="6607"/>
                    <a:pt x="1948" y="6599"/>
                    <a:pt x="1850" y="6599"/>
                  </a:cubicBezTo>
                  <a:cubicBezTo>
                    <a:pt x="1476" y="6599"/>
                    <a:pt x="1113" y="6715"/>
                    <a:pt x="804" y="6938"/>
                  </a:cubicBezTo>
                  <a:cubicBezTo>
                    <a:pt x="414" y="7219"/>
                    <a:pt x="156" y="7635"/>
                    <a:pt x="78" y="8109"/>
                  </a:cubicBezTo>
                  <a:cubicBezTo>
                    <a:pt x="1" y="8584"/>
                    <a:pt x="113" y="9061"/>
                    <a:pt x="394" y="9451"/>
                  </a:cubicBezTo>
                  <a:cubicBezTo>
                    <a:pt x="675" y="9842"/>
                    <a:pt x="1090" y="10100"/>
                    <a:pt x="1565" y="10177"/>
                  </a:cubicBezTo>
                  <a:lnTo>
                    <a:pt x="4878" y="10718"/>
                  </a:lnTo>
                  <a:cubicBezTo>
                    <a:pt x="4880" y="10719"/>
                    <a:pt x="4880" y="10722"/>
                    <a:pt x="4881" y="10724"/>
                  </a:cubicBezTo>
                  <a:cubicBezTo>
                    <a:pt x="4904" y="10754"/>
                    <a:pt x="4931" y="10782"/>
                    <a:pt x="4960" y="10808"/>
                  </a:cubicBezTo>
                  <a:lnTo>
                    <a:pt x="4417" y="14140"/>
                  </a:lnTo>
                  <a:cubicBezTo>
                    <a:pt x="4341" y="14615"/>
                    <a:pt x="4451" y="15091"/>
                    <a:pt x="4732" y="15482"/>
                  </a:cubicBezTo>
                  <a:cubicBezTo>
                    <a:pt x="5014" y="15872"/>
                    <a:pt x="5430" y="16130"/>
                    <a:pt x="5904" y="16207"/>
                  </a:cubicBezTo>
                  <a:cubicBezTo>
                    <a:pt x="6003" y="16223"/>
                    <a:pt x="6101" y="16231"/>
                    <a:pt x="6198" y="16231"/>
                  </a:cubicBezTo>
                  <a:cubicBezTo>
                    <a:pt x="6573" y="16231"/>
                    <a:pt x="6937" y="16115"/>
                    <a:pt x="7246" y="15892"/>
                  </a:cubicBezTo>
                  <a:cubicBezTo>
                    <a:pt x="7637" y="15611"/>
                    <a:pt x="7895" y="15195"/>
                    <a:pt x="7971" y="14721"/>
                  </a:cubicBezTo>
                  <a:lnTo>
                    <a:pt x="8504" y="11462"/>
                  </a:lnTo>
                  <a:lnTo>
                    <a:pt x="10032" y="11711"/>
                  </a:lnTo>
                  <a:lnTo>
                    <a:pt x="9796" y="13156"/>
                  </a:lnTo>
                  <a:cubicBezTo>
                    <a:pt x="9682" y="13854"/>
                    <a:pt x="9846" y="14552"/>
                    <a:pt x="10257" y="15125"/>
                  </a:cubicBezTo>
                  <a:cubicBezTo>
                    <a:pt x="10670" y="15698"/>
                    <a:pt x="11281" y="16077"/>
                    <a:pt x="11977" y="16190"/>
                  </a:cubicBezTo>
                  <a:cubicBezTo>
                    <a:pt x="12119" y="16213"/>
                    <a:pt x="12259" y="16224"/>
                    <a:pt x="12399" y="16224"/>
                  </a:cubicBezTo>
                  <a:cubicBezTo>
                    <a:pt x="13672" y="16224"/>
                    <a:pt x="14798" y="15301"/>
                    <a:pt x="15010" y="14004"/>
                  </a:cubicBezTo>
                  <a:cubicBezTo>
                    <a:pt x="15243" y="12567"/>
                    <a:pt x="14266" y="11205"/>
                    <a:pt x="12827" y="10971"/>
                  </a:cubicBezTo>
                  <a:lnTo>
                    <a:pt x="11381" y="10735"/>
                  </a:lnTo>
                  <a:lnTo>
                    <a:pt x="11635" y="9181"/>
                  </a:lnTo>
                  <a:lnTo>
                    <a:pt x="14919" y="9716"/>
                  </a:lnTo>
                  <a:cubicBezTo>
                    <a:pt x="15018" y="9732"/>
                    <a:pt x="15117" y="9740"/>
                    <a:pt x="15215" y="9740"/>
                  </a:cubicBezTo>
                  <a:cubicBezTo>
                    <a:pt x="15589" y="9740"/>
                    <a:pt x="15952" y="9624"/>
                    <a:pt x="16261" y="9401"/>
                  </a:cubicBezTo>
                  <a:cubicBezTo>
                    <a:pt x="16652" y="9120"/>
                    <a:pt x="16910" y="8704"/>
                    <a:pt x="16988" y="8230"/>
                  </a:cubicBezTo>
                  <a:cubicBezTo>
                    <a:pt x="17064" y="7755"/>
                    <a:pt x="16953" y="7278"/>
                    <a:pt x="16672" y="6888"/>
                  </a:cubicBezTo>
                  <a:cubicBezTo>
                    <a:pt x="16390" y="6497"/>
                    <a:pt x="15974" y="6239"/>
                    <a:pt x="15500" y="6162"/>
                  </a:cubicBezTo>
                  <a:lnTo>
                    <a:pt x="12126" y="5613"/>
                  </a:lnTo>
                  <a:cubicBezTo>
                    <a:pt x="12119" y="5595"/>
                    <a:pt x="12109" y="5581"/>
                    <a:pt x="12100" y="5567"/>
                  </a:cubicBezTo>
                  <a:lnTo>
                    <a:pt x="12649" y="2202"/>
                  </a:lnTo>
                  <a:cubicBezTo>
                    <a:pt x="12727" y="1726"/>
                    <a:pt x="12615" y="1250"/>
                    <a:pt x="12334" y="859"/>
                  </a:cubicBezTo>
                  <a:cubicBezTo>
                    <a:pt x="12053" y="469"/>
                    <a:pt x="11637" y="211"/>
                    <a:pt x="11163" y="133"/>
                  </a:cubicBezTo>
                  <a:cubicBezTo>
                    <a:pt x="11065" y="118"/>
                    <a:pt x="10967" y="110"/>
                    <a:pt x="10870" y="110"/>
                  </a:cubicBezTo>
                  <a:cubicBezTo>
                    <a:pt x="10495" y="110"/>
                    <a:pt x="10131" y="226"/>
                    <a:pt x="9820" y="449"/>
                  </a:cubicBezTo>
                  <a:cubicBezTo>
                    <a:pt x="9430" y="731"/>
                    <a:pt x="9172" y="1145"/>
                    <a:pt x="9095" y="1621"/>
                  </a:cubicBezTo>
                  <a:lnTo>
                    <a:pt x="8573" y="4820"/>
                  </a:lnTo>
                  <a:lnTo>
                    <a:pt x="6901" y="4548"/>
                  </a:lnTo>
                  <a:lnTo>
                    <a:pt x="7143" y="3069"/>
                  </a:lnTo>
                  <a:cubicBezTo>
                    <a:pt x="7376" y="1631"/>
                    <a:pt x="6399" y="270"/>
                    <a:pt x="4960" y="34"/>
                  </a:cubicBezTo>
                  <a:cubicBezTo>
                    <a:pt x="4817" y="11"/>
                    <a:pt x="4675" y="0"/>
                    <a:pt x="4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" name="Google Shape;4873;p41">
              <a:extLst>
                <a:ext uri="{FF2B5EF4-FFF2-40B4-BE49-F238E27FC236}">
                  <a16:creationId xmlns:a16="http://schemas.microsoft.com/office/drawing/2014/main" id="{1601A9DD-CCCB-4C26-93E4-A582BFF31686}"/>
                </a:ext>
              </a:extLst>
            </p:cNvPr>
            <p:cNvSpPr/>
            <p:nvPr/>
          </p:nvSpPr>
          <p:spPr>
            <a:xfrm>
              <a:off x="1054025" y="3826350"/>
              <a:ext cx="1203750" cy="1116025"/>
            </a:xfrm>
            <a:custGeom>
              <a:avLst/>
              <a:gdLst/>
              <a:ahLst/>
              <a:cxnLst/>
              <a:rect l="l" t="t" r="r" b="b"/>
              <a:pathLst>
                <a:path w="48150" h="44641" extrusionOk="0">
                  <a:moveTo>
                    <a:pt x="30540" y="798"/>
                  </a:moveTo>
                  <a:cubicBezTo>
                    <a:pt x="31258" y="1586"/>
                    <a:pt x="32248" y="1999"/>
                    <a:pt x="33251" y="1999"/>
                  </a:cubicBezTo>
                  <a:cubicBezTo>
                    <a:pt x="33892" y="1999"/>
                    <a:pt x="34537" y="1831"/>
                    <a:pt x="35122" y="1485"/>
                  </a:cubicBezTo>
                  <a:lnTo>
                    <a:pt x="47303" y="18414"/>
                  </a:lnTo>
                  <a:cubicBezTo>
                    <a:pt x="45966" y="19575"/>
                    <a:pt x="45647" y="21545"/>
                    <a:pt x="46545" y="23065"/>
                  </a:cubicBezTo>
                  <a:lnTo>
                    <a:pt x="17671" y="43840"/>
                  </a:lnTo>
                  <a:cubicBezTo>
                    <a:pt x="16956" y="43018"/>
                    <a:pt x="15937" y="42580"/>
                    <a:pt x="14896" y="42580"/>
                  </a:cubicBezTo>
                  <a:cubicBezTo>
                    <a:pt x="14246" y="42580"/>
                    <a:pt x="13587" y="42751"/>
                    <a:pt x="12988" y="43106"/>
                  </a:cubicBezTo>
                  <a:lnTo>
                    <a:pt x="809" y="26177"/>
                  </a:lnTo>
                  <a:cubicBezTo>
                    <a:pt x="1909" y="25248"/>
                    <a:pt x="2341" y="23800"/>
                    <a:pt x="1995" y="22462"/>
                  </a:cubicBezTo>
                  <a:cubicBezTo>
                    <a:pt x="1918" y="22162"/>
                    <a:pt x="1802" y="21868"/>
                    <a:pt x="1644" y="21588"/>
                  </a:cubicBezTo>
                  <a:lnTo>
                    <a:pt x="30540" y="798"/>
                  </a:lnTo>
                  <a:close/>
                  <a:moveTo>
                    <a:pt x="30598" y="1"/>
                  </a:moveTo>
                  <a:cubicBezTo>
                    <a:pt x="30530" y="1"/>
                    <a:pt x="30461" y="21"/>
                    <a:pt x="30402" y="65"/>
                  </a:cubicBezTo>
                  <a:lnTo>
                    <a:pt x="995" y="21221"/>
                  </a:lnTo>
                  <a:cubicBezTo>
                    <a:pt x="846" y="21327"/>
                    <a:pt x="810" y="21532"/>
                    <a:pt x="913" y="21685"/>
                  </a:cubicBezTo>
                  <a:cubicBezTo>
                    <a:pt x="1828" y="23041"/>
                    <a:pt x="1509" y="24855"/>
                    <a:pt x="151" y="25830"/>
                  </a:cubicBezTo>
                  <a:cubicBezTo>
                    <a:pt x="76" y="25881"/>
                    <a:pt x="26" y="25960"/>
                    <a:pt x="10" y="26051"/>
                  </a:cubicBezTo>
                  <a:cubicBezTo>
                    <a:pt x="0" y="26096"/>
                    <a:pt x="3" y="26145"/>
                    <a:pt x="15" y="26192"/>
                  </a:cubicBezTo>
                  <a:cubicBezTo>
                    <a:pt x="26" y="26233"/>
                    <a:pt x="43" y="26271"/>
                    <a:pt x="68" y="26304"/>
                  </a:cubicBezTo>
                  <a:lnTo>
                    <a:pt x="12626" y="43761"/>
                  </a:lnTo>
                  <a:cubicBezTo>
                    <a:pt x="12686" y="43847"/>
                    <a:pt x="12789" y="43887"/>
                    <a:pt x="12894" y="43887"/>
                  </a:cubicBezTo>
                  <a:cubicBezTo>
                    <a:pt x="12977" y="43887"/>
                    <a:pt x="13062" y="43862"/>
                    <a:pt x="13129" y="43814"/>
                  </a:cubicBezTo>
                  <a:cubicBezTo>
                    <a:pt x="13660" y="43433"/>
                    <a:pt x="14274" y="43249"/>
                    <a:pt x="14883" y="43249"/>
                  </a:cubicBezTo>
                  <a:cubicBezTo>
                    <a:pt x="15820" y="43249"/>
                    <a:pt x="16743" y="43683"/>
                    <a:pt x="17331" y="44499"/>
                  </a:cubicBezTo>
                  <a:cubicBezTo>
                    <a:pt x="17396" y="44592"/>
                    <a:pt x="17499" y="44641"/>
                    <a:pt x="17603" y="44641"/>
                  </a:cubicBezTo>
                  <a:cubicBezTo>
                    <a:pt x="17672" y="44641"/>
                    <a:pt x="17741" y="44620"/>
                    <a:pt x="17801" y="44577"/>
                  </a:cubicBezTo>
                  <a:lnTo>
                    <a:pt x="47201" y="23426"/>
                  </a:lnTo>
                  <a:cubicBezTo>
                    <a:pt x="47274" y="23373"/>
                    <a:pt x="47323" y="23294"/>
                    <a:pt x="47337" y="23206"/>
                  </a:cubicBezTo>
                  <a:cubicBezTo>
                    <a:pt x="47351" y="23115"/>
                    <a:pt x="47331" y="23026"/>
                    <a:pt x="47278" y="22953"/>
                  </a:cubicBezTo>
                  <a:cubicBezTo>
                    <a:pt x="46308" y="21608"/>
                    <a:pt x="46616" y="19721"/>
                    <a:pt x="47963" y="18751"/>
                  </a:cubicBezTo>
                  <a:cubicBezTo>
                    <a:pt x="48117" y="18642"/>
                    <a:pt x="48150" y="18429"/>
                    <a:pt x="48041" y="18281"/>
                  </a:cubicBezTo>
                  <a:lnTo>
                    <a:pt x="35484" y="827"/>
                  </a:lnTo>
                  <a:cubicBezTo>
                    <a:pt x="35419" y="735"/>
                    <a:pt x="35316" y="686"/>
                    <a:pt x="35210" y="686"/>
                  </a:cubicBezTo>
                  <a:cubicBezTo>
                    <a:pt x="35142" y="686"/>
                    <a:pt x="35073" y="707"/>
                    <a:pt x="35013" y="750"/>
                  </a:cubicBezTo>
                  <a:cubicBezTo>
                    <a:pt x="34478" y="1135"/>
                    <a:pt x="33864" y="1321"/>
                    <a:pt x="33255" y="1321"/>
                  </a:cubicBezTo>
                  <a:cubicBezTo>
                    <a:pt x="32352" y="1321"/>
                    <a:pt x="31463" y="911"/>
                    <a:pt x="30868" y="133"/>
                  </a:cubicBezTo>
                  <a:cubicBezTo>
                    <a:pt x="30801" y="47"/>
                    <a:pt x="30700" y="1"/>
                    <a:pt x="30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" name="Google Shape;4874;p41">
              <a:extLst>
                <a:ext uri="{FF2B5EF4-FFF2-40B4-BE49-F238E27FC236}">
                  <a16:creationId xmlns:a16="http://schemas.microsoft.com/office/drawing/2014/main" id="{A7B862B0-326A-4646-A50E-88D10F915D34}"/>
                </a:ext>
              </a:extLst>
            </p:cNvPr>
            <p:cNvSpPr/>
            <p:nvPr/>
          </p:nvSpPr>
          <p:spPr>
            <a:xfrm>
              <a:off x="1491075" y="4450175"/>
              <a:ext cx="88225" cy="77775"/>
            </a:xfrm>
            <a:custGeom>
              <a:avLst/>
              <a:gdLst/>
              <a:ahLst/>
              <a:cxnLst/>
              <a:rect l="l" t="t" r="r" b="b"/>
              <a:pathLst>
                <a:path w="3529" h="3111" extrusionOk="0">
                  <a:moveTo>
                    <a:pt x="1763" y="1"/>
                  </a:moveTo>
                  <a:cubicBezTo>
                    <a:pt x="1449" y="1"/>
                    <a:pt x="1132" y="96"/>
                    <a:pt x="856" y="294"/>
                  </a:cubicBezTo>
                  <a:cubicBezTo>
                    <a:pt x="160" y="795"/>
                    <a:pt x="1" y="1765"/>
                    <a:pt x="502" y="2462"/>
                  </a:cubicBezTo>
                  <a:cubicBezTo>
                    <a:pt x="806" y="2885"/>
                    <a:pt x="1283" y="3110"/>
                    <a:pt x="1766" y="3110"/>
                  </a:cubicBezTo>
                  <a:cubicBezTo>
                    <a:pt x="2080" y="3110"/>
                    <a:pt x="2397" y="3015"/>
                    <a:pt x="2672" y="2817"/>
                  </a:cubicBezTo>
                  <a:cubicBezTo>
                    <a:pt x="3369" y="2316"/>
                    <a:pt x="3528" y="1344"/>
                    <a:pt x="3026" y="648"/>
                  </a:cubicBezTo>
                  <a:cubicBezTo>
                    <a:pt x="2722" y="226"/>
                    <a:pt x="2246" y="1"/>
                    <a:pt x="1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" name="Google Shape;4875;p41">
              <a:extLst>
                <a:ext uri="{FF2B5EF4-FFF2-40B4-BE49-F238E27FC236}">
                  <a16:creationId xmlns:a16="http://schemas.microsoft.com/office/drawing/2014/main" id="{1418A747-BCF8-4040-A93F-87FFFF5984C1}"/>
                </a:ext>
              </a:extLst>
            </p:cNvPr>
            <p:cNvSpPr/>
            <p:nvPr/>
          </p:nvSpPr>
          <p:spPr>
            <a:xfrm>
              <a:off x="1370825" y="4479825"/>
              <a:ext cx="175825" cy="149550"/>
            </a:xfrm>
            <a:custGeom>
              <a:avLst/>
              <a:gdLst/>
              <a:ahLst/>
              <a:cxnLst/>
              <a:rect l="l" t="t" r="r" b="b"/>
              <a:pathLst>
                <a:path w="7033" h="5982" extrusionOk="0">
                  <a:moveTo>
                    <a:pt x="6363" y="1"/>
                  </a:moveTo>
                  <a:cubicBezTo>
                    <a:pt x="6318" y="1"/>
                    <a:pt x="6272" y="6"/>
                    <a:pt x="6224" y="19"/>
                  </a:cubicBezTo>
                  <a:lnTo>
                    <a:pt x="500" y="1560"/>
                  </a:lnTo>
                  <a:cubicBezTo>
                    <a:pt x="147" y="1654"/>
                    <a:pt x="1" y="2071"/>
                    <a:pt x="212" y="2368"/>
                  </a:cubicBezTo>
                  <a:lnTo>
                    <a:pt x="2655" y="5765"/>
                  </a:lnTo>
                  <a:cubicBezTo>
                    <a:pt x="2760" y="5910"/>
                    <a:pt x="2919" y="5982"/>
                    <a:pt x="3079" y="5982"/>
                  </a:cubicBezTo>
                  <a:cubicBezTo>
                    <a:pt x="3245" y="5982"/>
                    <a:pt x="3411" y="5903"/>
                    <a:pt x="3514" y="5748"/>
                  </a:cubicBezTo>
                  <a:lnTo>
                    <a:pt x="6794" y="810"/>
                  </a:lnTo>
                  <a:cubicBezTo>
                    <a:pt x="7032" y="453"/>
                    <a:pt x="6758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" name="Google Shape;4876;p41">
              <a:extLst>
                <a:ext uri="{FF2B5EF4-FFF2-40B4-BE49-F238E27FC236}">
                  <a16:creationId xmlns:a16="http://schemas.microsoft.com/office/drawing/2014/main" id="{261CCDC6-0AA2-42E8-B815-95C944F03F1F}"/>
                </a:ext>
              </a:extLst>
            </p:cNvPr>
            <p:cNvSpPr/>
            <p:nvPr/>
          </p:nvSpPr>
          <p:spPr>
            <a:xfrm>
              <a:off x="1544800" y="4391425"/>
              <a:ext cx="124075" cy="92125"/>
            </a:xfrm>
            <a:custGeom>
              <a:avLst/>
              <a:gdLst/>
              <a:ahLst/>
              <a:cxnLst/>
              <a:rect l="l" t="t" r="r" b="b"/>
              <a:pathLst>
                <a:path w="4963" h="3685" extrusionOk="0">
                  <a:moveTo>
                    <a:pt x="4618" y="1"/>
                  </a:moveTo>
                  <a:cubicBezTo>
                    <a:pt x="4557" y="1"/>
                    <a:pt x="4494" y="19"/>
                    <a:pt x="4440" y="58"/>
                  </a:cubicBezTo>
                  <a:lnTo>
                    <a:pt x="167" y="3134"/>
                  </a:lnTo>
                  <a:cubicBezTo>
                    <a:pt x="30" y="3231"/>
                    <a:pt x="0" y="3420"/>
                    <a:pt x="96" y="3557"/>
                  </a:cubicBezTo>
                  <a:cubicBezTo>
                    <a:pt x="156" y="3640"/>
                    <a:pt x="250" y="3685"/>
                    <a:pt x="345" y="3685"/>
                  </a:cubicBezTo>
                  <a:cubicBezTo>
                    <a:pt x="406" y="3685"/>
                    <a:pt x="467" y="3666"/>
                    <a:pt x="521" y="3628"/>
                  </a:cubicBezTo>
                  <a:lnTo>
                    <a:pt x="4796" y="552"/>
                  </a:lnTo>
                  <a:cubicBezTo>
                    <a:pt x="4932" y="455"/>
                    <a:pt x="4962" y="266"/>
                    <a:pt x="4866" y="130"/>
                  </a:cubicBezTo>
                  <a:lnTo>
                    <a:pt x="4866" y="127"/>
                  </a:lnTo>
                  <a:cubicBezTo>
                    <a:pt x="4806" y="44"/>
                    <a:pt x="4713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" name="Google Shape;4877;p41">
              <a:extLst>
                <a:ext uri="{FF2B5EF4-FFF2-40B4-BE49-F238E27FC236}">
                  <a16:creationId xmlns:a16="http://schemas.microsoft.com/office/drawing/2014/main" id="{D19B1036-BE10-41EC-9798-EBCB30ECDD47}"/>
                </a:ext>
              </a:extLst>
            </p:cNvPr>
            <p:cNvSpPr/>
            <p:nvPr/>
          </p:nvSpPr>
          <p:spPr>
            <a:xfrm>
              <a:off x="1981575" y="3816275"/>
              <a:ext cx="417525" cy="368150"/>
            </a:xfrm>
            <a:custGeom>
              <a:avLst/>
              <a:gdLst/>
              <a:ahLst/>
              <a:cxnLst/>
              <a:rect l="l" t="t" r="r" b="b"/>
              <a:pathLst>
                <a:path w="16701" h="14726" extrusionOk="0">
                  <a:moveTo>
                    <a:pt x="8955" y="3652"/>
                  </a:moveTo>
                  <a:lnTo>
                    <a:pt x="12061" y="7968"/>
                  </a:lnTo>
                  <a:lnTo>
                    <a:pt x="7744" y="11074"/>
                  </a:lnTo>
                  <a:lnTo>
                    <a:pt x="4640" y="6757"/>
                  </a:lnTo>
                  <a:lnTo>
                    <a:pt x="8955" y="3652"/>
                  </a:lnTo>
                  <a:close/>
                  <a:moveTo>
                    <a:pt x="8345" y="0"/>
                  </a:moveTo>
                  <a:cubicBezTo>
                    <a:pt x="6856" y="0"/>
                    <a:pt x="5353" y="451"/>
                    <a:pt x="4051" y="1386"/>
                  </a:cubicBezTo>
                  <a:cubicBezTo>
                    <a:pt x="750" y="3760"/>
                    <a:pt x="0" y="8362"/>
                    <a:pt x="2374" y="11663"/>
                  </a:cubicBezTo>
                  <a:cubicBezTo>
                    <a:pt x="3812" y="13662"/>
                    <a:pt x="6067" y="14725"/>
                    <a:pt x="8356" y="14725"/>
                  </a:cubicBezTo>
                  <a:cubicBezTo>
                    <a:pt x="9845" y="14725"/>
                    <a:pt x="11349" y="14275"/>
                    <a:pt x="12650" y="13340"/>
                  </a:cubicBezTo>
                  <a:cubicBezTo>
                    <a:pt x="15949" y="10963"/>
                    <a:pt x="16700" y="6363"/>
                    <a:pt x="14327" y="3063"/>
                  </a:cubicBezTo>
                  <a:cubicBezTo>
                    <a:pt x="12889" y="1064"/>
                    <a:pt x="10634" y="0"/>
                    <a:pt x="8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" name="Google Shape;4878;p41">
              <a:extLst>
                <a:ext uri="{FF2B5EF4-FFF2-40B4-BE49-F238E27FC236}">
                  <a16:creationId xmlns:a16="http://schemas.microsoft.com/office/drawing/2014/main" id="{D3AECA4B-C799-450E-A995-9EF76B35157D}"/>
                </a:ext>
              </a:extLst>
            </p:cNvPr>
            <p:cNvSpPr/>
            <p:nvPr/>
          </p:nvSpPr>
          <p:spPr>
            <a:xfrm>
              <a:off x="2016675" y="3837800"/>
              <a:ext cx="358025" cy="325050"/>
            </a:xfrm>
            <a:custGeom>
              <a:avLst/>
              <a:gdLst/>
              <a:ahLst/>
              <a:cxnLst/>
              <a:rect l="l" t="t" r="r" b="b"/>
              <a:pathLst>
                <a:path w="14321" h="13002" extrusionOk="0">
                  <a:moveTo>
                    <a:pt x="6938" y="676"/>
                  </a:moveTo>
                  <a:cubicBezTo>
                    <a:pt x="8751" y="676"/>
                    <a:pt x="10539" y="1517"/>
                    <a:pt x="11676" y="3098"/>
                  </a:cubicBezTo>
                  <a:cubicBezTo>
                    <a:pt x="12109" y="3700"/>
                    <a:pt x="12410" y="4358"/>
                    <a:pt x="12586" y="5036"/>
                  </a:cubicBezTo>
                  <a:cubicBezTo>
                    <a:pt x="13170" y="7297"/>
                    <a:pt x="12355" y="9790"/>
                    <a:pt x="10349" y="11232"/>
                  </a:cubicBezTo>
                  <a:cubicBezTo>
                    <a:pt x="9321" y="11970"/>
                    <a:pt x="8131" y="12326"/>
                    <a:pt x="6952" y="12326"/>
                  </a:cubicBezTo>
                  <a:cubicBezTo>
                    <a:pt x="5139" y="12326"/>
                    <a:pt x="3351" y="11485"/>
                    <a:pt x="2215" y="9904"/>
                  </a:cubicBezTo>
                  <a:cubicBezTo>
                    <a:pt x="339" y="7293"/>
                    <a:pt x="934" y="3648"/>
                    <a:pt x="3543" y="1771"/>
                  </a:cubicBezTo>
                  <a:cubicBezTo>
                    <a:pt x="4570" y="1032"/>
                    <a:pt x="5760" y="676"/>
                    <a:pt x="6938" y="676"/>
                  </a:cubicBezTo>
                  <a:close/>
                  <a:moveTo>
                    <a:pt x="6939" y="0"/>
                  </a:moveTo>
                  <a:cubicBezTo>
                    <a:pt x="5623" y="0"/>
                    <a:pt x="4296" y="397"/>
                    <a:pt x="3150" y="1222"/>
                  </a:cubicBezTo>
                  <a:cubicBezTo>
                    <a:pt x="911" y="2833"/>
                    <a:pt x="1" y="5613"/>
                    <a:pt x="653" y="8136"/>
                  </a:cubicBezTo>
                  <a:cubicBezTo>
                    <a:pt x="848" y="8894"/>
                    <a:pt x="1185" y="9628"/>
                    <a:pt x="1668" y="10299"/>
                  </a:cubicBezTo>
                  <a:cubicBezTo>
                    <a:pt x="2938" y="12063"/>
                    <a:pt x="4933" y="13002"/>
                    <a:pt x="6956" y="13002"/>
                  </a:cubicBezTo>
                  <a:cubicBezTo>
                    <a:pt x="8272" y="13002"/>
                    <a:pt x="9599" y="12605"/>
                    <a:pt x="10746" y="11779"/>
                  </a:cubicBezTo>
                  <a:cubicBezTo>
                    <a:pt x="13657" y="9685"/>
                    <a:pt x="14320" y="5612"/>
                    <a:pt x="12228" y="2704"/>
                  </a:cubicBezTo>
                  <a:cubicBezTo>
                    <a:pt x="10959" y="940"/>
                    <a:pt x="8963" y="0"/>
                    <a:pt x="6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" name="Google Shape;4879;p41">
              <a:extLst>
                <a:ext uri="{FF2B5EF4-FFF2-40B4-BE49-F238E27FC236}">
                  <a16:creationId xmlns:a16="http://schemas.microsoft.com/office/drawing/2014/main" id="{85E890BA-9130-49FE-A700-469152C8842A}"/>
                </a:ext>
              </a:extLst>
            </p:cNvPr>
            <p:cNvSpPr/>
            <p:nvPr/>
          </p:nvSpPr>
          <p:spPr>
            <a:xfrm>
              <a:off x="2075800" y="3885825"/>
              <a:ext cx="229075" cy="229050"/>
            </a:xfrm>
            <a:custGeom>
              <a:avLst/>
              <a:gdLst/>
              <a:ahLst/>
              <a:cxnLst/>
              <a:rect l="l" t="t" r="r" b="b"/>
              <a:pathLst>
                <a:path w="9163" h="9162" extrusionOk="0">
                  <a:moveTo>
                    <a:pt x="5186" y="870"/>
                  </a:moveTo>
                  <a:lnTo>
                    <a:pt x="8292" y="5186"/>
                  </a:lnTo>
                  <a:lnTo>
                    <a:pt x="3975" y="8292"/>
                  </a:lnTo>
                  <a:lnTo>
                    <a:pt x="871" y="3975"/>
                  </a:lnTo>
                  <a:lnTo>
                    <a:pt x="5186" y="870"/>
                  </a:lnTo>
                  <a:close/>
                  <a:moveTo>
                    <a:pt x="5328" y="0"/>
                  </a:moveTo>
                  <a:lnTo>
                    <a:pt x="1" y="3834"/>
                  </a:lnTo>
                  <a:lnTo>
                    <a:pt x="3835" y="9162"/>
                  </a:lnTo>
                  <a:lnTo>
                    <a:pt x="9162" y="5328"/>
                  </a:lnTo>
                  <a:lnTo>
                    <a:pt x="5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" name="Google Shape;4880;p41">
              <a:extLst>
                <a:ext uri="{FF2B5EF4-FFF2-40B4-BE49-F238E27FC236}">
                  <a16:creationId xmlns:a16="http://schemas.microsoft.com/office/drawing/2014/main" id="{0880B223-41BE-4B91-9EBF-9E0912F06556}"/>
                </a:ext>
              </a:extLst>
            </p:cNvPr>
            <p:cNvSpPr/>
            <p:nvPr/>
          </p:nvSpPr>
          <p:spPr>
            <a:xfrm>
              <a:off x="1995825" y="3902900"/>
              <a:ext cx="377300" cy="281475"/>
            </a:xfrm>
            <a:custGeom>
              <a:avLst/>
              <a:gdLst/>
              <a:ahLst/>
              <a:cxnLst/>
              <a:rect l="l" t="t" r="r" b="b"/>
              <a:pathLst>
                <a:path w="15092" h="11259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" y="2459"/>
                    <a:pt x="7" y="5699"/>
                    <a:pt x="1802" y="8196"/>
                  </a:cubicBezTo>
                  <a:cubicBezTo>
                    <a:pt x="3240" y="10195"/>
                    <a:pt x="5496" y="11259"/>
                    <a:pt x="7785" y="11259"/>
                  </a:cubicBezTo>
                  <a:cubicBezTo>
                    <a:pt x="9274" y="11259"/>
                    <a:pt x="10777" y="10809"/>
                    <a:pt x="12079" y="9873"/>
                  </a:cubicBezTo>
                  <a:cubicBezTo>
                    <a:pt x="13847" y="8602"/>
                    <a:pt x="14875" y="6691"/>
                    <a:pt x="15091" y="4685"/>
                  </a:cubicBezTo>
                  <a:lnTo>
                    <a:pt x="15091" y="4685"/>
                  </a:lnTo>
                  <a:cubicBezTo>
                    <a:pt x="14598" y="5476"/>
                    <a:pt x="13949" y="6187"/>
                    <a:pt x="13146" y="6764"/>
                  </a:cubicBezTo>
                  <a:cubicBezTo>
                    <a:pt x="11845" y="7701"/>
                    <a:pt x="10342" y="8151"/>
                    <a:pt x="8852" y="8151"/>
                  </a:cubicBezTo>
                  <a:cubicBezTo>
                    <a:pt x="6564" y="8151"/>
                    <a:pt x="4309" y="7088"/>
                    <a:pt x="2870" y="5088"/>
                  </a:cubicBezTo>
                  <a:cubicBezTo>
                    <a:pt x="1767" y="3554"/>
                    <a:pt x="1347" y="174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" name="Google Shape;4881;p41">
              <a:extLst>
                <a:ext uri="{FF2B5EF4-FFF2-40B4-BE49-F238E27FC236}">
                  <a16:creationId xmlns:a16="http://schemas.microsoft.com/office/drawing/2014/main" id="{BB7E4E0B-DC5D-4B7D-B039-E7AB561599CB}"/>
                </a:ext>
              </a:extLst>
            </p:cNvPr>
            <p:cNvSpPr/>
            <p:nvPr/>
          </p:nvSpPr>
          <p:spPr>
            <a:xfrm>
              <a:off x="990950" y="43925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" name="Google Shape;4882;p41">
              <a:extLst>
                <a:ext uri="{FF2B5EF4-FFF2-40B4-BE49-F238E27FC236}">
                  <a16:creationId xmlns:a16="http://schemas.microsoft.com/office/drawing/2014/main" id="{D892E627-FE95-4B81-9176-F75DCB6E205A}"/>
                </a:ext>
              </a:extLst>
            </p:cNvPr>
            <p:cNvSpPr/>
            <p:nvPr/>
          </p:nvSpPr>
          <p:spPr>
            <a:xfrm>
              <a:off x="1005225" y="440682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5" y="1"/>
                  </a:moveTo>
                  <a:lnTo>
                    <a:pt x="0" y="1261"/>
                  </a:lnTo>
                  <a:lnTo>
                    <a:pt x="1260" y="1467"/>
                  </a:lnTo>
                  <a:lnTo>
                    <a:pt x="1466" y="20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" name="Google Shape;4883;p41">
              <a:extLst>
                <a:ext uri="{FF2B5EF4-FFF2-40B4-BE49-F238E27FC236}">
                  <a16:creationId xmlns:a16="http://schemas.microsoft.com/office/drawing/2014/main" id="{BAD8B347-FBC3-4549-B418-C259C4BA150D}"/>
                </a:ext>
              </a:extLst>
            </p:cNvPr>
            <p:cNvSpPr/>
            <p:nvPr/>
          </p:nvSpPr>
          <p:spPr>
            <a:xfrm>
              <a:off x="1385300" y="49463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7" y="36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" name="Google Shape;4884;p41">
              <a:extLst>
                <a:ext uri="{FF2B5EF4-FFF2-40B4-BE49-F238E27FC236}">
                  <a16:creationId xmlns:a16="http://schemas.microsoft.com/office/drawing/2014/main" id="{43F6D2A0-B110-42CB-9A9B-971864A75B88}"/>
                </a:ext>
              </a:extLst>
            </p:cNvPr>
            <p:cNvSpPr/>
            <p:nvPr/>
          </p:nvSpPr>
          <p:spPr>
            <a:xfrm>
              <a:off x="1399600" y="49606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6" y="0"/>
                  </a:moveTo>
                  <a:lnTo>
                    <a:pt x="1" y="1260"/>
                  </a:lnTo>
                  <a:lnTo>
                    <a:pt x="1261" y="1466"/>
                  </a:lnTo>
                  <a:lnTo>
                    <a:pt x="1467" y="20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" name="Google Shape;4885;p41">
              <a:extLst>
                <a:ext uri="{FF2B5EF4-FFF2-40B4-BE49-F238E27FC236}">
                  <a16:creationId xmlns:a16="http://schemas.microsoft.com/office/drawing/2014/main" id="{02993304-F67C-427E-B4C8-E0841672CC1E}"/>
                </a:ext>
              </a:extLst>
            </p:cNvPr>
            <p:cNvSpPr/>
            <p:nvPr/>
          </p:nvSpPr>
          <p:spPr>
            <a:xfrm>
              <a:off x="1856425" y="3776275"/>
              <a:ext cx="65150" cy="65175"/>
            </a:xfrm>
            <a:custGeom>
              <a:avLst/>
              <a:gdLst/>
              <a:ahLst/>
              <a:cxnLst/>
              <a:rect l="l" t="t" r="r" b="b"/>
              <a:pathLst>
                <a:path w="2606" h="2607" extrusionOk="0">
                  <a:moveTo>
                    <a:pt x="366" y="1"/>
                  </a:moveTo>
                  <a:lnTo>
                    <a:pt x="0" y="2241"/>
                  </a:lnTo>
                  <a:lnTo>
                    <a:pt x="2240" y="2607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" name="Google Shape;4886;p41">
              <a:extLst>
                <a:ext uri="{FF2B5EF4-FFF2-40B4-BE49-F238E27FC236}">
                  <a16:creationId xmlns:a16="http://schemas.microsoft.com/office/drawing/2014/main" id="{000C4B7D-02CD-42DA-91EF-4DF0F6871076}"/>
                </a:ext>
              </a:extLst>
            </p:cNvPr>
            <p:cNvSpPr/>
            <p:nvPr/>
          </p:nvSpPr>
          <p:spPr>
            <a:xfrm>
              <a:off x="1870675" y="37905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5" y="0"/>
                  </a:moveTo>
                  <a:lnTo>
                    <a:pt x="1" y="1262"/>
                  </a:lnTo>
                  <a:lnTo>
                    <a:pt x="1260" y="1467"/>
                  </a:lnTo>
                  <a:lnTo>
                    <a:pt x="1467" y="20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" name="Google Shape;4887;p41">
              <a:extLst>
                <a:ext uri="{FF2B5EF4-FFF2-40B4-BE49-F238E27FC236}">
                  <a16:creationId xmlns:a16="http://schemas.microsoft.com/office/drawing/2014/main" id="{918E79BF-54AD-4207-83B2-08479B8F45F5}"/>
                </a:ext>
              </a:extLst>
            </p:cNvPr>
            <p:cNvSpPr/>
            <p:nvPr/>
          </p:nvSpPr>
          <p:spPr>
            <a:xfrm>
              <a:off x="2265025" y="434437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6" y="1"/>
                  </a:moveTo>
                  <a:lnTo>
                    <a:pt x="1" y="1261"/>
                  </a:lnTo>
                  <a:lnTo>
                    <a:pt x="1261" y="1467"/>
                  </a:lnTo>
                  <a:lnTo>
                    <a:pt x="1467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99" name="Google Shape;4842;p41">
            <a:extLst>
              <a:ext uri="{FF2B5EF4-FFF2-40B4-BE49-F238E27FC236}">
                <a16:creationId xmlns:a16="http://schemas.microsoft.com/office/drawing/2014/main" id="{887A33B5-EDC4-4628-BF39-E094EF81980E}"/>
              </a:ext>
            </a:extLst>
          </p:cNvPr>
          <p:cNvGrpSpPr/>
          <p:nvPr/>
        </p:nvGrpSpPr>
        <p:grpSpPr>
          <a:xfrm rot="19133235">
            <a:off x="-40716" y="3987260"/>
            <a:ext cx="800143" cy="785411"/>
            <a:chOff x="493900" y="2994525"/>
            <a:chExt cx="2119975" cy="2090650"/>
          </a:xfrm>
        </p:grpSpPr>
        <p:sp>
          <p:nvSpPr>
            <p:cNvPr id="100" name="Google Shape;4843;p41">
              <a:extLst>
                <a:ext uri="{FF2B5EF4-FFF2-40B4-BE49-F238E27FC236}">
                  <a16:creationId xmlns:a16="http://schemas.microsoft.com/office/drawing/2014/main" id="{A83DEDA3-7CDF-4F5B-A9E6-15EF1DE686BB}"/>
                </a:ext>
              </a:extLst>
            </p:cNvPr>
            <p:cNvSpPr/>
            <p:nvPr/>
          </p:nvSpPr>
          <p:spPr>
            <a:xfrm>
              <a:off x="493900" y="3072250"/>
              <a:ext cx="1429000" cy="1669550"/>
            </a:xfrm>
            <a:custGeom>
              <a:avLst/>
              <a:gdLst/>
              <a:ahLst/>
              <a:cxnLst/>
              <a:rect l="l" t="t" r="r" b="b"/>
              <a:pathLst>
                <a:path w="57160" h="66782" extrusionOk="0">
                  <a:moveTo>
                    <a:pt x="28075" y="0"/>
                  </a:moveTo>
                  <a:lnTo>
                    <a:pt x="1" y="50665"/>
                  </a:lnTo>
                  <a:lnTo>
                    <a:pt x="29086" y="66782"/>
                  </a:lnTo>
                  <a:lnTo>
                    <a:pt x="57160" y="16117"/>
                  </a:lnTo>
                  <a:lnTo>
                    <a:pt x="280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" name="Google Shape;4844;p41">
              <a:extLst>
                <a:ext uri="{FF2B5EF4-FFF2-40B4-BE49-F238E27FC236}">
                  <a16:creationId xmlns:a16="http://schemas.microsoft.com/office/drawing/2014/main" id="{60A7FA4F-4BC4-4705-812D-CF78AA991BE5}"/>
                </a:ext>
              </a:extLst>
            </p:cNvPr>
            <p:cNvSpPr/>
            <p:nvPr/>
          </p:nvSpPr>
          <p:spPr>
            <a:xfrm>
              <a:off x="1192475" y="2994525"/>
              <a:ext cx="733525" cy="558300"/>
            </a:xfrm>
            <a:custGeom>
              <a:avLst/>
              <a:gdLst/>
              <a:ahLst/>
              <a:cxnLst/>
              <a:rect l="l" t="t" r="r" b="b"/>
              <a:pathLst>
                <a:path w="29341" h="22332" extrusionOk="0">
                  <a:moveTo>
                    <a:pt x="11271" y="1"/>
                  </a:moveTo>
                  <a:lnTo>
                    <a:pt x="0" y="3035"/>
                  </a:lnTo>
                  <a:lnTo>
                    <a:pt x="3398" y="14201"/>
                  </a:lnTo>
                  <a:lnTo>
                    <a:pt x="18070" y="22332"/>
                  </a:lnTo>
                  <a:lnTo>
                    <a:pt x="29340" y="19295"/>
                  </a:lnTo>
                  <a:lnTo>
                    <a:pt x="25940" y="8130"/>
                  </a:lnTo>
                  <a:lnTo>
                    <a:pt x="11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" name="Google Shape;4845;p41">
              <a:extLst>
                <a:ext uri="{FF2B5EF4-FFF2-40B4-BE49-F238E27FC236}">
                  <a16:creationId xmlns:a16="http://schemas.microsoft.com/office/drawing/2014/main" id="{A7F58101-42E8-42C7-BB63-2E6C21377CD9}"/>
                </a:ext>
              </a:extLst>
            </p:cNvPr>
            <p:cNvSpPr/>
            <p:nvPr/>
          </p:nvSpPr>
          <p:spPr>
            <a:xfrm>
              <a:off x="1192475" y="3070375"/>
              <a:ext cx="733525" cy="482450"/>
            </a:xfrm>
            <a:custGeom>
              <a:avLst/>
              <a:gdLst/>
              <a:ahLst/>
              <a:cxnLst/>
              <a:rect l="l" t="t" r="r" b="b"/>
              <a:pathLst>
                <a:path w="29341" h="19298" extrusionOk="0">
                  <a:moveTo>
                    <a:pt x="0" y="1"/>
                  </a:moveTo>
                  <a:lnTo>
                    <a:pt x="3398" y="11167"/>
                  </a:lnTo>
                  <a:lnTo>
                    <a:pt x="18070" y="19298"/>
                  </a:lnTo>
                  <a:lnTo>
                    <a:pt x="29340" y="16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" name="Google Shape;4846;p41">
              <a:extLst>
                <a:ext uri="{FF2B5EF4-FFF2-40B4-BE49-F238E27FC236}">
                  <a16:creationId xmlns:a16="http://schemas.microsoft.com/office/drawing/2014/main" id="{3C1C95A6-7E0A-4EE1-9C66-854776B1472D}"/>
                </a:ext>
              </a:extLst>
            </p:cNvPr>
            <p:cNvSpPr/>
            <p:nvPr/>
          </p:nvSpPr>
          <p:spPr>
            <a:xfrm>
              <a:off x="1262375" y="3167950"/>
              <a:ext cx="495325" cy="384875"/>
            </a:xfrm>
            <a:custGeom>
              <a:avLst/>
              <a:gdLst/>
              <a:ahLst/>
              <a:cxnLst/>
              <a:rect l="l" t="t" r="r" b="b"/>
              <a:pathLst>
                <a:path w="19813" h="15395" extrusionOk="0">
                  <a:moveTo>
                    <a:pt x="8670" y="1"/>
                  </a:moveTo>
                  <a:cubicBezTo>
                    <a:pt x="5253" y="1"/>
                    <a:pt x="1935" y="1798"/>
                    <a:pt x="147" y="4991"/>
                  </a:cubicBezTo>
                  <a:cubicBezTo>
                    <a:pt x="92" y="5088"/>
                    <a:pt x="51" y="5186"/>
                    <a:pt x="0" y="5283"/>
                  </a:cubicBezTo>
                  <a:lnTo>
                    <a:pt x="605" y="7264"/>
                  </a:lnTo>
                  <a:lnTo>
                    <a:pt x="15274" y="15395"/>
                  </a:lnTo>
                  <a:lnTo>
                    <a:pt x="16916" y="14952"/>
                  </a:lnTo>
                  <a:cubicBezTo>
                    <a:pt x="17003" y="14814"/>
                    <a:pt x="17096" y="14681"/>
                    <a:pt x="17176" y="14536"/>
                  </a:cubicBezTo>
                  <a:cubicBezTo>
                    <a:pt x="19812" y="9834"/>
                    <a:pt x="18137" y="3885"/>
                    <a:pt x="13434" y="1249"/>
                  </a:cubicBezTo>
                  <a:cubicBezTo>
                    <a:pt x="11925" y="403"/>
                    <a:pt x="10286" y="1"/>
                    <a:pt x="86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4" name="Google Shape;4847;p41">
              <a:extLst>
                <a:ext uri="{FF2B5EF4-FFF2-40B4-BE49-F238E27FC236}">
                  <a16:creationId xmlns:a16="http://schemas.microsoft.com/office/drawing/2014/main" id="{F1E50945-2946-4A9E-BEFD-3720AF46A719}"/>
                </a:ext>
              </a:extLst>
            </p:cNvPr>
            <p:cNvSpPr/>
            <p:nvPr/>
          </p:nvSpPr>
          <p:spPr>
            <a:xfrm>
              <a:off x="632350" y="3395650"/>
              <a:ext cx="1053350" cy="1199850"/>
            </a:xfrm>
            <a:custGeom>
              <a:avLst/>
              <a:gdLst/>
              <a:ahLst/>
              <a:cxnLst/>
              <a:rect l="l" t="t" r="r" b="b"/>
              <a:pathLst>
                <a:path w="42134" h="47994" extrusionOk="0">
                  <a:moveTo>
                    <a:pt x="22021" y="1"/>
                  </a:moveTo>
                  <a:cubicBezTo>
                    <a:pt x="21411" y="1103"/>
                    <a:pt x="20270" y="1723"/>
                    <a:pt x="19094" y="1723"/>
                  </a:cubicBezTo>
                  <a:cubicBezTo>
                    <a:pt x="18575" y="1723"/>
                    <a:pt x="18049" y="1602"/>
                    <a:pt x="17559" y="1349"/>
                  </a:cubicBezTo>
                  <a:lnTo>
                    <a:pt x="1" y="33037"/>
                  </a:lnTo>
                  <a:cubicBezTo>
                    <a:pt x="1552" y="33955"/>
                    <a:pt x="2102" y="35948"/>
                    <a:pt x="1222" y="37534"/>
                  </a:cubicBezTo>
                  <a:cubicBezTo>
                    <a:pt x="1215" y="37547"/>
                    <a:pt x="1208" y="37556"/>
                    <a:pt x="1201" y="37569"/>
                  </a:cubicBezTo>
                  <a:lnTo>
                    <a:pt x="20010" y="47994"/>
                  </a:lnTo>
                  <a:cubicBezTo>
                    <a:pt x="20017" y="47981"/>
                    <a:pt x="20020" y="47971"/>
                    <a:pt x="20028" y="47958"/>
                  </a:cubicBezTo>
                  <a:cubicBezTo>
                    <a:pt x="20638" y="46855"/>
                    <a:pt x="21781" y="46232"/>
                    <a:pt x="22959" y="46232"/>
                  </a:cubicBezTo>
                  <a:cubicBezTo>
                    <a:pt x="23508" y="46232"/>
                    <a:pt x="24064" y="46368"/>
                    <a:pt x="24578" y="46652"/>
                  </a:cubicBezTo>
                  <a:lnTo>
                    <a:pt x="42134" y="14974"/>
                  </a:lnTo>
                  <a:cubicBezTo>
                    <a:pt x="40516" y="14078"/>
                    <a:pt x="39932" y="12040"/>
                    <a:pt x="40828" y="10423"/>
                  </a:cubicBezTo>
                  <a:lnTo>
                    <a:pt x="220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5" name="Google Shape;4848;p41">
              <a:extLst>
                <a:ext uri="{FF2B5EF4-FFF2-40B4-BE49-F238E27FC236}">
                  <a16:creationId xmlns:a16="http://schemas.microsoft.com/office/drawing/2014/main" id="{6B4A5FB4-E358-45C8-906F-3587BC00A570}"/>
                </a:ext>
              </a:extLst>
            </p:cNvPr>
            <p:cNvSpPr/>
            <p:nvPr/>
          </p:nvSpPr>
          <p:spPr>
            <a:xfrm>
              <a:off x="934925" y="3677375"/>
              <a:ext cx="533675" cy="660600"/>
            </a:xfrm>
            <a:custGeom>
              <a:avLst/>
              <a:gdLst/>
              <a:ahLst/>
              <a:cxnLst/>
              <a:rect l="l" t="t" r="r" b="b"/>
              <a:pathLst>
                <a:path w="21347" h="26424" extrusionOk="0">
                  <a:moveTo>
                    <a:pt x="5254" y="6562"/>
                  </a:moveTo>
                  <a:cubicBezTo>
                    <a:pt x="5276" y="6562"/>
                    <a:pt x="5297" y="6568"/>
                    <a:pt x="5316" y="6578"/>
                  </a:cubicBezTo>
                  <a:cubicBezTo>
                    <a:pt x="5349" y="6597"/>
                    <a:pt x="5370" y="6623"/>
                    <a:pt x="5381" y="6657"/>
                  </a:cubicBezTo>
                  <a:lnTo>
                    <a:pt x="5416" y="6785"/>
                  </a:lnTo>
                  <a:lnTo>
                    <a:pt x="5292" y="6821"/>
                  </a:lnTo>
                  <a:cubicBezTo>
                    <a:pt x="5277" y="6825"/>
                    <a:pt x="5264" y="6828"/>
                    <a:pt x="5251" y="6828"/>
                  </a:cubicBezTo>
                  <a:cubicBezTo>
                    <a:pt x="5230" y="6828"/>
                    <a:pt x="5209" y="6821"/>
                    <a:pt x="5187" y="6809"/>
                  </a:cubicBezTo>
                  <a:cubicBezTo>
                    <a:pt x="5154" y="6792"/>
                    <a:pt x="5135" y="6766"/>
                    <a:pt x="5125" y="6730"/>
                  </a:cubicBezTo>
                  <a:cubicBezTo>
                    <a:pt x="5105" y="6661"/>
                    <a:pt x="5147" y="6585"/>
                    <a:pt x="5214" y="6568"/>
                  </a:cubicBezTo>
                  <a:cubicBezTo>
                    <a:pt x="5228" y="6564"/>
                    <a:pt x="5241" y="6562"/>
                    <a:pt x="5254" y="6562"/>
                  </a:cubicBezTo>
                  <a:close/>
                  <a:moveTo>
                    <a:pt x="17037" y="13093"/>
                  </a:moveTo>
                  <a:cubicBezTo>
                    <a:pt x="17059" y="13093"/>
                    <a:pt x="17080" y="13098"/>
                    <a:pt x="17102" y="13110"/>
                  </a:cubicBezTo>
                  <a:cubicBezTo>
                    <a:pt x="17133" y="13128"/>
                    <a:pt x="17155" y="13155"/>
                    <a:pt x="17163" y="13188"/>
                  </a:cubicBezTo>
                  <a:cubicBezTo>
                    <a:pt x="17173" y="13223"/>
                    <a:pt x="17169" y="13257"/>
                    <a:pt x="17152" y="13289"/>
                  </a:cubicBezTo>
                  <a:cubicBezTo>
                    <a:pt x="17133" y="13322"/>
                    <a:pt x="17107" y="13343"/>
                    <a:pt x="17073" y="13353"/>
                  </a:cubicBezTo>
                  <a:cubicBezTo>
                    <a:pt x="17059" y="13358"/>
                    <a:pt x="17046" y="13360"/>
                    <a:pt x="17034" y="13360"/>
                  </a:cubicBezTo>
                  <a:cubicBezTo>
                    <a:pt x="17012" y="13360"/>
                    <a:pt x="16992" y="13354"/>
                    <a:pt x="16973" y="13343"/>
                  </a:cubicBezTo>
                  <a:cubicBezTo>
                    <a:pt x="16951" y="13323"/>
                    <a:pt x="16919" y="13299"/>
                    <a:pt x="16909" y="13263"/>
                  </a:cubicBezTo>
                  <a:lnTo>
                    <a:pt x="16872" y="13135"/>
                  </a:lnTo>
                  <a:lnTo>
                    <a:pt x="17001" y="13098"/>
                  </a:lnTo>
                  <a:cubicBezTo>
                    <a:pt x="17013" y="13095"/>
                    <a:pt x="17026" y="13093"/>
                    <a:pt x="17037" y="13093"/>
                  </a:cubicBezTo>
                  <a:close/>
                  <a:moveTo>
                    <a:pt x="10682" y="1"/>
                  </a:moveTo>
                  <a:cubicBezTo>
                    <a:pt x="10375" y="1"/>
                    <a:pt x="10065" y="43"/>
                    <a:pt x="9760" y="130"/>
                  </a:cubicBezTo>
                  <a:cubicBezTo>
                    <a:pt x="8911" y="374"/>
                    <a:pt x="8204" y="937"/>
                    <a:pt x="7773" y="1714"/>
                  </a:cubicBezTo>
                  <a:cubicBezTo>
                    <a:pt x="7532" y="2148"/>
                    <a:pt x="7394" y="2618"/>
                    <a:pt x="7363" y="3101"/>
                  </a:cubicBezTo>
                  <a:cubicBezTo>
                    <a:pt x="7334" y="3083"/>
                    <a:pt x="7305" y="3067"/>
                    <a:pt x="7274" y="3051"/>
                  </a:cubicBezTo>
                  <a:cubicBezTo>
                    <a:pt x="6648" y="2703"/>
                    <a:pt x="5958" y="2525"/>
                    <a:pt x="5261" y="2525"/>
                  </a:cubicBezTo>
                  <a:cubicBezTo>
                    <a:pt x="4876" y="2525"/>
                    <a:pt x="4489" y="2579"/>
                    <a:pt x="4109" y="2689"/>
                  </a:cubicBezTo>
                  <a:cubicBezTo>
                    <a:pt x="1903" y="3321"/>
                    <a:pt x="622" y="5631"/>
                    <a:pt x="1254" y="7838"/>
                  </a:cubicBezTo>
                  <a:cubicBezTo>
                    <a:pt x="1560" y="8900"/>
                    <a:pt x="2257" y="9782"/>
                    <a:pt x="3223" y="10322"/>
                  </a:cubicBezTo>
                  <a:cubicBezTo>
                    <a:pt x="3256" y="10339"/>
                    <a:pt x="3282" y="10355"/>
                    <a:pt x="3311" y="10371"/>
                  </a:cubicBezTo>
                  <a:cubicBezTo>
                    <a:pt x="2935" y="10650"/>
                    <a:pt x="2620" y="11008"/>
                    <a:pt x="2386" y="11430"/>
                  </a:cubicBezTo>
                  <a:cubicBezTo>
                    <a:pt x="1957" y="12207"/>
                    <a:pt x="1855" y="13102"/>
                    <a:pt x="2100" y="13954"/>
                  </a:cubicBezTo>
                  <a:cubicBezTo>
                    <a:pt x="2342" y="14801"/>
                    <a:pt x="2900" y="15506"/>
                    <a:pt x="3668" y="15936"/>
                  </a:cubicBezTo>
                  <a:cubicBezTo>
                    <a:pt x="3674" y="15939"/>
                    <a:pt x="3679" y="15940"/>
                    <a:pt x="3682" y="15944"/>
                  </a:cubicBezTo>
                  <a:cubicBezTo>
                    <a:pt x="3911" y="16072"/>
                    <a:pt x="4155" y="16161"/>
                    <a:pt x="4400" y="16231"/>
                  </a:cubicBezTo>
                  <a:cubicBezTo>
                    <a:pt x="4116" y="16468"/>
                    <a:pt x="3866" y="16754"/>
                    <a:pt x="3675" y="17098"/>
                  </a:cubicBezTo>
                  <a:cubicBezTo>
                    <a:pt x="3411" y="17574"/>
                    <a:pt x="3294" y="18101"/>
                    <a:pt x="3302" y="18633"/>
                  </a:cubicBezTo>
                  <a:lnTo>
                    <a:pt x="978" y="20608"/>
                  </a:lnTo>
                  <a:cubicBezTo>
                    <a:pt x="334" y="21154"/>
                    <a:pt x="0" y="21980"/>
                    <a:pt x="85" y="22820"/>
                  </a:cubicBezTo>
                  <a:cubicBezTo>
                    <a:pt x="168" y="23655"/>
                    <a:pt x="652" y="24396"/>
                    <a:pt x="1383" y="24805"/>
                  </a:cubicBezTo>
                  <a:cubicBezTo>
                    <a:pt x="1388" y="24808"/>
                    <a:pt x="1390" y="24809"/>
                    <a:pt x="1395" y="24812"/>
                  </a:cubicBezTo>
                  <a:lnTo>
                    <a:pt x="3724" y="26102"/>
                  </a:lnTo>
                  <a:cubicBezTo>
                    <a:pt x="4111" y="26316"/>
                    <a:pt x="4541" y="26424"/>
                    <a:pt x="4970" y="26424"/>
                  </a:cubicBezTo>
                  <a:cubicBezTo>
                    <a:pt x="5360" y="26424"/>
                    <a:pt x="5750" y="26335"/>
                    <a:pt x="6109" y="26158"/>
                  </a:cubicBezTo>
                  <a:cubicBezTo>
                    <a:pt x="6864" y="25784"/>
                    <a:pt x="7387" y="25063"/>
                    <a:pt x="7509" y="24229"/>
                  </a:cubicBezTo>
                  <a:lnTo>
                    <a:pt x="7952" y="21207"/>
                  </a:lnTo>
                  <a:cubicBezTo>
                    <a:pt x="8396" y="20939"/>
                    <a:pt x="8786" y="20567"/>
                    <a:pt x="9055" y="20081"/>
                  </a:cubicBezTo>
                  <a:cubicBezTo>
                    <a:pt x="9247" y="19734"/>
                    <a:pt x="9365" y="19361"/>
                    <a:pt x="9414" y="18977"/>
                  </a:cubicBezTo>
                  <a:cubicBezTo>
                    <a:pt x="9634" y="19201"/>
                    <a:pt x="9889" y="19394"/>
                    <a:pt x="10179" y="19548"/>
                  </a:cubicBezTo>
                  <a:cubicBezTo>
                    <a:pt x="10678" y="19824"/>
                    <a:pt x="11227" y="19965"/>
                    <a:pt x="11782" y="19965"/>
                  </a:cubicBezTo>
                  <a:cubicBezTo>
                    <a:pt x="12090" y="19965"/>
                    <a:pt x="12400" y="19922"/>
                    <a:pt x="12704" y="19834"/>
                  </a:cubicBezTo>
                  <a:cubicBezTo>
                    <a:pt x="13557" y="19588"/>
                    <a:pt x="14264" y="19026"/>
                    <a:pt x="14694" y="18251"/>
                  </a:cubicBezTo>
                  <a:cubicBezTo>
                    <a:pt x="14926" y="17829"/>
                    <a:pt x="15063" y="17372"/>
                    <a:pt x="15099" y="16906"/>
                  </a:cubicBezTo>
                  <a:cubicBezTo>
                    <a:pt x="15706" y="17226"/>
                    <a:pt x="16368" y="17388"/>
                    <a:pt x="17037" y="17388"/>
                  </a:cubicBezTo>
                  <a:cubicBezTo>
                    <a:pt x="17421" y="17388"/>
                    <a:pt x="17808" y="17334"/>
                    <a:pt x="18188" y="17226"/>
                  </a:cubicBezTo>
                  <a:cubicBezTo>
                    <a:pt x="19254" y="16921"/>
                    <a:pt x="20140" y="16215"/>
                    <a:pt x="20679" y="15242"/>
                  </a:cubicBezTo>
                  <a:cubicBezTo>
                    <a:pt x="21218" y="14269"/>
                    <a:pt x="21347" y="13147"/>
                    <a:pt x="21041" y="12079"/>
                  </a:cubicBezTo>
                  <a:cubicBezTo>
                    <a:pt x="20742" y="11034"/>
                    <a:pt x="20061" y="10163"/>
                    <a:pt x="19118" y="9621"/>
                  </a:cubicBezTo>
                  <a:cubicBezTo>
                    <a:pt x="19509" y="9337"/>
                    <a:pt x="19835" y="8972"/>
                    <a:pt x="20077" y="8536"/>
                  </a:cubicBezTo>
                  <a:cubicBezTo>
                    <a:pt x="20507" y="7761"/>
                    <a:pt x="20609" y="6864"/>
                    <a:pt x="20364" y="6011"/>
                  </a:cubicBezTo>
                  <a:cubicBezTo>
                    <a:pt x="20120" y="5164"/>
                    <a:pt x="19562" y="4461"/>
                    <a:pt x="18796" y="4029"/>
                  </a:cubicBezTo>
                  <a:cubicBezTo>
                    <a:pt x="18790" y="4026"/>
                    <a:pt x="18787" y="4023"/>
                    <a:pt x="18781" y="4020"/>
                  </a:cubicBezTo>
                  <a:cubicBezTo>
                    <a:pt x="18282" y="3743"/>
                    <a:pt x="17733" y="3603"/>
                    <a:pt x="17178" y="3603"/>
                  </a:cubicBezTo>
                  <a:cubicBezTo>
                    <a:pt x="16870" y="3603"/>
                    <a:pt x="16561" y="3646"/>
                    <a:pt x="16257" y="3733"/>
                  </a:cubicBezTo>
                  <a:lnTo>
                    <a:pt x="14401" y="4265"/>
                  </a:lnTo>
                  <a:lnTo>
                    <a:pt x="13870" y="2409"/>
                  </a:lnTo>
                  <a:cubicBezTo>
                    <a:pt x="13627" y="1562"/>
                    <a:pt x="13070" y="858"/>
                    <a:pt x="12302" y="428"/>
                  </a:cubicBezTo>
                  <a:cubicBezTo>
                    <a:pt x="12296" y="424"/>
                    <a:pt x="12293" y="423"/>
                    <a:pt x="12287" y="418"/>
                  </a:cubicBezTo>
                  <a:cubicBezTo>
                    <a:pt x="11788" y="141"/>
                    <a:pt x="11238" y="1"/>
                    <a:pt x="10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" name="Google Shape;4849;p41">
              <a:extLst>
                <a:ext uri="{FF2B5EF4-FFF2-40B4-BE49-F238E27FC236}">
                  <a16:creationId xmlns:a16="http://schemas.microsoft.com/office/drawing/2014/main" id="{E8FACF35-6552-406D-A5FD-904CD763EA9B}"/>
                </a:ext>
              </a:extLst>
            </p:cNvPr>
            <p:cNvSpPr/>
            <p:nvPr/>
          </p:nvSpPr>
          <p:spPr>
            <a:xfrm>
              <a:off x="992775" y="3715425"/>
              <a:ext cx="441675" cy="422950"/>
            </a:xfrm>
            <a:custGeom>
              <a:avLst/>
              <a:gdLst/>
              <a:ahLst/>
              <a:cxnLst/>
              <a:rect l="l" t="t" r="r" b="b"/>
              <a:pathLst>
                <a:path w="17667" h="16918" extrusionOk="0">
                  <a:moveTo>
                    <a:pt x="8361" y="994"/>
                  </a:moveTo>
                  <a:cubicBezTo>
                    <a:pt x="8713" y="994"/>
                    <a:pt x="9036" y="1226"/>
                    <a:pt x="9139" y="1582"/>
                  </a:cubicBezTo>
                  <a:lnTo>
                    <a:pt x="10032" y="4698"/>
                  </a:lnTo>
                  <a:lnTo>
                    <a:pt x="8473" y="5147"/>
                  </a:lnTo>
                  <a:lnTo>
                    <a:pt x="7578" y="2031"/>
                  </a:lnTo>
                  <a:cubicBezTo>
                    <a:pt x="7457" y="1599"/>
                    <a:pt x="7706" y="1149"/>
                    <a:pt x="8136" y="1026"/>
                  </a:cubicBezTo>
                  <a:cubicBezTo>
                    <a:pt x="8211" y="1004"/>
                    <a:pt x="8286" y="994"/>
                    <a:pt x="8361" y="994"/>
                  </a:cubicBezTo>
                  <a:close/>
                  <a:moveTo>
                    <a:pt x="2938" y="3518"/>
                  </a:moveTo>
                  <a:cubicBezTo>
                    <a:pt x="3222" y="3518"/>
                    <a:pt x="3498" y="3592"/>
                    <a:pt x="3740" y="3725"/>
                  </a:cubicBezTo>
                  <a:cubicBezTo>
                    <a:pt x="4111" y="3931"/>
                    <a:pt x="4404" y="4277"/>
                    <a:pt x="4528" y="4714"/>
                  </a:cubicBezTo>
                  <a:lnTo>
                    <a:pt x="4980" y="6287"/>
                  </a:lnTo>
                  <a:lnTo>
                    <a:pt x="4970" y="6309"/>
                  </a:lnTo>
                  <a:lnTo>
                    <a:pt x="3395" y="6762"/>
                  </a:lnTo>
                  <a:cubicBezTo>
                    <a:pt x="3243" y="6805"/>
                    <a:pt x="3089" y="6827"/>
                    <a:pt x="2936" y="6827"/>
                  </a:cubicBezTo>
                  <a:cubicBezTo>
                    <a:pt x="2660" y="6827"/>
                    <a:pt x="2387" y="6757"/>
                    <a:pt x="2138" y="6619"/>
                  </a:cubicBezTo>
                  <a:cubicBezTo>
                    <a:pt x="1751" y="6404"/>
                    <a:pt x="1471" y="6052"/>
                    <a:pt x="1349" y="5628"/>
                  </a:cubicBezTo>
                  <a:cubicBezTo>
                    <a:pt x="1099" y="4752"/>
                    <a:pt x="1607" y="3835"/>
                    <a:pt x="2483" y="3582"/>
                  </a:cubicBezTo>
                  <a:cubicBezTo>
                    <a:pt x="2635" y="3538"/>
                    <a:pt x="2787" y="3518"/>
                    <a:pt x="2938" y="3518"/>
                  </a:cubicBezTo>
                  <a:close/>
                  <a:moveTo>
                    <a:pt x="14859" y="4595"/>
                  </a:moveTo>
                  <a:cubicBezTo>
                    <a:pt x="14995" y="4595"/>
                    <a:pt x="15129" y="4629"/>
                    <a:pt x="15249" y="4697"/>
                  </a:cubicBezTo>
                  <a:cubicBezTo>
                    <a:pt x="15440" y="4803"/>
                    <a:pt x="15576" y="4975"/>
                    <a:pt x="15636" y="5182"/>
                  </a:cubicBezTo>
                  <a:cubicBezTo>
                    <a:pt x="15761" y="5612"/>
                    <a:pt x="15510" y="6061"/>
                    <a:pt x="15080" y="6186"/>
                  </a:cubicBezTo>
                  <a:lnTo>
                    <a:pt x="11879" y="7103"/>
                  </a:lnTo>
                  <a:lnTo>
                    <a:pt x="11432" y="5542"/>
                  </a:lnTo>
                  <a:lnTo>
                    <a:pt x="14633" y="4626"/>
                  </a:lnTo>
                  <a:cubicBezTo>
                    <a:pt x="14707" y="4605"/>
                    <a:pt x="14783" y="4595"/>
                    <a:pt x="14859" y="4595"/>
                  </a:cubicBezTo>
                  <a:close/>
                  <a:moveTo>
                    <a:pt x="10425" y="5614"/>
                  </a:moveTo>
                  <a:lnTo>
                    <a:pt x="10921" y="7342"/>
                  </a:lnTo>
                  <a:lnTo>
                    <a:pt x="9192" y="7838"/>
                  </a:lnTo>
                  <a:lnTo>
                    <a:pt x="8696" y="6110"/>
                  </a:lnTo>
                  <a:lnTo>
                    <a:pt x="10425" y="5614"/>
                  </a:lnTo>
                  <a:close/>
                  <a:moveTo>
                    <a:pt x="7746" y="6382"/>
                  </a:moveTo>
                  <a:lnTo>
                    <a:pt x="8243" y="8111"/>
                  </a:lnTo>
                  <a:lnTo>
                    <a:pt x="6513" y="8608"/>
                  </a:lnTo>
                  <a:lnTo>
                    <a:pt x="6023" y="6895"/>
                  </a:lnTo>
                  <a:cubicBezTo>
                    <a:pt x="6025" y="6891"/>
                    <a:pt x="6029" y="6888"/>
                    <a:pt x="6030" y="6884"/>
                  </a:cubicBezTo>
                  <a:cubicBezTo>
                    <a:pt x="6030" y="6881"/>
                    <a:pt x="6032" y="6877"/>
                    <a:pt x="6033" y="6874"/>
                  </a:cubicBezTo>
                  <a:lnTo>
                    <a:pt x="7746" y="6382"/>
                  </a:lnTo>
                  <a:close/>
                  <a:moveTo>
                    <a:pt x="11193" y="8293"/>
                  </a:moveTo>
                  <a:lnTo>
                    <a:pt x="11666" y="9944"/>
                  </a:lnTo>
                  <a:cubicBezTo>
                    <a:pt x="11644" y="9974"/>
                    <a:pt x="11627" y="10008"/>
                    <a:pt x="11613" y="10044"/>
                  </a:cubicBezTo>
                  <a:lnTo>
                    <a:pt x="9960" y="10517"/>
                  </a:lnTo>
                  <a:lnTo>
                    <a:pt x="9464" y="8788"/>
                  </a:lnTo>
                  <a:lnTo>
                    <a:pt x="11193" y="8293"/>
                  </a:lnTo>
                  <a:close/>
                  <a:moveTo>
                    <a:pt x="8516" y="9061"/>
                  </a:moveTo>
                  <a:lnTo>
                    <a:pt x="9012" y="10789"/>
                  </a:lnTo>
                  <a:lnTo>
                    <a:pt x="7283" y="11285"/>
                  </a:lnTo>
                  <a:lnTo>
                    <a:pt x="6786" y="9557"/>
                  </a:lnTo>
                  <a:lnTo>
                    <a:pt x="8516" y="9061"/>
                  </a:lnTo>
                  <a:close/>
                  <a:moveTo>
                    <a:pt x="5844" y="9855"/>
                  </a:moveTo>
                  <a:lnTo>
                    <a:pt x="6291" y="11414"/>
                  </a:lnTo>
                  <a:lnTo>
                    <a:pt x="3200" y="12301"/>
                  </a:lnTo>
                  <a:cubicBezTo>
                    <a:pt x="3125" y="12323"/>
                    <a:pt x="3050" y="12333"/>
                    <a:pt x="2976" y="12333"/>
                  </a:cubicBezTo>
                  <a:cubicBezTo>
                    <a:pt x="2623" y="12333"/>
                    <a:pt x="2298" y="12101"/>
                    <a:pt x="2197" y="11744"/>
                  </a:cubicBezTo>
                  <a:cubicBezTo>
                    <a:pt x="2073" y="11314"/>
                    <a:pt x="2324" y="10864"/>
                    <a:pt x="2754" y="10741"/>
                  </a:cubicBezTo>
                  <a:lnTo>
                    <a:pt x="5844" y="9855"/>
                  </a:lnTo>
                  <a:close/>
                  <a:moveTo>
                    <a:pt x="14722" y="10050"/>
                  </a:moveTo>
                  <a:cubicBezTo>
                    <a:pt x="15442" y="10050"/>
                    <a:pt x="16106" y="10523"/>
                    <a:pt x="16314" y="11248"/>
                  </a:cubicBezTo>
                  <a:cubicBezTo>
                    <a:pt x="16565" y="12124"/>
                    <a:pt x="16057" y="13041"/>
                    <a:pt x="15179" y="13292"/>
                  </a:cubicBezTo>
                  <a:cubicBezTo>
                    <a:pt x="15027" y="13335"/>
                    <a:pt x="14873" y="13357"/>
                    <a:pt x="14720" y="13357"/>
                  </a:cubicBezTo>
                  <a:cubicBezTo>
                    <a:pt x="14444" y="13357"/>
                    <a:pt x="14171" y="13287"/>
                    <a:pt x="13922" y="13148"/>
                  </a:cubicBezTo>
                  <a:cubicBezTo>
                    <a:pt x="13535" y="12936"/>
                    <a:pt x="13255" y="12582"/>
                    <a:pt x="13134" y="12158"/>
                  </a:cubicBezTo>
                  <a:lnTo>
                    <a:pt x="12701" y="10646"/>
                  </a:lnTo>
                  <a:cubicBezTo>
                    <a:pt x="12711" y="10630"/>
                    <a:pt x="12724" y="10616"/>
                    <a:pt x="12732" y="10600"/>
                  </a:cubicBezTo>
                  <a:cubicBezTo>
                    <a:pt x="12741" y="10583"/>
                    <a:pt x="12748" y="10566"/>
                    <a:pt x="12755" y="10547"/>
                  </a:cubicBezTo>
                  <a:lnTo>
                    <a:pt x="14267" y="10114"/>
                  </a:lnTo>
                  <a:cubicBezTo>
                    <a:pt x="14419" y="10071"/>
                    <a:pt x="14572" y="10050"/>
                    <a:pt x="14722" y="10050"/>
                  </a:cubicBezTo>
                  <a:close/>
                  <a:moveTo>
                    <a:pt x="9343" y="11722"/>
                  </a:moveTo>
                  <a:lnTo>
                    <a:pt x="10253" y="14897"/>
                  </a:lnTo>
                  <a:cubicBezTo>
                    <a:pt x="10376" y="15327"/>
                    <a:pt x="10127" y="15777"/>
                    <a:pt x="9695" y="15900"/>
                  </a:cubicBezTo>
                  <a:cubicBezTo>
                    <a:pt x="9621" y="15922"/>
                    <a:pt x="9545" y="15932"/>
                    <a:pt x="9470" y="15932"/>
                  </a:cubicBezTo>
                  <a:cubicBezTo>
                    <a:pt x="9334" y="15932"/>
                    <a:pt x="9200" y="15898"/>
                    <a:pt x="9079" y="15831"/>
                  </a:cubicBezTo>
                  <a:cubicBezTo>
                    <a:pt x="8890" y="15725"/>
                    <a:pt x="8754" y="15553"/>
                    <a:pt x="8692" y="15345"/>
                  </a:cubicBezTo>
                  <a:lnTo>
                    <a:pt x="7782" y="12171"/>
                  </a:lnTo>
                  <a:lnTo>
                    <a:pt x="9343" y="11722"/>
                  </a:lnTo>
                  <a:close/>
                  <a:moveTo>
                    <a:pt x="8363" y="0"/>
                  </a:moveTo>
                  <a:cubicBezTo>
                    <a:pt x="8197" y="0"/>
                    <a:pt x="8030" y="23"/>
                    <a:pt x="7866" y="70"/>
                  </a:cubicBezTo>
                  <a:cubicBezTo>
                    <a:pt x="7403" y="203"/>
                    <a:pt x="7021" y="507"/>
                    <a:pt x="6787" y="929"/>
                  </a:cubicBezTo>
                  <a:cubicBezTo>
                    <a:pt x="6555" y="1350"/>
                    <a:pt x="6499" y="1836"/>
                    <a:pt x="6632" y="2297"/>
                  </a:cubicBezTo>
                  <a:lnTo>
                    <a:pt x="7525" y="5413"/>
                  </a:lnTo>
                  <a:lnTo>
                    <a:pt x="5896" y="5880"/>
                  </a:lnTo>
                  <a:lnTo>
                    <a:pt x="5482" y="4439"/>
                  </a:lnTo>
                  <a:cubicBezTo>
                    <a:pt x="5150" y="3280"/>
                    <a:pt x="4089" y="2524"/>
                    <a:pt x="2941" y="2524"/>
                  </a:cubicBezTo>
                  <a:cubicBezTo>
                    <a:pt x="2700" y="2524"/>
                    <a:pt x="2456" y="2557"/>
                    <a:pt x="2214" y="2627"/>
                  </a:cubicBezTo>
                  <a:cubicBezTo>
                    <a:pt x="813" y="3028"/>
                    <a:pt x="1" y="4496"/>
                    <a:pt x="402" y="5895"/>
                  </a:cubicBezTo>
                  <a:cubicBezTo>
                    <a:pt x="598" y="6574"/>
                    <a:pt x="1044" y="7134"/>
                    <a:pt x="1662" y="7477"/>
                  </a:cubicBezTo>
                  <a:cubicBezTo>
                    <a:pt x="2060" y="7698"/>
                    <a:pt x="2497" y="7809"/>
                    <a:pt x="2940" y="7809"/>
                  </a:cubicBezTo>
                  <a:cubicBezTo>
                    <a:pt x="3185" y="7809"/>
                    <a:pt x="3431" y="7775"/>
                    <a:pt x="3673" y="7706"/>
                  </a:cubicBezTo>
                  <a:lnTo>
                    <a:pt x="5115" y="7292"/>
                  </a:lnTo>
                  <a:lnTo>
                    <a:pt x="5575" y="8897"/>
                  </a:lnTo>
                  <a:lnTo>
                    <a:pt x="2485" y="9785"/>
                  </a:lnTo>
                  <a:cubicBezTo>
                    <a:pt x="2022" y="9916"/>
                    <a:pt x="1639" y="10222"/>
                    <a:pt x="1405" y="10643"/>
                  </a:cubicBezTo>
                  <a:cubicBezTo>
                    <a:pt x="1173" y="11063"/>
                    <a:pt x="1117" y="11549"/>
                    <a:pt x="1251" y="12010"/>
                  </a:cubicBezTo>
                  <a:cubicBezTo>
                    <a:pt x="1382" y="12473"/>
                    <a:pt x="1688" y="12856"/>
                    <a:pt x="2108" y="13090"/>
                  </a:cubicBezTo>
                  <a:cubicBezTo>
                    <a:pt x="2379" y="13239"/>
                    <a:pt x="2678" y="13316"/>
                    <a:pt x="2980" y="13316"/>
                  </a:cubicBezTo>
                  <a:cubicBezTo>
                    <a:pt x="3146" y="13316"/>
                    <a:pt x="3313" y="13293"/>
                    <a:pt x="3476" y="13246"/>
                  </a:cubicBezTo>
                  <a:lnTo>
                    <a:pt x="6704" y="12318"/>
                  </a:lnTo>
                  <a:cubicBezTo>
                    <a:pt x="6705" y="12321"/>
                    <a:pt x="6707" y="12321"/>
                    <a:pt x="6710" y="12323"/>
                  </a:cubicBezTo>
                  <a:cubicBezTo>
                    <a:pt x="6743" y="12340"/>
                    <a:pt x="6779" y="12354"/>
                    <a:pt x="6817" y="12366"/>
                  </a:cubicBezTo>
                  <a:lnTo>
                    <a:pt x="7749" y="15612"/>
                  </a:lnTo>
                  <a:cubicBezTo>
                    <a:pt x="7881" y="16074"/>
                    <a:pt x="8186" y="16458"/>
                    <a:pt x="8606" y="16690"/>
                  </a:cubicBezTo>
                  <a:cubicBezTo>
                    <a:pt x="8877" y="16840"/>
                    <a:pt x="9175" y="16917"/>
                    <a:pt x="9476" y="16917"/>
                  </a:cubicBezTo>
                  <a:cubicBezTo>
                    <a:pt x="9643" y="16917"/>
                    <a:pt x="9810" y="16894"/>
                    <a:pt x="9975" y="16846"/>
                  </a:cubicBezTo>
                  <a:cubicBezTo>
                    <a:pt x="10438" y="16714"/>
                    <a:pt x="10820" y="16409"/>
                    <a:pt x="11054" y="15988"/>
                  </a:cubicBezTo>
                  <a:cubicBezTo>
                    <a:pt x="11286" y="15568"/>
                    <a:pt x="11342" y="15082"/>
                    <a:pt x="11210" y="14619"/>
                  </a:cubicBezTo>
                  <a:lnTo>
                    <a:pt x="10299" y="11444"/>
                  </a:lnTo>
                  <a:lnTo>
                    <a:pt x="11788" y="11019"/>
                  </a:lnTo>
                  <a:lnTo>
                    <a:pt x="12190" y="12426"/>
                  </a:lnTo>
                  <a:cubicBezTo>
                    <a:pt x="12387" y="13105"/>
                    <a:pt x="12833" y="13669"/>
                    <a:pt x="13450" y="14008"/>
                  </a:cubicBezTo>
                  <a:cubicBezTo>
                    <a:pt x="13848" y="14229"/>
                    <a:pt x="14286" y="14341"/>
                    <a:pt x="14728" y="14341"/>
                  </a:cubicBezTo>
                  <a:cubicBezTo>
                    <a:pt x="14973" y="14341"/>
                    <a:pt x="15219" y="14306"/>
                    <a:pt x="15461" y="14238"/>
                  </a:cubicBezTo>
                  <a:cubicBezTo>
                    <a:pt x="16853" y="13841"/>
                    <a:pt x="17667" y="12374"/>
                    <a:pt x="17266" y="10974"/>
                  </a:cubicBezTo>
                  <a:cubicBezTo>
                    <a:pt x="16934" y="9815"/>
                    <a:pt x="15874" y="9060"/>
                    <a:pt x="14725" y="9060"/>
                  </a:cubicBezTo>
                  <a:cubicBezTo>
                    <a:pt x="14484" y="9060"/>
                    <a:pt x="14239" y="9093"/>
                    <a:pt x="13996" y="9163"/>
                  </a:cubicBezTo>
                  <a:lnTo>
                    <a:pt x="12589" y="9565"/>
                  </a:lnTo>
                  <a:lnTo>
                    <a:pt x="12156" y="8052"/>
                  </a:lnTo>
                  <a:lnTo>
                    <a:pt x="15355" y="7134"/>
                  </a:lnTo>
                  <a:cubicBezTo>
                    <a:pt x="15818" y="7003"/>
                    <a:pt x="16201" y="6697"/>
                    <a:pt x="16433" y="6276"/>
                  </a:cubicBezTo>
                  <a:cubicBezTo>
                    <a:pt x="16666" y="5856"/>
                    <a:pt x="16722" y="5370"/>
                    <a:pt x="16589" y="4907"/>
                  </a:cubicBezTo>
                  <a:cubicBezTo>
                    <a:pt x="16457" y="4446"/>
                    <a:pt x="16152" y="4062"/>
                    <a:pt x="15731" y="3829"/>
                  </a:cubicBezTo>
                  <a:cubicBezTo>
                    <a:pt x="15460" y="3679"/>
                    <a:pt x="15163" y="3603"/>
                    <a:pt x="14861" y="3603"/>
                  </a:cubicBezTo>
                  <a:cubicBezTo>
                    <a:pt x="14695" y="3603"/>
                    <a:pt x="14527" y="3626"/>
                    <a:pt x="14362" y="3673"/>
                  </a:cubicBezTo>
                  <a:lnTo>
                    <a:pt x="11077" y="4616"/>
                  </a:lnTo>
                  <a:cubicBezTo>
                    <a:pt x="11063" y="4605"/>
                    <a:pt x="11048" y="4596"/>
                    <a:pt x="11034" y="4585"/>
                  </a:cubicBezTo>
                  <a:lnTo>
                    <a:pt x="10094" y="1306"/>
                  </a:lnTo>
                  <a:cubicBezTo>
                    <a:pt x="9960" y="843"/>
                    <a:pt x="9657" y="460"/>
                    <a:pt x="9235" y="226"/>
                  </a:cubicBezTo>
                  <a:cubicBezTo>
                    <a:pt x="8963" y="77"/>
                    <a:pt x="8665" y="0"/>
                    <a:pt x="8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" name="Google Shape;4850;p41">
              <a:extLst>
                <a:ext uri="{FF2B5EF4-FFF2-40B4-BE49-F238E27FC236}">
                  <a16:creationId xmlns:a16="http://schemas.microsoft.com/office/drawing/2014/main" id="{BB1E66A2-9301-4760-9972-59ED4C95518F}"/>
                </a:ext>
              </a:extLst>
            </p:cNvPr>
            <p:cNvSpPr/>
            <p:nvPr/>
          </p:nvSpPr>
          <p:spPr>
            <a:xfrm>
              <a:off x="622725" y="3387175"/>
              <a:ext cx="1071750" cy="1216475"/>
            </a:xfrm>
            <a:custGeom>
              <a:avLst/>
              <a:gdLst/>
              <a:ahLst/>
              <a:cxnLst/>
              <a:rect l="l" t="t" r="r" b="b"/>
              <a:pathLst>
                <a:path w="42870" h="48659" extrusionOk="0">
                  <a:moveTo>
                    <a:pt x="22528" y="793"/>
                  </a:moveTo>
                  <a:lnTo>
                    <a:pt x="40770" y="10903"/>
                  </a:lnTo>
                  <a:cubicBezTo>
                    <a:pt x="40055" y="12524"/>
                    <a:pt x="40607" y="14440"/>
                    <a:pt x="42069" y="15433"/>
                  </a:cubicBezTo>
                  <a:lnTo>
                    <a:pt x="24825" y="46544"/>
                  </a:lnTo>
                  <a:cubicBezTo>
                    <a:pt x="24351" y="46336"/>
                    <a:pt x="23851" y="46235"/>
                    <a:pt x="23356" y="46235"/>
                  </a:cubicBezTo>
                  <a:cubicBezTo>
                    <a:pt x="22161" y="46235"/>
                    <a:pt x="20994" y="46821"/>
                    <a:pt x="20276" y="47880"/>
                  </a:cubicBezTo>
                  <a:lnTo>
                    <a:pt x="2037" y="37771"/>
                  </a:lnTo>
                  <a:cubicBezTo>
                    <a:pt x="2633" y="36460"/>
                    <a:pt x="2407" y="34968"/>
                    <a:pt x="1522" y="33906"/>
                  </a:cubicBezTo>
                  <a:cubicBezTo>
                    <a:pt x="1326" y="33667"/>
                    <a:pt x="1095" y="33450"/>
                    <a:pt x="833" y="33264"/>
                  </a:cubicBezTo>
                  <a:lnTo>
                    <a:pt x="18091" y="2127"/>
                  </a:lnTo>
                  <a:cubicBezTo>
                    <a:pt x="18549" y="2316"/>
                    <a:pt x="19026" y="2406"/>
                    <a:pt x="19496" y="2406"/>
                  </a:cubicBezTo>
                  <a:cubicBezTo>
                    <a:pt x="20683" y="2406"/>
                    <a:pt x="21828" y="1828"/>
                    <a:pt x="22528" y="793"/>
                  </a:cubicBezTo>
                  <a:close/>
                  <a:moveTo>
                    <a:pt x="22410" y="1"/>
                  </a:moveTo>
                  <a:cubicBezTo>
                    <a:pt x="22291" y="1"/>
                    <a:pt x="22176" y="63"/>
                    <a:pt x="22115" y="175"/>
                  </a:cubicBezTo>
                  <a:cubicBezTo>
                    <a:pt x="21564" y="1168"/>
                    <a:pt x="20549" y="1728"/>
                    <a:pt x="19493" y="1728"/>
                  </a:cubicBezTo>
                  <a:cubicBezTo>
                    <a:pt x="19025" y="1728"/>
                    <a:pt x="18549" y="1618"/>
                    <a:pt x="18102" y="1387"/>
                  </a:cubicBezTo>
                  <a:cubicBezTo>
                    <a:pt x="18052" y="1362"/>
                    <a:pt x="17999" y="1349"/>
                    <a:pt x="17947" y="1349"/>
                  </a:cubicBezTo>
                  <a:cubicBezTo>
                    <a:pt x="17827" y="1349"/>
                    <a:pt x="17711" y="1413"/>
                    <a:pt x="17651" y="1524"/>
                  </a:cubicBezTo>
                  <a:lnTo>
                    <a:pt x="89" y="33208"/>
                  </a:lnTo>
                  <a:cubicBezTo>
                    <a:pt x="0" y="33369"/>
                    <a:pt x="56" y="33569"/>
                    <a:pt x="214" y="33664"/>
                  </a:cubicBezTo>
                  <a:cubicBezTo>
                    <a:pt x="1620" y="34498"/>
                    <a:pt x="2106" y="36275"/>
                    <a:pt x="1293" y="37737"/>
                  </a:cubicBezTo>
                  <a:cubicBezTo>
                    <a:pt x="1247" y="37816"/>
                    <a:pt x="1234" y="37909"/>
                    <a:pt x="1260" y="37998"/>
                  </a:cubicBezTo>
                  <a:cubicBezTo>
                    <a:pt x="1272" y="38044"/>
                    <a:pt x="1296" y="38087"/>
                    <a:pt x="1326" y="38123"/>
                  </a:cubicBezTo>
                  <a:cubicBezTo>
                    <a:pt x="1353" y="38156"/>
                    <a:pt x="1385" y="38181"/>
                    <a:pt x="1422" y="38201"/>
                  </a:cubicBezTo>
                  <a:lnTo>
                    <a:pt x="20233" y="48622"/>
                  </a:lnTo>
                  <a:cubicBezTo>
                    <a:pt x="20277" y="48647"/>
                    <a:pt x="20326" y="48658"/>
                    <a:pt x="20374" y="48658"/>
                  </a:cubicBezTo>
                  <a:cubicBezTo>
                    <a:pt x="20507" y="48658"/>
                    <a:pt x="20645" y="48576"/>
                    <a:pt x="20711" y="48456"/>
                  </a:cubicBezTo>
                  <a:cubicBezTo>
                    <a:pt x="21259" y="47465"/>
                    <a:pt x="22289" y="46906"/>
                    <a:pt x="23348" y="46906"/>
                  </a:cubicBezTo>
                  <a:cubicBezTo>
                    <a:pt x="23842" y="46906"/>
                    <a:pt x="24341" y="47027"/>
                    <a:pt x="24803" y="47282"/>
                  </a:cubicBezTo>
                  <a:cubicBezTo>
                    <a:pt x="24855" y="47312"/>
                    <a:pt x="24911" y="47326"/>
                    <a:pt x="24967" y="47326"/>
                  </a:cubicBezTo>
                  <a:cubicBezTo>
                    <a:pt x="25085" y="47326"/>
                    <a:pt x="25200" y="47263"/>
                    <a:pt x="25261" y="47152"/>
                  </a:cubicBezTo>
                  <a:lnTo>
                    <a:pt x="42817" y="15476"/>
                  </a:lnTo>
                  <a:cubicBezTo>
                    <a:pt x="42860" y="15399"/>
                    <a:pt x="42870" y="15305"/>
                    <a:pt x="42846" y="15220"/>
                  </a:cubicBezTo>
                  <a:cubicBezTo>
                    <a:pt x="42820" y="15134"/>
                    <a:pt x="42762" y="15060"/>
                    <a:pt x="42684" y="15017"/>
                  </a:cubicBezTo>
                  <a:cubicBezTo>
                    <a:pt x="41235" y="14215"/>
                    <a:pt x="40706" y="12376"/>
                    <a:pt x="41510" y="10926"/>
                  </a:cubicBezTo>
                  <a:cubicBezTo>
                    <a:pt x="41601" y="10762"/>
                    <a:pt x="41541" y="10554"/>
                    <a:pt x="41379" y="10467"/>
                  </a:cubicBezTo>
                  <a:lnTo>
                    <a:pt x="22574" y="43"/>
                  </a:lnTo>
                  <a:cubicBezTo>
                    <a:pt x="22522" y="14"/>
                    <a:pt x="22466" y="1"/>
                    <a:pt x="2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" name="Google Shape;4851;p41">
              <a:extLst>
                <a:ext uri="{FF2B5EF4-FFF2-40B4-BE49-F238E27FC236}">
                  <a16:creationId xmlns:a16="http://schemas.microsoft.com/office/drawing/2014/main" id="{97737029-A309-480D-A367-5FF1F34BA93F}"/>
                </a:ext>
              </a:extLst>
            </p:cNvPr>
            <p:cNvSpPr/>
            <p:nvPr/>
          </p:nvSpPr>
          <p:spPr>
            <a:xfrm>
              <a:off x="1049550" y="4103250"/>
              <a:ext cx="88850" cy="77775"/>
            </a:xfrm>
            <a:custGeom>
              <a:avLst/>
              <a:gdLst/>
              <a:ahLst/>
              <a:cxnLst/>
              <a:rect l="l" t="t" r="r" b="b"/>
              <a:pathLst>
                <a:path w="3554" h="3111" extrusionOk="0">
                  <a:moveTo>
                    <a:pt x="1779" y="0"/>
                  </a:moveTo>
                  <a:cubicBezTo>
                    <a:pt x="1233" y="0"/>
                    <a:pt x="703" y="290"/>
                    <a:pt x="419" y="801"/>
                  </a:cubicBezTo>
                  <a:cubicBezTo>
                    <a:pt x="0" y="1552"/>
                    <a:pt x="272" y="2500"/>
                    <a:pt x="1023" y="2915"/>
                  </a:cubicBezTo>
                  <a:cubicBezTo>
                    <a:pt x="1262" y="3048"/>
                    <a:pt x="1521" y="3111"/>
                    <a:pt x="1776" y="3111"/>
                  </a:cubicBezTo>
                  <a:cubicBezTo>
                    <a:pt x="2323" y="3111"/>
                    <a:pt x="2854" y="2822"/>
                    <a:pt x="3137" y="2311"/>
                  </a:cubicBezTo>
                  <a:cubicBezTo>
                    <a:pt x="3553" y="1560"/>
                    <a:pt x="3282" y="614"/>
                    <a:pt x="2533" y="197"/>
                  </a:cubicBezTo>
                  <a:cubicBezTo>
                    <a:pt x="2293" y="63"/>
                    <a:pt x="2034" y="0"/>
                    <a:pt x="1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" name="Google Shape;4852;p41">
              <a:extLst>
                <a:ext uri="{FF2B5EF4-FFF2-40B4-BE49-F238E27FC236}">
                  <a16:creationId xmlns:a16="http://schemas.microsoft.com/office/drawing/2014/main" id="{6C06094D-DD43-4309-B246-DEE4963CB947}"/>
                </a:ext>
              </a:extLst>
            </p:cNvPr>
            <p:cNvSpPr/>
            <p:nvPr/>
          </p:nvSpPr>
          <p:spPr>
            <a:xfrm>
              <a:off x="962425" y="4134850"/>
              <a:ext cx="142500" cy="172800"/>
            </a:xfrm>
            <a:custGeom>
              <a:avLst/>
              <a:gdLst/>
              <a:ahLst/>
              <a:cxnLst/>
              <a:rect l="l" t="t" r="r" b="b"/>
              <a:pathLst>
                <a:path w="5700" h="6912" extrusionOk="0">
                  <a:moveTo>
                    <a:pt x="5130" y="0"/>
                  </a:moveTo>
                  <a:cubicBezTo>
                    <a:pt x="5016" y="0"/>
                    <a:pt x="4899" y="39"/>
                    <a:pt x="4796" y="125"/>
                  </a:cubicBezTo>
                  <a:lnTo>
                    <a:pt x="279" y="3963"/>
                  </a:lnTo>
                  <a:cubicBezTo>
                    <a:pt x="1" y="4200"/>
                    <a:pt x="44" y="4640"/>
                    <a:pt x="363" y="4817"/>
                  </a:cubicBezTo>
                  <a:lnTo>
                    <a:pt x="4023" y="6845"/>
                  </a:lnTo>
                  <a:cubicBezTo>
                    <a:pt x="4104" y="6891"/>
                    <a:pt x="4191" y="6912"/>
                    <a:pt x="4275" y="6912"/>
                  </a:cubicBezTo>
                  <a:cubicBezTo>
                    <a:pt x="4522" y="6912"/>
                    <a:pt x="4753" y="6734"/>
                    <a:pt x="4792" y="6466"/>
                  </a:cubicBezTo>
                  <a:lnTo>
                    <a:pt x="5649" y="602"/>
                  </a:lnTo>
                  <a:cubicBezTo>
                    <a:pt x="5700" y="257"/>
                    <a:pt x="5425" y="0"/>
                    <a:pt x="5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" name="Google Shape;4853;p41">
              <a:extLst>
                <a:ext uri="{FF2B5EF4-FFF2-40B4-BE49-F238E27FC236}">
                  <a16:creationId xmlns:a16="http://schemas.microsoft.com/office/drawing/2014/main" id="{B01FD9A2-C2D7-4291-9165-84FD1663DE70}"/>
                </a:ext>
              </a:extLst>
            </p:cNvPr>
            <p:cNvSpPr/>
            <p:nvPr/>
          </p:nvSpPr>
          <p:spPr>
            <a:xfrm>
              <a:off x="1096200" y="3999675"/>
              <a:ext cx="81250" cy="130425"/>
            </a:xfrm>
            <a:custGeom>
              <a:avLst/>
              <a:gdLst/>
              <a:ahLst/>
              <a:cxnLst/>
              <a:rect l="l" t="t" r="r" b="b"/>
              <a:pathLst>
                <a:path w="3250" h="5217" extrusionOk="0">
                  <a:moveTo>
                    <a:pt x="2902" y="0"/>
                  </a:moveTo>
                  <a:cubicBezTo>
                    <a:pt x="2795" y="0"/>
                    <a:pt x="2690" y="57"/>
                    <a:pt x="2634" y="157"/>
                  </a:cubicBezTo>
                  <a:lnTo>
                    <a:pt x="82" y="4764"/>
                  </a:lnTo>
                  <a:cubicBezTo>
                    <a:pt x="0" y="4910"/>
                    <a:pt x="52" y="5095"/>
                    <a:pt x="198" y="5178"/>
                  </a:cubicBezTo>
                  <a:cubicBezTo>
                    <a:pt x="198" y="5178"/>
                    <a:pt x="198" y="5178"/>
                    <a:pt x="198" y="5178"/>
                  </a:cubicBezTo>
                  <a:lnTo>
                    <a:pt x="198" y="5178"/>
                  </a:lnTo>
                  <a:cubicBezTo>
                    <a:pt x="198" y="5179"/>
                    <a:pt x="199" y="5179"/>
                    <a:pt x="199" y="5179"/>
                  </a:cubicBezTo>
                  <a:cubicBezTo>
                    <a:pt x="199" y="5179"/>
                    <a:pt x="199" y="5179"/>
                    <a:pt x="199" y="5178"/>
                  </a:cubicBezTo>
                  <a:lnTo>
                    <a:pt x="199" y="5178"/>
                  </a:lnTo>
                  <a:cubicBezTo>
                    <a:pt x="246" y="5204"/>
                    <a:pt x="297" y="5216"/>
                    <a:pt x="347" y="5216"/>
                  </a:cubicBezTo>
                  <a:cubicBezTo>
                    <a:pt x="454" y="5216"/>
                    <a:pt x="557" y="5160"/>
                    <a:pt x="612" y="5060"/>
                  </a:cubicBezTo>
                  <a:lnTo>
                    <a:pt x="3168" y="453"/>
                  </a:lnTo>
                  <a:cubicBezTo>
                    <a:pt x="3249" y="306"/>
                    <a:pt x="3198" y="122"/>
                    <a:pt x="3050" y="38"/>
                  </a:cubicBezTo>
                  <a:lnTo>
                    <a:pt x="3049" y="38"/>
                  </a:lnTo>
                  <a:cubicBezTo>
                    <a:pt x="3002" y="13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" name="Google Shape;4854;p41">
              <a:extLst>
                <a:ext uri="{FF2B5EF4-FFF2-40B4-BE49-F238E27FC236}">
                  <a16:creationId xmlns:a16="http://schemas.microsoft.com/office/drawing/2014/main" id="{58D7CDE3-899D-469A-8F76-76D51EC72263}"/>
                </a:ext>
              </a:extLst>
            </p:cNvPr>
            <p:cNvSpPr/>
            <p:nvPr/>
          </p:nvSpPr>
          <p:spPr>
            <a:xfrm>
              <a:off x="1267575" y="3236425"/>
              <a:ext cx="420500" cy="368175"/>
            </a:xfrm>
            <a:custGeom>
              <a:avLst/>
              <a:gdLst/>
              <a:ahLst/>
              <a:cxnLst/>
              <a:rect l="l" t="t" r="r" b="b"/>
              <a:pathLst>
                <a:path w="16820" h="14727" extrusionOk="0">
                  <a:moveTo>
                    <a:pt x="7374" y="3750"/>
                  </a:moveTo>
                  <a:lnTo>
                    <a:pt x="12025" y="6328"/>
                  </a:lnTo>
                  <a:lnTo>
                    <a:pt x="9448" y="10979"/>
                  </a:lnTo>
                  <a:lnTo>
                    <a:pt x="4796" y="8401"/>
                  </a:lnTo>
                  <a:lnTo>
                    <a:pt x="7374" y="3750"/>
                  </a:lnTo>
                  <a:close/>
                  <a:moveTo>
                    <a:pt x="8417" y="1"/>
                  </a:moveTo>
                  <a:cubicBezTo>
                    <a:pt x="5827" y="1"/>
                    <a:pt x="3315" y="1369"/>
                    <a:pt x="1971" y="3794"/>
                  </a:cubicBezTo>
                  <a:cubicBezTo>
                    <a:pt x="0" y="7351"/>
                    <a:pt x="1284" y="11832"/>
                    <a:pt x="4842" y="13802"/>
                  </a:cubicBezTo>
                  <a:cubicBezTo>
                    <a:pt x="5972" y="14429"/>
                    <a:pt x="7197" y="14727"/>
                    <a:pt x="8404" y="14727"/>
                  </a:cubicBezTo>
                  <a:cubicBezTo>
                    <a:pt x="10993" y="14727"/>
                    <a:pt x="13505" y="13358"/>
                    <a:pt x="14849" y="10932"/>
                  </a:cubicBezTo>
                  <a:cubicBezTo>
                    <a:pt x="16819" y="7376"/>
                    <a:pt x="15535" y="2896"/>
                    <a:pt x="11979" y="925"/>
                  </a:cubicBezTo>
                  <a:cubicBezTo>
                    <a:pt x="10849" y="298"/>
                    <a:pt x="9624" y="1"/>
                    <a:pt x="8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" name="Google Shape;4855;p41">
              <a:extLst>
                <a:ext uri="{FF2B5EF4-FFF2-40B4-BE49-F238E27FC236}">
                  <a16:creationId xmlns:a16="http://schemas.microsoft.com/office/drawing/2014/main" id="{DCE298F0-64EA-4AB0-A786-659A75EC36AD}"/>
                </a:ext>
              </a:extLst>
            </p:cNvPr>
            <p:cNvSpPr/>
            <p:nvPr/>
          </p:nvSpPr>
          <p:spPr>
            <a:xfrm>
              <a:off x="1302175" y="3257975"/>
              <a:ext cx="361325" cy="325100"/>
            </a:xfrm>
            <a:custGeom>
              <a:avLst/>
              <a:gdLst/>
              <a:ahLst/>
              <a:cxnLst/>
              <a:rect l="l" t="t" r="r" b="b"/>
              <a:pathLst>
                <a:path w="14453" h="13004" extrusionOk="0">
                  <a:moveTo>
                    <a:pt x="7037" y="676"/>
                  </a:moveTo>
                  <a:cubicBezTo>
                    <a:pt x="7992" y="676"/>
                    <a:pt x="8959" y="910"/>
                    <a:pt x="9851" y="1404"/>
                  </a:cubicBezTo>
                  <a:cubicBezTo>
                    <a:pt x="10501" y="1764"/>
                    <a:pt x="11054" y="2230"/>
                    <a:pt x="11501" y="2770"/>
                  </a:cubicBezTo>
                  <a:cubicBezTo>
                    <a:pt x="12995" y="4565"/>
                    <a:pt x="13320" y="7166"/>
                    <a:pt x="12123" y="9327"/>
                  </a:cubicBezTo>
                  <a:cubicBezTo>
                    <a:pt x="11060" y="11244"/>
                    <a:pt x="9068" y="12328"/>
                    <a:pt x="7016" y="12328"/>
                  </a:cubicBezTo>
                  <a:cubicBezTo>
                    <a:pt x="6061" y="12328"/>
                    <a:pt x="5094" y="12093"/>
                    <a:pt x="4202" y="11599"/>
                  </a:cubicBezTo>
                  <a:cubicBezTo>
                    <a:pt x="1390" y="10040"/>
                    <a:pt x="372" y="6487"/>
                    <a:pt x="1930" y="3676"/>
                  </a:cubicBezTo>
                  <a:cubicBezTo>
                    <a:pt x="2993" y="1759"/>
                    <a:pt x="4986" y="676"/>
                    <a:pt x="7037" y="676"/>
                  </a:cubicBezTo>
                  <a:close/>
                  <a:moveTo>
                    <a:pt x="7037" y="1"/>
                  </a:moveTo>
                  <a:cubicBezTo>
                    <a:pt x="4747" y="1"/>
                    <a:pt x="2524" y="1210"/>
                    <a:pt x="1338" y="3351"/>
                  </a:cubicBezTo>
                  <a:cubicBezTo>
                    <a:pt x="1" y="5763"/>
                    <a:pt x="365" y="8665"/>
                    <a:pt x="2032" y="10669"/>
                  </a:cubicBezTo>
                  <a:cubicBezTo>
                    <a:pt x="2533" y="11269"/>
                    <a:pt x="3150" y="11790"/>
                    <a:pt x="3873" y="12189"/>
                  </a:cubicBezTo>
                  <a:cubicBezTo>
                    <a:pt x="4870" y="12742"/>
                    <a:pt x="5950" y="13004"/>
                    <a:pt x="7016" y="13004"/>
                  </a:cubicBezTo>
                  <a:cubicBezTo>
                    <a:pt x="9306" y="13004"/>
                    <a:pt x="11529" y="11795"/>
                    <a:pt x="12715" y="9654"/>
                  </a:cubicBezTo>
                  <a:cubicBezTo>
                    <a:pt x="14452" y="6518"/>
                    <a:pt x="13313" y="2551"/>
                    <a:pt x="10180" y="815"/>
                  </a:cubicBezTo>
                  <a:cubicBezTo>
                    <a:pt x="9183" y="263"/>
                    <a:pt x="8103" y="1"/>
                    <a:pt x="7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" name="Google Shape;4856;p41">
              <a:extLst>
                <a:ext uri="{FF2B5EF4-FFF2-40B4-BE49-F238E27FC236}">
                  <a16:creationId xmlns:a16="http://schemas.microsoft.com/office/drawing/2014/main" id="{12D40328-FF8F-4038-B2BB-389AD39C459F}"/>
                </a:ext>
              </a:extLst>
            </p:cNvPr>
            <p:cNvSpPr/>
            <p:nvPr/>
          </p:nvSpPr>
          <p:spPr>
            <a:xfrm>
              <a:off x="1366275" y="3308975"/>
              <a:ext cx="223075" cy="223075"/>
            </a:xfrm>
            <a:custGeom>
              <a:avLst/>
              <a:gdLst/>
              <a:ahLst/>
              <a:cxnLst/>
              <a:rect l="l" t="t" r="r" b="b"/>
              <a:pathLst>
                <a:path w="8923" h="8923" extrusionOk="0">
                  <a:moveTo>
                    <a:pt x="3426" y="848"/>
                  </a:moveTo>
                  <a:lnTo>
                    <a:pt x="8077" y="3426"/>
                  </a:lnTo>
                  <a:lnTo>
                    <a:pt x="5500" y="8077"/>
                  </a:lnTo>
                  <a:lnTo>
                    <a:pt x="848" y="5499"/>
                  </a:lnTo>
                  <a:lnTo>
                    <a:pt x="3426" y="848"/>
                  </a:lnTo>
                  <a:close/>
                  <a:moveTo>
                    <a:pt x="3183" y="1"/>
                  </a:moveTo>
                  <a:lnTo>
                    <a:pt x="1" y="5741"/>
                  </a:lnTo>
                  <a:lnTo>
                    <a:pt x="5741" y="8923"/>
                  </a:lnTo>
                  <a:lnTo>
                    <a:pt x="8923" y="318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" name="Google Shape;4857;p41">
              <a:extLst>
                <a:ext uri="{FF2B5EF4-FFF2-40B4-BE49-F238E27FC236}">
                  <a16:creationId xmlns:a16="http://schemas.microsoft.com/office/drawing/2014/main" id="{A817E3BB-5D66-464E-A8DD-996B3EB1C2E1}"/>
                </a:ext>
              </a:extLst>
            </p:cNvPr>
            <p:cNvSpPr/>
            <p:nvPr/>
          </p:nvSpPr>
          <p:spPr>
            <a:xfrm>
              <a:off x="1286700" y="3360300"/>
              <a:ext cx="381375" cy="244350"/>
            </a:xfrm>
            <a:custGeom>
              <a:avLst/>
              <a:gdLst/>
              <a:ahLst/>
              <a:cxnLst/>
              <a:rect l="l" t="t" r="r" b="b"/>
              <a:pathLst>
                <a:path w="15255" h="9774" extrusionOk="0">
                  <a:moveTo>
                    <a:pt x="14592" y="0"/>
                  </a:moveTo>
                  <a:cubicBezTo>
                    <a:pt x="14485" y="927"/>
                    <a:pt x="14201" y="1848"/>
                    <a:pt x="13722" y="2713"/>
                  </a:cubicBezTo>
                  <a:cubicBezTo>
                    <a:pt x="12378" y="5138"/>
                    <a:pt x="9867" y="6508"/>
                    <a:pt x="7278" y="6508"/>
                  </a:cubicBezTo>
                  <a:cubicBezTo>
                    <a:pt x="6070" y="6508"/>
                    <a:pt x="4845" y="6210"/>
                    <a:pt x="3714" y="5583"/>
                  </a:cubicBezTo>
                  <a:cubicBezTo>
                    <a:pt x="2063" y="4667"/>
                    <a:pt x="909" y="3208"/>
                    <a:pt x="336" y="1554"/>
                  </a:cubicBezTo>
                  <a:lnTo>
                    <a:pt x="336" y="1554"/>
                  </a:lnTo>
                  <a:cubicBezTo>
                    <a:pt x="1" y="4432"/>
                    <a:pt x="1388" y="7358"/>
                    <a:pt x="4078" y="8849"/>
                  </a:cubicBezTo>
                  <a:cubicBezTo>
                    <a:pt x="5209" y="9476"/>
                    <a:pt x="6433" y="9773"/>
                    <a:pt x="7641" y="9773"/>
                  </a:cubicBezTo>
                  <a:cubicBezTo>
                    <a:pt x="10231" y="9773"/>
                    <a:pt x="12742" y="8405"/>
                    <a:pt x="14086" y="5980"/>
                  </a:cubicBezTo>
                  <a:cubicBezTo>
                    <a:pt x="15140" y="4073"/>
                    <a:pt x="15255" y="1906"/>
                    <a:pt x="1459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" name="Google Shape;4858;p41">
              <a:extLst>
                <a:ext uri="{FF2B5EF4-FFF2-40B4-BE49-F238E27FC236}">
                  <a16:creationId xmlns:a16="http://schemas.microsoft.com/office/drawing/2014/main" id="{5400DB61-6151-4914-A557-7468BD4FB4B5}"/>
                </a:ext>
              </a:extLst>
            </p:cNvPr>
            <p:cNvSpPr/>
            <p:nvPr/>
          </p:nvSpPr>
          <p:spPr>
            <a:xfrm>
              <a:off x="569225" y="4267425"/>
              <a:ext cx="70225" cy="70200"/>
            </a:xfrm>
            <a:custGeom>
              <a:avLst/>
              <a:gdLst/>
              <a:ahLst/>
              <a:cxnLst/>
              <a:rect l="l" t="t" r="r" b="b"/>
              <a:pathLst>
                <a:path w="2809" h="2808" extrusionOk="0">
                  <a:moveTo>
                    <a:pt x="2182" y="0"/>
                  </a:moveTo>
                  <a:lnTo>
                    <a:pt x="1" y="625"/>
                  </a:lnTo>
                  <a:lnTo>
                    <a:pt x="625" y="2808"/>
                  </a:lnTo>
                  <a:lnTo>
                    <a:pt x="2808" y="2182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" name="Google Shape;4859;p41">
              <a:extLst>
                <a:ext uri="{FF2B5EF4-FFF2-40B4-BE49-F238E27FC236}">
                  <a16:creationId xmlns:a16="http://schemas.microsoft.com/office/drawing/2014/main" id="{1DF1EECD-E35C-4F97-9986-4F35851B015B}"/>
                </a:ext>
              </a:extLst>
            </p:cNvPr>
            <p:cNvSpPr/>
            <p:nvPr/>
          </p:nvSpPr>
          <p:spPr>
            <a:xfrm>
              <a:off x="584550" y="4282725"/>
              <a:ext cx="39525" cy="39500"/>
            </a:xfrm>
            <a:custGeom>
              <a:avLst/>
              <a:gdLst/>
              <a:ahLst/>
              <a:cxnLst/>
              <a:rect l="l" t="t" r="r" b="b"/>
              <a:pathLst>
                <a:path w="1581" h="1580" extrusionOk="0">
                  <a:moveTo>
                    <a:pt x="1228" y="0"/>
                  </a:moveTo>
                  <a:lnTo>
                    <a:pt x="1" y="353"/>
                  </a:lnTo>
                  <a:lnTo>
                    <a:pt x="352" y="1580"/>
                  </a:lnTo>
                  <a:lnTo>
                    <a:pt x="1580" y="1229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" name="Google Shape;4860;p41">
              <a:extLst>
                <a:ext uri="{FF2B5EF4-FFF2-40B4-BE49-F238E27FC236}">
                  <a16:creationId xmlns:a16="http://schemas.microsoft.com/office/drawing/2014/main" id="{B5A26510-D7B5-4F38-8C5A-7A1882FCEA86}"/>
                </a:ext>
              </a:extLst>
            </p:cNvPr>
            <p:cNvSpPr/>
            <p:nvPr/>
          </p:nvSpPr>
          <p:spPr>
            <a:xfrm>
              <a:off x="1162225" y="4599775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2" y="1"/>
                  </a:moveTo>
                  <a:lnTo>
                    <a:pt x="1" y="627"/>
                  </a:lnTo>
                  <a:lnTo>
                    <a:pt x="627" y="2809"/>
                  </a:lnTo>
                  <a:lnTo>
                    <a:pt x="2808" y="2184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" name="Google Shape;4861;p41">
              <a:extLst>
                <a:ext uri="{FF2B5EF4-FFF2-40B4-BE49-F238E27FC236}">
                  <a16:creationId xmlns:a16="http://schemas.microsoft.com/office/drawing/2014/main" id="{030E3793-947E-4962-B026-8A986C92EE1F}"/>
                </a:ext>
              </a:extLst>
            </p:cNvPr>
            <p:cNvSpPr/>
            <p:nvPr/>
          </p:nvSpPr>
          <p:spPr>
            <a:xfrm>
              <a:off x="1177625" y="4615225"/>
              <a:ext cx="39525" cy="39525"/>
            </a:xfrm>
            <a:custGeom>
              <a:avLst/>
              <a:gdLst/>
              <a:ahLst/>
              <a:cxnLst/>
              <a:rect l="l" t="t" r="r" b="b"/>
              <a:pathLst>
                <a:path w="1581" h="1581" extrusionOk="0">
                  <a:moveTo>
                    <a:pt x="1228" y="1"/>
                  </a:moveTo>
                  <a:lnTo>
                    <a:pt x="1" y="352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" name="Google Shape;4862;p41">
              <a:extLst>
                <a:ext uri="{FF2B5EF4-FFF2-40B4-BE49-F238E27FC236}">
                  <a16:creationId xmlns:a16="http://schemas.microsoft.com/office/drawing/2014/main" id="{1BD2D513-0264-4112-85E5-4E3D1C5DC7C3}"/>
                </a:ext>
              </a:extLst>
            </p:cNvPr>
            <p:cNvSpPr/>
            <p:nvPr/>
          </p:nvSpPr>
          <p:spPr>
            <a:xfrm>
              <a:off x="1088625" y="3340650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4" y="1"/>
                  </a:moveTo>
                  <a:lnTo>
                    <a:pt x="1" y="627"/>
                  </a:lnTo>
                  <a:lnTo>
                    <a:pt x="627" y="2808"/>
                  </a:lnTo>
                  <a:lnTo>
                    <a:pt x="2808" y="2183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" name="Google Shape;4863;p41">
              <a:extLst>
                <a:ext uri="{FF2B5EF4-FFF2-40B4-BE49-F238E27FC236}">
                  <a16:creationId xmlns:a16="http://schemas.microsoft.com/office/drawing/2014/main" id="{58C63ECA-4E98-4546-A6C1-60E52DDA8D03}"/>
                </a:ext>
              </a:extLst>
            </p:cNvPr>
            <p:cNvSpPr/>
            <p:nvPr/>
          </p:nvSpPr>
          <p:spPr>
            <a:xfrm>
              <a:off x="1104075" y="3356025"/>
              <a:ext cx="39500" cy="39500"/>
            </a:xfrm>
            <a:custGeom>
              <a:avLst/>
              <a:gdLst/>
              <a:ahLst/>
              <a:cxnLst/>
              <a:rect l="l" t="t" r="r" b="b"/>
              <a:pathLst>
                <a:path w="1580" h="1580" extrusionOk="0">
                  <a:moveTo>
                    <a:pt x="1227" y="1"/>
                  </a:moveTo>
                  <a:lnTo>
                    <a:pt x="0" y="353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" name="Google Shape;4864;p41">
              <a:extLst>
                <a:ext uri="{FF2B5EF4-FFF2-40B4-BE49-F238E27FC236}">
                  <a16:creationId xmlns:a16="http://schemas.microsoft.com/office/drawing/2014/main" id="{2513978E-B82E-4D02-B11F-9ADE08C4F02A}"/>
                </a:ext>
              </a:extLst>
            </p:cNvPr>
            <p:cNvSpPr/>
            <p:nvPr/>
          </p:nvSpPr>
          <p:spPr>
            <a:xfrm>
              <a:off x="1681750" y="3673125"/>
              <a:ext cx="70200" cy="70225"/>
            </a:xfrm>
            <a:custGeom>
              <a:avLst/>
              <a:gdLst/>
              <a:ahLst/>
              <a:cxnLst/>
              <a:rect l="l" t="t" r="r" b="b"/>
              <a:pathLst>
                <a:path w="2808" h="2809" extrusionOk="0">
                  <a:moveTo>
                    <a:pt x="2183" y="1"/>
                  </a:moveTo>
                  <a:lnTo>
                    <a:pt x="0" y="626"/>
                  </a:lnTo>
                  <a:lnTo>
                    <a:pt x="626" y="2808"/>
                  </a:lnTo>
                  <a:lnTo>
                    <a:pt x="2808" y="2182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" name="Google Shape;4865;p41">
              <a:extLst>
                <a:ext uri="{FF2B5EF4-FFF2-40B4-BE49-F238E27FC236}">
                  <a16:creationId xmlns:a16="http://schemas.microsoft.com/office/drawing/2014/main" id="{E82D5ED5-A19D-4491-8491-CE1C0C5A7697}"/>
                </a:ext>
              </a:extLst>
            </p:cNvPr>
            <p:cNvSpPr/>
            <p:nvPr/>
          </p:nvSpPr>
          <p:spPr>
            <a:xfrm>
              <a:off x="1697100" y="36884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1228" y="1"/>
                  </a:moveTo>
                  <a:lnTo>
                    <a:pt x="1" y="353"/>
                  </a:lnTo>
                  <a:lnTo>
                    <a:pt x="352" y="1581"/>
                  </a:lnTo>
                  <a:lnTo>
                    <a:pt x="1580" y="1229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" name="Google Shape;4866;p41">
              <a:extLst>
                <a:ext uri="{FF2B5EF4-FFF2-40B4-BE49-F238E27FC236}">
                  <a16:creationId xmlns:a16="http://schemas.microsoft.com/office/drawing/2014/main" id="{0DD7D36C-5B64-4C79-A965-DDB367191378}"/>
                </a:ext>
              </a:extLst>
            </p:cNvPr>
            <p:cNvSpPr/>
            <p:nvPr/>
          </p:nvSpPr>
          <p:spPr>
            <a:xfrm>
              <a:off x="908550" y="3564750"/>
              <a:ext cx="1660900" cy="1520425"/>
            </a:xfrm>
            <a:custGeom>
              <a:avLst/>
              <a:gdLst/>
              <a:ahLst/>
              <a:cxnLst/>
              <a:rect l="l" t="t" r="r" b="b"/>
              <a:pathLst>
                <a:path w="66436" h="60817" extrusionOk="0">
                  <a:moveTo>
                    <a:pt x="47016" y="0"/>
                  </a:moveTo>
                  <a:lnTo>
                    <a:pt x="0" y="33827"/>
                  </a:lnTo>
                  <a:lnTo>
                    <a:pt x="19419" y="60817"/>
                  </a:lnTo>
                  <a:lnTo>
                    <a:pt x="66435" y="26991"/>
                  </a:lnTo>
                  <a:lnTo>
                    <a:pt x="47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" name="Google Shape;4867;p41">
              <a:extLst>
                <a:ext uri="{FF2B5EF4-FFF2-40B4-BE49-F238E27FC236}">
                  <a16:creationId xmlns:a16="http://schemas.microsoft.com/office/drawing/2014/main" id="{3054B9F1-5300-4518-B56A-6ADB061583D0}"/>
                </a:ext>
              </a:extLst>
            </p:cNvPr>
            <p:cNvSpPr/>
            <p:nvPr/>
          </p:nvSpPr>
          <p:spPr>
            <a:xfrm>
              <a:off x="2039450" y="3561900"/>
              <a:ext cx="574425" cy="680750"/>
            </a:xfrm>
            <a:custGeom>
              <a:avLst/>
              <a:gdLst/>
              <a:ahLst/>
              <a:cxnLst/>
              <a:rect l="l" t="t" r="r" b="b"/>
              <a:pathLst>
                <a:path w="22977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22976" y="15682"/>
                  </a:lnTo>
                  <a:lnTo>
                    <a:pt x="13180" y="2066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" name="Google Shape;4868;p41">
              <a:extLst>
                <a:ext uri="{FF2B5EF4-FFF2-40B4-BE49-F238E27FC236}">
                  <a16:creationId xmlns:a16="http://schemas.microsoft.com/office/drawing/2014/main" id="{6383EB8C-6D95-4D5D-8D37-69537C767A4B}"/>
                </a:ext>
              </a:extLst>
            </p:cNvPr>
            <p:cNvSpPr/>
            <p:nvPr/>
          </p:nvSpPr>
          <p:spPr>
            <a:xfrm>
              <a:off x="2039450" y="3561900"/>
              <a:ext cx="532100" cy="680750"/>
            </a:xfrm>
            <a:custGeom>
              <a:avLst/>
              <a:gdLst/>
              <a:ahLst/>
              <a:cxnLst/>
              <a:rect l="l" t="t" r="r" b="b"/>
              <a:pathLst>
                <a:path w="21284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6" name="Google Shape;4869;p41">
              <a:extLst>
                <a:ext uri="{FF2B5EF4-FFF2-40B4-BE49-F238E27FC236}">
                  <a16:creationId xmlns:a16="http://schemas.microsoft.com/office/drawing/2014/main" id="{B80AC629-7C11-45E7-ABE4-AD7C56D4C7D3}"/>
                </a:ext>
              </a:extLst>
            </p:cNvPr>
            <p:cNvSpPr/>
            <p:nvPr/>
          </p:nvSpPr>
          <p:spPr>
            <a:xfrm>
              <a:off x="2039475" y="3749100"/>
              <a:ext cx="432475" cy="449450"/>
            </a:xfrm>
            <a:custGeom>
              <a:avLst/>
              <a:gdLst/>
              <a:ahLst/>
              <a:cxnLst/>
              <a:rect l="l" t="t" r="r" b="b"/>
              <a:pathLst>
                <a:path w="17299" h="17978" extrusionOk="0">
                  <a:moveTo>
                    <a:pt x="6210" y="0"/>
                  </a:moveTo>
                  <a:cubicBezTo>
                    <a:pt x="4252" y="0"/>
                    <a:pt x="2274" y="588"/>
                    <a:pt x="558" y="1810"/>
                  </a:cubicBezTo>
                  <a:cubicBezTo>
                    <a:pt x="468" y="1875"/>
                    <a:pt x="389" y="1946"/>
                    <a:pt x="301" y="2012"/>
                  </a:cubicBezTo>
                  <a:lnTo>
                    <a:pt x="1" y="4062"/>
                  </a:lnTo>
                  <a:lnTo>
                    <a:pt x="9795" y="17676"/>
                  </a:lnTo>
                  <a:lnTo>
                    <a:pt x="11468" y="17977"/>
                  </a:lnTo>
                  <a:cubicBezTo>
                    <a:pt x="11605" y="17890"/>
                    <a:pt x="11746" y="17809"/>
                    <a:pt x="11882" y="17713"/>
                  </a:cubicBezTo>
                  <a:cubicBezTo>
                    <a:pt x="16273" y="14586"/>
                    <a:pt x="17298" y="8491"/>
                    <a:pt x="14171" y="4101"/>
                  </a:cubicBezTo>
                  <a:cubicBezTo>
                    <a:pt x="12266" y="1426"/>
                    <a:pt x="9261" y="0"/>
                    <a:pt x="621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7" name="Google Shape;4870;p41">
              <a:extLst>
                <a:ext uri="{FF2B5EF4-FFF2-40B4-BE49-F238E27FC236}">
                  <a16:creationId xmlns:a16="http://schemas.microsoft.com/office/drawing/2014/main" id="{87EE55B0-B25E-4AD0-AD46-53B125023F22}"/>
                </a:ext>
              </a:extLst>
            </p:cNvPr>
            <p:cNvSpPr/>
            <p:nvPr/>
          </p:nvSpPr>
          <p:spPr>
            <a:xfrm>
              <a:off x="1062575" y="3834800"/>
              <a:ext cx="1185650" cy="1099125"/>
            </a:xfrm>
            <a:custGeom>
              <a:avLst/>
              <a:gdLst/>
              <a:ahLst/>
              <a:cxnLst/>
              <a:rect l="l" t="t" r="r" b="b"/>
              <a:pathLst>
                <a:path w="47426" h="43965" extrusionOk="0">
                  <a:moveTo>
                    <a:pt x="30256" y="0"/>
                  </a:moveTo>
                  <a:lnTo>
                    <a:pt x="851" y="21158"/>
                  </a:lnTo>
                  <a:cubicBezTo>
                    <a:pt x="1861" y="22653"/>
                    <a:pt x="1510" y="24688"/>
                    <a:pt x="35" y="25748"/>
                  </a:cubicBezTo>
                  <a:cubicBezTo>
                    <a:pt x="24" y="25756"/>
                    <a:pt x="12" y="25763"/>
                    <a:pt x="1" y="25770"/>
                  </a:cubicBezTo>
                  <a:lnTo>
                    <a:pt x="12560" y="43227"/>
                  </a:lnTo>
                  <a:cubicBezTo>
                    <a:pt x="12570" y="43220"/>
                    <a:pt x="12579" y="43211"/>
                    <a:pt x="12590" y="43201"/>
                  </a:cubicBezTo>
                  <a:cubicBezTo>
                    <a:pt x="13182" y="42776"/>
                    <a:pt x="13865" y="42571"/>
                    <a:pt x="14542" y="42571"/>
                  </a:cubicBezTo>
                  <a:cubicBezTo>
                    <a:pt x="15583" y="42571"/>
                    <a:pt x="16609" y="43055"/>
                    <a:pt x="17264" y="43965"/>
                  </a:cubicBezTo>
                  <a:lnTo>
                    <a:pt x="46661" y="22813"/>
                  </a:lnTo>
                  <a:cubicBezTo>
                    <a:pt x="45582" y="21313"/>
                    <a:pt x="45923" y="19220"/>
                    <a:pt x="47425" y="18141"/>
                  </a:cubicBezTo>
                  <a:lnTo>
                    <a:pt x="34869" y="687"/>
                  </a:lnTo>
                  <a:cubicBezTo>
                    <a:pt x="34278" y="1112"/>
                    <a:pt x="33595" y="1316"/>
                    <a:pt x="32920" y="1316"/>
                  </a:cubicBezTo>
                  <a:cubicBezTo>
                    <a:pt x="31909" y="1316"/>
                    <a:pt x="30913" y="859"/>
                    <a:pt x="30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8" name="Google Shape;4871;p41">
              <a:extLst>
                <a:ext uri="{FF2B5EF4-FFF2-40B4-BE49-F238E27FC236}">
                  <a16:creationId xmlns:a16="http://schemas.microsoft.com/office/drawing/2014/main" id="{18D947FF-8BB8-4230-9611-A72F16311DEB}"/>
                </a:ext>
              </a:extLst>
            </p:cNvPr>
            <p:cNvSpPr/>
            <p:nvPr/>
          </p:nvSpPr>
          <p:spPr>
            <a:xfrm>
              <a:off x="1341025" y="4104200"/>
              <a:ext cx="648500" cy="553350"/>
            </a:xfrm>
            <a:custGeom>
              <a:avLst/>
              <a:gdLst/>
              <a:ahLst/>
              <a:cxnLst/>
              <a:rect l="l" t="t" r="r" b="b"/>
              <a:pathLst>
                <a:path w="25940" h="22134" extrusionOk="0">
                  <a:moveTo>
                    <a:pt x="11839" y="4029"/>
                  </a:moveTo>
                  <a:cubicBezTo>
                    <a:pt x="11846" y="4029"/>
                    <a:pt x="11853" y="4030"/>
                    <a:pt x="11860" y="4031"/>
                  </a:cubicBezTo>
                  <a:cubicBezTo>
                    <a:pt x="11899" y="4037"/>
                    <a:pt x="11928" y="4055"/>
                    <a:pt x="11949" y="4086"/>
                  </a:cubicBezTo>
                  <a:cubicBezTo>
                    <a:pt x="11971" y="4116"/>
                    <a:pt x="11979" y="4147"/>
                    <a:pt x="11972" y="4183"/>
                  </a:cubicBezTo>
                  <a:lnTo>
                    <a:pt x="11951" y="4313"/>
                  </a:lnTo>
                  <a:lnTo>
                    <a:pt x="11822" y="4292"/>
                  </a:lnTo>
                  <a:cubicBezTo>
                    <a:pt x="11782" y="4288"/>
                    <a:pt x="11756" y="4270"/>
                    <a:pt x="11731" y="4239"/>
                  </a:cubicBezTo>
                  <a:cubicBezTo>
                    <a:pt x="11710" y="4209"/>
                    <a:pt x="11703" y="4179"/>
                    <a:pt x="11710" y="4140"/>
                  </a:cubicBezTo>
                  <a:cubicBezTo>
                    <a:pt x="11720" y="4076"/>
                    <a:pt x="11779" y="4029"/>
                    <a:pt x="11839" y="4029"/>
                  </a:cubicBezTo>
                  <a:close/>
                  <a:moveTo>
                    <a:pt x="19600" y="14947"/>
                  </a:moveTo>
                  <a:lnTo>
                    <a:pt x="19733" y="14968"/>
                  </a:lnTo>
                  <a:cubicBezTo>
                    <a:pt x="19769" y="14974"/>
                    <a:pt x="19798" y="14994"/>
                    <a:pt x="19819" y="15023"/>
                  </a:cubicBezTo>
                  <a:cubicBezTo>
                    <a:pt x="19841" y="15053"/>
                    <a:pt x="19848" y="15086"/>
                    <a:pt x="19842" y="15121"/>
                  </a:cubicBezTo>
                  <a:cubicBezTo>
                    <a:pt x="19836" y="15157"/>
                    <a:pt x="19819" y="15186"/>
                    <a:pt x="19789" y="15207"/>
                  </a:cubicBezTo>
                  <a:cubicBezTo>
                    <a:pt x="19765" y="15224"/>
                    <a:pt x="19740" y="15233"/>
                    <a:pt x="19713" y="15233"/>
                  </a:cubicBezTo>
                  <a:cubicBezTo>
                    <a:pt x="19705" y="15233"/>
                    <a:pt x="19697" y="15232"/>
                    <a:pt x="19689" y="15230"/>
                  </a:cubicBezTo>
                  <a:cubicBezTo>
                    <a:pt x="19650" y="15225"/>
                    <a:pt x="19624" y="15207"/>
                    <a:pt x="19603" y="15179"/>
                  </a:cubicBezTo>
                  <a:cubicBezTo>
                    <a:pt x="19590" y="15152"/>
                    <a:pt x="19574" y="15116"/>
                    <a:pt x="19578" y="15078"/>
                  </a:cubicBezTo>
                  <a:lnTo>
                    <a:pt x="19600" y="14947"/>
                  </a:lnTo>
                  <a:close/>
                  <a:moveTo>
                    <a:pt x="11845" y="1"/>
                  </a:moveTo>
                  <a:cubicBezTo>
                    <a:pt x="9842" y="1"/>
                    <a:pt x="8069" y="1454"/>
                    <a:pt x="7736" y="3494"/>
                  </a:cubicBezTo>
                  <a:cubicBezTo>
                    <a:pt x="7558" y="4584"/>
                    <a:pt x="7812" y="5679"/>
                    <a:pt x="8454" y="6581"/>
                  </a:cubicBezTo>
                  <a:cubicBezTo>
                    <a:pt x="8475" y="6610"/>
                    <a:pt x="8492" y="6637"/>
                    <a:pt x="8512" y="6663"/>
                  </a:cubicBezTo>
                  <a:cubicBezTo>
                    <a:pt x="8054" y="6754"/>
                    <a:pt x="7617" y="6945"/>
                    <a:pt x="7224" y="7226"/>
                  </a:cubicBezTo>
                  <a:cubicBezTo>
                    <a:pt x="6504" y="7743"/>
                    <a:pt x="6030" y="8511"/>
                    <a:pt x="5888" y="9386"/>
                  </a:cubicBezTo>
                  <a:cubicBezTo>
                    <a:pt x="5745" y="10257"/>
                    <a:pt x="5948" y="11130"/>
                    <a:pt x="6460" y="11848"/>
                  </a:cubicBezTo>
                  <a:cubicBezTo>
                    <a:pt x="6463" y="11854"/>
                    <a:pt x="6467" y="11857"/>
                    <a:pt x="6470" y="11862"/>
                  </a:cubicBezTo>
                  <a:cubicBezTo>
                    <a:pt x="6625" y="12076"/>
                    <a:pt x="6805" y="12259"/>
                    <a:pt x="6999" y="12428"/>
                  </a:cubicBezTo>
                  <a:cubicBezTo>
                    <a:pt x="6641" y="12522"/>
                    <a:pt x="6291" y="12672"/>
                    <a:pt x="5973" y="12901"/>
                  </a:cubicBezTo>
                  <a:cubicBezTo>
                    <a:pt x="5530" y="13220"/>
                    <a:pt x="5199" y="13647"/>
                    <a:pt x="4980" y="14130"/>
                  </a:cubicBezTo>
                  <a:lnTo>
                    <a:pt x="2034" y="14924"/>
                  </a:lnTo>
                  <a:cubicBezTo>
                    <a:pt x="1222" y="15144"/>
                    <a:pt x="565" y="15749"/>
                    <a:pt x="281" y="16543"/>
                  </a:cubicBezTo>
                  <a:cubicBezTo>
                    <a:pt x="0" y="17333"/>
                    <a:pt x="122" y="18212"/>
                    <a:pt x="610" y="18894"/>
                  </a:cubicBezTo>
                  <a:cubicBezTo>
                    <a:pt x="612" y="18898"/>
                    <a:pt x="615" y="18901"/>
                    <a:pt x="617" y="18905"/>
                  </a:cubicBezTo>
                  <a:lnTo>
                    <a:pt x="2172" y="21065"/>
                  </a:lnTo>
                  <a:cubicBezTo>
                    <a:pt x="2655" y="21737"/>
                    <a:pt x="3431" y="22133"/>
                    <a:pt x="4258" y="22133"/>
                  </a:cubicBezTo>
                  <a:cubicBezTo>
                    <a:pt x="4274" y="22133"/>
                    <a:pt x="4290" y="22133"/>
                    <a:pt x="4306" y="22133"/>
                  </a:cubicBezTo>
                  <a:cubicBezTo>
                    <a:pt x="5149" y="22117"/>
                    <a:pt x="5931" y="21689"/>
                    <a:pt x="6397" y="20986"/>
                  </a:cubicBezTo>
                  <a:lnTo>
                    <a:pt x="8087" y="18442"/>
                  </a:lnTo>
                  <a:cubicBezTo>
                    <a:pt x="8604" y="18391"/>
                    <a:pt x="9114" y="18219"/>
                    <a:pt x="9566" y="17895"/>
                  </a:cubicBezTo>
                  <a:cubicBezTo>
                    <a:pt x="9888" y="17663"/>
                    <a:pt x="10153" y="17375"/>
                    <a:pt x="10361" y="17051"/>
                  </a:cubicBezTo>
                  <a:cubicBezTo>
                    <a:pt x="10466" y="17347"/>
                    <a:pt x="10614" y="17631"/>
                    <a:pt x="10811" y="17892"/>
                  </a:cubicBezTo>
                  <a:cubicBezTo>
                    <a:pt x="11329" y="18613"/>
                    <a:pt x="12097" y="19087"/>
                    <a:pt x="12971" y="19231"/>
                  </a:cubicBezTo>
                  <a:cubicBezTo>
                    <a:pt x="13152" y="19260"/>
                    <a:pt x="13334" y="19275"/>
                    <a:pt x="13514" y="19275"/>
                  </a:cubicBezTo>
                  <a:cubicBezTo>
                    <a:pt x="14204" y="19275"/>
                    <a:pt x="14874" y="19059"/>
                    <a:pt x="15446" y="18649"/>
                  </a:cubicBezTo>
                  <a:cubicBezTo>
                    <a:pt x="15836" y="18368"/>
                    <a:pt x="16156" y="18012"/>
                    <a:pt x="16388" y="17605"/>
                  </a:cubicBezTo>
                  <a:cubicBezTo>
                    <a:pt x="17036" y="18470"/>
                    <a:pt x="17976" y="19037"/>
                    <a:pt x="19045" y="19210"/>
                  </a:cubicBezTo>
                  <a:cubicBezTo>
                    <a:pt x="19268" y="19247"/>
                    <a:pt x="19492" y="19264"/>
                    <a:pt x="19714" y="19264"/>
                  </a:cubicBezTo>
                  <a:cubicBezTo>
                    <a:pt x="20578" y="19264"/>
                    <a:pt x="21423" y="18994"/>
                    <a:pt x="22141" y="18477"/>
                  </a:cubicBezTo>
                  <a:cubicBezTo>
                    <a:pt x="23044" y="17826"/>
                    <a:pt x="23640" y="16866"/>
                    <a:pt x="23819" y="15769"/>
                  </a:cubicBezTo>
                  <a:cubicBezTo>
                    <a:pt x="23996" y="14696"/>
                    <a:pt x="23749" y="13619"/>
                    <a:pt x="23130" y="12728"/>
                  </a:cubicBezTo>
                  <a:cubicBezTo>
                    <a:pt x="23603" y="12639"/>
                    <a:pt x="24056" y="12446"/>
                    <a:pt x="24459" y="12158"/>
                  </a:cubicBezTo>
                  <a:cubicBezTo>
                    <a:pt x="25180" y="11640"/>
                    <a:pt x="25654" y="10872"/>
                    <a:pt x="25797" y="9998"/>
                  </a:cubicBezTo>
                  <a:cubicBezTo>
                    <a:pt x="25939" y="9126"/>
                    <a:pt x="25736" y="8253"/>
                    <a:pt x="25225" y="7537"/>
                  </a:cubicBezTo>
                  <a:cubicBezTo>
                    <a:pt x="25223" y="7533"/>
                    <a:pt x="25218" y="7528"/>
                    <a:pt x="25215" y="7522"/>
                  </a:cubicBezTo>
                  <a:cubicBezTo>
                    <a:pt x="24697" y="6803"/>
                    <a:pt x="23928" y="6329"/>
                    <a:pt x="23054" y="6187"/>
                  </a:cubicBezTo>
                  <a:lnTo>
                    <a:pt x="21148" y="5874"/>
                  </a:lnTo>
                  <a:lnTo>
                    <a:pt x="21459" y="3968"/>
                  </a:lnTo>
                  <a:cubicBezTo>
                    <a:pt x="21602" y="3098"/>
                    <a:pt x="21397" y="2225"/>
                    <a:pt x="20887" y="1507"/>
                  </a:cubicBezTo>
                  <a:cubicBezTo>
                    <a:pt x="20883" y="1501"/>
                    <a:pt x="20880" y="1499"/>
                    <a:pt x="20876" y="1493"/>
                  </a:cubicBezTo>
                  <a:cubicBezTo>
                    <a:pt x="20358" y="772"/>
                    <a:pt x="19591" y="298"/>
                    <a:pt x="18716" y="154"/>
                  </a:cubicBezTo>
                  <a:cubicBezTo>
                    <a:pt x="18536" y="125"/>
                    <a:pt x="18355" y="111"/>
                    <a:pt x="18176" y="111"/>
                  </a:cubicBezTo>
                  <a:cubicBezTo>
                    <a:pt x="17486" y="111"/>
                    <a:pt x="16814" y="325"/>
                    <a:pt x="16242" y="736"/>
                  </a:cubicBezTo>
                  <a:cubicBezTo>
                    <a:pt x="15838" y="1027"/>
                    <a:pt x="15512" y="1394"/>
                    <a:pt x="15279" y="1815"/>
                  </a:cubicBezTo>
                  <a:cubicBezTo>
                    <a:pt x="15262" y="1787"/>
                    <a:pt x="15241" y="1759"/>
                    <a:pt x="15221" y="1732"/>
                  </a:cubicBezTo>
                  <a:cubicBezTo>
                    <a:pt x="14572" y="829"/>
                    <a:pt x="13612" y="233"/>
                    <a:pt x="12515" y="55"/>
                  </a:cubicBezTo>
                  <a:cubicBezTo>
                    <a:pt x="12290" y="19"/>
                    <a:pt x="12066" y="1"/>
                    <a:pt x="11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9" name="Google Shape;4872;p41">
              <a:extLst>
                <a:ext uri="{FF2B5EF4-FFF2-40B4-BE49-F238E27FC236}">
                  <a16:creationId xmlns:a16="http://schemas.microsoft.com/office/drawing/2014/main" id="{38F1595A-2E76-4FD8-B6DE-EB4DC6EB2D0D}"/>
                </a:ext>
              </a:extLst>
            </p:cNvPr>
            <p:cNvSpPr/>
            <p:nvPr/>
          </p:nvSpPr>
          <p:spPr>
            <a:xfrm>
              <a:off x="1523750" y="4142200"/>
              <a:ext cx="426600" cy="405800"/>
            </a:xfrm>
            <a:custGeom>
              <a:avLst/>
              <a:gdLst/>
              <a:ahLst/>
              <a:cxnLst/>
              <a:rect l="l" t="t" r="r" b="b"/>
              <a:pathLst>
                <a:path w="17064" h="16232" extrusionOk="0">
                  <a:moveTo>
                    <a:pt x="4533" y="988"/>
                  </a:moveTo>
                  <a:cubicBezTo>
                    <a:pt x="4621" y="988"/>
                    <a:pt x="4710" y="995"/>
                    <a:pt x="4799" y="1009"/>
                  </a:cubicBezTo>
                  <a:cubicBezTo>
                    <a:pt x="5249" y="1084"/>
                    <a:pt x="5626" y="1332"/>
                    <a:pt x="5874" y="1676"/>
                  </a:cubicBezTo>
                  <a:cubicBezTo>
                    <a:pt x="6121" y="2021"/>
                    <a:pt x="6238" y="2458"/>
                    <a:pt x="6164" y="2907"/>
                  </a:cubicBezTo>
                  <a:lnTo>
                    <a:pt x="5902" y="4523"/>
                  </a:lnTo>
                  <a:cubicBezTo>
                    <a:pt x="5894" y="4529"/>
                    <a:pt x="5889" y="4532"/>
                    <a:pt x="5882" y="4538"/>
                  </a:cubicBezTo>
                  <a:lnTo>
                    <a:pt x="4268" y="4274"/>
                  </a:lnTo>
                  <a:cubicBezTo>
                    <a:pt x="3832" y="4202"/>
                    <a:pt x="3448" y="3966"/>
                    <a:pt x="3190" y="3608"/>
                  </a:cubicBezTo>
                  <a:cubicBezTo>
                    <a:pt x="2932" y="3249"/>
                    <a:pt x="2830" y="2812"/>
                    <a:pt x="2900" y="2375"/>
                  </a:cubicBezTo>
                  <a:cubicBezTo>
                    <a:pt x="3032" y="1564"/>
                    <a:pt x="3736" y="988"/>
                    <a:pt x="4533" y="988"/>
                  </a:cubicBezTo>
                  <a:close/>
                  <a:moveTo>
                    <a:pt x="10871" y="1100"/>
                  </a:moveTo>
                  <a:cubicBezTo>
                    <a:pt x="10914" y="1100"/>
                    <a:pt x="10957" y="1104"/>
                    <a:pt x="11001" y="1111"/>
                  </a:cubicBezTo>
                  <a:cubicBezTo>
                    <a:pt x="11444" y="1183"/>
                    <a:pt x="11743" y="1600"/>
                    <a:pt x="11672" y="2042"/>
                  </a:cubicBezTo>
                  <a:lnTo>
                    <a:pt x="11150" y="5241"/>
                  </a:lnTo>
                  <a:lnTo>
                    <a:pt x="9549" y="4981"/>
                  </a:lnTo>
                  <a:lnTo>
                    <a:pt x="10069" y="1780"/>
                  </a:lnTo>
                  <a:cubicBezTo>
                    <a:pt x="10134" y="1384"/>
                    <a:pt x="10481" y="1100"/>
                    <a:pt x="10871" y="1100"/>
                  </a:cubicBezTo>
                  <a:close/>
                  <a:moveTo>
                    <a:pt x="6605" y="5501"/>
                  </a:moveTo>
                  <a:lnTo>
                    <a:pt x="8362" y="5787"/>
                  </a:lnTo>
                  <a:lnTo>
                    <a:pt x="8073" y="7563"/>
                  </a:lnTo>
                  <a:lnTo>
                    <a:pt x="6297" y="7272"/>
                  </a:lnTo>
                  <a:lnTo>
                    <a:pt x="6584" y="5515"/>
                  </a:lnTo>
                  <a:lnTo>
                    <a:pt x="6594" y="5509"/>
                  </a:lnTo>
                  <a:cubicBezTo>
                    <a:pt x="6600" y="5507"/>
                    <a:pt x="6601" y="5504"/>
                    <a:pt x="6605" y="5501"/>
                  </a:cubicBezTo>
                  <a:close/>
                  <a:moveTo>
                    <a:pt x="9337" y="5945"/>
                  </a:moveTo>
                  <a:lnTo>
                    <a:pt x="11113" y="6236"/>
                  </a:lnTo>
                  <a:lnTo>
                    <a:pt x="10822" y="8012"/>
                  </a:lnTo>
                  <a:lnTo>
                    <a:pt x="9048" y="7721"/>
                  </a:lnTo>
                  <a:lnTo>
                    <a:pt x="9337" y="5945"/>
                  </a:lnTo>
                  <a:close/>
                  <a:moveTo>
                    <a:pt x="12054" y="6604"/>
                  </a:moveTo>
                  <a:lnTo>
                    <a:pt x="15341" y="7140"/>
                  </a:lnTo>
                  <a:cubicBezTo>
                    <a:pt x="15554" y="7175"/>
                    <a:pt x="15742" y="7291"/>
                    <a:pt x="15870" y="7467"/>
                  </a:cubicBezTo>
                  <a:cubicBezTo>
                    <a:pt x="15996" y="7642"/>
                    <a:pt x="16046" y="7857"/>
                    <a:pt x="16010" y="8072"/>
                  </a:cubicBezTo>
                  <a:cubicBezTo>
                    <a:pt x="15946" y="8470"/>
                    <a:pt x="15600" y="8752"/>
                    <a:pt x="15209" y="8752"/>
                  </a:cubicBezTo>
                  <a:cubicBezTo>
                    <a:pt x="15166" y="8752"/>
                    <a:pt x="15123" y="8749"/>
                    <a:pt x="15079" y="8741"/>
                  </a:cubicBezTo>
                  <a:lnTo>
                    <a:pt x="11794" y="8207"/>
                  </a:lnTo>
                  <a:lnTo>
                    <a:pt x="12054" y="6604"/>
                  </a:lnTo>
                  <a:close/>
                  <a:moveTo>
                    <a:pt x="1856" y="7587"/>
                  </a:moveTo>
                  <a:cubicBezTo>
                    <a:pt x="1899" y="7587"/>
                    <a:pt x="1942" y="7591"/>
                    <a:pt x="1986" y="7598"/>
                  </a:cubicBezTo>
                  <a:lnTo>
                    <a:pt x="5161" y="8115"/>
                  </a:lnTo>
                  <a:lnTo>
                    <a:pt x="4900" y="9717"/>
                  </a:lnTo>
                  <a:lnTo>
                    <a:pt x="1725" y="9199"/>
                  </a:lnTo>
                  <a:cubicBezTo>
                    <a:pt x="1282" y="9127"/>
                    <a:pt x="983" y="8710"/>
                    <a:pt x="1054" y="8267"/>
                  </a:cubicBezTo>
                  <a:cubicBezTo>
                    <a:pt x="1119" y="7871"/>
                    <a:pt x="1466" y="7587"/>
                    <a:pt x="1856" y="7587"/>
                  </a:cubicBezTo>
                  <a:close/>
                  <a:moveTo>
                    <a:pt x="6139" y="8248"/>
                  </a:moveTo>
                  <a:lnTo>
                    <a:pt x="7915" y="8538"/>
                  </a:lnTo>
                  <a:lnTo>
                    <a:pt x="7624" y="10314"/>
                  </a:lnTo>
                  <a:lnTo>
                    <a:pt x="5849" y="10023"/>
                  </a:lnTo>
                  <a:lnTo>
                    <a:pt x="6139" y="8248"/>
                  </a:lnTo>
                  <a:close/>
                  <a:moveTo>
                    <a:pt x="8891" y="8697"/>
                  </a:moveTo>
                  <a:lnTo>
                    <a:pt x="10667" y="8988"/>
                  </a:lnTo>
                  <a:lnTo>
                    <a:pt x="10390" y="10682"/>
                  </a:lnTo>
                  <a:cubicBezTo>
                    <a:pt x="10355" y="10702"/>
                    <a:pt x="10325" y="10724"/>
                    <a:pt x="10296" y="10749"/>
                  </a:cubicBezTo>
                  <a:lnTo>
                    <a:pt x="8600" y="10473"/>
                  </a:lnTo>
                  <a:lnTo>
                    <a:pt x="8891" y="8697"/>
                  </a:lnTo>
                  <a:close/>
                  <a:moveTo>
                    <a:pt x="11114" y="11692"/>
                  </a:moveTo>
                  <a:lnTo>
                    <a:pt x="12668" y="11945"/>
                  </a:lnTo>
                  <a:cubicBezTo>
                    <a:pt x="13567" y="12092"/>
                    <a:pt x="14180" y="12945"/>
                    <a:pt x="14032" y="13844"/>
                  </a:cubicBezTo>
                  <a:cubicBezTo>
                    <a:pt x="13901" y="14655"/>
                    <a:pt x="13198" y="15233"/>
                    <a:pt x="12404" y="15233"/>
                  </a:cubicBezTo>
                  <a:cubicBezTo>
                    <a:pt x="12316" y="15233"/>
                    <a:pt x="12226" y="15226"/>
                    <a:pt x="12136" y="15211"/>
                  </a:cubicBezTo>
                  <a:cubicBezTo>
                    <a:pt x="11700" y="15139"/>
                    <a:pt x="11316" y="14903"/>
                    <a:pt x="11058" y="14545"/>
                  </a:cubicBezTo>
                  <a:cubicBezTo>
                    <a:pt x="10800" y="14186"/>
                    <a:pt x="10699" y="13749"/>
                    <a:pt x="10769" y="13312"/>
                  </a:cubicBezTo>
                  <a:lnTo>
                    <a:pt x="11021" y="11758"/>
                  </a:lnTo>
                  <a:cubicBezTo>
                    <a:pt x="11037" y="11750"/>
                    <a:pt x="11055" y="11741"/>
                    <a:pt x="11071" y="11730"/>
                  </a:cubicBezTo>
                  <a:cubicBezTo>
                    <a:pt x="11087" y="11720"/>
                    <a:pt x="11100" y="11705"/>
                    <a:pt x="11114" y="11692"/>
                  </a:cubicBezTo>
                  <a:close/>
                  <a:moveTo>
                    <a:pt x="5925" y="11039"/>
                  </a:moveTo>
                  <a:lnTo>
                    <a:pt x="7525" y="11301"/>
                  </a:lnTo>
                  <a:lnTo>
                    <a:pt x="6994" y="14559"/>
                  </a:lnTo>
                  <a:cubicBezTo>
                    <a:pt x="6929" y="14957"/>
                    <a:pt x="6583" y="15240"/>
                    <a:pt x="6193" y="15240"/>
                  </a:cubicBezTo>
                  <a:cubicBezTo>
                    <a:pt x="6149" y="15240"/>
                    <a:pt x="6106" y="15237"/>
                    <a:pt x="6062" y="15230"/>
                  </a:cubicBezTo>
                  <a:cubicBezTo>
                    <a:pt x="5849" y="15195"/>
                    <a:pt x="5661" y="15079"/>
                    <a:pt x="5533" y="14901"/>
                  </a:cubicBezTo>
                  <a:cubicBezTo>
                    <a:pt x="5407" y="14727"/>
                    <a:pt x="5357" y="14512"/>
                    <a:pt x="5393" y="14298"/>
                  </a:cubicBezTo>
                  <a:lnTo>
                    <a:pt x="5925" y="11039"/>
                  </a:lnTo>
                  <a:close/>
                  <a:moveTo>
                    <a:pt x="4534" y="0"/>
                  </a:moveTo>
                  <a:cubicBezTo>
                    <a:pt x="3262" y="0"/>
                    <a:pt x="2139" y="923"/>
                    <a:pt x="1927" y="2217"/>
                  </a:cubicBezTo>
                  <a:cubicBezTo>
                    <a:pt x="1813" y="2914"/>
                    <a:pt x="1977" y="3613"/>
                    <a:pt x="2389" y="4187"/>
                  </a:cubicBezTo>
                  <a:cubicBezTo>
                    <a:pt x="2801" y="4760"/>
                    <a:pt x="3412" y="5137"/>
                    <a:pt x="4109" y="5250"/>
                  </a:cubicBezTo>
                  <a:lnTo>
                    <a:pt x="5589" y="5492"/>
                  </a:lnTo>
                  <a:lnTo>
                    <a:pt x="5320" y="7140"/>
                  </a:lnTo>
                  <a:lnTo>
                    <a:pt x="2145" y="6623"/>
                  </a:lnTo>
                  <a:cubicBezTo>
                    <a:pt x="2046" y="6607"/>
                    <a:pt x="1948" y="6599"/>
                    <a:pt x="1850" y="6599"/>
                  </a:cubicBezTo>
                  <a:cubicBezTo>
                    <a:pt x="1476" y="6599"/>
                    <a:pt x="1113" y="6715"/>
                    <a:pt x="804" y="6938"/>
                  </a:cubicBezTo>
                  <a:cubicBezTo>
                    <a:pt x="414" y="7219"/>
                    <a:pt x="156" y="7635"/>
                    <a:pt x="78" y="8109"/>
                  </a:cubicBezTo>
                  <a:cubicBezTo>
                    <a:pt x="1" y="8584"/>
                    <a:pt x="113" y="9061"/>
                    <a:pt x="394" y="9451"/>
                  </a:cubicBezTo>
                  <a:cubicBezTo>
                    <a:pt x="675" y="9842"/>
                    <a:pt x="1090" y="10100"/>
                    <a:pt x="1565" y="10177"/>
                  </a:cubicBezTo>
                  <a:lnTo>
                    <a:pt x="4878" y="10718"/>
                  </a:lnTo>
                  <a:cubicBezTo>
                    <a:pt x="4880" y="10719"/>
                    <a:pt x="4880" y="10722"/>
                    <a:pt x="4881" y="10724"/>
                  </a:cubicBezTo>
                  <a:cubicBezTo>
                    <a:pt x="4904" y="10754"/>
                    <a:pt x="4931" y="10782"/>
                    <a:pt x="4960" y="10808"/>
                  </a:cubicBezTo>
                  <a:lnTo>
                    <a:pt x="4417" y="14140"/>
                  </a:lnTo>
                  <a:cubicBezTo>
                    <a:pt x="4341" y="14615"/>
                    <a:pt x="4451" y="15091"/>
                    <a:pt x="4732" y="15482"/>
                  </a:cubicBezTo>
                  <a:cubicBezTo>
                    <a:pt x="5014" y="15872"/>
                    <a:pt x="5430" y="16130"/>
                    <a:pt x="5904" y="16207"/>
                  </a:cubicBezTo>
                  <a:cubicBezTo>
                    <a:pt x="6003" y="16223"/>
                    <a:pt x="6101" y="16231"/>
                    <a:pt x="6198" y="16231"/>
                  </a:cubicBezTo>
                  <a:cubicBezTo>
                    <a:pt x="6573" y="16231"/>
                    <a:pt x="6937" y="16115"/>
                    <a:pt x="7246" y="15892"/>
                  </a:cubicBezTo>
                  <a:cubicBezTo>
                    <a:pt x="7637" y="15611"/>
                    <a:pt x="7895" y="15195"/>
                    <a:pt x="7971" y="14721"/>
                  </a:cubicBezTo>
                  <a:lnTo>
                    <a:pt x="8504" y="11462"/>
                  </a:lnTo>
                  <a:lnTo>
                    <a:pt x="10032" y="11711"/>
                  </a:lnTo>
                  <a:lnTo>
                    <a:pt x="9796" y="13156"/>
                  </a:lnTo>
                  <a:cubicBezTo>
                    <a:pt x="9682" y="13854"/>
                    <a:pt x="9846" y="14552"/>
                    <a:pt x="10257" y="15125"/>
                  </a:cubicBezTo>
                  <a:cubicBezTo>
                    <a:pt x="10670" y="15698"/>
                    <a:pt x="11281" y="16077"/>
                    <a:pt x="11977" y="16190"/>
                  </a:cubicBezTo>
                  <a:cubicBezTo>
                    <a:pt x="12119" y="16213"/>
                    <a:pt x="12259" y="16224"/>
                    <a:pt x="12399" y="16224"/>
                  </a:cubicBezTo>
                  <a:cubicBezTo>
                    <a:pt x="13672" y="16224"/>
                    <a:pt x="14798" y="15301"/>
                    <a:pt x="15010" y="14004"/>
                  </a:cubicBezTo>
                  <a:cubicBezTo>
                    <a:pt x="15243" y="12567"/>
                    <a:pt x="14266" y="11205"/>
                    <a:pt x="12827" y="10971"/>
                  </a:cubicBezTo>
                  <a:lnTo>
                    <a:pt x="11381" y="10735"/>
                  </a:lnTo>
                  <a:lnTo>
                    <a:pt x="11635" y="9181"/>
                  </a:lnTo>
                  <a:lnTo>
                    <a:pt x="14919" y="9716"/>
                  </a:lnTo>
                  <a:cubicBezTo>
                    <a:pt x="15018" y="9732"/>
                    <a:pt x="15117" y="9740"/>
                    <a:pt x="15215" y="9740"/>
                  </a:cubicBezTo>
                  <a:cubicBezTo>
                    <a:pt x="15589" y="9740"/>
                    <a:pt x="15952" y="9624"/>
                    <a:pt x="16261" y="9401"/>
                  </a:cubicBezTo>
                  <a:cubicBezTo>
                    <a:pt x="16652" y="9120"/>
                    <a:pt x="16910" y="8704"/>
                    <a:pt x="16988" y="8230"/>
                  </a:cubicBezTo>
                  <a:cubicBezTo>
                    <a:pt x="17064" y="7755"/>
                    <a:pt x="16953" y="7278"/>
                    <a:pt x="16672" y="6888"/>
                  </a:cubicBezTo>
                  <a:cubicBezTo>
                    <a:pt x="16390" y="6497"/>
                    <a:pt x="15974" y="6239"/>
                    <a:pt x="15500" y="6162"/>
                  </a:cubicBezTo>
                  <a:lnTo>
                    <a:pt x="12126" y="5613"/>
                  </a:lnTo>
                  <a:cubicBezTo>
                    <a:pt x="12119" y="5595"/>
                    <a:pt x="12109" y="5581"/>
                    <a:pt x="12100" y="5567"/>
                  </a:cubicBezTo>
                  <a:lnTo>
                    <a:pt x="12649" y="2202"/>
                  </a:lnTo>
                  <a:cubicBezTo>
                    <a:pt x="12727" y="1726"/>
                    <a:pt x="12615" y="1250"/>
                    <a:pt x="12334" y="859"/>
                  </a:cubicBezTo>
                  <a:cubicBezTo>
                    <a:pt x="12053" y="469"/>
                    <a:pt x="11637" y="211"/>
                    <a:pt x="11163" y="133"/>
                  </a:cubicBezTo>
                  <a:cubicBezTo>
                    <a:pt x="11065" y="118"/>
                    <a:pt x="10967" y="110"/>
                    <a:pt x="10870" y="110"/>
                  </a:cubicBezTo>
                  <a:cubicBezTo>
                    <a:pt x="10495" y="110"/>
                    <a:pt x="10131" y="226"/>
                    <a:pt x="9820" y="449"/>
                  </a:cubicBezTo>
                  <a:cubicBezTo>
                    <a:pt x="9430" y="731"/>
                    <a:pt x="9172" y="1145"/>
                    <a:pt x="9095" y="1621"/>
                  </a:cubicBezTo>
                  <a:lnTo>
                    <a:pt x="8573" y="4820"/>
                  </a:lnTo>
                  <a:lnTo>
                    <a:pt x="6901" y="4548"/>
                  </a:lnTo>
                  <a:lnTo>
                    <a:pt x="7143" y="3069"/>
                  </a:lnTo>
                  <a:cubicBezTo>
                    <a:pt x="7376" y="1631"/>
                    <a:pt x="6399" y="270"/>
                    <a:pt x="4960" y="34"/>
                  </a:cubicBezTo>
                  <a:cubicBezTo>
                    <a:pt x="4817" y="11"/>
                    <a:pt x="4675" y="0"/>
                    <a:pt x="4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0" name="Google Shape;4873;p41">
              <a:extLst>
                <a:ext uri="{FF2B5EF4-FFF2-40B4-BE49-F238E27FC236}">
                  <a16:creationId xmlns:a16="http://schemas.microsoft.com/office/drawing/2014/main" id="{5BBA512E-F3C4-4961-9A56-6EFE8520E680}"/>
                </a:ext>
              </a:extLst>
            </p:cNvPr>
            <p:cNvSpPr/>
            <p:nvPr/>
          </p:nvSpPr>
          <p:spPr>
            <a:xfrm>
              <a:off x="1054025" y="3826350"/>
              <a:ext cx="1203750" cy="1116025"/>
            </a:xfrm>
            <a:custGeom>
              <a:avLst/>
              <a:gdLst/>
              <a:ahLst/>
              <a:cxnLst/>
              <a:rect l="l" t="t" r="r" b="b"/>
              <a:pathLst>
                <a:path w="48150" h="44641" extrusionOk="0">
                  <a:moveTo>
                    <a:pt x="30540" y="798"/>
                  </a:moveTo>
                  <a:cubicBezTo>
                    <a:pt x="31258" y="1586"/>
                    <a:pt x="32248" y="1999"/>
                    <a:pt x="33251" y="1999"/>
                  </a:cubicBezTo>
                  <a:cubicBezTo>
                    <a:pt x="33892" y="1999"/>
                    <a:pt x="34537" y="1831"/>
                    <a:pt x="35122" y="1485"/>
                  </a:cubicBezTo>
                  <a:lnTo>
                    <a:pt x="47303" y="18414"/>
                  </a:lnTo>
                  <a:cubicBezTo>
                    <a:pt x="45966" y="19575"/>
                    <a:pt x="45647" y="21545"/>
                    <a:pt x="46545" y="23065"/>
                  </a:cubicBezTo>
                  <a:lnTo>
                    <a:pt x="17671" y="43840"/>
                  </a:lnTo>
                  <a:cubicBezTo>
                    <a:pt x="16956" y="43018"/>
                    <a:pt x="15937" y="42580"/>
                    <a:pt x="14896" y="42580"/>
                  </a:cubicBezTo>
                  <a:cubicBezTo>
                    <a:pt x="14246" y="42580"/>
                    <a:pt x="13587" y="42751"/>
                    <a:pt x="12988" y="43106"/>
                  </a:cubicBezTo>
                  <a:lnTo>
                    <a:pt x="809" y="26177"/>
                  </a:lnTo>
                  <a:cubicBezTo>
                    <a:pt x="1909" y="25248"/>
                    <a:pt x="2341" y="23800"/>
                    <a:pt x="1995" y="22462"/>
                  </a:cubicBezTo>
                  <a:cubicBezTo>
                    <a:pt x="1918" y="22162"/>
                    <a:pt x="1802" y="21868"/>
                    <a:pt x="1644" y="21588"/>
                  </a:cubicBezTo>
                  <a:lnTo>
                    <a:pt x="30540" y="798"/>
                  </a:lnTo>
                  <a:close/>
                  <a:moveTo>
                    <a:pt x="30598" y="1"/>
                  </a:moveTo>
                  <a:cubicBezTo>
                    <a:pt x="30530" y="1"/>
                    <a:pt x="30461" y="21"/>
                    <a:pt x="30402" y="65"/>
                  </a:cubicBezTo>
                  <a:lnTo>
                    <a:pt x="995" y="21221"/>
                  </a:lnTo>
                  <a:cubicBezTo>
                    <a:pt x="846" y="21327"/>
                    <a:pt x="810" y="21532"/>
                    <a:pt x="913" y="21685"/>
                  </a:cubicBezTo>
                  <a:cubicBezTo>
                    <a:pt x="1828" y="23041"/>
                    <a:pt x="1509" y="24855"/>
                    <a:pt x="151" y="25830"/>
                  </a:cubicBezTo>
                  <a:cubicBezTo>
                    <a:pt x="76" y="25881"/>
                    <a:pt x="26" y="25960"/>
                    <a:pt x="10" y="26051"/>
                  </a:cubicBezTo>
                  <a:cubicBezTo>
                    <a:pt x="0" y="26096"/>
                    <a:pt x="3" y="26145"/>
                    <a:pt x="15" y="26192"/>
                  </a:cubicBezTo>
                  <a:cubicBezTo>
                    <a:pt x="26" y="26233"/>
                    <a:pt x="43" y="26271"/>
                    <a:pt x="68" y="26304"/>
                  </a:cubicBezTo>
                  <a:lnTo>
                    <a:pt x="12626" y="43761"/>
                  </a:lnTo>
                  <a:cubicBezTo>
                    <a:pt x="12686" y="43847"/>
                    <a:pt x="12789" y="43887"/>
                    <a:pt x="12894" y="43887"/>
                  </a:cubicBezTo>
                  <a:cubicBezTo>
                    <a:pt x="12977" y="43887"/>
                    <a:pt x="13062" y="43862"/>
                    <a:pt x="13129" y="43814"/>
                  </a:cubicBezTo>
                  <a:cubicBezTo>
                    <a:pt x="13660" y="43433"/>
                    <a:pt x="14274" y="43249"/>
                    <a:pt x="14883" y="43249"/>
                  </a:cubicBezTo>
                  <a:cubicBezTo>
                    <a:pt x="15820" y="43249"/>
                    <a:pt x="16743" y="43683"/>
                    <a:pt x="17331" y="44499"/>
                  </a:cubicBezTo>
                  <a:cubicBezTo>
                    <a:pt x="17396" y="44592"/>
                    <a:pt x="17499" y="44641"/>
                    <a:pt x="17603" y="44641"/>
                  </a:cubicBezTo>
                  <a:cubicBezTo>
                    <a:pt x="17672" y="44641"/>
                    <a:pt x="17741" y="44620"/>
                    <a:pt x="17801" y="44577"/>
                  </a:cubicBezTo>
                  <a:lnTo>
                    <a:pt x="47201" y="23426"/>
                  </a:lnTo>
                  <a:cubicBezTo>
                    <a:pt x="47274" y="23373"/>
                    <a:pt x="47323" y="23294"/>
                    <a:pt x="47337" y="23206"/>
                  </a:cubicBezTo>
                  <a:cubicBezTo>
                    <a:pt x="47351" y="23115"/>
                    <a:pt x="47331" y="23026"/>
                    <a:pt x="47278" y="22953"/>
                  </a:cubicBezTo>
                  <a:cubicBezTo>
                    <a:pt x="46308" y="21608"/>
                    <a:pt x="46616" y="19721"/>
                    <a:pt x="47963" y="18751"/>
                  </a:cubicBezTo>
                  <a:cubicBezTo>
                    <a:pt x="48117" y="18642"/>
                    <a:pt x="48150" y="18429"/>
                    <a:pt x="48041" y="18281"/>
                  </a:cubicBezTo>
                  <a:lnTo>
                    <a:pt x="35484" y="827"/>
                  </a:lnTo>
                  <a:cubicBezTo>
                    <a:pt x="35419" y="735"/>
                    <a:pt x="35316" y="686"/>
                    <a:pt x="35210" y="686"/>
                  </a:cubicBezTo>
                  <a:cubicBezTo>
                    <a:pt x="35142" y="686"/>
                    <a:pt x="35073" y="707"/>
                    <a:pt x="35013" y="750"/>
                  </a:cubicBezTo>
                  <a:cubicBezTo>
                    <a:pt x="34478" y="1135"/>
                    <a:pt x="33864" y="1321"/>
                    <a:pt x="33255" y="1321"/>
                  </a:cubicBezTo>
                  <a:cubicBezTo>
                    <a:pt x="32352" y="1321"/>
                    <a:pt x="31463" y="911"/>
                    <a:pt x="30868" y="133"/>
                  </a:cubicBezTo>
                  <a:cubicBezTo>
                    <a:pt x="30801" y="47"/>
                    <a:pt x="30700" y="1"/>
                    <a:pt x="30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1" name="Google Shape;4874;p41">
              <a:extLst>
                <a:ext uri="{FF2B5EF4-FFF2-40B4-BE49-F238E27FC236}">
                  <a16:creationId xmlns:a16="http://schemas.microsoft.com/office/drawing/2014/main" id="{0780A0AF-7D4B-459C-A1E6-33DADC5759A4}"/>
                </a:ext>
              </a:extLst>
            </p:cNvPr>
            <p:cNvSpPr/>
            <p:nvPr/>
          </p:nvSpPr>
          <p:spPr>
            <a:xfrm>
              <a:off x="1491075" y="4450175"/>
              <a:ext cx="88225" cy="77775"/>
            </a:xfrm>
            <a:custGeom>
              <a:avLst/>
              <a:gdLst/>
              <a:ahLst/>
              <a:cxnLst/>
              <a:rect l="l" t="t" r="r" b="b"/>
              <a:pathLst>
                <a:path w="3529" h="3111" extrusionOk="0">
                  <a:moveTo>
                    <a:pt x="1763" y="1"/>
                  </a:moveTo>
                  <a:cubicBezTo>
                    <a:pt x="1449" y="1"/>
                    <a:pt x="1132" y="96"/>
                    <a:pt x="856" y="294"/>
                  </a:cubicBezTo>
                  <a:cubicBezTo>
                    <a:pt x="160" y="795"/>
                    <a:pt x="1" y="1765"/>
                    <a:pt x="502" y="2462"/>
                  </a:cubicBezTo>
                  <a:cubicBezTo>
                    <a:pt x="806" y="2885"/>
                    <a:pt x="1283" y="3110"/>
                    <a:pt x="1766" y="3110"/>
                  </a:cubicBezTo>
                  <a:cubicBezTo>
                    <a:pt x="2080" y="3110"/>
                    <a:pt x="2397" y="3015"/>
                    <a:pt x="2672" y="2817"/>
                  </a:cubicBezTo>
                  <a:cubicBezTo>
                    <a:pt x="3369" y="2316"/>
                    <a:pt x="3528" y="1344"/>
                    <a:pt x="3026" y="648"/>
                  </a:cubicBezTo>
                  <a:cubicBezTo>
                    <a:pt x="2722" y="226"/>
                    <a:pt x="2246" y="1"/>
                    <a:pt x="1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2" name="Google Shape;4875;p41">
              <a:extLst>
                <a:ext uri="{FF2B5EF4-FFF2-40B4-BE49-F238E27FC236}">
                  <a16:creationId xmlns:a16="http://schemas.microsoft.com/office/drawing/2014/main" id="{78451C07-8E2D-45B9-A8DE-5EC4FE008F0B}"/>
                </a:ext>
              </a:extLst>
            </p:cNvPr>
            <p:cNvSpPr/>
            <p:nvPr/>
          </p:nvSpPr>
          <p:spPr>
            <a:xfrm>
              <a:off x="1370825" y="4479825"/>
              <a:ext cx="175825" cy="149550"/>
            </a:xfrm>
            <a:custGeom>
              <a:avLst/>
              <a:gdLst/>
              <a:ahLst/>
              <a:cxnLst/>
              <a:rect l="l" t="t" r="r" b="b"/>
              <a:pathLst>
                <a:path w="7033" h="5982" extrusionOk="0">
                  <a:moveTo>
                    <a:pt x="6363" y="1"/>
                  </a:moveTo>
                  <a:cubicBezTo>
                    <a:pt x="6318" y="1"/>
                    <a:pt x="6272" y="6"/>
                    <a:pt x="6224" y="19"/>
                  </a:cubicBezTo>
                  <a:lnTo>
                    <a:pt x="500" y="1560"/>
                  </a:lnTo>
                  <a:cubicBezTo>
                    <a:pt x="147" y="1654"/>
                    <a:pt x="1" y="2071"/>
                    <a:pt x="212" y="2368"/>
                  </a:cubicBezTo>
                  <a:lnTo>
                    <a:pt x="2655" y="5765"/>
                  </a:lnTo>
                  <a:cubicBezTo>
                    <a:pt x="2760" y="5910"/>
                    <a:pt x="2919" y="5982"/>
                    <a:pt x="3079" y="5982"/>
                  </a:cubicBezTo>
                  <a:cubicBezTo>
                    <a:pt x="3245" y="5982"/>
                    <a:pt x="3411" y="5903"/>
                    <a:pt x="3514" y="5748"/>
                  </a:cubicBezTo>
                  <a:lnTo>
                    <a:pt x="6794" y="810"/>
                  </a:lnTo>
                  <a:cubicBezTo>
                    <a:pt x="7032" y="453"/>
                    <a:pt x="6758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3" name="Google Shape;4876;p41">
              <a:extLst>
                <a:ext uri="{FF2B5EF4-FFF2-40B4-BE49-F238E27FC236}">
                  <a16:creationId xmlns:a16="http://schemas.microsoft.com/office/drawing/2014/main" id="{E5A0FFBB-6B11-4105-9B55-EF68BDF638F4}"/>
                </a:ext>
              </a:extLst>
            </p:cNvPr>
            <p:cNvSpPr/>
            <p:nvPr/>
          </p:nvSpPr>
          <p:spPr>
            <a:xfrm>
              <a:off x="1544800" y="4391425"/>
              <a:ext cx="124075" cy="92125"/>
            </a:xfrm>
            <a:custGeom>
              <a:avLst/>
              <a:gdLst/>
              <a:ahLst/>
              <a:cxnLst/>
              <a:rect l="l" t="t" r="r" b="b"/>
              <a:pathLst>
                <a:path w="4963" h="3685" extrusionOk="0">
                  <a:moveTo>
                    <a:pt x="4618" y="1"/>
                  </a:moveTo>
                  <a:cubicBezTo>
                    <a:pt x="4557" y="1"/>
                    <a:pt x="4494" y="19"/>
                    <a:pt x="4440" y="58"/>
                  </a:cubicBezTo>
                  <a:lnTo>
                    <a:pt x="167" y="3134"/>
                  </a:lnTo>
                  <a:cubicBezTo>
                    <a:pt x="30" y="3231"/>
                    <a:pt x="0" y="3420"/>
                    <a:pt x="96" y="3557"/>
                  </a:cubicBezTo>
                  <a:cubicBezTo>
                    <a:pt x="156" y="3640"/>
                    <a:pt x="250" y="3685"/>
                    <a:pt x="345" y="3685"/>
                  </a:cubicBezTo>
                  <a:cubicBezTo>
                    <a:pt x="406" y="3685"/>
                    <a:pt x="467" y="3666"/>
                    <a:pt x="521" y="3628"/>
                  </a:cubicBezTo>
                  <a:lnTo>
                    <a:pt x="4796" y="552"/>
                  </a:lnTo>
                  <a:cubicBezTo>
                    <a:pt x="4932" y="455"/>
                    <a:pt x="4962" y="266"/>
                    <a:pt x="4866" y="130"/>
                  </a:cubicBezTo>
                  <a:lnTo>
                    <a:pt x="4866" y="127"/>
                  </a:lnTo>
                  <a:cubicBezTo>
                    <a:pt x="4806" y="44"/>
                    <a:pt x="4713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4" name="Google Shape;4877;p41">
              <a:extLst>
                <a:ext uri="{FF2B5EF4-FFF2-40B4-BE49-F238E27FC236}">
                  <a16:creationId xmlns:a16="http://schemas.microsoft.com/office/drawing/2014/main" id="{A2D438FA-1AC8-45C7-99E8-6A9A9C8D58D5}"/>
                </a:ext>
              </a:extLst>
            </p:cNvPr>
            <p:cNvSpPr/>
            <p:nvPr/>
          </p:nvSpPr>
          <p:spPr>
            <a:xfrm>
              <a:off x="1981575" y="3816275"/>
              <a:ext cx="417525" cy="368150"/>
            </a:xfrm>
            <a:custGeom>
              <a:avLst/>
              <a:gdLst/>
              <a:ahLst/>
              <a:cxnLst/>
              <a:rect l="l" t="t" r="r" b="b"/>
              <a:pathLst>
                <a:path w="16701" h="14726" extrusionOk="0">
                  <a:moveTo>
                    <a:pt x="8955" y="3652"/>
                  </a:moveTo>
                  <a:lnTo>
                    <a:pt x="12061" y="7968"/>
                  </a:lnTo>
                  <a:lnTo>
                    <a:pt x="7744" y="11074"/>
                  </a:lnTo>
                  <a:lnTo>
                    <a:pt x="4640" y="6757"/>
                  </a:lnTo>
                  <a:lnTo>
                    <a:pt x="8955" y="3652"/>
                  </a:lnTo>
                  <a:close/>
                  <a:moveTo>
                    <a:pt x="8345" y="0"/>
                  </a:moveTo>
                  <a:cubicBezTo>
                    <a:pt x="6856" y="0"/>
                    <a:pt x="5353" y="451"/>
                    <a:pt x="4051" y="1386"/>
                  </a:cubicBezTo>
                  <a:cubicBezTo>
                    <a:pt x="750" y="3760"/>
                    <a:pt x="0" y="8362"/>
                    <a:pt x="2374" y="11663"/>
                  </a:cubicBezTo>
                  <a:cubicBezTo>
                    <a:pt x="3812" y="13662"/>
                    <a:pt x="6067" y="14725"/>
                    <a:pt x="8356" y="14725"/>
                  </a:cubicBezTo>
                  <a:cubicBezTo>
                    <a:pt x="9845" y="14725"/>
                    <a:pt x="11349" y="14275"/>
                    <a:pt x="12650" y="13340"/>
                  </a:cubicBezTo>
                  <a:cubicBezTo>
                    <a:pt x="15949" y="10963"/>
                    <a:pt x="16700" y="6363"/>
                    <a:pt x="14327" y="3063"/>
                  </a:cubicBezTo>
                  <a:cubicBezTo>
                    <a:pt x="12889" y="1064"/>
                    <a:pt x="10634" y="0"/>
                    <a:pt x="8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5" name="Google Shape;4878;p41">
              <a:extLst>
                <a:ext uri="{FF2B5EF4-FFF2-40B4-BE49-F238E27FC236}">
                  <a16:creationId xmlns:a16="http://schemas.microsoft.com/office/drawing/2014/main" id="{1AC1BAC8-3844-4DD0-8526-A7477C412D25}"/>
                </a:ext>
              </a:extLst>
            </p:cNvPr>
            <p:cNvSpPr/>
            <p:nvPr/>
          </p:nvSpPr>
          <p:spPr>
            <a:xfrm>
              <a:off x="2016675" y="3837800"/>
              <a:ext cx="358025" cy="325050"/>
            </a:xfrm>
            <a:custGeom>
              <a:avLst/>
              <a:gdLst/>
              <a:ahLst/>
              <a:cxnLst/>
              <a:rect l="l" t="t" r="r" b="b"/>
              <a:pathLst>
                <a:path w="14321" h="13002" extrusionOk="0">
                  <a:moveTo>
                    <a:pt x="6938" y="676"/>
                  </a:moveTo>
                  <a:cubicBezTo>
                    <a:pt x="8751" y="676"/>
                    <a:pt x="10539" y="1517"/>
                    <a:pt x="11676" y="3098"/>
                  </a:cubicBezTo>
                  <a:cubicBezTo>
                    <a:pt x="12109" y="3700"/>
                    <a:pt x="12410" y="4358"/>
                    <a:pt x="12586" y="5036"/>
                  </a:cubicBezTo>
                  <a:cubicBezTo>
                    <a:pt x="13170" y="7297"/>
                    <a:pt x="12355" y="9790"/>
                    <a:pt x="10349" y="11232"/>
                  </a:cubicBezTo>
                  <a:cubicBezTo>
                    <a:pt x="9321" y="11970"/>
                    <a:pt x="8131" y="12326"/>
                    <a:pt x="6952" y="12326"/>
                  </a:cubicBezTo>
                  <a:cubicBezTo>
                    <a:pt x="5139" y="12326"/>
                    <a:pt x="3351" y="11485"/>
                    <a:pt x="2215" y="9904"/>
                  </a:cubicBezTo>
                  <a:cubicBezTo>
                    <a:pt x="339" y="7293"/>
                    <a:pt x="934" y="3648"/>
                    <a:pt x="3543" y="1771"/>
                  </a:cubicBezTo>
                  <a:cubicBezTo>
                    <a:pt x="4570" y="1032"/>
                    <a:pt x="5760" y="676"/>
                    <a:pt x="6938" y="676"/>
                  </a:cubicBezTo>
                  <a:close/>
                  <a:moveTo>
                    <a:pt x="6939" y="0"/>
                  </a:moveTo>
                  <a:cubicBezTo>
                    <a:pt x="5623" y="0"/>
                    <a:pt x="4296" y="397"/>
                    <a:pt x="3150" y="1222"/>
                  </a:cubicBezTo>
                  <a:cubicBezTo>
                    <a:pt x="911" y="2833"/>
                    <a:pt x="1" y="5613"/>
                    <a:pt x="653" y="8136"/>
                  </a:cubicBezTo>
                  <a:cubicBezTo>
                    <a:pt x="848" y="8894"/>
                    <a:pt x="1185" y="9628"/>
                    <a:pt x="1668" y="10299"/>
                  </a:cubicBezTo>
                  <a:cubicBezTo>
                    <a:pt x="2938" y="12063"/>
                    <a:pt x="4933" y="13002"/>
                    <a:pt x="6956" y="13002"/>
                  </a:cubicBezTo>
                  <a:cubicBezTo>
                    <a:pt x="8272" y="13002"/>
                    <a:pt x="9599" y="12605"/>
                    <a:pt x="10746" y="11779"/>
                  </a:cubicBezTo>
                  <a:cubicBezTo>
                    <a:pt x="13657" y="9685"/>
                    <a:pt x="14320" y="5612"/>
                    <a:pt x="12228" y="2704"/>
                  </a:cubicBezTo>
                  <a:cubicBezTo>
                    <a:pt x="10959" y="940"/>
                    <a:pt x="8963" y="0"/>
                    <a:pt x="6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6" name="Google Shape;4879;p41">
              <a:extLst>
                <a:ext uri="{FF2B5EF4-FFF2-40B4-BE49-F238E27FC236}">
                  <a16:creationId xmlns:a16="http://schemas.microsoft.com/office/drawing/2014/main" id="{DCCF9BFF-D8A4-456A-9C46-3F66C4BAAF38}"/>
                </a:ext>
              </a:extLst>
            </p:cNvPr>
            <p:cNvSpPr/>
            <p:nvPr/>
          </p:nvSpPr>
          <p:spPr>
            <a:xfrm>
              <a:off x="2075800" y="3885825"/>
              <a:ext cx="229075" cy="229050"/>
            </a:xfrm>
            <a:custGeom>
              <a:avLst/>
              <a:gdLst/>
              <a:ahLst/>
              <a:cxnLst/>
              <a:rect l="l" t="t" r="r" b="b"/>
              <a:pathLst>
                <a:path w="9163" h="9162" extrusionOk="0">
                  <a:moveTo>
                    <a:pt x="5186" y="870"/>
                  </a:moveTo>
                  <a:lnTo>
                    <a:pt x="8292" y="5186"/>
                  </a:lnTo>
                  <a:lnTo>
                    <a:pt x="3975" y="8292"/>
                  </a:lnTo>
                  <a:lnTo>
                    <a:pt x="871" y="3975"/>
                  </a:lnTo>
                  <a:lnTo>
                    <a:pt x="5186" y="870"/>
                  </a:lnTo>
                  <a:close/>
                  <a:moveTo>
                    <a:pt x="5328" y="0"/>
                  </a:moveTo>
                  <a:lnTo>
                    <a:pt x="1" y="3834"/>
                  </a:lnTo>
                  <a:lnTo>
                    <a:pt x="3835" y="9162"/>
                  </a:lnTo>
                  <a:lnTo>
                    <a:pt x="9162" y="5328"/>
                  </a:lnTo>
                  <a:lnTo>
                    <a:pt x="5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7" name="Google Shape;4880;p41">
              <a:extLst>
                <a:ext uri="{FF2B5EF4-FFF2-40B4-BE49-F238E27FC236}">
                  <a16:creationId xmlns:a16="http://schemas.microsoft.com/office/drawing/2014/main" id="{2159CBEE-1E10-4554-B497-F4E768F9B22C}"/>
                </a:ext>
              </a:extLst>
            </p:cNvPr>
            <p:cNvSpPr/>
            <p:nvPr/>
          </p:nvSpPr>
          <p:spPr>
            <a:xfrm>
              <a:off x="1995825" y="3902900"/>
              <a:ext cx="377300" cy="281475"/>
            </a:xfrm>
            <a:custGeom>
              <a:avLst/>
              <a:gdLst/>
              <a:ahLst/>
              <a:cxnLst/>
              <a:rect l="l" t="t" r="r" b="b"/>
              <a:pathLst>
                <a:path w="15092" h="11259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" y="2459"/>
                    <a:pt x="7" y="5699"/>
                    <a:pt x="1802" y="8196"/>
                  </a:cubicBezTo>
                  <a:cubicBezTo>
                    <a:pt x="3240" y="10195"/>
                    <a:pt x="5496" y="11259"/>
                    <a:pt x="7785" y="11259"/>
                  </a:cubicBezTo>
                  <a:cubicBezTo>
                    <a:pt x="9274" y="11259"/>
                    <a:pt x="10777" y="10809"/>
                    <a:pt x="12079" y="9873"/>
                  </a:cubicBezTo>
                  <a:cubicBezTo>
                    <a:pt x="13847" y="8602"/>
                    <a:pt x="14875" y="6691"/>
                    <a:pt x="15091" y="4685"/>
                  </a:cubicBezTo>
                  <a:lnTo>
                    <a:pt x="15091" y="4685"/>
                  </a:lnTo>
                  <a:cubicBezTo>
                    <a:pt x="14598" y="5476"/>
                    <a:pt x="13949" y="6187"/>
                    <a:pt x="13146" y="6764"/>
                  </a:cubicBezTo>
                  <a:cubicBezTo>
                    <a:pt x="11845" y="7701"/>
                    <a:pt x="10342" y="8151"/>
                    <a:pt x="8852" y="8151"/>
                  </a:cubicBezTo>
                  <a:cubicBezTo>
                    <a:pt x="6564" y="8151"/>
                    <a:pt x="4309" y="7088"/>
                    <a:pt x="2870" y="5088"/>
                  </a:cubicBezTo>
                  <a:cubicBezTo>
                    <a:pt x="1767" y="3554"/>
                    <a:pt x="1347" y="174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8" name="Google Shape;4881;p41">
              <a:extLst>
                <a:ext uri="{FF2B5EF4-FFF2-40B4-BE49-F238E27FC236}">
                  <a16:creationId xmlns:a16="http://schemas.microsoft.com/office/drawing/2014/main" id="{D5509FEF-FA55-43EA-A57F-EA02E4FE051F}"/>
                </a:ext>
              </a:extLst>
            </p:cNvPr>
            <p:cNvSpPr/>
            <p:nvPr/>
          </p:nvSpPr>
          <p:spPr>
            <a:xfrm>
              <a:off x="990950" y="43925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9" name="Google Shape;4882;p41">
              <a:extLst>
                <a:ext uri="{FF2B5EF4-FFF2-40B4-BE49-F238E27FC236}">
                  <a16:creationId xmlns:a16="http://schemas.microsoft.com/office/drawing/2014/main" id="{69BBA38C-39DE-4404-8651-E95485910FE7}"/>
                </a:ext>
              </a:extLst>
            </p:cNvPr>
            <p:cNvSpPr/>
            <p:nvPr/>
          </p:nvSpPr>
          <p:spPr>
            <a:xfrm>
              <a:off x="1005225" y="440682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5" y="1"/>
                  </a:moveTo>
                  <a:lnTo>
                    <a:pt x="0" y="1261"/>
                  </a:lnTo>
                  <a:lnTo>
                    <a:pt x="1260" y="1467"/>
                  </a:lnTo>
                  <a:lnTo>
                    <a:pt x="1466" y="20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0" name="Google Shape;4883;p41">
              <a:extLst>
                <a:ext uri="{FF2B5EF4-FFF2-40B4-BE49-F238E27FC236}">
                  <a16:creationId xmlns:a16="http://schemas.microsoft.com/office/drawing/2014/main" id="{FC6D0C89-F77B-4169-9869-259FDDB64D68}"/>
                </a:ext>
              </a:extLst>
            </p:cNvPr>
            <p:cNvSpPr/>
            <p:nvPr/>
          </p:nvSpPr>
          <p:spPr>
            <a:xfrm>
              <a:off x="1385300" y="49463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7" y="36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1" name="Google Shape;4884;p41">
              <a:extLst>
                <a:ext uri="{FF2B5EF4-FFF2-40B4-BE49-F238E27FC236}">
                  <a16:creationId xmlns:a16="http://schemas.microsoft.com/office/drawing/2014/main" id="{B253132A-398F-46DB-9849-AD42E686D79E}"/>
                </a:ext>
              </a:extLst>
            </p:cNvPr>
            <p:cNvSpPr/>
            <p:nvPr/>
          </p:nvSpPr>
          <p:spPr>
            <a:xfrm>
              <a:off x="1399600" y="49606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6" y="0"/>
                  </a:moveTo>
                  <a:lnTo>
                    <a:pt x="1" y="1260"/>
                  </a:lnTo>
                  <a:lnTo>
                    <a:pt x="1261" y="1466"/>
                  </a:lnTo>
                  <a:lnTo>
                    <a:pt x="1467" y="20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2" name="Google Shape;4885;p41">
              <a:extLst>
                <a:ext uri="{FF2B5EF4-FFF2-40B4-BE49-F238E27FC236}">
                  <a16:creationId xmlns:a16="http://schemas.microsoft.com/office/drawing/2014/main" id="{E4C715AC-0A41-437F-94E0-9BFBAF11AA7D}"/>
                </a:ext>
              </a:extLst>
            </p:cNvPr>
            <p:cNvSpPr/>
            <p:nvPr/>
          </p:nvSpPr>
          <p:spPr>
            <a:xfrm>
              <a:off x="1856425" y="3776275"/>
              <a:ext cx="65150" cy="65175"/>
            </a:xfrm>
            <a:custGeom>
              <a:avLst/>
              <a:gdLst/>
              <a:ahLst/>
              <a:cxnLst/>
              <a:rect l="l" t="t" r="r" b="b"/>
              <a:pathLst>
                <a:path w="2606" h="2607" extrusionOk="0">
                  <a:moveTo>
                    <a:pt x="366" y="1"/>
                  </a:moveTo>
                  <a:lnTo>
                    <a:pt x="0" y="2241"/>
                  </a:lnTo>
                  <a:lnTo>
                    <a:pt x="2240" y="2607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3" name="Google Shape;4886;p41">
              <a:extLst>
                <a:ext uri="{FF2B5EF4-FFF2-40B4-BE49-F238E27FC236}">
                  <a16:creationId xmlns:a16="http://schemas.microsoft.com/office/drawing/2014/main" id="{F6B8D0EA-96D5-4AB1-9CAC-76923695DF2F}"/>
                </a:ext>
              </a:extLst>
            </p:cNvPr>
            <p:cNvSpPr/>
            <p:nvPr/>
          </p:nvSpPr>
          <p:spPr>
            <a:xfrm>
              <a:off x="1870675" y="37905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5" y="0"/>
                  </a:moveTo>
                  <a:lnTo>
                    <a:pt x="1" y="1262"/>
                  </a:lnTo>
                  <a:lnTo>
                    <a:pt x="1260" y="1467"/>
                  </a:lnTo>
                  <a:lnTo>
                    <a:pt x="1467" y="20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4" name="Google Shape;4887;p41">
              <a:extLst>
                <a:ext uri="{FF2B5EF4-FFF2-40B4-BE49-F238E27FC236}">
                  <a16:creationId xmlns:a16="http://schemas.microsoft.com/office/drawing/2014/main" id="{4B6B36D3-1886-4AA3-A051-7EA72BA2FF93}"/>
                </a:ext>
              </a:extLst>
            </p:cNvPr>
            <p:cNvSpPr/>
            <p:nvPr/>
          </p:nvSpPr>
          <p:spPr>
            <a:xfrm>
              <a:off x="2265025" y="434437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6" y="1"/>
                  </a:moveTo>
                  <a:lnTo>
                    <a:pt x="1" y="1261"/>
                  </a:lnTo>
                  <a:lnTo>
                    <a:pt x="1261" y="1467"/>
                  </a:lnTo>
                  <a:lnTo>
                    <a:pt x="1467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45" name="Google Shape;4842;p41">
            <a:extLst>
              <a:ext uri="{FF2B5EF4-FFF2-40B4-BE49-F238E27FC236}">
                <a16:creationId xmlns:a16="http://schemas.microsoft.com/office/drawing/2014/main" id="{3F9C145E-6AE7-4D5C-AFF8-4C2D6C47DF1D}"/>
              </a:ext>
            </a:extLst>
          </p:cNvPr>
          <p:cNvGrpSpPr/>
          <p:nvPr/>
        </p:nvGrpSpPr>
        <p:grpSpPr>
          <a:xfrm rot="19133235">
            <a:off x="-13916" y="6064644"/>
            <a:ext cx="800143" cy="785411"/>
            <a:chOff x="493900" y="2994525"/>
            <a:chExt cx="2119975" cy="2090650"/>
          </a:xfrm>
        </p:grpSpPr>
        <p:sp>
          <p:nvSpPr>
            <p:cNvPr id="146" name="Google Shape;4843;p41">
              <a:extLst>
                <a:ext uri="{FF2B5EF4-FFF2-40B4-BE49-F238E27FC236}">
                  <a16:creationId xmlns:a16="http://schemas.microsoft.com/office/drawing/2014/main" id="{75CFE9F1-C000-4E14-AAB4-DCE267173BD9}"/>
                </a:ext>
              </a:extLst>
            </p:cNvPr>
            <p:cNvSpPr/>
            <p:nvPr/>
          </p:nvSpPr>
          <p:spPr>
            <a:xfrm>
              <a:off x="493900" y="3072250"/>
              <a:ext cx="1429000" cy="1669550"/>
            </a:xfrm>
            <a:custGeom>
              <a:avLst/>
              <a:gdLst/>
              <a:ahLst/>
              <a:cxnLst/>
              <a:rect l="l" t="t" r="r" b="b"/>
              <a:pathLst>
                <a:path w="57160" h="66782" extrusionOk="0">
                  <a:moveTo>
                    <a:pt x="28075" y="0"/>
                  </a:moveTo>
                  <a:lnTo>
                    <a:pt x="1" y="50665"/>
                  </a:lnTo>
                  <a:lnTo>
                    <a:pt x="29086" y="66782"/>
                  </a:lnTo>
                  <a:lnTo>
                    <a:pt x="57160" y="16117"/>
                  </a:lnTo>
                  <a:lnTo>
                    <a:pt x="280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7" name="Google Shape;4844;p41">
              <a:extLst>
                <a:ext uri="{FF2B5EF4-FFF2-40B4-BE49-F238E27FC236}">
                  <a16:creationId xmlns:a16="http://schemas.microsoft.com/office/drawing/2014/main" id="{2F11A539-398C-4EE0-9252-CA6C1BBF78EA}"/>
                </a:ext>
              </a:extLst>
            </p:cNvPr>
            <p:cNvSpPr/>
            <p:nvPr/>
          </p:nvSpPr>
          <p:spPr>
            <a:xfrm>
              <a:off x="1192475" y="2994525"/>
              <a:ext cx="733525" cy="558300"/>
            </a:xfrm>
            <a:custGeom>
              <a:avLst/>
              <a:gdLst/>
              <a:ahLst/>
              <a:cxnLst/>
              <a:rect l="l" t="t" r="r" b="b"/>
              <a:pathLst>
                <a:path w="29341" h="22332" extrusionOk="0">
                  <a:moveTo>
                    <a:pt x="11271" y="1"/>
                  </a:moveTo>
                  <a:lnTo>
                    <a:pt x="0" y="3035"/>
                  </a:lnTo>
                  <a:lnTo>
                    <a:pt x="3398" y="14201"/>
                  </a:lnTo>
                  <a:lnTo>
                    <a:pt x="18070" y="22332"/>
                  </a:lnTo>
                  <a:lnTo>
                    <a:pt x="29340" y="19295"/>
                  </a:lnTo>
                  <a:lnTo>
                    <a:pt x="25940" y="8130"/>
                  </a:lnTo>
                  <a:lnTo>
                    <a:pt x="11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8" name="Google Shape;4845;p41">
              <a:extLst>
                <a:ext uri="{FF2B5EF4-FFF2-40B4-BE49-F238E27FC236}">
                  <a16:creationId xmlns:a16="http://schemas.microsoft.com/office/drawing/2014/main" id="{897907B9-CA2B-47E4-9F1B-609A4F54A1A9}"/>
                </a:ext>
              </a:extLst>
            </p:cNvPr>
            <p:cNvSpPr/>
            <p:nvPr/>
          </p:nvSpPr>
          <p:spPr>
            <a:xfrm>
              <a:off x="1192475" y="3070375"/>
              <a:ext cx="733525" cy="482450"/>
            </a:xfrm>
            <a:custGeom>
              <a:avLst/>
              <a:gdLst/>
              <a:ahLst/>
              <a:cxnLst/>
              <a:rect l="l" t="t" r="r" b="b"/>
              <a:pathLst>
                <a:path w="29341" h="19298" extrusionOk="0">
                  <a:moveTo>
                    <a:pt x="0" y="1"/>
                  </a:moveTo>
                  <a:lnTo>
                    <a:pt x="3398" y="11167"/>
                  </a:lnTo>
                  <a:lnTo>
                    <a:pt x="18070" y="19298"/>
                  </a:lnTo>
                  <a:lnTo>
                    <a:pt x="29340" y="16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9" name="Google Shape;4846;p41">
              <a:extLst>
                <a:ext uri="{FF2B5EF4-FFF2-40B4-BE49-F238E27FC236}">
                  <a16:creationId xmlns:a16="http://schemas.microsoft.com/office/drawing/2014/main" id="{04F2A23F-BB07-4329-98EA-821994E3AD4D}"/>
                </a:ext>
              </a:extLst>
            </p:cNvPr>
            <p:cNvSpPr/>
            <p:nvPr/>
          </p:nvSpPr>
          <p:spPr>
            <a:xfrm>
              <a:off x="1262375" y="3167950"/>
              <a:ext cx="495325" cy="384875"/>
            </a:xfrm>
            <a:custGeom>
              <a:avLst/>
              <a:gdLst/>
              <a:ahLst/>
              <a:cxnLst/>
              <a:rect l="l" t="t" r="r" b="b"/>
              <a:pathLst>
                <a:path w="19813" h="15395" extrusionOk="0">
                  <a:moveTo>
                    <a:pt x="8670" y="1"/>
                  </a:moveTo>
                  <a:cubicBezTo>
                    <a:pt x="5253" y="1"/>
                    <a:pt x="1935" y="1798"/>
                    <a:pt x="147" y="4991"/>
                  </a:cubicBezTo>
                  <a:cubicBezTo>
                    <a:pt x="92" y="5088"/>
                    <a:pt x="51" y="5186"/>
                    <a:pt x="0" y="5283"/>
                  </a:cubicBezTo>
                  <a:lnTo>
                    <a:pt x="605" y="7264"/>
                  </a:lnTo>
                  <a:lnTo>
                    <a:pt x="15274" y="15395"/>
                  </a:lnTo>
                  <a:lnTo>
                    <a:pt x="16916" y="14952"/>
                  </a:lnTo>
                  <a:cubicBezTo>
                    <a:pt x="17003" y="14814"/>
                    <a:pt x="17096" y="14681"/>
                    <a:pt x="17176" y="14536"/>
                  </a:cubicBezTo>
                  <a:cubicBezTo>
                    <a:pt x="19812" y="9834"/>
                    <a:pt x="18137" y="3885"/>
                    <a:pt x="13434" y="1249"/>
                  </a:cubicBezTo>
                  <a:cubicBezTo>
                    <a:pt x="11925" y="403"/>
                    <a:pt x="10286" y="1"/>
                    <a:pt x="86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0" name="Google Shape;4847;p41">
              <a:extLst>
                <a:ext uri="{FF2B5EF4-FFF2-40B4-BE49-F238E27FC236}">
                  <a16:creationId xmlns:a16="http://schemas.microsoft.com/office/drawing/2014/main" id="{295DBFF0-ABCC-4998-A1F5-246A765101E2}"/>
                </a:ext>
              </a:extLst>
            </p:cNvPr>
            <p:cNvSpPr/>
            <p:nvPr/>
          </p:nvSpPr>
          <p:spPr>
            <a:xfrm>
              <a:off x="632350" y="3395650"/>
              <a:ext cx="1053350" cy="1199850"/>
            </a:xfrm>
            <a:custGeom>
              <a:avLst/>
              <a:gdLst/>
              <a:ahLst/>
              <a:cxnLst/>
              <a:rect l="l" t="t" r="r" b="b"/>
              <a:pathLst>
                <a:path w="42134" h="47994" extrusionOk="0">
                  <a:moveTo>
                    <a:pt x="22021" y="1"/>
                  </a:moveTo>
                  <a:cubicBezTo>
                    <a:pt x="21411" y="1103"/>
                    <a:pt x="20270" y="1723"/>
                    <a:pt x="19094" y="1723"/>
                  </a:cubicBezTo>
                  <a:cubicBezTo>
                    <a:pt x="18575" y="1723"/>
                    <a:pt x="18049" y="1602"/>
                    <a:pt x="17559" y="1349"/>
                  </a:cubicBezTo>
                  <a:lnTo>
                    <a:pt x="1" y="33037"/>
                  </a:lnTo>
                  <a:cubicBezTo>
                    <a:pt x="1552" y="33955"/>
                    <a:pt x="2102" y="35948"/>
                    <a:pt x="1222" y="37534"/>
                  </a:cubicBezTo>
                  <a:cubicBezTo>
                    <a:pt x="1215" y="37547"/>
                    <a:pt x="1208" y="37556"/>
                    <a:pt x="1201" y="37569"/>
                  </a:cubicBezTo>
                  <a:lnTo>
                    <a:pt x="20010" y="47994"/>
                  </a:lnTo>
                  <a:cubicBezTo>
                    <a:pt x="20017" y="47981"/>
                    <a:pt x="20020" y="47971"/>
                    <a:pt x="20028" y="47958"/>
                  </a:cubicBezTo>
                  <a:cubicBezTo>
                    <a:pt x="20638" y="46855"/>
                    <a:pt x="21781" y="46232"/>
                    <a:pt x="22959" y="46232"/>
                  </a:cubicBezTo>
                  <a:cubicBezTo>
                    <a:pt x="23508" y="46232"/>
                    <a:pt x="24064" y="46368"/>
                    <a:pt x="24578" y="46652"/>
                  </a:cubicBezTo>
                  <a:lnTo>
                    <a:pt x="42134" y="14974"/>
                  </a:lnTo>
                  <a:cubicBezTo>
                    <a:pt x="40516" y="14078"/>
                    <a:pt x="39932" y="12040"/>
                    <a:pt x="40828" y="10423"/>
                  </a:cubicBezTo>
                  <a:lnTo>
                    <a:pt x="220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1" name="Google Shape;4848;p41">
              <a:extLst>
                <a:ext uri="{FF2B5EF4-FFF2-40B4-BE49-F238E27FC236}">
                  <a16:creationId xmlns:a16="http://schemas.microsoft.com/office/drawing/2014/main" id="{4C213734-3ED9-45CA-8E1A-7402B570644A}"/>
                </a:ext>
              </a:extLst>
            </p:cNvPr>
            <p:cNvSpPr/>
            <p:nvPr/>
          </p:nvSpPr>
          <p:spPr>
            <a:xfrm>
              <a:off x="934925" y="3677375"/>
              <a:ext cx="533675" cy="660600"/>
            </a:xfrm>
            <a:custGeom>
              <a:avLst/>
              <a:gdLst/>
              <a:ahLst/>
              <a:cxnLst/>
              <a:rect l="l" t="t" r="r" b="b"/>
              <a:pathLst>
                <a:path w="21347" h="26424" extrusionOk="0">
                  <a:moveTo>
                    <a:pt x="5254" y="6562"/>
                  </a:moveTo>
                  <a:cubicBezTo>
                    <a:pt x="5276" y="6562"/>
                    <a:pt x="5297" y="6568"/>
                    <a:pt x="5316" y="6578"/>
                  </a:cubicBezTo>
                  <a:cubicBezTo>
                    <a:pt x="5349" y="6597"/>
                    <a:pt x="5370" y="6623"/>
                    <a:pt x="5381" y="6657"/>
                  </a:cubicBezTo>
                  <a:lnTo>
                    <a:pt x="5416" y="6785"/>
                  </a:lnTo>
                  <a:lnTo>
                    <a:pt x="5292" y="6821"/>
                  </a:lnTo>
                  <a:cubicBezTo>
                    <a:pt x="5277" y="6825"/>
                    <a:pt x="5264" y="6828"/>
                    <a:pt x="5251" y="6828"/>
                  </a:cubicBezTo>
                  <a:cubicBezTo>
                    <a:pt x="5230" y="6828"/>
                    <a:pt x="5209" y="6821"/>
                    <a:pt x="5187" y="6809"/>
                  </a:cubicBezTo>
                  <a:cubicBezTo>
                    <a:pt x="5154" y="6792"/>
                    <a:pt x="5135" y="6766"/>
                    <a:pt x="5125" y="6730"/>
                  </a:cubicBezTo>
                  <a:cubicBezTo>
                    <a:pt x="5105" y="6661"/>
                    <a:pt x="5147" y="6585"/>
                    <a:pt x="5214" y="6568"/>
                  </a:cubicBezTo>
                  <a:cubicBezTo>
                    <a:pt x="5228" y="6564"/>
                    <a:pt x="5241" y="6562"/>
                    <a:pt x="5254" y="6562"/>
                  </a:cubicBezTo>
                  <a:close/>
                  <a:moveTo>
                    <a:pt x="17037" y="13093"/>
                  </a:moveTo>
                  <a:cubicBezTo>
                    <a:pt x="17059" y="13093"/>
                    <a:pt x="17080" y="13098"/>
                    <a:pt x="17102" y="13110"/>
                  </a:cubicBezTo>
                  <a:cubicBezTo>
                    <a:pt x="17133" y="13128"/>
                    <a:pt x="17155" y="13155"/>
                    <a:pt x="17163" y="13188"/>
                  </a:cubicBezTo>
                  <a:cubicBezTo>
                    <a:pt x="17173" y="13223"/>
                    <a:pt x="17169" y="13257"/>
                    <a:pt x="17152" y="13289"/>
                  </a:cubicBezTo>
                  <a:cubicBezTo>
                    <a:pt x="17133" y="13322"/>
                    <a:pt x="17107" y="13343"/>
                    <a:pt x="17073" y="13353"/>
                  </a:cubicBezTo>
                  <a:cubicBezTo>
                    <a:pt x="17059" y="13358"/>
                    <a:pt x="17046" y="13360"/>
                    <a:pt x="17034" y="13360"/>
                  </a:cubicBezTo>
                  <a:cubicBezTo>
                    <a:pt x="17012" y="13360"/>
                    <a:pt x="16992" y="13354"/>
                    <a:pt x="16973" y="13343"/>
                  </a:cubicBezTo>
                  <a:cubicBezTo>
                    <a:pt x="16951" y="13323"/>
                    <a:pt x="16919" y="13299"/>
                    <a:pt x="16909" y="13263"/>
                  </a:cubicBezTo>
                  <a:lnTo>
                    <a:pt x="16872" y="13135"/>
                  </a:lnTo>
                  <a:lnTo>
                    <a:pt x="17001" y="13098"/>
                  </a:lnTo>
                  <a:cubicBezTo>
                    <a:pt x="17013" y="13095"/>
                    <a:pt x="17026" y="13093"/>
                    <a:pt x="17037" y="13093"/>
                  </a:cubicBezTo>
                  <a:close/>
                  <a:moveTo>
                    <a:pt x="10682" y="1"/>
                  </a:moveTo>
                  <a:cubicBezTo>
                    <a:pt x="10375" y="1"/>
                    <a:pt x="10065" y="43"/>
                    <a:pt x="9760" y="130"/>
                  </a:cubicBezTo>
                  <a:cubicBezTo>
                    <a:pt x="8911" y="374"/>
                    <a:pt x="8204" y="937"/>
                    <a:pt x="7773" y="1714"/>
                  </a:cubicBezTo>
                  <a:cubicBezTo>
                    <a:pt x="7532" y="2148"/>
                    <a:pt x="7394" y="2618"/>
                    <a:pt x="7363" y="3101"/>
                  </a:cubicBezTo>
                  <a:cubicBezTo>
                    <a:pt x="7334" y="3083"/>
                    <a:pt x="7305" y="3067"/>
                    <a:pt x="7274" y="3051"/>
                  </a:cubicBezTo>
                  <a:cubicBezTo>
                    <a:pt x="6648" y="2703"/>
                    <a:pt x="5958" y="2525"/>
                    <a:pt x="5261" y="2525"/>
                  </a:cubicBezTo>
                  <a:cubicBezTo>
                    <a:pt x="4876" y="2525"/>
                    <a:pt x="4489" y="2579"/>
                    <a:pt x="4109" y="2689"/>
                  </a:cubicBezTo>
                  <a:cubicBezTo>
                    <a:pt x="1903" y="3321"/>
                    <a:pt x="622" y="5631"/>
                    <a:pt x="1254" y="7838"/>
                  </a:cubicBezTo>
                  <a:cubicBezTo>
                    <a:pt x="1560" y="8900"/>
                    <a:pt x="2257" y="9782"/>
                    <a:pt x="3223" y="10322"/>
                  </a:cubicBezTo>
                  <a:cubicBezTo>
                    <a:pt x="3256" y="10339"/>
                    <a:pt x="3282" y="10355"/>
                    <a:pt x="3311" y="10371"/>
                  </a:cubicBezTo>
                  <a:cubicBezTo>
                    <a:pt x="2935" y="10650"/>
                    <a:pt x="2620" y="11008"/>
                    <a:pt x="2386" y="11430"/>
                  </a:cubicBezTo>
                  <a:cubicBezTo>
                    <a:pt x="1957" y="12207"/>
                    <a:pt x="1855" y="13102"/>
                    <a:pt x="2100" y="13954"/>
                  </a:cubicBezTo>
                  <a:cubicBezTo>
                    <a:pt x="2342" y="14801"/>
                    <a:pt x="2900" y="15506"/>
                    <a:pt x="3668" y="15936"/>
                  </a:cubicBezTo>
                  <a:cubicBezTo>
                    <a:pt x="3674" y="15939"/>
                    <a:pt x="3679" y="15940"/>
                    <a:pt x="3682" y="15944"/>
                  </a:cubicBezTo>
                  <a:cubicBezTo>
                    <a:pt x="3911" y="16072"/>
                    <a:pt x="4155" y="16161"/>
                    <a:pt x="4400" y="16231"/>
                  </a:cubicBezTo>
                  <a:cubicBezTo>
                    <a:pt x="4116" y="16468"/>
                    <a:pt x="3866" y="16754"/>
                    <a:pt x="3675" y="17098"/>
                  </a:cubicBezTo>
                  <a:cubicBezTo>
                    <a:pt x="3411" y="17574"/>
                    <a:pt x="3294" y="18101"/>
                    <a:pt x="3302" y="18633"/>
                  </a:cubicBezTo>
                  <a:lnTo>
                    <a:pt x="978" y="20608"/>
                  </a:lnTo>
                  <a:cubicBezTo>
                    <a:pt x="334" y="21154"/>
                    <a:pt x="0" y="21980"/>
                    <a:pt x="85" y="22820"/>
                  </a:cubicBezTo>
                  <a:cubicBezTo>
                    <a:pt x="168" y="23655"/>
                    <a:pt x="652" y="24396"/>
                    <a:pt x="1383" y="24805"/>
                  </a:cubicBezTo>
                  <a:cubicBezTo>
                    <a:pt x="1388" y="24808"/>
                    <a:pt x="1390" y="24809"/>
                    <a:pt x="1395" y="24812"/>
                  </a:cubicBezTo>
                  <a:lnTo>
                    <a:pt x="3724" y="26102"/>
                  </a:lnTo>
                  <a:cubicBezTo>
                    <a:pt x="4111" y="26316"/>
                    <a:pt x="4541" y="26424"/>
                    <a:pt x="4970" y="26424"/>
                  </a:cubicBezTo>
                  <a:cubicBezTo>
                    <a:pt x="5360" y="26424"/>
                    <a:pt x="5750" y="26335"/>
                    <a:pt x="6109" y="26158"/>
                  </a:cubicBezTo>
                  <a:cubicBezTo>
                    <a:pt x="6864" y="25784"/>
                    <a:pt x="7387" y="25063"/>
                    <a:pt x="7509" y="24229"/>
                  </a:cubicBezTo>
                  <a:lnTo>
                    <a:pt x="7952" y="21207"/>
                  </a:lnTo>
                  <a:cubicBezTo>
                    <a:pt x="8396" y="20939"/>
                    <a:pt x="8786" y="20567"/>
                    <a:pt x="9055" y="20081"/>
                  </a:cubicBezTo>
                  <a:cubicBezTo>
                    <a:pt x="9247" y="19734"/>
                    <a:pt x="9365" y="19361"/>
                    <a:pt x="9414" y="18977"/>
                  </a:cubicBezTo>
                  <a:cubicBezTo>
                    <a:pt x="9634" y="19201"/>
                    <a:pt x="9889" y="19394"/>
                    <a:pt x="10179" y="19548"/>
                  </a:cubicBezTo>
                  <a:cubicBezTo>
                    <a:pt x="10678" y="19824"/>
                    <a:pt x="11227" y="19965"/>
                    <a:pt x="11782" y="19965"/>
                  </a:cubicBezTo>
                  <a:cubicBezTo>
                    <a:pt x="12090" y="19965"/>
                    <a:pt x="12400" y="19922"/>
                    <a:pt x="12704" y="19834"/>
                  </a:cubicBezTo>
                  <a:cubicBezTo>
                    <a:pt x="13557" y="19588"/>
                    <a:pt x="14264" y="19026"/>
                    <a:pt x="14694" y="18251"/>
                  </a:cubicBezTo>
                  <a:cubicBezTo>
                    <a:pt x="14926" y="17829"/>
                    <a:pt x="15063" y="17372"/>
                    <a:pt x="15099" y="16906"/>
                  </a:cubicBezTo>
                  <a:cubicBezTo>
                    <a:pt x="15706" y="17226"/>
                    <a:pt x="16368" y="17388"/>
                    <a:pt x="17037" y="17388"/>
                  </a:cubicBezTo>
                  <a:cubicBezTo>
                    <a:pt x="17421" y="17388"/>
                    <a:pt x="17808" y="17334"/>
                    <a:pt x="18188" y="17226"/>
                  </a:cubicBezTo>
                  <a:cubicBezTo>
                    <a:pt x="19254" y="16921"/>
                    <a:pt x="20140" y="16215"/>
                    <a:pt x="20679" y="15242"/>
                  </a:cubicBezTo>
                  <a:cubicBezTo>
                    <a:pt x="21218" y="14269"/>
                    <a:pt x="21347" y="13147"/>
                    <a:pt x="21041" y="12079"/>
                  </a:cubicBezTo>
                  <a:cubicBezTo>
                    <a:pt x="20742" y="11034"/>
                    <a:pt x="20061" y="10163"/>
                    <a:pt x="19118" y="9621"/>
                  </a:cubicBezTo>
                  <a:cubicBezTo>
                    <a:pt x="19509" y="9337"/>
                    <a:pt x="19835" y="8972"/>
                    <a:pt x="20077" y="8536"/>
                  </a:cubicBezTo>
                  <a:cubicBezTo>
                    <a:pt x="20507" y="7761"/>
                    <a:pt x="20609" y="6864"/>
                    <a:pt x="20364" y="6011"/>
                  </a:cubicBezTo>
                  <a:cubicBezTo>
                    <a:pt x="20120" y="5164"/>
                    <a:pt x="19562" y="4461"/>
                    <a:pt x="18796" y="4029"/>
                  </a:cubicBezTo>
                  <a:cubicBezTo>
                    <a:pt x="18790" y="4026"/>
                    <a:pt x="18787" y="4023"/>
                    <a:pt x="18781" y="4020"/>
                  </a:cubicBezTo>
                  <a:cubicBezTo>
                    <a:pt x="18282" y="3743"/>
                    <a:pt x="17733" y="3603"/>
                    <a:pt x="17178" y="3603"/>
                  </a:cubicBezTo>
                  <a:cubicBezTo>
                    <a:pt x="16870" y="3603"/>
                    <a:pt x="16561" y="3646"/>
                    <a:pt x="16257" y="3733"/>
                  </a:cubicBezTo>
                  <a:lnTo>
                    <a:pt x="14401" y="4265"/>
                  </a:lnTo>
                  <a:lnTo>
                    <a:pt x="13870" y="2409"/>
                  </a:lnTo>
                  <a:cubicBezTo>
                    <a:pt x="13627" y="1562"/>
                    <a:pt x="13070" y="858"/>
                    <a:pt x="12302" y="428"/>
                  </a:cubicBezTo>
                  <a:cubicBezTo>
                    <a:pt x="12296" y="424"/>
                    <a:pt x="12293" y="423"/>
                    <a:pt x="12287" y="418"/>
                  </a:cubicBezTo>
                  <a:cubicBezTo>
                    <a:pt x="11788" y="141"/>
                    <a:pt x="11238" y="1"/>
                    <a:pt x="10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2" name="Google Shape;4849;p41">
              <a:extLst>
                <a:ext uri="{FF2B5EF4-FFF2-40B4-BE49-F238E27FC236}">
                  <a16:creationId xmlns:a16="http://schemas.microsoft.com/office/drawing/2014/main" id="{6F1104B6-E107-439D-89B1-063ECF3CFA77}"/>
                </a:ext>
              </a:extLst>
            </p:cNvPr>
            <p:cNvSpPr/>
            <p:nvPr/>
          </p:nvSpPr>
          <p:spPr>
            <a:xfrm>
              <a:off x="992775" y="3715425"/>
              <a:ext cx="441675" cy="422950"/>
            </a:xfrm>
            <a:custGeom>
              <a:avLst/>
              <a:gdLst/>
              <a:ahLst/>
              <a:cxnLst/>
              <a:rect l="l" t="t" r="r" b="b"/>
              <a:pathLst>
                <a:path w="17667" h="16918" extrusionOk="0">
                  <a:moveTo>
                    <a:pt x="8361" y="994"/>
                  </a:moveTo>
                  <a:cubicBezTo>
                    <a:pt x="8713" y="994"/>
                    <a:pt x="9036" y="1226"/>
                    <a:pt x="9139" y="1582"/>
                  </a:cubicBezTo>
                  <a:lnTo>
                    <a:pt x="10032" y="4698"/>
                  </a:lnTo>
                  <a:lnTo>
                    <a:pt x="8473" y="5147"/>
                  </a:lnTo>
                  <a:lnTo>
                    <a:pt x="7578" y="2031"/>
                  </a:lnTo>
                  <a:cubicBezTo>
                    <a:pt x="7457" y="1599"/>
                    <a:pt x="7706" y="1149"/>
                    <a:pt x="8136" y="1026"/>
                  </a:cubicBezTo>
                  <a:cubicBezTo>
                    <a:pt x="8211" y="1004"/>
                    <a:pt x="8286" y="994"/>
                    <a:pt x="8361" y="994"/>
                  </a:cubicBezTo>
                  <a:close/>
                  <a:moveTo>
                    <a:pt x="2938" y="3518"/>
                  </a:moveTo>
                  <a:cubicBezTo>
                    <a:pt x="3222" y="3518"/>
                    <a:pt x="3498" y="3592"/>
                    <a:pt x="3740" y="3725"/>
                  </a:cubicBezTo>
                  <a:cubicBezTo>
                    <a:pt x="4111" y="3931"/>
                    <a:pt x="4404" y="4277"/>
                    <a:pt x="4528" y="4714"/>
                  </a:cubicBezTo>
                  <a:lnTo>
                    <a:pt x="4980" y="6287"/>
                  </a:lnTo>
                  <a:lnTo>
                    <a:pt x="4970" y="6309"/>
                  </a:lnTo>
                  <a:lnTo>
                    <a:pt x="3395" y="6762"/>
                  </a:lnTo>
                  <a:cubicBezTo>
                    <a:pt x="3243" y="6805"/>
                    <a:pt x="3089" y="6827"/>
                    <a:pt x="2936" y="6827"/>
                  </a:cubicBezTo>
                  <a:cubicBezTo>
                    <a:pt x="2660" y="6827"/>
                    <a:pt x="2387" y="6757"/>
                    <a:pt x="2138" y="6619"/>
                  </a:cubicBezTo>
                  <a:cubicBezTo>
                    <a:pt x="1751" y="6404"/>
                    <a:pt x="1471" y="6052"/>
                    <a:pt x="1349" y="5628"/>
                  </a:cubicBezTo>
                  <a:cubicBezTo>
                    <a:pt x="1099" y="4752"/>
                    <a:pt x="1607" y="3835"/>
                    <a:pt x="2483" y="3582"/>
                  </a:cubicBezTo>
                  <a:cubicBezTo>
                    <a:pt x="2635" y="3538"/>
                    <a:pt x="2787" y="3518"/>
                    <a:pt x="2938" y="3518"/>
                  </a:cubicBezTo>
                  <a:close/>
                  <a:moveTo>
                    <a:pt x="14859" y="4595"/>
                  </a:moveTo>
                  <a:cubicBezTo>
                    <a:pt x="14995" y="4595"/>
                    <a:pt x="15129" y="4629"/>
                    <a:pt x="15249" y="4697"/>
                  </a:cubicBezTo>
                  <a:cubicBezTo>
                    <a:pt x="15440" y="4803"/>
                    <a:pt x="15576" y="4975"/>
                    <a:pt x="15636" y="5182"/>
                  </a:cubicBezTo>
                  <a:cubicBezTo>
                    <a:pt x="15761" y="5612"/>
                    <a:pt x="15510" y="6061"/>
                    <a:pt x="15080" y="6186"/>
                  </a:cubicBezTo>
                  <a:lnTo>
                    <a:pt x="11879" y="7103"/>
                  </a:lnTo>
                  <a:lnTo>
                    <a:pt x="11432" y="5542"/>
                  </a:lnTo>
                  <a:lnTo>
                    <a:pt x="14633" y="4626"/>
                  </a:lnTo>
                  <a:cubicBezTo>
                    <a:pt x="14707" y="4605"/>
                    <a:pt x="14783" y="4595"/>
                    <a:pt x="14859" y="4595"/>
                  </a:cubicBezTo>
                  <a:close/>
                  <a:moveTo>
                    <a:pt x="10425" y="5614"/>
                  </a:moveTo>
                  <a:lnTo>
                    <a:pt x="10921" y="7342"/>
                  </a:lnTo>
                  <a:lnTo>
                    <a:pt x="9192" y="7838"/>
                  </a:lnTo>
                  <a:lnTo>
                    <a:pt x="8696" y="6110"/>
                  </a:lnTo>
                  <a:lnTo>
                    <a:pt x="10425" y="5614"/>
                  </a:lnTo>
                  <a:close/>
                  <a:moveTo>
                    <a:pt x="7746" y="6382"/>
                  </a:moveTo>
                  <a:lnTo>
                    <a:pt x="8243" y="8111"/>
                  </a:lnTo>
                  <a:lnTo>
                    <a:pt x="6513" y="8608"/>
                  </a:lnTo>
                  <a:lnTo>
                    <a:pt x="6023" y="6895"/>
                  </a:lnTo>
                  <a:cubicBezTo>
                    <a:pt x="6025" y="6891"/>
                    <a:pt x="6029" y="6888"/>
                    <a:pt x="6030" y="6884"/>
                  </a:cubicBezTo>
                  <a:cubicBezTo>
                    <a:pt x="6030" y="6881"/>
                    <a:pt x="6032" y="6877"/>
                    <a:pt x="6033" y="6874"/>
                  </a:cubicBezTo>
                  <a:lnTo>
                    <a:pt x="7746" y="6382"/>
                  </a:lnTo>
                  <a:close/>
                  <a:moveTo>
                    <a:pt x="11193" y="8293"/>
                  </a:moveTo>
                  <a:lnTo>
                    <a:pt x="11666" y="9944"/>
                  </a:lnTo>
                  <a:cubicBezTo>
                    <a:pt x="11644" y="9974"/>
                    <a:pt x="11627" y="10008"/>
                    <a:pt x="11613" y="10044"/>
                  </a:cubicBezTo>
                  <a:lnTo>
                    <a:pt x="9960" y="10517"/>
                  </a:lnTo>
                  <a:lnTo>
                    <a:pt x="9464" y="8788"/>
                  </a:lnTo>
                  <a:lnTo>
                    <a:pt x="11193" y="8293"/>
                  </a:lnTo>
                  <a:close/>
                  <a:moveTo>
                    <a:pt x="8516" y="9061"/>
                  </a:moveTo>
                  <a:lnTo>
                    <a:pt x="9012" y="10789"/>
                  </a:lnTo>
                  <a:lnTo>
                    <a:pt x="7283" y="11285"/>
                  </a:lnTo>
                  <a:lnTo>
                    <a:pt x="6786" y="9557"/>
                  </a:lnTo>
                  <a:lnTo>
                    <a:pt x="8516" y="9061"/>
                  </a:lnTo>
                  <a:close/>
                  <a:moveTo>
                    <a:pt x="5844" y="9855"/>
                  </a:moveTo>
                  <a:lnTo>
                    <a:pt x="6291" y="11414"/>
                  </a:lnTo>
                  <a:lnTo>
                    <a:pt x="3200" y="12301"/>
                  </a:lnTo>
                  <a:cubicBezTo>
                    <a:pt x="3125" y="12323"/>
                    <a:pt x="3050" y="12333"/>
                    <a:pt x="2976" y="12333"/>
                  </a:cubicBezTo>
                  <a:cubicBezTo>
                    <a:pt x="2623" y="12333"/>
                    <a:pt x="2298" y="12101"/>
                    <a:pt x="2197" y="11744"/>
                  </a:cubicBezTo>
                  <a:cubicBezTo>
                    <a:pt x="2073" y="11314"/>
                    <a:pt x="2324" y="10864"/>
                    <a:pt x="2754" y="10741"/>
                  </a:cubicBezTo>
                  <a:lnTo>
                    <a:pt x="5844" y="9855"/>
                  </a:lnTo>
                  <a:close/>
                  <a:moveTo>
                    <a:pt x="14722" y="10050"/>
                  </a:moveTo>
                  <a:cubicBezTo>
                    <a:pt x="15442" y="10050"/>
                    <a:pt x="16106" y="10523"/>
                    <a:pt x="16314" y="11248"/>
                  </a:cubicBezTo>
                  <a:cubicBezTo>
                    <a:pt x="16565" y="12124"/>
                    <a:pt x="16057" y="13041"/>
                    <a:pt x="15179" y="13292"/>
                  </a:cubicBezTo>
                  <a:cubicBezTo>
                    <a:pt x="15027" y="13335"/>
                    <a:pt x="14873" y="13357"/>
                    <a:pt x="14720" y="13357"/>
                  </a:cubicBezTo>
                  <a:cubicBezTo>
                    <a:pt x="14444" y="13357"/>
                    <a:pt x="14171" y="13287"/>
                    <a:pt x="13922" y="13148"/>
                  </a:cubicBezTo>
                  <a:cubicBezTo>
                    <a:pt x="13535" y="12936"/>
                    <a:pt x="13255" y="12582"/>
                    <a:pt x="13134" y="12158"/>
                  </a:cubicBezTo>
                  <a:lnTo>
                    <a:pt x="12701" y="10646"/>
                  </a:lnTo>
                  <a:cubicBezTo>
                    <a:pt x="12711" y="10630"/>
                    <a:pt x="12724" y="10616"/>
                    <a:pt x="12732" y="10600"/>
                  </a:cubicBezTo>
                  <a:cubicBezTo>
                    <a:pt x="12741" y="10583"/>
                    <a:pt x="12748" y="10566"/>
                    <a:pt x="12755" y="10547"/>
                  </a:cubicBezTo>
                  <a:lnTo>
                    <a:pt x="14267" y="10114"/>
                  </a:lnTo>
                  <a:cubicBezTo>
                    <a:pt x="14419" y="10071"/>
                    <a:pt x="14572" y="10050"/>
                    <a:pt x="14722" y="10050"/>
                  </a:cubicBezTo>
                  <a:close/>
                  <a:moveTo>
                    <a:pt x="9343" y="11722"/>
                  </a:moveTo>
                  <a:lnTo>
                    <a:pt x="10253" y="14897"/>
                  </a:lnTo>
                  <a:cubicBezTo>
                    <a:pt x="10376" y="15327"/>
                    <a:pt x="10127" y="15777"/>
                    <a:pt x="9695" y="15900"/>
                  </a:cubicBezTo>
                  <a:cubicBezTo>
                    <a:pt x="9621" y="15922"/>
                    <a:pt x="9545" y="15932"/>
                    <a:pt x="9470" y="15932"/>
                  </a:cubicBezTo>
                  <a:cubicBezTo>
                    <a:pt x="9334" y="15932"/>
                    <a:pt x="9200" y="15898"/>
                    <a:pt x="9079" y="15831"/>
                  </a:cubicBezTo>
                  <a:cubicBezTo>
                    <a:pt x="8890" y="15725"/>
                    <a:pt x="8754" y="15553"/>
                    <a:pt x="8692" y="15345"/>
                  </a:cubicBezTo>
                  <a:lnTo>
                    <a:pt x="7782" y="12171"/>
                  </a:lnTo>
                  <a:lnTo>
                    <a:pt x="9343" y="11722"/>
                  </a:lnTo>
                  <a:close/>
                  <a:moveTo>
                    <a:pt x="8363" y="0"/>
                  </a:moveTo>
                  <a:cubicBezTo>
                    <a:pt x="8197" y="0"/>
                    <a:pt x="8030" y="23"/>
                    <a:pt x="7866" y="70"/>
                  </a:cubicBezTo>
                  <a:cubicBezTo>
                    <a:pt x="7403" y="203"/>
                    <a:pt x="7021" y="507"/>
                    <a:pt x="6787" y="929"/>
                  </a:cubicBezTo>
                  <a:cubicBezTo>
                    <a:pt x="6555" y="1350"/>
                    <a:pt x="6499" y="1836"/>
                    <a:pt x="6632" y="2297"/>
                  </a:cubicBezTo>
                  <a:lnTo>
                    <a:pt x="7525" y="5413"/>
                  </a:lnTo>
                  <a:lnTo>
                    <a:pt x="5896" y="5880"/>
                  </a:lnTo>
                  <a:lnTo>
                    <a:pt x="5482" y="4439"/>
                  </a:lnTo>
                  <a:cubicBezTo>
                    <a:pt x="5150" y="3280"/>
                    <a:pt x="4089" y="2524"/>
                    <a:pt x="2941" y="2524"/>
                  </a:cubicBezTo>
                  <a:cubicBezTo>
                    <a:pt x="2700" y="2524"/>
                    <a:pt x="2456" y="2557"/>
                    <a:pt x="2214" y="2627"/>
                  </a:cubicBezTo>
                  <a:cubicBezTo>
                    <a:pt x="813" y="3028"/>
                    <a:pt x="1" y="4496"/>
                    <a:pt x="402" y="5895"/>
                  </a:cubicBezTo>
                  <a:cubicBezTo>
                    <a:pt x="598" y="6574"/>
                    <a:pt x="1044" y="7134"/>
                    <a:pt x="1662" y="7477"/>
                  </a:cubicBezTo>
                  <a:cubicBezTo>
                    <a:pt x="2060" y="7698"/>
                    <a:pt x="2497" y="7809"/>
                    <a:pt x="2940" y="7809"/>
                  </a:cubicBezTo>
                  <a:cubicBezTo>
                    <a:pt x="3185" y="7809"/>
                    <a:pt x="3431" y="7775"/>
                    <a:pt x="3673" y="7706"/>
                  </a:cubicBezTo>
                  <a:lnTo>
                    <a:pt x="5115" y="7292"/>
                  </a:lnTo>
                  <a:lnTo>
                    <a:pt x="5575" y="8897"/>
                  </a:lnTo>
                  <a:lnTo>
                    <a:pt x="2485" y="9785"/>
                  </a:lnTo>
                  <a:cubicBezTo>
                    <a:pt x="2022" y="9916"/>
                    <a:pt x="1639" y="10222"/>
                    <a:pt x="1405" y="10643"/>
                  </a:cubicBezTo>
                  <a:cubicBezTo>
                    <a:pt x="1173" y="11063"/>
                    <a:pt x="1117" y="11549"/>
                    <a:pt x="1251" y="12010"/>
                  </a:cubicBezTo>
                  <a:cubicBezTo>
                    <a:pt x="1382" y="12473"/>
                    <a:pt x="1688" y="12856"/>
                    <a:pt x="2108" y="13090"/>
                  </a:cubicBezTo>
                  <a:cubicBezTo>
                    <a:pt x="2379" y="13239"/>
                    <a:pt x="2678" y="13316"/>
                    <a:pt x="2980" y="13316"/>
                  </a:cubicBezTo>
                  <a:cubicBezTo>
                    <a:pt x="3146" y="13316"/>
                    <a:pt x="3313" y="13293"/>
                    <a:pt x="3476" y="13246"/>
                  </a:cubicBezTo>
                  <a:lnTo>
                    <a:pt x="6704" y="12318"/>
                  </a:lnTo>
                  <a:cubicBezTo>
                    <a:pt x="6705" y="12321"/>
                    <a:pt x="6707" y="12321"/>
                    <a:pt x="6710" y="12323"/>
                  </a:cubicBezTo>
                  <a:cubicBezTo>
                    <a:pt x="6743" y="12340"/>
                    <a:pt x="6779" y="12354"/>
                    <a:pt x="6817" y="12366"/>
                  </a:cubicBezTo>
                  <a:lnTo>
                    <a:pt x="7749" y="15612"/>
                  </a:lnTo>
                  <a:cubicBezTo>
                    <a:pt x="7881" y="16074"/>
                    <a:pt x="8186" y="16458"/>
                    <a:pt x="8606" y="16690"/>
                  </a:cubicBezTo>
                  <a:cubicBezTo>
                    <a:pt x="8877" y="16840"/>
                    <a:pt x="9175" y="16917"/>
                    <a:pt x="9476" y="16917"/>
                  </a:cubicBezTo>
                  <a:cubicBezTo>
                    <a:pt x="9643" y="16917"/>
                    <a:pt x="9810" y="16894"/>
                    <a:pt x="9975" y="16846"/>
                  </a:cubicBezTo>
                  <a:cubicBezTo>
                    <a:pt x="10438" y="16714"/>
                    <a:pt x="10820" y="16409"/>
                    <a:pt x="11054" y="15988"/>
                  </a:cubicBezTo>
                  <a:cubicBezTo>
                    <a:pt x="11286" y="15568"/>
                    <a:pt x="11342" y="15082"/>
                    <a:pt x="11210" y="14619"/>
                  </a:cubicBezTo>
                  <a:lnTo>
                    <a:pt x="10299" y="11444"/>
                  </a:lnTo>
                  <a:lnTo>
                    <a:pt x="11788" y="11019"/>
                  </a:lnTo>
                  <a:lnTo>
                    <a:pt x="12190" y="12426"/>
                  </a:lnTo>
                  <a:cubicBezTo>
                    <a:pt x="12387" y="13105"/>
                    <a:pt x="12833" y="13669"/>
                    <a:pt x="13450" y="14008"/>
                  </a:cubicBezTo>
                  <a:cubicBezTo>
                    <a:pt x="13848" y="14229"/>
                    <a:pt x="14286" y="14341"/>
                    <a:pt x="14728" y="14341"/>
                  </a:cubicBezTo>
                  <a:cubicBezTo>
                    <a:pt x="14973" y="14341"/>
                    <a:pt x="15219" y="14306"/>
                    <a:pt x="15461" y="14238"/>
                  </a:cubicBezTo>
                  <a:cubicBezTo>
                    <a:pt x="16853" y="13841"/>
                    <a:pt x="17667" y="12374"/>
                    <a:pt x="17266" y="10974"/>
                  </a:cubicBezTo>
                  <a:cubicBezTo>
                    <a:pt x="16934" y="9815"/>
                    <a:pt x="15874" y="9060"/>
                    <a:pt x="14725" y="9060"/>
                  </a:cubicBezTo>
                  <a:cubicBezTo>
                    <a:pt x="14484" y="9060"/>
                    <a:pt x="14239" y="9093"/>
                    <a:pt x="13996" y="9163"/>
                  </a:cubicBezTo>
                  <a:lnTo>
                    <a:pt x="12589" y="9565"/>
                  </a:lnTo>
                  <a:lnTo>
                    <a:pt x="12156" y="8052"/>
                  </a:lnTo>
                  <a:lnTo>
                    <a:pt x="15355" y="7134"/>
                  </a:lnTo>
                  <a:cubicBezTo>
                    <a:pt x="15818" y="7003"/>
                    <a:pt x="16201" y="6697"/>
                    <a:pt x="16433" y="6276"/>
                  </a:cubicBezTo>
                  <a:cubicBezTo>
                    <a:pt x="16666" y="5856"/>
                    <a:pt x="16722" y="5370"/>
                    <a:pt x="16589" y="4907"/>
                  </a:cubicBezTo>
                  <a:cubicBezTo>
                    <a:pt x="16457" y="4446"/>
                    <a:pt x="16152" y="4062"/>
                    <a:pt x="15731" y="3829"/>
                  </a:cubicBezTo>
                  <a:cubicBezTo>
                    <a:pt x="15460" y="3679"/>
                    <a:pt x="15163" y="3603"/>
                    <a:pt x="14861" y="3603"/>
                  </a:cubicBezTo>
                  <a:cubicBezTo>
                    <a:pt x="14695" y="3603"/>
                    <a:pt x="14527" y="3626"/>
                    <a:pt x="14362" y="3673"/>
                  </a:cubicBezTo>
                  <a:lnTo>
                    <a:pt x="11077" y="4616"/>
                  </a:lnTo>
                  <a:cubicBezTo>
                    <a:pt x="11063" y="4605"/>
                    <a:pt x="11048" y="4596"/>
                    <a:pt x="11034" y="4585"/>
                  </a:cubicBezTo>
                  <a:lnTo>
                    <a:pt x="10094" y="1306"/>
                  </a:lnTo>
                  <a:cubicBezTo>
                    <a:pt x="9960" y="843"/>
                    <a:pt x="9657" y="460"/>
                    <a:pt x="9235" y="226"/>
                  </a:cubicBezTo>
                  <a:cubicBezTo>
                    <a:pt x="8963" y="77"/>
                    <a:pt x="8665" y="0"/>
                    <a:pt x="8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3" name="Google Shape;4850;p41">
              <a:extLst>
                <a:ext uri="{FF2B5EF4-FFF2-40B4-BE49-F238E27FC236}">
                  <a16:creationId xmlns:a16="http://schemas.microsoft.com/office/drawing/2014/main" id="{546C1833-2A80-4095-ADD8-4225DB7F958C}"/>
                </a:ext>
              </a:extLst>
            </p:cNvPr>
            <p:cNvSpPr/>
            <p:nvPr/>
          </p:nvSpPr>
          <p:spPr>
            <a:xfrm>
              <a:off x="622725" y="3387175"/>
              <a:ext cx="1071750" cy="1216475"/>
            </a:xfrm>
            <a:custGeom>
              <a:avLst/>
              <a:gdLst/>
              <a:ahLst/>
              <a:cxnLst/>
              <a:rect l="l" t="t" r="r" b="b"/>
              <a:pathLst>
                <a:path w="42870" h="48659" extrusionOk="0">
                  <a:moveTo>
                    <a:pt x="22528" y="793"/>
                  </a:moveTo>
                  <a:lnTo>
                    <a:pt x="40770" y="10903"/>
                  </a:lnTo>
                  <a:cubicBezTo>
                    <a:pt x="40055" y="12524"/>
                    <a:pt x="40607" y="14440"/>
                    <a:pt x="42069" y="15433"/>
                  </a:cubicBezTo>
                  <a:lnTo>
                    <a:pt x="24825" y="46544"/>
                  </a:lnTo>
                  <a:cubicBezTo>
                    <a:pt x="24351" y="46336"/>
                    <a:pt x="23851" y="46235"/>
                    <a:pt x="23356" y="46235"/>
                  </a:cubicBezTo>
                  <a:cubicBezTo>
                    <a:pt x="22161" y="46235"/>
                    <a:pt x="20994" y="46821"/>
                    <a:pt x="20276" y="47880"/>
                  </a:cubicBezTo>
                  <a:lnTo>
                    <a:pt x="2037" y="37771"/>
                  </a:lnTo>
                  <a:cubicBezTo>
                    <a:pt x="2633" y="36460"/>
                    <a:pt x="2407" y="34968"/>
                    <a:pt x="1522" y="33906"/>
                  </a:cubicBezTo>
                  <a:cubicBezTo>
                    <a:pt x="1326" y="33667"/>
                    <a:pt x="1095" y="33450"/>
                    <a:pt x="833" y="33264"/>
                  </a:cubicBezTo>
                  <a:lnTo>
                    <a:pt x="18091" y="2127"/>
                  </a:lnTo>
                  <a:cubicBezTo>
                    <a:pt x="18549" y="2316"/>
                    <a:pt x="19026" y="2406"/>
                    <a:pt x="19496" y="2406"/>
                  </a:cubicBezTo>
                  <a:cubicBezTo>
                    <a:pt x="20683" y="2406"/>
                    <a:pt x="21828" y="1828"/>
                    <a:pt x="22528" y="793"/>
                  </a:cubicBezTo>
                  <a:close/>
                  <a:moveTo>
                    <a:pt x="22410" y="1"/>
                  </a:moveTo>
                  <a:cubicBezTo>
                    <a:pt x="22291" y="1"/>
                    <a:pt x="22176" y="63"/>
                    <a:pt x="22115" y="175"/>
                  </a:cubicBezTo>
                  <a:cubicBezTo>
                    <a:pt x="21564" y="1168"/>
                    <a:pt x="20549" y="1728"/>
                    <a:pt x="19493" y="1728"/>
                  </a:cubicBezTo>
                  <a:cubicBezTo>
                    <a:pt x="19025" y="1728"/>
                    <a:pt x="18549" y="1618"/>
                    <a:pt x="18102" y="1387"/>
                  </a:cubicBezTo>
                  <a:cubicBezTo>
                    <a:pt x="18052" y="1362"/>
                    <a:pt x="17999" y="1349"/>
                    <a:pt x="17947" y="1349"/>
                  </a:cubicBezTo>
                  <a:cubicBezTo>
                    <a:pt x="17827" y="1349"/>
                    <a:pt x="17711" y="1413"/>
                    <a:pt x="17651" y="1524"/>
                  </a:cubicBezTo>
                  <a:lnTo>
                    <a:pt x="89" y="33208"/>
                  </a:lnTo>
                  <a:cubicBezTo>
                    <a:pt x="0" y="33369"/>
                    <a:pt x="56" y="33569"/>
                    <a:pt x="214" y="33664"/>
                  </a:cubicBezTo>
                  <a:cubicBezTo>
                    <a:pt x="1620" y="34498"/>
                    <a:pt x="2106" y="36275"/>
                    <a:pt x="1293" y="37737"/>
                  </a:cubicBezTo>
                  <a:cubicBezTo>
                    <a:pt x="1247" y="37816"/>
                    <a:pt x="1234" y="37909"/>
                    <a:pt x="1260" y="37998"/>
                  </a:cubicBezTo>
                  <a:cubicBezTo>
                    <a:pt x="1272" y="38044"/>
                    <a:pt x="1296" y="38087"/>
                    <a:pt x="1326" y="38123"/>
                  </a:cubicBezTo>
                  <a:cubicBezTo>
                    <a:pt x="1353" y="38156"/>
                    <a:pt x="1385" y="38181"/>
                    <a:pt x="1422" y="38201"/>
                  </a:cubicBezTo>
                  <a:lnTo>
                    <a:pt x="20233" y="48622"/>
                  </a:lnTo>
                  <a:cubicBezTo>
                    <a:pt x="20277" y="48647"/>
                    <a:pt x="20326" y="48658"/>
                    <a:pt x="20374" y="48658"/>
                  </a:cubicBezTo>
                  <a:cubicBezTo>
                    <a:pt x="20507" y="48658"/>
                    <a:pt x="20645" y="48576"/>
                    <a:pt x="20711" y="48456"/>
                  </a:cubicBezTo>
                  <a:cubicBezTo>
                    <a:pt x="21259" y="47465"/>
                    <a:pt x="22289" y="46906"/>
                    <a:pt x="23348" y="46906"/>
                  </a:cubicBezTo>
                  <a:cubicBezTo>
                    <a:pt x="23842" y="46906"/>
                    <a:pt x="24341" y="47027"/>
                    <a:pt x="24803" y="47282"/>
                  </a:cubicBezTo>
                  <a:cubicBezTo>
                    <a:pt x="24855" y="47312"/>
                    <a:pt x="24911" y="47326"/>
                    <a:pt x="24967" y="47326"/>
                  </a:cubicBezTo>
                  <a:cubicBezTo>
                    <a:pt x="25085" y="47326"/>
                    <a:pt x="25200" y="47263"/>
                    <a:pt x="25261" y="47152"/>
                  </a:cubicBezTo>
                  <a:lnTo>
                    <a:pt x="42817" y="15476"/>
                  </a:lnTo>
                  <a:cubicBezTo>
                    <a:pt x="42860" y="15399"/>
                    <a:pt x="42870" y="15305"/>
                    <a:pt x="42846" y="15220"/>
                  </a:cubicBezTo>
                  <a:cubicBezTo>
                    <a:pt x="42820" y="15134"/>
                    <a:pt x="42762" y="15060"/>
                    <a:pt x="42684" y="15017"/>
                  </a:cubicBezTo>
                  <a:cubicBezTo>
                    <a:pt x="41235" y="14215"/>
                    <a:pt x="40706" y="12376"/>
                    <a:pt x="41510" y="10926"/>
                  </a:cubicBezTo>
                  <a:cubicBezTo>
                    <a:pt x="41601" y="10762"/>
                    <a:pt x="41541" y="10554"/>
                    <a:pt x="41379" y="10467"/>
                  </a:cubicBezTo>
                  <a:lnTo>
                    <a:pt x="22574" y="43"/>
                  </a:lnTo>
                  <a:cubicBezTo>
                    <a:pt x="22522" y="14"/>
                    <a:pt x="22466" y="1"/>
                    <a:pt x="2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4" name="Google Shape;4851;p41">
              <a:extLst>
                <a:ext uri="{FF2B5EF4-FFF2-40B4-BE49-F238E27FC236}">
                  <a16:creationId xmlns:a16="http://schemas.microsoft.com/office/drawing/2014/main" id="{8BDDB82C-E8B1-479A-94CC-50874F9215FE}"/>
                </a:ext>
              </a:extLst>
            </p:cNvPr>
            <p:cNvSpPr/>
            <p:nvPr/>
          </p:nvSpPr>
          <p:spPr>
            <a:xfrm>
              <a:off x="1049550" y="4103250"/>
              <a:ext cx="88850" cy="77775"/>
            </a:xfrm>
            <a:custGeom>
              <a:avLst/>
              <a:gdLst/>
              <a:ahLst/>
              <a:cxnLst/>
              <a:rect l="l" t="t" r="r" b="b"/>
              <a:pathLst>
                <a:path w="3554" h="3111" extrusionOk="0">
                  <a:moveTo>
                    <a:pt x="1779" y="0"/>
                  </a:moveTo>
                  <a:cubicBezTo>
                    <a:pt x="1233" y="0"/>
                    <a:pt x="703" y="290"/>
                    <a:pt x="419" y="801"/>
                  </a:cubicBezTo>
                  <a:cubicBezTo>
                    <a:pt x="0" y="1552"/>
                    <a:pt x="272" y="2500"/>
                    <a:pt x="1023" y="2915"/>
                  </a:cubicBezTo>
                  <a:cubicBezTo>
                    <a:pt x="1262" y="3048"/>
                    <a:pt x="1521" y="3111"/>
                    <a:pt x="1776" y="3111"/>
                  </a:cubicBezTo>
                  <a:cubicBezTo>
                    <a:pt x="2323" y="3111"/>
                    <a:pt x="2854" y="2822"/>
                    <a:pt x="3137" y="2311"/>
                  </a:cubicBezTo>
                  <a:cubicBezTo>
                    <a:pt x="3553" y="1560"/>
                    <a:pt x="3282" y="614"/>
                    <a:pt x="2533" y="197"/>
                  </a:cubicBezTo>
                  <a:cubicBezTo>
                    <a:pt x="2293" y="63"/>
                    <a:pt x="2034" y="0"/>
                    <a:pt x="1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5" name="Google Shape;4852;p41">
              <a:extLst>
                <a:ext uri="{FF2B5EF4-FFF2-40B4-BE49-F238E27FC236}">
                  <a16:creationId xmlns:a16="http://schemas.microsoft.com/office/drawing/2014/main" id="{B5C52F9A-82FA-4DD3-8724-1A1DC281C39B}"/>
                </a:ext>
              </a:extLst>
            </p:cNvPr>
            <p:cNvSpPr/>
            <p:nvPr/>
          </p:nvSpPr>
          <p:spPr>
            <a:xfrm>
              <a:off x="962425" y="4134850"/>
              <a:ext cx="142500" cy="172800"/>
            </a:xfrm>
            <a:custGeom>
              <a:avLst/>
              <a:gdLst/>
              <a:ahLst/>
              <a:cxnLst/>
              <a:rect l="l" t="t" r="r" b="b"/>
              <a:pathLst>
                <a:path w="5700" h="6912" extrusionOk="0">
                  <a:moveTo>
                    <a:pt x="5130" y="0"/>
                  </a:moveTo>
                  <a:cubicBezTo>
                    <a:pt x="5016" y="0"/>
                    <a:pt x="4899" y="39"/>
                    <a:pt x="4796" y="125"/>
                  </a:cubicBezTo>
                  <a:lnTo>
                    <a:pt x="279" y="3963"/>
                  </a:lnTo>
                  <a:cubicBezTo>
                    <a:pt x="1" y="4200"/>
                    <a:pt x="44" y="4640"/>
                    <a:pt x="363" y="4817"/>
                  </a:cubicBezTo>
                  <a:lnTo>
                    <a:pt x="4023" y="6845"/>
                  </a:lnTo>
                  <a:cubicBezTo>
                    <a:pt x="4104" y="6891"/>
                    <a:pt x="4191" y="6912"/>
                    <a:pt x="4275" y="6912"/>
                  </a:cubicBezTo>
                  <a:cubicBezTo>
                    <a:pt x="4522" y="6912"/>
                    <a:pt x="4753" y="6734"/>
                    <a:pt x="4792" y="6466"/>
                  </a:cubicBezTo>
                  <a:lnTo>
                    <a:pt x="5649" y="602"/>
                  </a:lnTo>
                  <a:cubicBezTo>
                    <a:pt x="5700" y="257"/>
                    <a:pt x="5425" y="0"/>
                    <a:pt x="5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6" name="Google Shape;4853;p41">
              <a:extLst>
                <a:ext uri="{FF2B5EF4-FFF2-40B4-BE49-F238E27FC236}">
                  <a16:creationId xmlns:a16="http://schemas.microsoft.com/office/drawing/2014/main" id="{69C96C01-CDBC-4F50-89A4-D81210BC139E}"/>
                </a:ext>
              </a:extLst>
            </p:cNvPr>
            <p:cNvSpPr/>
            <p:nvPr/>
          </p:nvSpPr>
          <p:spPr>
            <a:xfrm>
              <a:off x="1096200" y="3999675"/>
              <a:ext cx="81250" cy="130425"/>
            </a:xfrm>
            <a:custGeom>
              <a:avLst/>
              <a:gdLst/>
              <a:ahLst/>
              <a:cxnLst/>
              <a:rect l="l" t="t" r="r" b="b"/>
              <a:pathLst>
                <a:path w="3250" h="5217" extrusionOk="0">
                  <a:moveTo>
                    <a:pt x="2902" y="0"/>
                  </a:moveTo>
                  <a:cubicBezTo>
                    <a:pt x="2795" y="0"/>
                    <a:pt x="2690" y="57"/>
                    <a:pt x="2634" y="157"/>
                  </a:cubicBezTo>
                  <a:lnTo>
                    <a:pt x="82" y="4764"/>
                  </a:lnTo>
                  <a:cubicBezTo>
                    <a:pt x="0" y="4910"/>
                    <a:pt x="52" y="5095"/>
                    <a:pt x="198" y="5178"/>
                  </a:cubicBezTo>
                  <a:cubicBezTo>
                    <a:pt x="198" y="5178"/>
                    <a:pt x="198" y="5178"/>
                    <a:pt x="198" y="5178"/>
                  </a:cubicBezTo>
                  <a:lnTo>
                    <a:pt x="198" y="5178"/>
                  </a:lnTo>
                  <a:cubicBezTo>
                    <a:pt x="198" y="5179"/>
                    <a:pt x="199" y="5179"/>
                    <a:pt x="199" y="5179"/>
                  </a:cubicBezTo>
                  <a:cubicBezTo>
                    <a:pt x="199" y="5179"/>
                    <a:pt x="199" y="5179"/>
                    <a:pt x="199" y="5178"/>
                  </a:cubicBezTo>
                  <a:lnTo>
                    <a:pt x="199" y="5178"/>
                  </a:lnTo>
                  <a:cubicBezTo>
                    <a:pt x="246" y="5204"/>
                    <a:pt x="297" y="5216"/>
                    <a:pt x="347" y="5216"/>
                  </a:cubicBezTo>
                  <a:cubicBezTo>
                    <a:pt x="454" y="5216"/>
                    <a:pt x="557" y="5160"/>
                    <a:pt x="612" y="5060"/>
                  </a:cubicBezTo>
                  <a:lnTo>
                    <a:pt x="3168" y="453"/>
                  </a:lnTo>
                  <a:cubicBezTo>
                    <a:pt x="3249" y="306"/>
                    <a:pt x="3198" y="122"/>
                    <a:pt x="3050" y="38"/>
                  </a:cubicBezTo>
                  <a:lnTo>
                    <a:pt x="3049" y="38"/>
                  </a:lnTo>
                  <a:cubicBezTo>
                    <a:pt x="3002" y="13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7" name="Google Shape;4854;p41">
              <a:extLst>
                <a:ext uri="{FF2B5EF4-FFF2-40B4-BE49-F238E27FC236}">
                  <a16:creationId xmlns:a16="http://schemas.microsoft.com/office/drawing/2014/main" id="{2B2B8423-1ED6-467A-8C46-B52C175C4379}"/>
                </a:ext>
              </a:extLst>
            </p:cNvPr>
            <p:cNvSpPr/>
            <p:nvPr/>
          </p:nvSpPr>
          <p:spPr>
            <a:xfrm>
              <a:off x="1267575" y="3236425"/>
              <a:ext cx="420500" cy="368175"/>
            </a:xfrm>
            <a:custGeom>
              <a:avLst/>
              <a:gdLst/>
              <a:ahLst/>
              <a:cxnLst/>
              <a:rect l="l" t="t" r="r" b="b"/>
              <a:pathLst>
                <a:path w="16820" h="14727" extrusionOk="0">
                  <a:moveTo>
                    <a:pt x="7374" y="3750"/>
                  </a:moveTo>
                  <a:lnTo>
                    <a:pt x="12025" y="6328"/>
                  </a:lnTo>
                  <a:lnTo>
                    <a:pt x="9448" y="10979"/>
                  </a:lnTo>
                  <a:lnTo>
                    <a:pt x="4796" y="8401"/>
                  </a:lnTo>
                  <a:lnTo>
                    <a:pt x="7374" y="3750"/>
                  </a:lnTo>
                  <a:close/>
                  <a:moveTo>
                    <a:pt x="8417" y="1"/>
                  </a:moveTo>
                  <a:cubicBezTo>
                    <a:pt x="5827" y="1"/>
                    <a:pt x="3315" y="1369"/>
                    <a:pt x="1971" y="3794"/>
                  </a:cubicBezTo>
                  <a:cubicBezTo>
                    <a:pt x="0" y="7351"/>
                    <a:pt x="1284" y="11832"/>
                    <a:pt x="4842" y="13802"/>
                  </a:cubicBezTo>
                  <a:cubicBezTo>
                    <a:pt x="5972" y="14429"/>
                    <a:pt x="7197" y="14727"/>
                    <a:pt x="8404" y="14727"/>
                  </a:cubicBezTo>
                  <a:cubicBezTo>
                    <a:pt x="10993" y="14727"/>
                    <a:pt x="13505" y="13358"/>
                    <a:pt x="14849" y="10932"/>
                  </a:cubicBezTo>
                  <a:cubicBezTo>
                    <a:pt x="16819" y="7376"/>
                    <a:pt x="15535" y="2896"/>
                    <a:pt x="11979" y="925"/>
                  </a:cubicBezTo>
                  <a:cubicBezTo>
                    <a:pt x="10849" y="298"/>
                    <a:pt x="9624" y="1"/>
                    <a:pt x="8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8" name="Google Shape;4855;p41">
              <a:extLst>
                <a:ext uri="{FF2B5EF4-FFF2-40B4-BE49-F238E27FC236}">
                  <a16:creationId xmlns:a16="http://schemas.microsoft.com/office/drawing/2014/main" id="{7BD2A2D3-ED99-413C-9F99-C26BBE531F5F}"/>
                </a:ext>
              </a:extLst>
            </p:cNvPr>
            <p:cNvSpPr/>
            <p:nvPr/>
          </p:nvSpPr>
          <p:spPr>
            <a:xfrm>
              <a:off x="1302175" y="3257975"/>
              <a:ext cx="361325" cy="325100"/>
            </a:xfrm>
            <a:custGeom>
              <a:avLst/>
              <a:gdLst/>
              <a:ahLst/>
              <a:cxnLst/>
              <a:rect l="l" t="t" r="r" b="b"/>
              <a:pathLst>
                <a:path w="14453" h="13004" extrusionOk="0">
                  <a:moveTo>
                    <a:pt x="7037" y="676"/>
                  </a:moveTo>
                  <a:cubicBezTo>
                    <a:pt x="7992" y="676"/>
                    <a:pt x="8959" y="910"/>
                    <a:pt x="9851" y="1404"/>
                  </a:cubicBezTo>
                  <a:cubicBezTo>
                    <a:pt x="10501" y="1764"/>
                    <a:pt x="11054" y="2230"/>
                    <a:pt x="11501" y="2770"/>
                  </a:cubicBezTo>
                  <a:cubicBezTo>
                    <a:pt x="12995" y="4565"/>
                    <a:pt x="13320" y="7166"/>
                    <a:pt x="12123" y="9327"/>
                  </a:cubicBezTo>
                  <a:cubicBezTo>
                    <a:pt x="11060" y="11244"/>
                    <a:pt x="9068" y="12328"/>
                    <a:pt x="7016" y="12328"/>
                  </a:cubicBezTo>
                  <a:cubicBezTo>
                    <a:pt x="6061" y="12328"/>
                    <a:pt x="5094" y="12093"/>
                    <a:pt x="4202" y="11599"/>
                  </a:cubicBezTo>
                  <a:cubicBezTo>
                    <a:pt x="1390" y="10040"/>
                    <a:pt x="372" y="6487"/>
                    <a:pt x="1930" y="3676"/>
                  </a:cubicBezTo>
                  <a:cubicBezTo>
                    <a:pt x="2993" y="1759"/>
                    <a:pt x="4986" y="676"/>
                    <a:pt x="7037" y="676"/>
                  </a:cubicBezTo>
                  <a:close/>
                  <a:moveTo>
                    <a:pt x="7037" y="1"/>
                  </a:moveTo>
                  <a:cubicBezTo>
                    <a:pt x="4747" y="1"/>
                    <a:pt x="2524" y="1210"/>
                    <a:pt x="1338" y="3351"/>
                  </a:cubicBezTo>
                  <a:cubicBezTo>
                    <a:pt x="1" y="5763"/>
                    <a:pt x="365" y="8665"/>
                    <a:pt x="2032" y="10669"/>
                  </a:cubicBezTo>
                  <a:cubicBezTo>
                    <a:pt x="2533" y="11269"/>
                    <a:pt x="3150" y="11790"/>
                    <a:pt x="3873" y="12189"/>
                  </a:cubicBezTo>
                  <a:cubicBezTo>
                    <a:pt x="4870" y="12742"/>
                    <a:pt x="5950" y="13004"/>
                    <a:pt x="7016" y="13004"/>
                  </a:cubicBezTo>
                  <a:cubicBezTo>
                    <a:pt x="9306" y="13004"/>
                    <a:pt x="11529" y="11795"/>
                    <a:pt x="12715" y="9654"/>
                  </a:cubicBezTo>
                  <a:cubicBezTo>
                    <a:pt x="14452" y="6518"/>
                    <a:pt x="13313" y="2551"/>
                    <a:pt x="10180" y="815"/>
                  </a:cubicBezTo>
                  <a:cubicBezTo>
                    <a:pt x="9183" y="263"/>
                    <a:pt x="8103" y="1"/>
                    <a:pt x="7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9" name="Google Shape;4856;p41">
              <a:extLst>
                <a:ext uri="{FF2B5EF4-FFF2-40B4-BE49-F238E27FC236}">
                  <a16:creationId xmlns:a16="http://schemas.microsoft.com/office/drawing/2014/main" id="{DFA1B5F8-B2F4-449C-AD65-02F3D22394F8}"/>
                </a:ext>
              </a:extLst>
            </p:cNvPr>
            <p:cNvSpPr/>
            <p:nvPr/>
          </p:nvSpPr>
          <p:spPr>
            <a:xfrm>
              <a:off x="1366275" y="3308975"/>
              <a:ext cx="223075" cy="223075"/>
            </a:xfrm>
            <a:custGeom>
              <a:avLst/>
              <a:gdLst/>
              <a:ahLst/>
              <a:cxnLst/>
              <a:rect l="l" t="t" r="r" b="b"/>
              <a:pathLst>
                <a:path w="8923" h="8923" extrusionOk="0">
                  <a:moveTo>
                    <a:pt x="3426" y="848"/>
                  </a:moveTo>
                  <a:lnTo>
                    <a:pt x="8077" y="3426"/>
                  </a:lnTo>
                  <a:lnTo>
                    <a:pt x="5500" y="8077"/>
                  </a:lnTo>
                  <a:lnTo>
                    <a:pt x="848" y="5499"/>
                  </a:lnTo>
                  <a:lnTo>
                    <a:pt x="3426" y="848"/>
                  </a:lnTo>
                  <a:close/>
                  <a:moveTo>
                    <a:pt x="3183" y="1"/>
                  </a:moveTo>
                  <a:lnTo>
                    <a:pt x="1" y="5741"/>
                  </a:lnTo>
                  <a:lnTo>
                    <a:pt x="5741" y="8923"/>
                  </a:lnTo>
                  <a:lnTo>
                    <a:pt x="8923" y="318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0" name="Google Shape;4857;p41">
              <a:extLst>
                <a:ext uri="{FF2B5EF4-FFF2-40B4-BE49-F238E27FC236}">
                  <a16:creationId xmlns:a16="http://schemas.microsoft.com/office/drawing/2014/main" id="{3535DD5F-5D7F-4E72-8EBB-C87DC27A6D97}"/>
                </a:ext>
              </a:extLst>
            </p:cNvPr>
            <p:cNvSpPr/>
            <p:nvPr/>
          </p:nvSpPr>
          <p:spPr>
            <a:xfrm>
              <a:off x="1286700" y="3360300"/>
              <a:ext cx="381375" cy="244350"/>
            </a:xfrm>
            <a:custGeom>
              <a:avLst/>
              <a:gdLst/>
              <a:ahLst/>
              <a:cxnLst/>
              <a:rect l="l" t="t" r="r" b="b"/>
              <a:pathLst>
                <a:path w="15255" h="9774" extrusionOk="0">
                  <a:moveTo>
                    <a:pt x="14592" y="0"/>
                  </a:moveTo>
                  <a:cubicBezTo>
                    <a:pt x="14485" y="927"/>
                    <a:pt x="14201" y="1848"/>
                    <a:pt x="13722" y="2713"/>
                  </a:cubicBezTo>
                  <a:cubicBezTo>
                    <a:pt x="12378" y="5138"/>
                    <a:pt x="9867" y="6508"/>
                    <a:pt x="7278" y="6508"/>
                  </a:cubicBezTo>
                  <a:cubicBezTo>
                    <a:pt x="6070" y="6508"/>
                    <a:pt x="4845" y="6210"/>
                    <a:pt x="3714" y="5583"/>
                  </a:cubicBezTo>
                  <a:cubicBezTo>
                    <a:pt x="2063" y="4667"/>
                    <a:pt x="909" y="3208"/>
                    <a:pt x="336" y="1554"/>
                  </a:cubicBezTo>
                  <a:lnTo>
                    <a:pt x="336" y="1554"/>
                  </a:lnTo>
                  <a:cubicBezTo>
                    <a:pt x="1" y="4432"/>
                    <a:pt x="1388" y="7358"/>
                    <a:pt x="4078" y="8849"/>
                  </a:cubicBezTo>
                  <a:cubicBezTo>
                    <a:pt x="5209" y="9476"/>
                    <a:pt x="6433" y="9773"/>
                    <a:pt x="7641" y="9773"/>
                  </a:cubicBezTo>
                  <a:cubicBezTo>
                    <a:pt x="10231" y="9773"/>
                    <a:pt x="12742" y="8405"/>
                    <a:pt x="14086" y="5980"/>
                  </a:cubicBezTo>
                  <a:cubicBezTo>
                    <a:pt x="15140" y="4073"/>
                    <a:pt x="15255" y="1906"/>
                    <a:pt x="1459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1" name="Google Shape;4858;p41">
              <a:extLst>
                <a:ext uri="{FF2B5EF4-FFF2-40B4-BE49-F238E27FC236}">
                  <a16:creationId xmlns:a16="http://schemas.microsoft.com/office/drawing/2014/main" id="{2158A23A-E1D0-40B0-AE57-FB3F65DD4514}"/>
                </a:ext>
              </a:extLst>
            </p:cNvPr>
            <p:cNvSpPr/>
            <p:nvPr/>
          </p:nvSpPr>
          <p:spPr>
            <a:xfrm>
              <a:off x="569225" y="4267425"/>
              <a:ext cx="70225" cy="70200"/>
            </a:xfrm>
            <a:custGeom>
              <a:avLst/>
              <a:gdLst/>
              <a:ahLst/>
              <a:cxnLst/>
              <a:rect l="l" t="t" r="r" b="b"/>
              <a:pathLst>
                <a:path w="2809" h="2808" extrusionOk="0">
                  <a:moveTo>
                    <a:pt x="2182" y="0"/>
                  </a:moveTo>
                  <a:lnTo>
                    <a:pt x="1" y="625"/>
                  </a:lnTo>
                  <a:lnTo>
                    <a:pt x="625" y="2808"/>
                  </a:lnTo>
                  <a:lnTo>
                    <a:pt x="2808" y="2182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2" name="Google Shape;4859;p41">
              <a:extLst>
                <a:ext uri="{FF2B5EF4-FFF2-40B4-BE49-F238E27FC236}">
                  <a16:creationId xmlns:a16="http://schemas.microsoft.com/office/drawing/2014/main" id="{F7843411-FB67-4EDD-95C8-461774F5EEBA}"/>
                </a:ext>
              </a:extLst>
            </p:cNvPr>
            <p:cNvSpPr/>
            <p:nvPr/>
          </p:nvSpPr>
          <p:spPr>
            <a:xfrm>
              <a:off x="584550" y="4282725"/>
              <a:ext cx="39525" cy="39500"/>
            </a:xfrm>
            <a:custGeom>
              <a:avLst/>
              <a:gdLst/>
              <a:ahLst/>
              <a:cxnLst/>
              <a:rect l="l" t="t" r="r" b="b"/>
              <a:pathLst>
                <a:path w="1581" h="1580" extrusionOk="0">
                  <a:moveTo>
                    <a:pt x="1228" y="0"/>
                  </a:moveTo>
                  <a:lnTo>
                    <a:pt x="1" y="353"/>
                  </a:lnTo>
                  <a:lnTo>
                    <a:pt x="352" y="1580"/>
                  </a:lnTo>
                  <a:lnTo>
                    <a:pt x="1580" y="1229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3" name="Google Shape;4860;p41">
              <a:extLst>
                <a:ext uri="{FF2B5EF4-FFF2-40B4-BE49-F238E27FC236}">
                  <a16:creationId xmlns:a16="http://schemas.microsoft.com/office/drawing/2014/main" id="{DB99AD8C-B511-4387-AADF-2172AE8C6F89}"/>
                </a:ext>
              </a:extLst>
            </p:cNvPr>
            <p:cNvSpPr/>
            <p:nvPr/>
          </p:nvSpPr>
          <p:spPr>
            <a:xfrm>
              <a:off x="1162225" y="4599775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2" y="1"/>
                  </a:moveTo>
                  <a:lnTo>
                    <a:pt x="1" y="627"/>
                  </a:lnTo>
                  <a:lnTo>
                    <a:pt x="627" y="2809"/>
                  </a:lnTo>
                  <a:lnTo>
                    <a:pt x="2808" y="2184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4" name="Google Shape;4861;p41">
              <a:extLst>
                <a:ext uri="{FF2B5EF4-FFF2-40B4-BE49-F238E27FC236}">
                  <a16:creationId xmlns:a16="http://schemas.microsoft.com/office/drawing/2014/main" id="{01685F43-BE15-4234-80C0-2897986CB208}"/>
                </a:ext>
              </a:extLst>
            </p:cNvPr>
            <p:cNvSpPr/>
            <p:nvPr/>
          </p:nvSpPr>
          <p:spPr>
            <a:xfrm>
              <a:off x="1177625" y="4615225"/>
              <a:ext cx="39525" cy="39525"/>
            </a:xfrm>
            <a:custGeom>
              <a:avLst/>
              <a:gdLst/>
              <a:ahLst/>
              <a:cxnLst/>
              <a:rect l="l" t="t" r="r" b="b"/>
              <a:pathLst>
                <a:path w="1581" h="1581" extrusionOk="0">
                  <a:moveTo>
                    <a:pt x="1228" y="1"/>
                  </a:moveTo>
                  <a:lnTo>
                    <a:pt x="1" y="352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5" name="Google Shape;4862;p41">
              <a:extLst>
                <a:ext uri="{FF2B5EF4-FFF2-40B4-BE49-F238E27FC236}">
                  <a16:creationId xmlns:a16="http://schemas.microsoft.com/office/drawing/2014/main" id="{D9D84856-216A-4411-B714-FA11AA20547A}"/>
                </a:ext>
              </a:extLst>
            </p:cNvPr>
            <p:cNvSpPr/>
            <p:nvPr/>
          </p:nvSpPr>
          <p:spPr>
            <a:xfrm>
              <a:off x="1088625" y="3340650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4" y="1"/>
                  </a:moveTo>
                  <a:lnTo>
                    <a:pt x="1" y="627"/>
                  </a:lnTo>
                  <a:lnTo>
                    <a:pt x="627" y="2808"/>
                  </a:lnTo>
                  <a:lnTo>
                    <a:pt x="2808" y="2183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6" name="Google Shape;4863;p41">
              <a:extLst>
                <a:ext uri="{FF2B5EF4-FFF2-40B4-BE49-F238E27FC236}">
                  <a16:creationId xmlns:a16="http://schemas.microsoft.com/office/drawing/2014/main" id="{FCB79805-2134-4AD7-AC55-F14511304ACB}"/>
                </a:ext>
              </a:extLst>
            </p:cNvPr>
            <p:cNvSpPr/>
            <p:nvPr/>
          </p:nvSpPr>
          <p:spPr>
            <a:xfrm>
              <a:off x="1104075" y="3356025"/>
              <a:ext cx="39500" cy="39500"/>
            </a:xfrm>
            <a:custGeom>
              <a:avLst/>
              <a:gdLst/>
              <a:ahLst/>
              <a:cxnLst/>
              <a:rect l="l" t="t" r="r" b="b"/>
              <a:pathLst>
                <a:path w="1580" h="1580" extrusionOk="0">
                  <a:moveTo>
                    <a:pt x="1227" y="1"/>
                  </a:moveTo>
                  <a:lnTo>
                    <a:pt x="0" y="353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7" name="Google Shape;4864;p41">
              <a:extLst>
                <a:ext uri="{FF2B5EF4-FFF2-40B4-BE49-F238E27FC236}">
                  <a16:creationId xmlns:a16="http://schemas.microsoft.com/office/drawing/2014/main" id="{8397E1C9-7244-4D32-B1B7-B895DE94286C}"/>
                </a:ext>
              </a:extLst>
            </p:cNvPr>
            <p:cNvSpPr/>
            <p:nvPr/>
          </p:nvSpPr>
          <p:spPr>
            <a:xfrm>
              <a:off x="1681750" y="3673125"/>
              <a:ext cx="70200" cy="70225"/>
            </a:xfrm>
            <a:custGeom>
              <a:avLst/>
              <a:gdLst/>
              <a:ahLst/>
              <a:cxnLst/>
              <a:rect l="l" t="t" r="r" b="b"/>
              <a:pathLst>
                <a:path w="2808" h="2809" extrusionOk="0">
                  <a:moveTo>
                    <a:pt x="2183" y="1"/>
                  </a:moveTo>
                  <a:lnTo>
                    <a:pt x="0" y="626"/>
                  </a:lnTo>
                  <a:lnTo>
                    <a:pt x="626" y="2808"/>
                  </a:lnTo>
                  <a:lnTo>
                    <a:pt x="2808" y="2182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8" name="Google Shape;4865;p41">
              <a:extLst>
                <a:ext uri="{FF2B5EF4-FFF2-40B4-BE49-F238E27FC236}">
                  <a16:creationId xmlns:a16="http://schemas.microsoft.com/office/drawing/2014/main" id="{14CAEA46-D25C-4AEF-AC33-C402E9F88497}"/>
                </a:ext>
              </a:extLst>
            </p:cNvPr>
            <p:cNvSpPr/>
            <p:nvPr/>
          </p:nvSpPr>
          <p:spPr>
            <a:xfrm>
              <a:off x="1697100" y="36884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1228" y="1"/>
                  </a:moveTo>
                  <a:lnTo>
                    <a:pt x="1" y="353"/>
                  </a:lnTo>
                  <a:lnTo>
                    <a:pt x="352" y="1581"/>
                  </a:lnTo>
                  <a:lnTo>
                    <a:pt x="1580" y="1229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9" name="Google Shape;4866;p41">
              <a:extLst>
                <a:ext uri="{FF2B5EF4-FFF2-40B4-BE49-F238E27FC236}">
                  <a16:creationId xmlns:a16="http://schemas.microsoft.com/office/drawing/2014/main" id="{934EA3DD-7950-45EF-9D95-114094A4CCED}"/>
                </a:ext>
              </a:extLst>
            </p:cNvPr>
            <p:cNvSpPr/>
            <p:nvPr/>
          </p:nvSpPr>
          <p:spPr>
            <a:xfrm>
              <a:off x="908550" y="3564750"/>
              <a:ext cx="1660900" cy="1520425"/>
            </a:xfrm>
            <a:custGeom>
              <a:avLst/>
              <a:gdLst/>
              <a:ahLst/>
              <a:cxnLst/>
              <a:rect l="l" t="t" r="r" b="b"/>
              <a:pathLst>
                <a:path w="66436" h="60817" extrusionOk="0">
                  <a:moveTo>
                    <a:pt x="47016" y="0"/>
                  </a:moveTo>
                  <a:lnTo>
                    <a:pt x="0" y="33827"/>
                  </a:lnTo>
                  <a:lnTo>
                    <a:pt x="19419" y="60817"/>
                  </a:lnTo>
                  <a:lnTo>
                    <a:pt x="66435" y="26991"/>
                  </a:lnTo>
                  <a:lnTo>
                    <a:pt x="47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0" name="Google Shape;4867;p41">
              <a:extLst>
                <a:ext uri="{FF2B5EF4-FFF2-40B4-BE49-F238E27FC236}">
                  <a16:creationId xmlns:a16="http://schemas.microsoft.com/office/drawing/2014/main" id="{F2F60126-67DB-439A-978F-3D2F14D118DB}"/>
                </a:ext>
              </a:extLst>
            </p:cNvPr>
            <p:cNvSpPr/>
            <p:nvPr/>
          </p:nvSpPr>
          <p:spPr>
            <a:xfrm>
              <a:off x="2039450" y="3561900"/>
              <a:ext cx="574425" cy="680750"/>
            </a:xfrm>
            <a:custGeom>
              <a:avLst/>
              <a:gdLst/>
              <a:ahLst/>
              <a:cxnLst/>
              <a:rect l="l" t="t" r="r" b="b"/>
              <a:pathLst>
                <a:path w="22977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22976" y="15682"/>
                  </a:lnTo>
                  <a:lnTo>
                    <a:pt x="13180" y="2066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1" name="Google Shape;4868;p41">
              <a:extLst>
                <a:ext uri="{FF2B5EF4-FFF2-40B4-BE49-F238E27FC236}">
                  <a16:creationId xmlns:a16="http://schemas.microsoft.com/office/drawing/2014/main" id="{3A91FDF3-B6CE-4776-ACE0-4B657202A3A1}"/>
                </a:ext>
              </a:extLst>
            </p:cNvPr>
            <p:cNvSpPr/>
            <p:nvPr/>
          </p:nvSpPr>
          <p:spPr>
            <a:xfrm>
              <a:off x="2039450" y="3561900"/>
              <a:ext cx="532100" cy="680750"/>
            </a:xfrm>
            <a:custGeom>
              <a:avLst/>
              <a:gdLst/>
              <a:ahLst/>
              <a:cxnLst/>
              <a:rect l="l" t="t" r="r" b="b"/>
              <a:pathLst>
                <a:path w="21284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2" name="Google Shape;4869;p41">
              <a:extLst>
                <a:ext uri="{FF2B5EF4-FFF2-40B4-BE49-F238E27FC236}">
                  <a16:creationId xmlns:a16="http://schemas.microsoft.com/office/drawing/2014/main" id="{A1A76CA8-6574-4E08-BBBA-E0A8D9F7C82A}"/>
                </a:ext>
              </a:extLst>
            </p:cNvPr>
            <p:cNvSpPr/>
            <p:nvPr/>
          </p:nvSpPr>
          <p:spPr>
            <a:xfrm>
              <a:off x="2039475" y="3749100"/>
              <a:ext cx="432475" cy="449450"/>
            </a:xfrm>
            <a:custGeom>
              <a:avLst/>
              <a:gdLst/>
              <a:ahLst/>
              <a:cxnLst/>
              <a:rect l="l" t="t" r="r" b="b"/>
              <a:pathLst>
                <a:path w="17299" h="17978" extrusionOk="0">
                  <a:moveTo>
                    <a:pt x="6210" y="0"/>
                  </a:moveTo>
                  <a:cubicBezTo>
                    <a:pt x="4252" y="0"/>
                    <a:pt x="2274" y="588"/>
                    <a:pt x="558" y="1810"/>
                  </a:cubicBezTo>
                  <a:cubicBezTo>
                    <a:pt x="468" y="1875"/>
                    <a:pt x="389" y="1946"/>
                    <a:pt x="301" y="2012"/>
                  </a:cubicBezTo>
                  <a:lnTo>
                    <a:pt x="1" y="4062"/>
                  </a:lnTo>
                  <a:lnTo>
                    <a:pt x="9795" y="17676"/>
                  </a:lnTo>
                  <a:lnTo>
                    <a:pt x="11468" y="17977"/>
                  </a:lnTo>
                  <a:cubicBezTo>
                    <a:pt x="11605" y="17890"/>
                    <a:pt x="11746" y="17809"/>
                    <a:pt x="11882" y="17713"/>
                  </a:cubicBezTo>
                  <a:cubicBezTo>
                    <a:pt x="16273" y="14586"/>
                    <a:pt x="17298" y="8491"/>
                    <a:pt x="14171" y="4101"/>
                  </a:cubicBezTo>
                  <a:cubicBezTo>
                    <a:pt x="12266" y="1426"/>
                    <a:pt x="9261" y="0"/>
                    <a:pt x="621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3" name="Google Shape;4870;p41">
              <a:extLst>
                <a:ext uri="{FF2B5EF4-FFF2-40B4-BE49-F238E27FC236}">
                  <a16:creationId xmlns:a16="http://schemas.microsoft.com/office/drawing/2014/main" id="{1900A984-C879-4F8F-B569-8CDB18AE7F6A}"/>
                </a:ext>
              </a:extLst>
            </p:cNvPr>
            <p:cNvSpPr/>
            <p:nvPr/>
          </p:nvSpPr>
          <p:spPr>
            <a:xfrm>
              <a:off x="1062575" y="3834800"/>
              <a:ext cx="1185650" cy="1099125"/>
            </a:xfrm>
            <a:custGeom>
              <a:avLst/>
              <a:gdLst/>
              <a:ahLst/>
              <a:cxnLst/>
              <a:rect l="l" t="t" r="r" b="b"/>
              <a:pathLst>
                <a:path w="47426" h="43965" extrusionOk="0">
                  <a:moveTo>
                    <a:pt x="30256" y="0"/>
                  </a:moveTo>
                  <a:lnTo>
                    <a:pt x="851" y="21158"/>
                  </a:lnTo>
                  <a:cubicBezTo>
                    <a:pt x="1861" y="22653"/>
                    <a:pt x="1510" y="24688"/>
                    <a:pt x="35" y="25748"/>
                  </a:cubicBezTo>
                  <a:cubicBezTo>
                    <a:pt x="24" y="25756"/>
                    <a:pt x="12" y="25763"/>
                    <a:pt x="1" y="25770"/>
                  </a:cubicBezTo>
                  <a:lnTo>
                    <a:pt x="12560" y="43227"/>
                  </a:lnTo>
                  <a:cubicBezTo>
                    <a:pt x="12570" y="43220"/>
                    <a:pt x="12579" y="43211"/>
                    <a:pt x="12590" y="43201"/>
                  </a:cubicBezTo>
                  <a:cubicBezTo>
                    <a:pt x="13182" y="42776"/>
                    <a:pt x="13865" y="42571"/>
                    <a:pt x="14542" y="42571"/>
                  </a:cubicBezTo>
                  <a:cubicBezTo>
                    <a:pt x="15583" y="42571"/>
                    <a:pt x="16609" y="43055"/>
                    <a:pt x="17264" y="43965"/>
                  </a:cubicBezTo>
                  <a:lnTo>
                    <a:pt x="46661" y="22813"/>
                  </a:lnTo>
                  <a:cubicBezTo>
                    <a:pt x="45582" y="21313"/>
                    <a:pt x="45923" y="19220"/>
                    <a:pt x="47425" y="18141"/>
                  </a:cubicBezTo>
                  <a:lnTo>
                    <a:pt x="34869" y="687"/>
                  </a:lnTo>
                  <a:cubicBezTo>
                    <a:pt x="34278" y="1112"/>
                    <a:pt x="33595" y="1316"/>
                    <a:pt x="32920" y="1316"/>
                  </a:cubicBezTo>
                  <a:cubicBezTo>
                    <a:pt x="31909" y="1316"/>
                    <a:pt x="30913" y="859"/>
                    <a:pt x="30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4" name="Google Shape;4871;p41">
              <a:extLst>
                <a:ext uri="{FF2B5EF4-FFF2-40B4-BE49-F238E27FC236}">
                  <a16:creationId xmlns:a16="http://schemas.microsoft.com/office/drawing/2014/main" id="{47A6357A-28AA-46CC-9BB8-A67E6AA128C5}"/>
                </a:ext>
              </a:extLst>
            </p:cNvPr>
            <p:cNvSpPr/>
            <p:nvPr/>
          </p:nvSpPr>
          <p:spPr>
            <a:xfrm>
              <a:off x="1341025" y="4104200"/>
              <a:ext cx="648500" cy="553350"/>
            </a:xfrm>
            <a:custGeom>
              <a:avLst/>
              <a:gdLst/>
              <a:ahLst/>
              <a:cxnLst/>
              <a:rect l="l" t="t" r="r" b="b"/>
              <a:pathLst>
                <a:path w="25940" h="22134" extrusionOk="0">
                  <a:moveTo>
                    <a:pt x="11839" y="4029"/>
                  </a:moveTo>
                  <a:cubicBezTo>
                    <a:pt x="11846" y="4029"/>
                    <a:pt x="11853" y="4030"/>
                    <a:pt x="11860" y="4031"/>
                  </a:cubicBezTo>
                  <a:cubicBezTo>
                    <a:pt x="11899" y="4037"/>
                    <a:pt x="11928" y="4055"/>
                    <a:pt x="11949" y="4086"/>
                  </a:cubicBezTo>
                  <a:cubicBezTo>
                    <a:pt x="11971" y="4116"/>
                    <a:pt x="11979" y="4147"/>
                    <a:pt x="11972" y="4183"/>
                  </a:cubicBezTo>
                  <a:lnTo>
                    <a:pt x="11951" y="4313"/>
                  </a:lnTo>
                  <a:lnTo>
                    <a:pt x="11822" y="4292"/>
                  </a:lnTo>
                  <a:cubicBezTo>
                    <a:pt x="11782" y="4288"/>
                    <a:pt x="11756" y="4270"/>
                    <a:pt x="11731" y="4239"/>
                  </a:cubicBezTo>
                  <a:cubicBezTo>
                    <a:pt x="11710" y="4209"/>
                    <a:pt x="11703" y="4179"/>
                    <a:pt x="11710" y="4140"/>
                  </a:cubicBezTo>
                  <a:cubicBezTo>
                    <a:pt x="11720" y="4076"/>
                    <a:pt x="11779" y="4029"/>
                    <a:pt x="11839" y="4029"/>
                  </a:cubicBezTo>
                  <a:close/>
                  <a:moveTo>
                    <a:pt x="19600" y="14947"/>
                  </a:moveTo>
                  <a:lnTo>
                    <a:pt x="19733" y="14968"/>
                  </a:lnTo>
                  <a:cubicBezTo>
                    <a:pt x="19769" y="14974"/>
                    <a:pt x="19798" y="14994"/>
                    <a:pt x="19819" y="15023"/>
                  </a:cubicBezTo>
                  <a:cubicBezTo>
                    <a:pt x="19841" y="15053"/>
                    <a:pt x="19848" y="15086"/>
                    <a:pt x="19842" y="15121"/>
                  </a:cubicBezTo>
                  <a:cubicBezTo>
                    <a:pt x="19836" y="15157"/>
                    <a:pt x="19819" y="15186"/>
                    <a:pt x="19789" y="15207"/>
                  </a:cubicBezTo>
                  <a:cubicBezTo>
                    <a:pt x="19765" y="15224"/>
                    <a:pt x="19740" y="15233"/>
                    <a:pt x="19713" y="15233"/>
                  </a:cubicBezTo>
                  <a:cubicBezTo>
                    <a:pt x="19705" y="15233"/>
                    <a:pt x="19697" y="15232"/>
                    <a:pt x="19689" y="15230"/>
                  </a:cubicBezTo>
                  <a:cubicBezTo>
                    <a:pt x="19650" y="15225"/>
                    <a:pt x="19624" y="15207"/>
                    <a:pt x="19603" y="15179"/>
                  </a:cubicBezTo>
                  <a:cubicBezTo>
                    <a:pt x="19590" y="15152"/>
                    <a:pt x="19574" y="15116"/>
                    <a:pt x="19578" y="15078"/>
                  </a:cubicBezTo>
                  <a:lnTo>
                    <a:pt x="19600" y="14947"/>
                  </a:lnTo>
                  <a:close/>
                  <a:moveTo>
                    <a:pt x="11845" y="1"/>
                  </a:moveTo>
                  <a:cubicBezTo>
                    <a:pt x="9842" y="1"/>
                    <a:pt x="8069" y="1454"/>
                    <a:pt x="7736" y="3494"/>
                  </a:cubicBezTo>
                  <a:cubicBezTo>
                    <a:pt x="7558" y="4584"/>
                    <a:pt x="7812" y="5679"/>
                    <a:pt x="8454" y="6581"/>
                  </a:cubicBezTo>
                  <a:cubicBezTo>
                    <a:pt x="8475" y="6610"/>
                    <a:pt x="8492" y="6637"/>
                    <a:pt x="8512" y="6663"/>
                  </a:cubicBezTo>
                  <a:cubicBezTo>
                    <a:pt x="8054" y="6754"/>
                    <a:pt x="7617" y="6945"/>
                    <a:pt x="7224" y="7226"/>
                  </a:cubicBezTo>
                  <a:cubicBezTo>
                    <a:pt x="6504" y="7743"/>
                    <a:pt x="6030" y="8511"/>
                    <a:pt x="5888" y="9386"/>
                  </a:cubicBezTo>
                  <a:cubicBezTo>
                    <a:pt x="5745" y="10257"/>
                    <a:pt x="5948" y="11130"/>
                    <a:pt x="6460" y="11848"/>
                  </a:cubicBezTo>
                  <a:cubicBezTo>
                    <a:pt x="6463" y="11854"/>
                    <a:pt x="6467" y="11857"/>
                    <a:pt x="6470" y="11862"/>
                  </a:cubicBezTo>
                  <a:cubicBezTo>
                    <a:pt x="6625" y="12076"/>
                    <a:pt x="6805" y="12259"/>
                    <a:pt x="6999" y="12428"/>
                  </a:cubicBezTo>
                  <a:cubicBezTo>
                    <a:pt x="6641" y="12522"/>
                    <a:pt x="6291" y="12672"/>
                    <a:pt x="5973" y="12901"/>
                  </a:cubicBezTo>
                  <a:cubicBezTo>
                    <a:pt x="5530" y="13220"/>
                    <a:pt x="5199" y="13647"/>
                    <a:pt x="4980" y="14130"/>
                  </a:cubicBezTo>
                  <a:lnTo>
                    <a:pt x="2034" y="14924"/>
                  </a:lnTo>
                  <a:cubicBezTo>
                    <a:pt x="1222" y="15144"/>
                    <a:pt x="565" y="15749"/>
                    <a:pt x="281" y="16543"/>
                  </a:cubicBezTo>
                  <a:cubicBezTo>
                    <a:pt x="0" y="17333"/>
                    <a:pt x="122" y="18212"/>
                    <a:pt x="610" y="18894"/>
                  </a:cubicBezTo>
                  <a:cubicBezTo>
                    <a:pt x="612" y="18898"/>
                    <a:pt x="615" y="18901"/>
                    <a:pt x="617" y="18905"/>
                  </a:cubicBezTo>
                  <a:lnTo>
                    <a:pt x="2172" y="21065"/>
                  </a:lnTo>
                  <a:cubicBezTo>
                    <a:pt x="2655" y="21737"/>
                    <a:pt x="3431" y="22133"/>
                    <a:pt x="4258" y="22133"/>
                  </a:cubicBezTo>
                  <a:cubicBezTo>
                    <a:pt x="4274" y="22133"/>
                    <a:pt x="4290" y="22133"/>
                    <a:pt x="4306" y="22133"/>
                  </a:cubicBezTo>
                  <a:cubicBezTo>
                    <a:pt x="5149" y="22117"/>
                    <a:pt x="5931" y="21689"/>
                    <a:pt x="6397" y="20986"/>
                  </a:cubicBezTo>
                  <a:lnTo>
                    <a:pt x="8087" y="18442"/>
                  </a:lnTo>
                  <a:cubicBezTo>
                    <a:pt x="8604" y="18391"/>
                    <a:pt x="9114" y="18219"/>
                    <a:pt x="9566" y="17895"/>
                  </a:cubicBezTo>
                  <a:cubicBezTo>
                    <a:pt x="9888" y="17663"/>
                    <a:pt x="10153" y="17375"/>
                    <a:pt x="10361" y="17051"/>
                  </a:cubicBezTo>
                  <a:cubicBezTo>
                    <a:pt x="10466" y="17347"/>
                    <a:pt x="10614" y="17631"/>
                    <a:pt x="10811" y="17892"/>
                  </a:cubicBezTo>
                  <a:cubicBezTo>
                    <a:pt x="11329" y="18613"/>
                    <a:pt x="12097" y="19087"/>
                    <a:pt x="12971" y="19231"/>
                  </a:cubicBezTo>
                  <a:cubicBezTo>
                    <a:pt x="13152" y="19260"/>
                    <a:pt x="13334" y="19275"/>
                    <a:pt x="13514" y="19275"/>
                  </a:cubicBezTo>
                  <a:cubicBezTo>
                    <a:pt x="14204" y="19275"/>
                    <a:pt x="14874" y="19059"/>
                    <a:pt x="15446" y="18649"/>
                  </a:cubicBezTo>
                  <a:cubicBezTo>
                    <a:pt x="15836" y="18368"/>
                    <a:pt x="16156" y="18012"/>
                    <a:pt x="16388" y="17605"/>
                  </a:cubicBezTo>
                  <a:cubicBezTo>
                    <a:pt x="17036" y="18470"/>
                    <a:pt x="17976" y="19037"/>
                    <a:pt x="19045" y="19210"/>
                  </a:cubicBezTo>
                  <a:cubicBezTo>
                    <a:pt x="19268" y="19247"/>
                    <a:pt x="19492" y="19264"/>
                    <a:pt x="19714" y="19264"/>
                  </a:cubicBezTo>
                  <a:cubicBezTo>
                    <a:pt x="20578" y="19264"/>
                    <a:pt x="21423" y="18994"/>
                    <a:pt x="22141" y="18477"/>
                  </a:cubicBezTo>
                  <a:cubicBezTo>
                    <a:pt x="23044" y="17826"/>
                    <a:pt x="23640" y="16866"/>
                    <a:pt x="23819" y="15769"/>
                  </a:cubicBezTo>
                  <a:cubicBezTo>
                    <a:pt x="23996" y="14696"/>
                    <a:pt x="23749" y="13619"/>
                    <a:pt x="23130" y="12728"/>
                  </a:cubicBezTo>
                  <a:cubicBezTo>
                    <a:pt x="23603" y="12639"/>
                    <a:pt x="24056" y="12446"/>
                    <a:pt x="24459" y="12158"/>
                  </a:cubicBezTo>
                  <a:cubicBezTo>
                    <a:pt x="25180" y="11640"/>
                    <a:pt x="25654" y="10872"/>
                    <a:pt x="25797" y="9998"/>
                  </a:cubicBezTo>
                  <a:cubicBezTo>
                    <a:pt x="25939" y="9126"/>
                    <a:pt x="25736" y="8253"/>
                    <a:pt x="25225" y="7537"/>
                  </a:cubicBezTo>
                  <a:cubicBezTo>
                    <a:pt x="25223" y="7533"/>
                    <a:pt x="25218" y="7528"/>
                    <a:pt x="25215" y="7522"/>
                  </a:cubicBezTo>
                  <a:cubicBezTo>
                    <a:pt x="24697" y="6803"/>
                    <a:pt x="23928" y="6329"/>
                    <a:pt x="23054" y="6187"/>
                  </a:cubicBezTo>
                  <a:lnTo>
                    <a:pt x="21148" y="5874"/>
                  </a:lnTo>
                  <a:lnTo>
                    <a:pt x="21459" y="3968"/>
                  </a:lnTo>
                  <a:cubicBezTo>
                    <a:pt x="21602" y="3098"/>
                    <a:pt x="21397" y="2225"/>
                    <a:pt x="20887" y="1507"/>
                  </a:cubicBezTo>
                  <a:cubicBezTo>
                    <a:pt x="20883" y="1501"/>
                    <a:pt x="20880" y="1499"/>
                    <a:pt x="20876" y="1493"/>
                  </a:cubicBezTo>
                  <a:cubicBezTo>
                    <a:pt x="20358" y="772"/>
                    <a:pt x="19591" y="298"/>
                    <a:pt x="18716" y="154"/>
                  </a:cubicBezTo>
                  <a:cubicBezTo>
                    <a:pt x="18536" y="125"/>
                    <a:pt x="18355" y="111"/>
                    <a:pt x="18176" y="111"/>
                  </a:cubicBezTo>
                  <a:cubicBezTo>
                    <a:pt x="17486" y="111"/>
                    <a:pt x="16814" y="325"/>
                    <a:pt x="16242" y="736"/>
                  </a:cubicBezTo>
                  <a:cubicBezTo>
                    <a:pt x="15838" y="1027"/>
                    <a:pt x="15512" y="1394"/>
                    <a:pt x="15279" y="1815"/>
                  </a:cubicBezTo>
                  <a:cubicBezTo>
                    <a:pt x="15262" y="1787"/>
                    <a:pt x="15241" y="1759"/>
                    <a:pt x="15221" y="1732"/>
                  </a:cubicBezTo>
                  <a:cubicBezTo>
                    <a:pt x="14572" y="829"/>
                    <a:pt x="13612" y="233"/>
                    <a:pt x="12515" y="55"/>
                  </a:cubicBezTo>
                  <a:cubicBezTo>
                    <a:pt x="12290" y="19"/>
                    <a:pt x="12066" y="1"/>
                    <a:pt x="11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5" name="Google Shape;4872;p41">
              <a:extLst>
                <a:ext uri="{FF2B5EF4-FFF2-40B4-BE49-F238E27FC236}">
                  <a16:creationId xmlns:a16="http://schemas.microsoft.com/office/drawing/2014/main" id="{5B07562C-442A-4207-B2AC-AA0F47044FA3}"/>
                </a:ext>
              </a:extLst>
            </p:cNvPr>
            <p:cNvSpPr/>
            <p:nvPr/>
          </p:nvSpPr>
          <p:spPr>
            <a:xfrm>
              <a:off x="1523750" y="4142200"/>
              <a:ext cx="426600" cy="405800"/>
            </a:xfrm>
            <a:custGeom>
              <a:avLst/>
              <a:gdLst/>
              <a:ahLst/>
              <a:cxnLst/>
              <a:rect l="l" t="t" r="r" b="b"/>
              <a:pathLst>
                <a:path w="17064" h="16232" extrusionOk="0">
                  <a:moveTo>
                    <a:pt x="4533" y="988"/>
                  </a:moveTo>
                  <a:cubicBezTo>
                    <a:pt x="4621" y="988"/>
                    <a:pt x="4710" y="995"/>
                    <a:pt x="4799" y="1009"/>
                  </a:cubicBezTo>
                  <a:cubicBezTo>
                    <a:pt x="5249" y="1084"/>
                    <a:pt x="5626" y="1332"/>
                    <a:pt x="5874" y="1676"/>
                  </a:cubicBezTo>
                  <a:cubicBezTo>
                    <a:pt x="6121" y="2021"/>
                    <a:pt x="6238" y="2458"/>
                    <a:pt x="6164" y="2907"/>
                  </a:cubicBezTo>
                  <a:lnTo>
                    <a:pt x="5902" y="4523"/>
                  </a:lnTo>
                  <a:cubicBezTo>
                    <a:pt x="5894" y="4529"/>
                    <a:pt x="5889" y="4532"/>
                    <a:pt x="5882" y="4538"/>
                  </a:cubicBezTo>
                  <a:lnTo>
                    <a:pt x="4268" y="4274"/>
                  </a:lnTo>
                  <a:cubicBezTo>
                    <a:pt x="3832" y="4202"/>
                    <a:pt x="3448" y="3966"/>
                    <a:pt x="3190" y="3608"/>
                  </a:cubicBezTo>
                  <a:cubicBezTo>
                    <a:pt x="2932" y="3249"/>
                    <a:pt x="2830" y="2812"/>
                    <a:pt x="2900" y="2375"/>
                  </a:cubicBezTo>
                  <a:cubicBezTo>
                    <a:pt x="3032" y="1564"/>
                    <a:pt x="3736" y="988"/>
                    <a:pt x="4533" y="988"/>
                  </a:cubicBezTo>
                  <a:close/>
                  <a:moveTo>
                    <a:pt x="10871" y="1100"/>
                  </a:moveTo>
                  <a:cubicBezTo>
                    <a:pt x="10914" y="1100"/>
                    <a:pt x="10957" y="1104"/>
                    <a:pt x="11001" y="1111"/>
                  </a:cubicBezTo>
                  <a:cubicBezTo>
                    <a:pt x="11444" y="1183"/>
                    <a:pt x="11743" y="1600"/>
                    <a:pt x="11672" y="2042"/>
                  </a:cubicBezTo>
                  <a:lnTo>
                    <a:pt x="11150" y="5241"/>
                  </a:lnTo>
                  <a:lnTo>
                    <a:pt x="9549" y="4981"/>
                  </a:lnTo>
                  <a:lnTo>
                    <a:pt x="10069" y="1780"/>
                  </a:lnTo>
                  <a:cubicBezTo>
                    <a:pt x="10134" y="1384"/>
                    <a:pt x="10481" y="1100"/>
                    <a:pt x="10871" y="1100"/>
                  </a:cubicBezTo>
                  <a:close/>
                  <a:moveTo>
                    <a:pt x="6605" y="5501"/>
                  </a:moveTo>
                  <a:lnTo>
                    <a:pt x="8362" y="5787"/>
                  </a:lnTo>
                  <a:lnTo>
                    <a:pt x="8073" y="7563"/>
                  </a:lnTo>
                  <a:lnTo>
                    <a:pt x="6297" y="7272"/>
                  </a:lnTo>
                  <a:lnTo>
                    <a:pt x="6584" y="5515"/>
                  </a:lnTo>
                  <a:lnTo>
                    <a:pt x="6594" y="5509"/>
                  </a:lnTo>
                  <a:cubicBezTo>
                    <a:pt x="6600" y="5507"/>
                    <a:pt x="6601" y="5504"/>
                    <a:pt x="6605" y="5501"/>
                  </a:cubicBezTo>
                  <a:close/>
                  <a:moveTo>
                    <a:pt x="9337" y="5945"/>
                  </a:moveTo>
                  <a:lnTo>
                    <a:pt x="11113" y="6236"/>
                  </a:lnTo>
                  <a:lnTo>
                    <a:pt x="10822" y="8012"/>
                  </a:lnTo>
                  <a:lnTo>
                    <a:pt x="9048" y="7721"/>
                  </a:lnTo>
                  <a:lnTo>
                    <a:pt x="9337" y="5945"/>
                  </a:lnTo>
                  <a:close/>
                  <a:moveTo>
                    <a:pt x="12054" y="6604"/>
                  </a:moveTo>
                  <a:lnTo>
                    <a:pt x="15341" y="7140"/>
                  </a:lnTo>
                  <a:cubicBezTo>
                    <a:pt x="15554" y="7175"/>
                    <a:pt x="15742" y="7291"/>
                    <a:pt x="15870" y="7467"/>
                  </a:cubicBezTo>
                  <a:cubicBezTo>
                    <a:pt x="15996" y="7642"/>
                    <a:pt x="16046" y="7857"/>
                    <a:pt x="16010" y="8072"/>
                  </a:cubicBezTo>
                  <a:cubicBezTo>
                    <a:pt x="15946" y="8470"/>
                    <a:pt x="15600" y="8752"/>
                    <a:pt x="15209" y="8752"/>
                  </a:cubicBezTo>
                  <a:cubicBezTo>
                    <a:pt x="15166" y="8752"/>
                    <a:pt x="15123" y="8749"/>
                    <a:pt x="15079" y="8741"/>
                  </a:cubicBezTo>
                  <a:lnTo>
                    <a:pt x="11794" y="8207"/>
                  </a:lnTo>
                  <a:lnTo>
                    <a:pt x="12054" y="6604"/>
                  </a:lnTo>
                  <a:close/>
                  <a:moveTo>
                    <a:pt x="1856" y="7587"/>
                  </a:moveTo>
                  <a:cubicBezTo>
                    <a:pt x="1899" y="7587"/>
                    <a:pt x="1942" y="7591"/>
                    <a:pt x="1986" y="7598"/>
                  </a:cubicBezTo>
                  <a:lnTo>
                    <a:pt x="5161" y="8115"/>
                  </a:lnTo>
                  <a:lnTo>
                    <a:pt x="4900" y="9717"/>
                  </a:lnTo>
                  <a:lnTo>
                    <a:pt x="1725" y="9199"/>
                  </a:lnTo>
                  <a:cubicBezTo>
                    <a:pt x="1282" y="9127"/>
                    <a:pt x="983" y="8710"/>
                    <a:pt x="1054" y="8267"/>
                  </a:cubicBezTo>
                  <a:cubicBezTo>
                    <a:pt x="1119" y="7871"/>
                    <a:pt x="1466" y="7587"/>
                    <a:pt x="1856" y="7587"/>
                  </a:cubicBezTo>
                  <a:close/>
                  <a:moveTo>
                    <a:pt x="6139" y="8248"/>
                  </a:moveTo>
                  <a:lnTo>
                    <a:pt x="7915" y="8538"/>
                  </a:lnTo>
                  <a:lnTo>
                    <a:pt x="7624" y="10314"/>
                  </a:lnTo>
                  <a:lnTo>
                    <a:pt x="5849" y="10023"/>
                  </a:lnTo>
                  <a:lnTo>
                    <a:pt x="6139" y="8248"/>
                  </a:lnTo>
                  <a:close/>
                  <a:moveTo>
                    <a:pt x="8891" y="8697"/>
                  </a:moveTo>
                  <a:lnTo>
                    <a:pt x="10667" y="8988"/>
                  </a:lnTo>
                  <a:lnTo>
                    <a:pt x="10390" y="10682"/>
                  </a:lnTo>
                  <a:cubicBezTo>
                    <a:pt x="10355" y="10702"/>
                    <a:pt x="10325" y="10724"/>
                    <a:pt x="10296" y="10749"/>
                  </a:cubicBezTo>
                  <a:lnTo>
                    <a:pt x="8600" y="10473"/>
                  </a:lnTo>
                  <a:lnTo>
                    <a:pt x="8891" y="8697"/>
                  </a:lnTo>
                  <a:close/>
                  <a:moveTo>
                    <a:pt x="11114" y="11692"/>
                  </a:moveTo>
                  <a:lnTo>
                    <a:pt x="12668" y="11945"/>
                  </a:lnTo>
                  <a:cubicBezTo>
                    <a:pt x="13567" y="12092"/>
                    <a:pt x="14180" y="12945"/>
                    <a:pt x="14032" y="13844"/>
                  </a:cubicBezTo>
                  <a:cubicBezTo>
                    <a:pt x="13901" y="14655"/>
                    <a:pt x="13198" y="15233"/>
                    <a:pt x="12404" y="15233"/>
                  </a:cubicBezTo>
                  <a:cubicBezTo>
                    <a:pt x="12316" y="15233"/>
                    <a:pt x="12226" y="15226"/>
                    <a:pt x="12136" y="15211"/>
                  </a:cubicBezTo>
                  <a:cubicBezTo>
                    <a:pt x="11700" y="15139"/>
                    <a:pt x="11316" y="14903"/>
                    <a:pt x="11058" y="14545"/>
                  </a:cubicBezTo>
                  <a:cubicBezTo>
                    <a:pt x="10800" y="14186"/>
                    <a:pt x="10699" y="13749"/>
                    <a:pt x="10769" y="13312"/>
                  </a:cubicBezTo>
                  <a:lnTo>
                    <a:pt x="11021" y="11758"/>
                  </a:lnTo>
                  <a:cubicBezTo>
                    <a:pt x="11037" y="11750"/>
                    <a:pt x="11055" y="11741"/>
                    <a:pt x="11071" y="11730"/>
                  </a:cubicBezTo>
                  <a:cubicBezTo>
                    <a:pt x="11087" y="11720"/>
                    <a:pt x="11100" y="11705"/>
                    <a:pt x="11114" y="11692"/>
                  </a:cubicBezTo>
                  <a:close/>
                  <a:moveTo>
                    <a:pt x="5925" y="11039"/>
                  </a:moveTo>
                  <a:lnTo>
                    <a:pt x="7525" y="11301"/>
                  </a:lnTo>
                  <a:lnTo>
                    <a:pt x="6994" y="14559"/>
                  </a:lnTo>
                  <a:cubicBezTo>
                    <a:pt x="6929" y="14957"/>
                    <a:pt x="6583" y="15240"/>
                    <a:pt x="6193" y="15240"/>
                  </a:cubicBezTo>
                  <a:cubicBezTo>
                    <a:pt x="6149" y="15240"/>
                    <a:pt x="6106" y="15237"/>
                    <a:pt x="6062" y="15230"/>
                  </a:cubicBezTo>
                  <a:cubicBezTo>
                    <a:pt x="5849" y="15195"/>
                    <a:pt x="5661" y="15079"/>
                    <a:pt x="5533" y="14901"/>
                  </a:cubicBezTo>
                  <a:cubicBezTo>
                    <a:pt x="5407" y="14727"/>
                    <a:pt x="5357" y="14512"/>
                    <a:pt x="5393" y="14298"/>
                  </a:cubicBezTo>
                  <a:lnTo>
                    <a:pt x="5925" y="11039"/>
                  </a:lnTo>
                  <a:close/>
                  <a:moveTo>
                    <a:pt x="4534" y="0"/>
                  </a:moveTo>
                  <a:cubicBezTo>
                    <a:pt x="3262" y="0"/>
                    <a:pt x="2139" y="923"/>
                    <a:pt x="1927" y="2217"/>
                  </a:cubicBezTo>
                  <a:cubicBezTo>
                    <a:pt x="1813" y="2914"/>
                    <a:pt x="1977" y="3613"/>
                    <a:pt x="2389" y="4187"/>
                  </a:cubicBezTo>
                  <a:cubicBezTo>
                    <a:pt x="2801" y="4760"/>
                    <a:pt x="3412" y="5137"/>
                    <a:pt x="4109" y="5250"/>
                  </a:cubicBezTo>
                  <a:lnTo>
                    <a:pt x="5589" y="5492"/>
                  </a:lnTo>
                  <a:lnTo>
                    <a:pt x="5320" y="7140"/>
                  </a:lnTo>
                  <a:lnTo>
                    <a:pt x="2145" y="6623"/>
                  </a:lnTo>
                  <a:cubicBezTo>
                    <a:pt x="2046" y="6607"/>
                    <a:pt x="1948" y="6599"/>
                    <a:pt x="1850" y="6599"/>
                  </a:cubicBezTo>
                  <a:cubicBezTo>
                    <a:pt x="1476" y="6599"/>
                    <a:pt x="1113" y="6715"/>
                    <a:pt x="804" y="6938"/>
                  </a:cubicBezTo>
                  <a:cubicBezTo>
                    <a:pt x="414" y="7219"/>
                    <a:pt x="156" y="7635"/>
                    <a:pt x="78" y="8109"/>
                  </a:cubicBezTo>
                  <a:cubicBezTo>
                    <a:pt x="1" y="8584"/>
                    <a:pt x="113" y="9061"/>
                    <a:pt x="394" y="9451"/>
                  </a:cubicBezTo>
                  <a:cubicBezTo>
                    <a:pt x="675" y="9842"/>
                    <a:pt x="1090" y="10100"/>
                    <a:pt x="1565" y="10177"/>
                  </a:cubicBezTo>
                  <a:lnTo>
                    <a:pt x="4878" y="10718"/>
                  </a:lnTo>
                  <a:cubicBezTo>
                    <a:pt x="4880" y="10719"/>
                    <a:pt x="4880" y="10722"/>
                    <a:pt x="4881" y="10724"/>
                  </a:cubicBezTo>
                  <a:cubicBezTo>
                    <a:pt x="4904" y="10754"/>
                    <a:pt x="4931" y="10782"/>
                    <a:pt x="4960" y="10808"/>
                  </a:cubicBezTo>
                  <a:lnTo>
                    <a:pt x="4417" y="14140"/>
                  </a:lnTo>
                  <a:cubicBezTo>
                    <a:pt x="4341" y="14615"/>
                    <a:pt x="4451" y="15091"/>
                    <a:pt x="4732" y="15482"/>
                  </a:cubicBezTo>
                  <a:cubicBezTo>
                    <a:pt x="5014" y="15872"/>
                    <a:pt x="5430" y="16130"/>
                    <a:pt x="5904" y="16207"/>
                  </a:cubicBezTo>
                  <a:cubicBezTo>
                    <a:pt x="6003" y="16223"/>
                    <a:pt x="6101" y="16231"/>
                    <a:pt x="6198" y="16231"/>
                  </a:cubicBezTo>
                  <a:cubicBezTo>
                    <a:pt x="6573" y="16231"/>
                    <a:pt x="6937" y="16115"/>
                    <a:pt x="7246" y="15892"/>
                  </a:cubicBezTo>
                  <a:cubicBezTo>
                    <a:pt x="7637" y="15611"/>
                    <a:pt x="7895" y="15195"/>
                    <a:pt x="7971" y="14721"/>
                  </a:cubicBezTo>
                  <a:lnTo>
                    <a:pt x="8504" y="11462"/>
                  </a:lnTo>
                  <a:lnTo>
                    <a:pt x="10032" y="11711"/>
                  </a:lnTo>
                  <a:lnTo>
                    <a:pt x="9796" y="13156"/>
                  </a:lnTo>
                  <a:cubicBezTo>
                    <a:pt x="9682" y="13854"/>
                    <a:pt x="9846" y="14552"/>
                    <a:pt x="10257" y="15125"/>
                  </a:cubicBezTo>
                  <a:cubicBezTo>
                    <a:pt x="10670" y="15698"/>
                    <a:pt x="11281" y="16077"/>
                    <a:pt x="11977" y="16190"/>
                  </a:cubicBezTo>
                  <a:cubicBezTo>
                    <a:pt x="12119" y="16213"/>
                    <a:pt x="12259" y="16224"/>
                    <a:pt x="12399" y="16224"/>
                  </a:cubicBezTo>
                  <a:cubicBezTo>
                    <a:pt x="13672" y="16224"/>
                    <a:pt x="14798" y="15301"/>
                    <a:pt x="15010" y="14004"/>
                  </a:cubicBezTo>
                  <a:cubicBezTo>
                    <a:pt x="15243" y="12567"/>
                    <a:pt x="14266" y="11205"/>
                    <a:pt x="12827" y="10971"/>
                  </a:cubicBezTo>
                  <a:lnTo>
                    <a:pt x="11381" y="10735"/>
                  </a:lnTo>
                  <a:lnTo>
                    <a:pt x="11635" y="9181"/>
                  </a:lnTo>
                  <a:lnTo>
                    <a:pt x="14919" y="9716"/>
                  </a:lnTo>
                  <a:cubicBezTo>
                    <a:pt x="15018" y="9732"/>
                    <a:pt x="15117" y="9740"/>
                    <a:pt x="15215" y="9740"/>
                  </a:cubicBezTo>
                  <a:cubicBezTo>
                    <a:pt x="15589" y="9740"/>
                    <a:pt x="15952" y="9624"/>
                    <a:pt x="16261" y="9401"/>
                  </a:cubicBezTo>
                  <a:cubicBezTo>
                    <a:pt x="16652" y="9120"/>
                    <a:pt x="16910" y="8704"/>
                    <a:pt x="16988" y="8230"/>
                  </a:cubicBezTo>
                  <a:cubicBezTo>
                    <a:pt x="17064" y="7755"/>
                    <a:pt x="16953" y="7278"/>
                    <a:pt x="16672" y="6888"/>
                  </a:cubicBezTo>
                  <a:cubicBezTo>
                    <a:pt x="16390" y="6497"/>
                    <a:pt x="15974" y="6239"/>
                    <a:pt x="15500" y="6162"/>
                  </a:cubicBezTo>
                  <a:lnTo>
                    <a:pt x="12126" y="5613"/>
                  </a:lnTo>
                  <a:cubicBezTo>
                    <a:pt x="12119" y="5595"/>
                    <a:pt x="12109" y="5581"/>
                    <a:pt x="12100" y="5567"/>
                  </a:cubicBezTo>
                  <a:lnTo>
                    <a:pt x="12649" y="2202"/>
                  </a:lnTo>
                  <a:cubicBezTo>
                    <a:pt x="12727" y="1726"/>
                    <a:pt x="12615" y="1250"/>
                    <a:pt x="12334" y="859"/>
                  </a:cubicBezTo>
                  <a:cubicBezTo>
                    <a:pt x="12053" y="469"/>
                    <a:pt x="11637" y="211"/>
                    <a:pt x="11163" y="133"/>
                  </a:cubicBezTo>
                  <a:cubicBezTo>
                    <a:pt x="11065" y="118"/>
                    <a:pt x="10967" y="110"/>
                    <a:pt x="10870" y="110"/>
                  </a:cubicBezTo>
                  <a:cubicBezTo>
                    <a:pt x="10495" y="110"/>
                    <a:pt x="10131" y="226"/>
                    <a:pt x="9820" y="449"/>
                  </a:cubicBezTo>
                  <a:cubicBezTo>
                    <a:pt x="9430" y="731"/>
                    <a:pt x="9172" y="1145"/>
                    <a:pt x="9095" y="1621"/>
                  </a:cubicBezTo>
                  <a:lnTo>
                    <a:pt x="8573" y="4820"/>
                  </a:lnTo>
                  <a:lnTo>
                    <a:pt x="6901" y="4548"/>
                  </a:lnTo>
                  <a:lnTo>
                    <a:pt x="7143" y="3069"/>
                  </a:lnTo>
                  <a:cubicBezTo>
                    <a:pt x="7376" y="1631"/>
                    <a:pt x="6399" y="270"/>
                    <a:pt x="4960" y="34"/>
                  </a:cubicBezTo>
                  <a:cubicBezTo>
                    <a:pt x="4817" y="11"/>
                    <a:pt x="4675" y="0"/>
                    <a:pt x="4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6" name="Google Shape;4873;p41">
              <a:extLst>
                <a:ext uri="{FF2B5EF4-FFF2-40B4-BE49-F238E27FC236}">
                  <a16:creationId xmlns:a16="http://schemas.microsoft.com/office/drawing/2014/main" id="{F3E9377B-C1EE-4DF0-A73B-1343AAF1EE4A}"/>
                </a:ext>
              </a:extLst>
            </p:cNvPr>
            <p:cNvSpPr/>
            <p:nvPr/>
          </p:nvSpPr>
          <p:spPr>
            <a:xfrm>
              <a:off x="1054025" y="3826350"/>
              <a:ext cx="1203750" cy="1116025"/>
            </a:xfrm>
            <a:custGeom>
              <a:avLst/>
              <a:gdLst/>
              <a:ahLst/>
              <a:cxnLst/>
              <a:rect l="l" t="t" r="r" b="b"/>
              <a:pathLst>
                <a:path w="48150" h="44641" extrusionOk="0">
                  <a:moveTo>
                    <a:pt x="30540" y="798"/>
                  </a:moveTo>
                  <a:cubicBezTo>
                    <a:pt x="31258" y="1586"/>
                    <a:pt x="32248" y="1999"/>
                    <a:pt x="33251" y="1999"/>
                  </a:cubicBezTo>
                  <a:cubicBezTo>
                    <a:pt x="33892" y="1999"/>
                    <a:pt x="34537" y="1831"/>
                    <a:pt x="35122" y="1485"/>
                  </a:cubicBezTo>
                  <a:lnTo>
                    <a:pt x="47303" y="18414"/>
                  </a:lnTo>
                  <a:cubicBezTo>
                    <a:pt x="45966" y="19575"/>
                    <a:pt x="45647" y="21545"/>
                    <a:pt x="46545" y="23065"/>
                  </a:cubicBezTo>
                  <a:lnTo>
                    <a:pt x="17671" y="43840"/>
                  </a:lnTo>
                  <a:cubicBezTo>
                    <a:pt x="16956" y="43018"/>
                    <a:pt x="15937" y="42580"/>
                    <a:pt x="14896" y="42580"/>
                  </a:cubicBezTo>
                  <a:cubicBezTo>
                    <a:pt x="14246" y="42580"/>
                    <a:pt x="13587" y="42751"/>
                    <a:pt x="12988" y="43106"/>
                  </a:cubicBezTo>
                  <a:lnTo>
                    <a:pt x="809" y="26177"/>
                  </a:lnTo>
                  <a:cubicBezTo>
                    <a:pt x="1909" y="25248"/>
                    <a:pt x="2341" y="23800"/>
                    <a:pt x="1995" y="22462"/>
                  </a:cubicBezTo>
                  <a:cubicBezTo>
                    <a:pt x="1918" y="22162"/>
                    <a:pt x="1802" y="21868"/>
                    <a:pt x="1644" y="21588"/>
                  </a:cubicBezTo>
                  <a:lnTo>
                    <a:pt x="30540" y="798"/>
                  </a:lnTo>
                  <a:close/>
                  <a:moveTo>
                    <a:pt x="30598" y="1"/>
                  </a:moveTo>
                  <a:cubicBezTo>
                    <a:pt x="30530" y="1"/>
                    <a:pt x="30461" y="21"/>
                    <a:pt x="30402" y="65"/>
                  </a:cubicBezTo>
                  <a:lnTo>
                    <a:pt x="995" y="21221"/>
                  </a:lnTo>
                  <a:cubicBezTo>
                    <a:pt x="846" y="21327"/>
                    <a:pt x="810" y="21532"/>
                    <a:pt x="913" y="21685"/>
                  </a:cubicBezTo>
                  <a:cubicBezTo>
                    <a:pt x="1828" y="23041"/>
                    <a:pt x="1509" y="24855"/>
                    <a:pt x="151" y="25830"/>
                  </a:cubicBezTo>
                  <a:cubicBezTo>
                    <a:pt x="76" y="25881"/>
                    <a:pt x="26" y="25960"/>
                    <a:pt x="10" y="26051"/>
                  </a:cubicBezTo>
                  <a:cubicBezTo>
                    <a:pt x="0" y="26096"/>
                    <a:pt x="3" y="26145"/>
                    <a:pt x="15" y="26192"/>
                  </a:cubicBezTo>
                  <a:cubicBezTo>
                    <a:pt x="26" y="26233"/>
                    <a:pt x="43" y="26271"/>
                    <a:pt x="68" y="26304"/>
                  </a:cubicBezTo>
                  <a:lnTo>
                    <a:pt x="12626" y="43761"/>
                  </a:lnTo>
                  <a:cubicBezTo>
                    <a:pt x="12686" y="43847"/>
                    <a:pt x="12789" y="43887"/>
                    <a:pt x="12894" y="43887"/>
                  </a:cubicBezTo>
                  <a:cubicBezTo>
                    <a:pt x="12977" y="43887"/>
                    <a:pt x="13062" y="43862"/>
                    <a:pt x="13129" y="43814"/>
                  </a:cubicBezTo>
                  <a:cubicBezTo>
                    <a:pt x="13660" y="43433"/>
                    <a:pt x="14274" y="43249"/>
                    <a:pt x="14883" y="43249"/>
                  </a:cubicBezTo>
                  <a:cubicBezTo>
                    <a:pt x="15820" y="43249"/>
                    <a:pt x="16743" y="43683"/>
                    <a:pt x="17331" y="44499"/>
                  </a:cubicBezTo>
                  <a:cubicBezTo>
                    <a:pt x="17396" y="44592"/>
                    <a:pt x="17499" y="44641"/>
                    <a:pt x="17603" y="44641"/>
                  </a:cubicBezTo>
                  <a:cubicBezTo>
                    <a:pt x="17672" y="44641"/>
                    <a:pt x="17741" y="44620"/>
                    <a:pt x="17801" y="44577"/>
                  </a:cubicBezTo>
                  <a:lnTo>
                    <a:pt x="47201" y="23426"/>
                  </a:lnTo>
                  <a:cubicBezTo>
                    <a:pt x="47274" y="23373"/>
                    <a:pt x="47323" y="23294"/>
                    <a:pt x="47337" y="23206"/>
                  </a:cubicBezTo>
                  <a:cubicBezTo>
                    <a:pt x="47351" y="23115"/>
                    <a:pt x="47331" y="23026"/>
                    <a:pt x="47278" y="22953"/>
                  </a:cubicBezTo>
                  <a:cubicBezTo>
                    <a:pt x="46308" y="21608"/>
                    <a:pt x="46616" y="19721"/>
                    <a:pt x="47963" y="18751"/>
                  </a:cubicBezTo>
                  <a:cubicBezTo>
                    <a:pt x="48117" y="18642"/>
                    <a:pt x="48150" y="18429"/>
                    <a:pt x="48041" y="18281"/>
                  </a:cubicBezTo>
                  <a:lnTo>
                    <a:pt x="35484" y="827"/>
                  </a:lnTo>
                  <a:cubicBezTo>
                    <a:pt x="35419" y="735"/>
                    <a:pt x="35316" y="686"/>
                    <a:pt x="35210" y="686"/>
                  </a:cubicBezTo>
                  <a:cubicBezTo>
                    <a:pt x="35142" y="686"/>
                    <a:pt x="35073" y="707"/>
                    <a:pt x="35013" y="750"/>
                  </a:cubicBezTo>
                  <a:cubicBezTo>
                    <a:pt x="34478" y="1135"/>
                    <a:pt x="33864" y="1321"/>
                    <a:pt x="33255" y="1321"/>
                  </a:cubicBezTo>
                  <a:cubicBezTo>
                    <a:pt x="32352" y="1321"/>
                    <a:pt x="31463" y="911"/>
                    <a:pt x="30868" y="133"/>
                  </a:cubicBezTo>
                  <a:cubicBezTo>
                    <a:pt x="30801" y="47"/>
                    <a:pt x="30700" y="1"/>
                    <a:pt x="30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7" name="Google Shape;4874;p41">
              <a:extLst>
                <a:ext uri="{FF2B5EF4-FFF2-40B4-BE49-F238E27FC236}">
                  <a16:creationId xmlns:a16="http://schemas.microsoft.com/office/drawing/2014/main" id="{E32AE275-A413-4663-A440-0360104E397C}"/>
                </a:ext>
              </a:extLst>
            </p:cNvPr>
            <p:cNvSpPr/>
            <p:nvPr/>
          </p:nvSpPr>
          <p:spPr>
            <a:xfrm>
              <a:off x="1491075" y="4450175"/>
              <a:ext cx="88225" cy="77775"/>
            </a:xfrm>
            <a:custGeom>
              <a:avLst/>
              <a:gdLst/>
              <a:ahLst/>
              <a:cxnLst/>
              <a:rect l="l" t="t" r="r" b="b"/>
              <a:pathLst>
                <a:path w="3529" h="3111" extrusionOk="0">
                  <a:moveTo>
                    <a:pt x="1763" y="1"/>
                  </a:moveTo>
                  <a:cubicBezTo>
                    <a:pt x="1449" y="1"/>
                    <a:pt x="1132" y="96"/>
                    <a:pt x="856" y="294"/>
                  </a:cubicBezTo>
                  <a:cubicBezTo>
                    <a:pt x="160" y="795"/>
                    <a:pt x="1" y="1765"/>
                    <a:pt x="502" y="2462"/>
                  </a:cubicBezTo>
                  <a:cubicBezTo>
                    <a:pt x="806" y="2885"/>
                    <a:pt x="1283" y="3110"/>
                    <a:pt x="1766" y="3110"/>
                  </a:cubicBezTo>
                  <a:cubicBezTo>
                    <a:pt x="2080" y="3110"/>
                    <a:pt x="2397" y="3015"/>
                    <a:pt x="2672" y="2817"/>
                  </a:cubicBezTo>
                  <a:cubicBezTo>
                    <a:pt x="3369" y="2316"/>
                    <a:pt x="3528" y="1344"/>
                    <a:pt x="3026" y="648"/>
                  </a:cubicBezTo>
                  <a:cubicBezTo>
                    <a:pt x="2722" y="226"/>
                    <a:pt x="2246" y="1"/>
                    <a:pt x="1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8" name="Google Shape;4875;p41">
              <a:extLst>
                <a:ext uri="{FF2B5EF4-FFF2-40B4-BE49-F238E27FC236}">
                  <a16:creationId xmlns:a16="http://schemas.microsoft.com/office/drawing/2014/main" id="{0825C698-C898-4F8D-B1C0-DF420217F023}"/>
                </a:ext>
              </a:extLst>
            </p:cNvPr>
            <p:cNvSpPr/>
            <p:nvPr/>
          </p:nvSpPr>
          <p:spPr>
            <a:xfrm>
              <a:off x="1370825" y="4479825"/>
              <a:ext cx="175825" cy="149550"/>
            </a:xfrm>
            <a:custGeom>
              <a:avLst/>
              <a:gdLst/>
              <a:ahLst/>
              <a:cxnLst/>
              <a:rect l="l" t="t" r="r" b="b"/>
              <a:pathLst>
                <a:path w="7033" h="5982" extrusionOk="0">
                  <a:moveTo>
                    <a:pt x="6363" y="1"/>
                  </a:moveTo>
                  <a:cubicBezTo>
                    <a:pt x="6318" y="1"/>
                    <a:pt x="6272" y="6"/>
                    <a:pt x="6224" y="19"/>
                  </a:cubicBezTo>
                  <a:lnTo>
                    <a:pt x="500" y="1560"/>
                  </a:lnTo>
                  <a:cubicBezTo>
                    <a:pt x="147" y="1654"/>
                    <a:pt x="1" y="2071"/>
                    <a:pt x="212" y="2368"/>
                  </a:cubicBezTo>
                  <a:lnTo>
                    <a:pt x="2655" y="5765"/>
                  </a:lnTo>
                  <a:cubicBezTo>
                    <a:pt x="2760" y="5910"/>
                    <a:pt x="2919" y="5982"/>
                    <a:pt x="3079" y="5982"/>
                  </a:cubicBezTo>
                  <a:cubicBezTo>
                    <a:pt x="3245" y="5982"/>
                    <a:pt x="3411" y="5903"/>
                    <a:pt x="3514" y="5748"/>
                  </a:cubicBezTo>
                  <a:lnTo>
                    <a:pt x="6794" y="810"/>
                  </a:lnTo>
                  <a:cubicBezTo>
                    <a:pt x="7032" y="453"/>
                    <a:pt x="6758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9" name="Google Shape;4876;p41">
              <a:extLst>
                <a:ext uri="{FF2B5EF4-FFF2-40B4-BE49-F238E27FC236}">
                  <a16:creationId xmlns:a16="http://schemas.microsoft.com/office/drawing/2014/main" id="{1736A942-51B7-4FAB-9DC7-49503B447B9E}"/>
                </a:ext>
              </a:extLst>
            </p:cNvPr>
            <p:cNvSpPr/>
            <p:nvPr/>
          </p:nvSpPr>
          <p:spPr>
            <a:xfrm>
              <a:off x="1544800" y="4391425"/>
              <a:ext cx="124075" cy="92125"/>
            </a:xfrm>
            <a:custGeom>
              <a:avLst/>
              <a:gdLst/>
              <a:ahLst/>
              <a:cxnLst/>
              <a:rect l="l" t="t" r="r" b="b"/>
              <a:pathLst>
                <a:path w="4963" h="3685" extrusionOk="0">
                  <a:moveTo>
                    <a:pt x="4618" y="1"/>
                  </a:moveTo>
                  <a:cubicBezTo>
                    <a:pt x="4557" y="1"/>
                    <a:pt x="4494" y="19"/>
                    <a:pt x="4440" y="58"/>
                  </a:cubicBezTo>
                  <a:lnTo>
                    <a:pt x="167" y="3134"/>
                  </a:lnTo>
                  <a:cubicBezTo>
                    <a:pt x="30" y="3231"/>
                    <a:pt x="0" y="3420"/>
                    <a:pt x="96" y="3557"/>
                  </a:cubicBezTo>
                  <a:cubicBezTo>
                    <a:pt x="156" y="3640"/>
                    <a:pt x="250" y="3685"/>
                    <a:pt x="345" y="3685"/>
                  </a:cubicBezTo>
                  <a:cubicBezTo>
                    <a:pt x="406" y="3685"/>
                    <a:pt x="467" y="3666"/>
                    <a:pt x="521" y="3628"/>
                  </a:cubicBezTo>
                  <a:lnTo>
                    <a:pt x="4796" y="552"/>
                  </a:lnTo>
                  <a:cubicBezTo>
                    <a:pt x="4932" y="455"/>
                    <a:pt x="4962" y="266"/>
                    <a:pt x="4866" y="130"/>
                  </a:cubicBezTo>
                  <a:lnTo>
                    <a:pt x="4866" y="127"/>
                  </a:lnTo>
                  <a:cubicBezTo>
                    <a:pt x="4806" y="44"/>
                    <a:pt x="4713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0" name="Google Shape;4877;p41">
              <a:extLst>
                <a:ext uri="{FF2B5EF4-FFF2-40B4-BE49-F238E27FC236}">
                  <a16:creationId xmlns:a16="http://schemas.microsoft.com/office/drawing/2014/main" id="{A88355E6-B24B-4CC0-A91C-933D7D8C86AC}"/>
                </a:ext>
              </a:extLst>
            </p:cNvPr>
            <p:cNvSpPr/>
            <p:nvPr/>
          </p:nvSpPr>
          <p:spPr>
            <a:xfrm>
              <a:off x="1981575" y="3816275"/>
              <a:ext cx="417525" cy="368150"/>
            </a:xfrm>
            <a:custGeom>
              <a:avLst/>
              <a:gdLst/>
              <a:ahLst/>
              <a:cxnLst/>
              <a:rect l="l" t="t" r="r" b="b"/>
              <a:pathLst>
                <a:path w="16701" h="14726" extrusionOk="0">
                  <a:moveTo>
                    <a:pt x="8955" y="3652"/>
                  </a:moveTo>
                  <a:lnTo>
                    <a:pt x="12061" y="7968"/>
                  </a:lnTo>
                  <a:lnTo>
                    <a:pt x="7744" y="11074"/>
                  </a:lnTo>
                  <a:lnTo>
                    <a:pt x="4640" y="6757"/>
                  </a:lnTo>
                  <a:lnTo>
                    <a:pt x="8955" y="3652"/>
                  </a:lnTo>
                  <a:close/>
                  <a:moveTo>
                    <a:pt x="8345" y="0"/>
                  </a:moveTo>
                  <a:cubicBezTo>
                    <a:pt x="6856" y="0"/>
                    <a:pt x="5353" y="451"/>
                    <a:pt x="4051" y="1386"/>
                  </a:cubicBezTo>
                  <a:cubicBezTo>
                    <a:pt x="750" y="3760"/>
                    <a:pt x="0" y="8362"/>
                    <a:pt x="2374" y="11663"/>
                  </a:cubicBezTo>
                  <a:cubicBezTo>
                    <a:pt x="3812" y="13662"/>
                    <a:pt x="6067" y="14725"/>
                    <a:pt x="8356" y="14725"/>
                  </a:cubicBezTo>
                  <a:cubicBezTo>
                    <a:pt x="9845" y="14725"/>
                    <a:pt x="11349" y="14275"/>
                    <a:pt x="12650" y="13340"/>
                  </a:cubicBezTo>
                  <a:cubicBezTo>
                    <a:pt x="15949" y="10963"/>
                    <a:pt x="16700" y="6363"/>
                    <a:pt x="14327" y="3063"/>
                  </a:cubicBezTo>
                  <a:cubicBezTo>
                    <a:pt x="12889" y="1064"/>
                    <a:pt x="10634" y="0"/>
                    <a:pt x="8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1" name="Google Shape;4878;p41">
              <a:extLst>
                <a:ext uri="{FF2B5EF4-FFF2-40B4-BE49-F238E27FC236}">
                  <a16:creationId xmlns:a16="http://schemas.microsoft.com/office/drawing/2014/main" id="{799BAC52-E81B-453F-B955-DD086D49F57B}"/>
                </a:ext>
              </a:extLst>
            </p:cNvPr>
            <p:cNvSpPr/>
            <p:nvPr/>
          </p:nvSpPr>
          <p:spPr>
            <a:xfrm>
              <a:off x="2016675" y="3837800"/>
              <a:ext cx="358025" cy="325050"/>
            </a:xfrm>
            <a:custGeom>
              <a:avLst/>
              <a:gdLst/>
              <a:ahLst/>
              <a:cxnLst/>
              <a:rect l="l" t="t" r="r" b="b"/>
              <a:pathLst>
                <a:path w="14321" h="13002" extrusionOk="0">
                  <a:moveTo>
                    <a:pt x="6938" y="676"/>
                  </a:moveTo>
                  <a:cubicBezTo>
                    <a:pt x="8751" y="676"/>
                    <a:pt x="10539" y="1517"/>
                    <a:pt x="11676" y="3098"/>
                  </a:cubicBezTo>
                  <a:cubicBezTo>
                    <a:pt x="12109" y="3700"/>
                    <a:pt x="12410" y="4358"/>
                    <a:pt x="12586" y="5036"/>
                  </a:cubicBezTo>
                  <a:cubicBezTo>
                    <a:pt x="13170" y="7297"/>
                    <a:pt x="12355" y="9790"/>
                    <a:pt x="10349" y="11232"/>
                  </a:cubicBezTo>
                  <a:cubicBezTo>
                    <a:pt x="9321" y="11970"/>
                    <a:pt x="8131" y="12326"/>
                    <a:pt x="6952" y="12326"/>
                  </a:cubicBezTo>
                  <a:cubicBezTo>
                    <a:pt x="5139" y="12326"/>
                    <a:pt x="3351" y="11485"/>
                    <a:pt x="2215" y="9904"/>
                  </a:cubicBezTo>
                  <a:cubicBezTo>
                    <a:pt x="339" y="7293"/>
                    <a:pt x="934" y="3648"/>
                    <a:pt x="3543" y="1771"/>
                  </a:cubicBezTo>
                  <a:cubicBezTo>
                    <a:pt x="4570" y="1032"/>
                    <a:pt x="5760" y="676"/>
                    <a:pt x="6938" y="676"/>
                  </a:cubicBezTo>
                  <a:close/>
                  <a:moveTo>
                    <a:pt x="6939" y="0"/>
                  </a:moveTo>
                  <a:cubicBezTo>
                    <a:pt x="5623" y="0"/>
                    <a:pt x="4296" y="397"/>
                    <a:pt x="3150" y="1222"/>
                  </a:cubicBezTo>
                  <a:cubicBezTo>
                    <a:pt x="911" y="2833"/>
                    <a:pt x="1" y="5613"/>
                    <a:pt x="653" y="8136"/>
                  </a:cubicBezTo>
                  <a:cubicBezTo>
                    <a:pt x="848" y="8894"/>
                    <a:pt x="1185" y="9628"/>
                    <a:pt x="1668" y="10299"/>
                  </a:cubicBezTo>
                  <a:cubicBezTo>
                    <a:pt x="2938" y="12063"/>
                    <a:pt x="4933" y="13002"/>
                    <a:pt x="6956" y="13002"/>
                  </a:cubicBezTo>
                  <a:cubicBezTo>
                    <a:pt x="8272" y="13002"/>
                    <a:pt x="9599" y="12605"/>
                    <a:pt x="10746" y="11779"/>
                  </a:cubicBezTo>
                  <a:cubicBezTo>
                    <a:pt x="13657" y="9685"/>
                    <a:pt x="14320" y="5612"/>
                    <a:pt x="12228" y="2704"/>
                  </a:cubicBezTo>
                  <a:cubicBezTo>
                    <a:pt x="10959" y="940"/>
                    <a:pt x="8963" y="0"/>
                    <a:pt x="6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2" name="Google Shape;4879;p41">
              <a:extLst>
                <a:ext uri="{FF2B5EF4-FFF2-40B4-BE49-F238E27FC236}">
                  <a16:creationId xmlns:a16="http://schemas.microsoft.com/office/drawing/2014/main" id="{E73FFF76-DAC1-4636-990B-7E40DF4B74AB}"/>
                </a:ext>
              </a:extLst>
            </p:cNvPr>
            <p:cNvSpPr/>
            <p:nvPr/>
          </p:nvSpPr>
          <p:spPr>
            <a:xfrm>
              <a:off x="2075800" y="3885825"/>
              <a:ext cx="229075" cy="229050"/>
            </a:xfrm>
            <a:custGeom>
              <a:avLst/>
              <a:gdLst/>
              <a:ahLst/>
              <a:cxnLst/>
              <a:rect l="l" t="t" r="r" b="b"/>
              <a:pathLst>
                <a:path w="9163" h="9162" extrusionOk="0">
                  <a:moveTo>
                    <a:pt x="5186" y="870"/>
                  </a:moveTo>
                  <a:lnTo>
                    <a:pt x="8292" y="5186"/>
                  </a:lnTo>
                  <a:lnTo>
                    <a:pt x="3975" y="8292"/>
                  </a:lnTo>
                  <a:lnTo>
                    <a:pt x="871" y="3975"/>
                  </a:lnTo>
                  <a:lnTo>
                    <a:pt x="5186" y="870"/>
                  </a:lnTo>
                  <a:close/>
                  <a:moveTo>
                    <a:pt x="5328" y="0"/>
                  </a:moveTo>
                  <a:lnTo>
                    <a:pt x="1" y="3834"/>
                  </a:lnTo>
                  <a:lnTo>
                    <a:pt x="3835" y="9162"/>
                  </a:lnTo>
                  <a:lnTo>
                    <a:pt x="9162" y="5328"/>
                  </a:lnTo>
                  <a:lnTo>
                    <a:pt x="5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3" name="Google Shape;4880;p41">
              <a:extLst>
                <a:ext uri="{FF2B5EF4-FFF2-40B4-BE49-F238E27FC236}">
                  <a16:creationId xmlns:a16="http://schemas.microsoft.com/office/drawing/2014/main" id="{797D80AB-E5F6-424F-9414-7ED63139F866}"/>
                </a:ext>
              </a:extLst>
            </p:cNvPr>
            <p:cNvSpPr/>
            <p:nvPr/>
          </p:nvSpPr>
          <p:spPr>
            <a:xfrm>
              <a:off x="1995825" y="3902900"/>
              <a:ext cx="377300" cy="281475"/>
            </a:xfrm>
            <a:custGeom>
              <a:avLst/>
              <a:gdLst/>
              <a:ahLst/>
              <a:cxnLst/>
              <a:rect l="l" t="t" r="r" b="b"/>
              <a:pathLst>
                <a:path w="15092" h="11259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" y="2459"/>
                    <a:pt x="7" y="5699"/>
                    <a:pt x="1802" y="8196"/>
                  </a:cubicBezTo>
                  <a:cubicBezTo>
                    <a:pt x="3240" y="10195"/>
                    <a:pt x="5496" y="11259"/>
                    <a:pt x="7785" y="11259"/>
                  </a:cubicBezTo>
                  <a:cubicBezTo>
                    <a:pt x="9274" y="11259"/>
                    <a:pt x="10777" y="10809"/>
                    <a:pt x="12079" y="9873"/>
                  </a:cubicBezTo>
                  <a:cubicBezTo>
                    <a:pt x="13847" y="8602"/>
                    <a:pt x="14875" y="6691"/>
                    <a:pt x="15091" y="4685"/>
                  </a:cubicBezTo>
                  <a:lnTo>
                    <a:pt x="15091" y="4685"/>
                  </a:lnTo>
                  <a:cubicBezTo>
                    <a:pt x="14598" y="5476"/>
                    <a:pt x="13949" y="6187"/>
                    <a:pt x="13146" y="6764"/>
                  </a:cubicBezTo>
                  <a:cubicBezTo>
                    <a:pt x="11845" y="7701"/>
                    <a:pt x="10342" y="8151"/>
                    <a:pt x="8852" y="8151"/>
                  </a:cubicBezTo>
                  <a:cubicBezTo>
                    <a:pt x="6564" y="8151"/>
                    <a:pt x="4309" y="7088"/>
                    <a:pt x="2870" y="5088"/>
                  </a:cubicBezTo>
                  <a:cubicBezTo>
                    <a:pt x="1767" y="3554"/>
                    <a:pt x="1347" y="174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4" name="Google Shape;4881;p41">
              <a:extLst>
                <a:ext uri="{FF2B5EF4-FFF2-40B4-BE49-F238E27FC236}">
                  <a16:creationId xmlns:a16="http://schemas.microsoft.com/office/drawing/2014/main" id="{54211B82-C8ED-4CE3-9E94-D51998BCBC72}"/>
                </a:ext>
              </a:extLst>
            </p:cNvPr>
            <p:cNvSpPr/>
            <p:nvPr/>
          </p:nvSpPr>
          <p:spPr>
            <a:xfrm>
              <a:off x="990950" y="43925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5" name="Google Shape;4882;p41">
              <a:extLst>
                <a:ext uri="{FF2B5EF4-FFF2-40B4-BE49-F238E27FC236}">
                  <a16:creationId xmlns:a16="http://schemas.microsoft.com/office/drawing/2014/main" id="{AA82A4CB-69CA-4DB9-A35B-2BB1221E6DAA}"/>
                </a:ext>
              </a:extLst>
            </p:cNvPr>
            <p:cNvSpPr/>
            <p:nvPr/>
          </p:nvSpPr>
          <p:spPr>
            <a:xfrm>
              <a:off x="1005225" y="440682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5" y="1"/>
                  </a:moveTo>
                  <a:lnTo>
                    <a:pt x="0" y="1261"/>
                  </a:lnTo>
                  <a:lnTo>
                    <a:pt x="1260" y="1467"/>
                  </a:lnTo>
                  <a:lnTo>
                    <a:pt x="1466" y="20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6" name="Google Shape;4883;p41">
              <a:extLst>
                <a:ext uri="{FF2B5EF4-FFF2-40B4-BE49-F238E27FC236}">
                  <a16:creationId xmlns:a16="http://schemas.microsoft.com/office/drawing/2014/main" id="{1AD0D2D4-FDFD-43C8-A3BD-C23056113E4F}"/>
                </a:ext>
              </a:extLst>
            </p:cNvPr>
            <p:cNvSpPr/>
            <p:nvPr/>
          </p:nvSpPr>
          <p:spPr>
            <a:xfrm>
              <a:off x="1385300" y="49463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7" y="36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7" name="Google Shape;4884;p41">
              <a:extLst>
                <a:ext uri="{FF2B5EF4-FFF2-40B4-BE49-F238E27FC236}">
                  <a16:creationId xmlns:a16="http://schemas.microsoft.com/office/drawing/2014/main" id="{00E51662-1320-4C8B-9429-1739E415DA99}"/>
                </a:ext>
              </a:extLst>
            </p:cNvPr>
            <p:cNvSpPr/>
            <p:nvPr/>
          </p:nvSpPr>
          <p:spPr>
            <a:xfrm>
              <a:off x="1399600" y="49606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6" y="0"/>
                  </a:moveTo>
                  <a:lnTo>
                    <a:pt x="1" y="1260"/>
                  </a:lnTo>
                  <a:lnTo>
                    <a:pt x="1261" y="1466"/>
                  </a:lnTo>
                  <a:lnTo>
                    <a:pt x="1467" y="20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8" name="Google Shape;4885;p41">
              <a:extLst>
                <a:ext uri="{FF2B5EF4-FFF2-40B4-BE49-F238E27FC236}">
                  <a16:creationId xmlns:a16="http://schemas.microsoft.com/office/drawing/2014/main" id="{F56417DE-0E3C-4E1C-A72A-825357427FD5}"/>
                </a:ext>
              </a:extLst>
            </p:cNvPr>
            <p:cNvSpPr/>
            <p:nvPr/>
          </p:nvSpPr>
          <p:spPr>
            <a:xfrm>
              <a:off x="1856425" y="3776275"/>
              <a:ext cx="65150" cy="65175"/>
            </a:xfrm>
            <a:custGeom>
              <a:avLst/>
              <a:gdLst/>
              <a:ahLst/>
              <a:cxnLst/>
              <a:rect l="l" t="t" r="r" b="b"/>
              <a:pathLst>
                <a:path w="2606" h="2607" extrusionOk="0">
                  <a:moveTo>
                    <a:pt x="366" y="1"/>
                  </a:moveTo>
                  <a:lnTo>
                    <a:pt x="0" y="2241"/>
                  </a:lnTo>
                  <a:lnTo>
                    <a:pt x="2240" y="2607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9" name="Google Shape;4886;p41">
              <a:extLst>
                <a:ext uri="{FF2B5EF4-FFF2-40B4-BE49-F238E27FC236}">
                  <a16:creationId xmlns:a16="http://schemas.microsoft.com/office/drawing/2014/main" id="{6437B818-E056-4DF4-8056-36652ECDC94B}"/>
                </a:ext>
              </a:extLst>
            </p:cNvPr>
            <p:cNvSpPr/>
            <p:nvPr/>
          </p:nvSpPr>
          <p:spPr>
            <a:xfrm>
              <a:off x="1870675" y="37905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5" y="0"/>
                  </a:moveTo>
                  <a:lnTo>
                    <a:pt x="1" y="1262"/>
                  </a:lnTo>
                  <a:lnTo>
                    <a:pt x="1260" y="1467"/>
                  </a:lnTo>
                  <a:lnTo>
                    <a:pt x="1467" y="20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0" name="Google Shape;4887;p41">
              <a:extLst>
                <a:ext uri="{FF2B5EF4-FFF2-40B4-BE49-F238E27FC236}">
                  <a16:creationId xmlns:a16="http://schemas.microsoft.com/office/drawing/2014/main" id="{06E86E21-A34B-4724-8B4B-473FDB64C2DA}"/>
                </a:ext>
              </a:extLst>
            </p:cNvPr>
            <p:cNvSpPr/>
            <p:nvPr/>
          </p:nvSpPr>
          <p:spPr>
            <a:xfrm>
              <a:off x="2265025" y="434437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6" y="1"/>
                  </a:moveTo>
                  <a:lnTo>
                    <a:pt x="1" y="1261"/>
                  </a:lnTo>
                  <a:lnTo>
                    <a:pt x="1261" y="1467"/>
                  </a:lnTo>
                  <a:lnTo>
                    <a:pt x="1467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91" name="Google Shape;4842;p41">
            <a:extLst>
              <a:ext uri="{FF2B5EF4-FFF2-40B4-BE49-F238E27FC236}">
                <a16:creationId xmlns:a16="http://schemas.microsoft.com/office/drawing/2014/main" id="{CF051FD9-6FDD-43EA-9197-08295B2868FC}"/>
              </a:ext>
            </a:extLst>
          </p:cNvPr>
          <p:cNvGrpSpPr/>
          <p:nvPr/>
        </p:nvGrpSpPr>
        <p:grpSpPr>
          <a:xfrm rot="19133235">
            <a:off x="11412565" y="165055"/>
            <a:ext cx="800143" cy="785411"/>
            <a:chOff x="493900" y="2994525"/>
            <a:chExt cx="2119975" cy="2090650"/>
          </a:xfrm>
        </p:grpSpPr>
        <p:sp>
          <p:nvSpPr>
            <p:cNvPr id="192" name="Google Shape;4843;p41">
              <a:extLst>
                <a:ext uri="{FF2B5EF4-FFF2-40B4-BE49-F238E27FC236}">
                  <a16:creationId xmlns:a16="http://schemas.microsoft.com/office/drawing/2014/main" id="{6EB1C46D-75CC-4724-B17B-4BF930BFD936}"/>
                </a:ext>
              </a:extLst>
            </p:cNvPr>
            <p:cNvSpPr/>
            <p:nvPr/>
          </p:nvSpPr>
          <p:spPr>
            <a:xfrm>
              <a:off x="493900" y="3072250"/>
              <a:ext cx="1429000" cy="1669550"/>
            </a:xfrm>
            <a:custGeom>
              <a:avLst/>
              <a:gdLst/>
              <a:ahLst/>
              <a:cxnLst/>
              <a:rect l="l" t="t" r="r" b="b"/>
              <a:pathLst>
                <a:path w="57160" h="66782" extrusionOk="0">
                  <a:moveTo>
                    <a:pt x="28075" y="0"/>
                  </a:moveTo>
                  <a:lnTo>
                    <a:pt x="1" y="50665"/>
                  </a:lnTo>
                  <a:lnTo>
                    <a:pt x="29086" y="66782"/>
                  </a:lnTo>
                  <a:lnTo>
                    <a:pt x="57160" y="16117"/>
                  </a:lnTo>
                  <a:lnTo>
                    <a:pt x="280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3" name="Google Shape;4844;p41">
              <a:extLst>
                <a:ext uri="{FF2B5EF4-FFF2-40B4-BE49-F238E27FC236}">
                  <a16:creationId xmlns:a16="http://schemas.microsoft.com/office/drawing/2014/main" id="{FC527422-4BFB-4CB1-B849-825871211BA2}"/>
                </a:ext>
              </a:extLst>
            </p:cNvPr>
            <p:cNvSpPr/>
            <p:nvPr/>
          </p:nvSpPr>
          <p:spPr>
            <a:xfrm>
              <a:off x="1192475" y="2994525"/>
              <a:ext cx="733525" cy="558300"/>
            </a:xfrm>
            <a:custGeom>
              <a:avLst/>
              <a:gdLst/>
              <a:ahLst/>
              <a:cxnLst/>
              <a:rect l="l" t="t" r="r" b="b"/>
              <a:pathLst>
                <a:path w="29341" h="22332" extrusionOk="0">
                  <a:moveTo>
                    <a:pt x="11271" y="1"/>
                  </a:moveTo>
                  <a:lnTo>
                    <a:pt x="0" y="3035"/>
                  </a:lnTo>
                  <a:lnTo>
                    <a:pt x="3398" y="14201"/>
                  </a:lnTo>
                  <a:lnTo>
                    <a:pt x="18070" y="22332"/>
                  </a:lnTo>
                  <a:lnTo>
                    <a:pt x="29340" y="19295"/>
                  </a:lnTo>
                  <a:lnTo>
                    <a:pt x="25940" y="8130"/>
                  </a:lnTo>
                  <a:lnTo>
                    <a:pt x="11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4" name="Google Shape;4845;p41">
              <a:extLst>
                <a:ext uri="{FF2B5EF4-FFF2-40B4-BE49-F238E27FC236}">
                  <a16:creationId xmlns:a16="http://schemas.microsoft.com/office/drawing/2014/main" id="{0FF97EBE-619B-4F3C-A385-888E25B4C6E7}"/>
                </a:ext>
              </a:extLst>
            </p:cNvPr>
            <p:cNvSpPr/>
            <p:nvPr/>
          </p:nvSpPr>
          <p:spPr>
            <a:xfrm>
              <a:off x="1192475" y="3070375"/>
              <a:ext cx="733525" cy="482450"/>
            </a:xfrm>
            <a:custGeom>
              <a:avLst/>
              <a:gdLst/>
              <a:ahLst/>
              <a:cxnLst/>
              <a:rect l="l" t="t" r="r" b="b"/>
              <a:pathLst>
                <a:path w="29341" h="19298" extrusionOk="0">
                  <a:moveTo>
                    <a:pt x="0" y="1"/>
                  </a:moveTo>
                  <a:lnTo>
                    <a:pt x="3398" y="11167"/>
                  </a:lnTo>
                  <a:lnTo>
                    <a:pt x="18070" y="19298"/>
                  </a:lnTo>
                  <a:lnTo>
                    <a:pt x="29340" y="16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5" name="Google Shape;4846;p41">
              <a:extLst>
                <a:ext uri="{FF2B5EF4-FFF2-40B4-BE49-F238E27FC236}">
                  <a16:creationId xmlns:a16="http://schemas.microsoft.com/office/drawing/2014/main" id="{C12B8972-5775-4BF7-B14A-D959D1B1C3CF}"/>
                </a:ext>
              </a:extLst>
            </p:cNvPr>
            <p:cNvSpPr/>
            <p:nvPr/>
          </p:nvSpPr>
          <p:spPr>
            <a:xfrm>
              <a:off x="1262375" y="3167950"/>
              <a:ext cx="495325" cy="384875"/>
            </a:xfrm>
            <a:custGeom>
              <a:avLst/>
              <a:gdLst/>
              <a:ahLst/>
              <a:cxnLst/>
              <a:rect l="l" t="t" r="r" b="b"/>
              <a:pathLst>
                <a:path w="19813" h="15395" extrusionOk="0">
                  <a:moveTo>
                    <a:pt x="8670" y="1"/>
                  </a:moveTo>
                  <a:cubicBezTo>
                    <a:pt x="5253" y="1"/>
                    <a:pt x="1935" y="1798"/>
                    <a:pt x="147" y="4991"/>
                  </a:cubicBezTo>
                  <a:cubicBezTo>
                    <a:pt x="92" y="5088"/>
                    <a:pt x="51" y="5186"/>
                    <a:pt x="0" y="5283"/>
                  </a:cubicBezTo>
                  <a:lnTo>
                    <a:pt x="605" y="7264"/>
                  </a:lnTo>
                  <a:lnTo>
                    <a:pt x="15274" y="15395"/>
                  </a:lnTo>
                  <a:lnTo>
                    <a:pt x="16916" y="14952"/>
                  </a:lnTo>
                  <a:cubicBezTo>
                    <a:pt x="17003" y="14814"/>
                    <a:pt x="17096" y="14681"/>
                    <a:pt x="17176" y="14536"/>
                  </a:cubicBezTo>
                  <a:cubicBezTo>
                    <a:pt x="19812" y="9834"/>
                    <a:pt x="18137" y="3885"/>
                    <a:pt x="13434" y="1249"/>
                  </a:cubicBezTo>
                  <a:cubicBezTo>
                    <a:pt x="11925" y="403"/>
                    <a:pt x="10286" y="1"/>
                    <a:pt x="86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6" name="Google Shape;4847;p41">
              <a:extLst>
                <a:ext uri="{FF2B5EF4-FFF2-40B4-BE49-F238E27FC236}">
                  <a16:creationId xmlns:a16="http://schemas.microsoft.com/office/drawing/2014/main" id="{B459D4AB-3CD3-4EE0-9301-9291F562CF0C}"/>
                </a:ext>
              </a:extLst>
            </p:cNvPr>
            <p:cNvSpPr/>
            <p:nvPr/>
          </p:nvSpPr>
          <p:spPr>
            <a:xfrm>
              <a:off x="632350" y="3395650"/>
              <a:ext cx="1053350" cy="1199850"/>
            </a:xfrm>
            <a:custGeom>
              <a:avLst/>
              <a:gdLst/>
              <a:ahLst/>
              <a:cxnLst/>
              <a:rect l="l" t="t" r="r" b="b"/>
              <a:pathLst>
                <a:path w="42134" h="47994" extrusionOk="0">
                  <a:moveTo>
                    <a:pt x="22021" y="1"/>
                  </a:moveTo>
                  <a:cubicBezTo>
                    <a:pt x="21411" y="1103"/>
                    <a:pt x="20270" y="1723"/>
                    <a:pt x="19094" y="1723"/>
                  </a:cubicBezTo>
                  <a:cubicBezTo>
                    <a:pt x="18575" y="1723"/>
                    <a:pt x="18049" y="1602"/>
                    <a:pt x="17559" y="1349"/>
                  </a:cubicBezTo>
                  <a:lnTo>
                    <a:pt x="1" y="33037"/>
                  </a:lnTo>
                  <a:cubicBezTo>
                    <a:pt x="1552" y="33955"/>
                    <a:pt x="2102" y="35948"/>
                    <a:pt x="1222" y="37534"/>
                  </a:cubicBezTo>
                  <a:cubicBezTo>
                    <a:pt x="1215" y="37547"/>
                    <a:pt x="1208" y="37556"/>
                    <a:pt x="1201" y="37569"/>
                  </a:cubicBezTo>
                  <a:lnTo>
                    <a:pt x="20010" y="47994"/>
                  </a:lnTo>
                  <a:cubicBezTo>
                    <a:pt x="20017" y="47981"/>
                    <a:pt x="20020" y="47971"/>
                    <a:pt x="20028" y="47958"/>
                  </a:cubicBezTo>
                  <a:cubicBezTo>
                    <a:pt x="20638" y="46855"/>
                    <a:pt x="21781" y="46232"/>
                    <a:pt x="22959" y="46232"/>
                  </a:cubicBezTo>
                  <a:cubicBezTo>
                    <a:pt x="23508" y="46232"/>
                    <a:pt x="24064" y="46368"/>
                    <a:pt x="24578" y="46652"/>
                  </a:cubicBezTo>
                  <a:lnTo>
                    <a:pt x="42134" y="14974"/>
                  </a:lnTo>
                  <a:cubicBezTo>
                    <a:pt x="40516" y="14078"/>
                    <a:pt x="39932" y="12040"/>
                    <a:pt x="40828" y="10423"/>
                  </a:cubicBezTo>
                  <a:lnTo>
                    <a:pt x="220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7" name="Google Shape;4848;p41">
              <a:extLst>
                <a:ext uri="{FF2B5EF4-FFF2-40B4-BE49-F238E27FC236}">
                  <a16:creationId xmlns:a16="http://schemas.microsoft.com/office/drawing/2014/main" id="{3A746900-3DE8-4228-99E7-DADF6343BD4F}"/>
                </a:ext>
              </a:extLst>
            </p:cNvPr>
            <p:cNvSpPr/>
            <p:nvPr/>
          </p:nvSpPr>
          <p:spPr>
            <a:xfrm>
              <a:off x="934925" y="3677375"/>
              <a:ext cx="533675" cy="660600"/>
            </a:xfrm>
            <a:custGeom>
              <a:avLst/>
              <a:gdLst/>
              <a:ahLst/>
              <a:cxnLst/>
              <a:rect l="l" t="t" r="r" b="b"/>
              <a:pathLst>
                <a:path w="21347" h="26424" extrusionOk="0">
                  <a:moveTo>
                    <a:pt x="5254" y="6562"/>
                  </a:moveTo>
                  <a:cubicBezTo>
                    <a:pt x="5276" y="6562"/>
                    <a:pt x="5297" y="6568"/>
                    <a:pt x="5316" y="6578"/>
                  </a:cubicBezTo>
                  <a:cubicBezTo>
                    <a:pt x="5349" y="6597"/>
                    <a:pt x="5370" y="6623"/>
                    <a:pt x="5381" y="6657"/>
                  </a:cubicBezTo>
                  <a:lnTo>
                    <a:pt x="5416" y="6785"/>
                  </a:lnTo>
                  <a:lnTo>
                    <a:pt x="5292" y="6821"/>
                  </a:lnTo>
                  <a:cubicBezTo>
                    <a:pt x="5277" y="6825"/>
                    <a:pt x="5264" y="6828"/>
                    <a:pt x="5251" y="6828"/>
                  </a:cubicBezTo>
                  <a:cubicBezTo>
                    <a:pt x="5230" y="6828"/>
                    <a:pt x="5209" y="6821"/>
                    <a:pt x="5187" y="6809"/>
                  </a:cubicBezTo>
                  <a:cubicBezTo>
                    <a:pt x="5154" y="6792"/>
                    <a:pt x="5135" y="6766"/>
                    <a:pt x="5125" y="6730"/>
                  </a:cubicBezTo>
                  <a:cubicBezTo>
                    <a:pt x="5105" y="6661"/>
                    <a:pt x="5147" y="6585"/>
                    <a:pt x="5214" y="6568"/>
                  </a:cubicBezTo>
                  <a:cubicBezTo>
                    <a:pt x="5228" y="6564"/>
                    <a:pt x="5241" y="6562"/>
                    <a:pt x="5254" y="6562"/>
                  </a:cubicBezTo>
                  <a:close/>
                  <a:moveTo>
                    <a:pt x="17037" y="13093"/>
                  </a:moveTo>
                  <a:cubicBezTo>
                    <a:pt x="17059" y="13093"/>
                    <a:pt x="17080" y="13098"/>
                    <a:pt x="17102" y="13110"/>
                  </a:cubicBezTo>
                  <a:cubicBezTo>
                    <a:pt x="17133" y="13128"/>
                    <a:pt x="17155" y="13155"/>
                    <a:pt x="17163" y="13188"/>
                  </a:cubicBezTo>
                  <a:cubicBezTo>
                    <a:pt x="17173" y="13223"/>
                    <a:pt x="17169" y="13257"/>
                    <a:pt x="17152" y="13289"/>
                  </a:cubicBezTo>
                  <a:cubicBezTo>
                    <a:pt x="17133" y="13322"/>
                    <a:pt x="17107" y="13343"/>
                    <a:pt x="17073" y="13353"/>
                  </a:cubicBezTo>
                  <a:cubicBezTo>
                    <a:pt x="17059" y="13358"/>
                    <a:pt x="17046" y="13360"/>
                    <a:pt x="17034" y="13360"/>
                  </a:cubicBezTo>
                  <a:cubicBezTo>
                    <a:pt x="17012" y="13360"/>
                    <a:pt x="16992" y="13354"/>
                    <a:pt x="16973" y="13343"/>
                  </a:cubicBezTo>
                  <a:cubicBezTo>
                    <a:pt x="16951" y="13323"/>
                    <a:pt x="16919" y="13299"/>
                    <a:pt x="16909" y="13263"/>
                  </a:cubicBezTo>
                  <a:lnTo>
                    <a:pt x="16872" y="13135"/>
                  </a:lnTo>
                  <a:lnTo>
                    <a:pt x="17001" y="13098"/>
                  </a:lnTo>
                  <a:cubicBezTo>
                    <a:pt x="17013" y="13095"/>
                    <a:pt x="17026" y="13093"/>
                    <a:pt x="17037" y="13093"/>
                  </a:cubicBezTo>
                  <a:close/>
                  <a:moveTo>
                    <a:pt x="10682" y="1"/>
                  </a:moveTo>
                  <a:cubicBezTo>
                    <a:pt x="10375" y="1"/>
                    <a:pt x="10065" y="43"/>
                    <a:pt x="9760" y="130"/>
                  </a:cubicBezTo>
                  <a:cubicBezTo>
                    <a:pt x="8911" y="374"/>
                    <a:pt x="8204" y="937"/>
                    <a:pt x="7773" y="1714"/>
                  </a:cubicBezTo>
                  <a:cubicBezTo>
                    <a:pt x="7532" y="2148"/>
                    <a:pt x="7394" y="2618"/>
                    <a:pt x="7363" y="3101"/>
                  </a:cubicBezTo>
                  <a:cubicBezTo>
                    <a:pt x="7334" y="3083"/>
                    <a:pt x="7305" y="3067"/>
                    <a:pt x="7274" y="3051"/>
                  </a:cubicBezTo>
                  <a:cubicBezTo>
                    <a:pt x="6648" y="2703"/>
                    <a:pt x="5958" y="2525"/>
                    <a:pt x="5261" y="2525"/>
                  </a:cubicBezTo>
                  <a:cubicBezTo>
                    <a:pt x="4876" y="2525"/>
                    <a:pt x="4489" y="2579"/>
                    <a:pt x="4109" y="2689"/>
                  </a:cubicBezTo>
                  <a:cubicBezTo>
                    <a:pt x="1903" y="3321"/>
                    <a:pt x="622" y="5631"/>
                    <a:pt x="1254" y="7838"/>
                  </a:cubicBezTo>
                  <a:cubicBezTo>
                    <a:pt x="1560" y="8900"/>
                    <a:pt x="2257" y="9782"/>
                    <a:pt x="3223" y="10322"/>
                  </a:cubicBezTo>
                  <a:cubicBezTo>
                    <a:pt x="3256" y="10339"/>
                    <a:pt x="3282" y="10355"/>
                    <a:pt x="3311" y="10371"/>
                  </a:cubicBezTo>
                  <a:cubicBezTo>
                    <a:pt x="2935" y="10650"/>
                    <a:pt x="2620" y="11008"/>
                    <a:pt x="2386" y="11430"/>
                  </a:cubicBezTo>
                  <a:cubicBezTo>
                    <a:pt x="1957" y="12207"/>
                    <a:pt x="1855" y="13102"/>
                    <a:pt x="2100" y="13954"/>
                  </a:cubicBezTo>
                  <a:cubicBezTo>
                    <a:pt x="2342" y="14801"/>
                    <a:pt x="2900" y="15506"/>
                    <a:pt x="3668" y="15936"/>
                  </a:cubicBezTo>
                  <a:cubicBezTo>
                    <a:pt x="3674" y="15939"/>
                    <a:pt x="3679" y="15940"/>
                    <a:pt x="3682" y="15944"/>
                  </a:cubicBezTo>
                  <a:cubicBezTo>
                    <a:pt x="3911" y="16072"/>
                    <a:pt x="4155" y="16161"/>
                    <a:pt x="4400" y="16231"/>
                  </a:cubicBezTo>
                  <a:cubicBezTo>
                    <a:pt x="4116" y="16468"/>
                    <a:pt x="3866" y="16754"/>
                    <a:pt x="3675" y="17098"/>
                  </a:cubicBezTo>
                  <a:cubicBezTo>
                    <a:pt x="3411" y="17574"/>
                    <a:pt x="3294" y="18101"/>
                    <a:pt x="3302" y="18633"/>
                  </a:cubicBezTo>
                  <a:lnTo>
                    <a:pt x="978" y="20608"/>
                  </a:lnTo>
                  <a:cubicBezTo>
                    <a:pt x="334" y="21154"/>
                    <a:pt x="0" y="21980"/>
                    <a:pt x="85" y="22820"/>
                  </a:cubicBezTo>
                  <a:cubicBezTo>
                    <a:pt x="168" y="23655"/>
                    <a:pt x="652" y="24396"/>
                    <a:pt x="1383" y="24805"/>
                  </a:cubicBezTo>
                  <a:cubicBezTo>
                    <a:pt x="1388" y="24808"/>
                    <a:pt x="1390" y="24809"/>
                    <a:pt x="1395" y="24812"/>
                  </a:cubicBezTo>
                  <a:lnTo>
                    <a:pt x="3724" y="26102"/>
                  </a:lnTo>
                  <a:cubicBezTo>
                    <a:pt x="4111" y="26316"/>
                    <a:pt x="4541" y="26424"/>
                    <a:pt x="4970" y="26424"/>
                  </a:cubicBezTo>
                  <a:cubicBezTo>
                    <a:pt x="5360" y="26424"/>
                    <a:pt x="5750" y="26335"/>
                    <a:pt x="6109" y="26158"/>
                  </a:cubicBezTo>
                  <a:cubicBezTo>
                    <a:pt x="6864" y="25784"/>
                    <a:pt x="7387" y="25063"/>
                    <a:pt x="7509" y="24229"/>
                  </a:cubicBezTo>
                  <a:lnTo>
                    <a:pt x="7952" y="21207"/>
                  </a:lnTo>
                  <a:cubicBezTo>
                    <a:pt x="8396" y="20939"/>
                    <a:pt x="8786" y="20567"/>
                    <a:pt x="9055" y="20081"/>
                  </a:cubicBezTo>
                  <a:cubicBezTo>
                    <a:pt x="9247" y="19734"/>
                    <a:pt x="9365" y="19361"/>
                    <a:pt x="9414" y="18977"/>
                  </a:cubicBezTo>
                  <a:cubicBezTo>
                    <a:pt x="9634" y="19201"/>
                    <a:pt x="9889" y="19394"/>
                    <a:pt x="10179" y="19548"/>
                  </a:cubicBezTo>
                  <a:cubicBezTo>
                    <a:pt x="10678" y="19824"/>
                    <a:pt x="11227" y="19965"/>
                    <a:pt x="11782" y="19965"/>
                  </a:cubicBezTo>
                  <a:cubicBezTo>
                    <a:pt x="12090" y="19965"/>
                    <a:pt x="12400" y="19922"/>
                    <a:pt x="12704" y="19834"/>
                  </a:cubicBezTo>
                  <a:cubicBezTo>
                    <a:pt x="13557" y="19588"/>
                    <a:pt x="14264" y="19026"/>
                    <a:pt x="14694" y="18251"/>
                  </a:cubicBezTo>
                  <a:cubicBezTo>
                    <a:pt x="14926" y="17829"/>
                    <a:pt x="15063" y="17372"/>
                    <a:pt x="15099" y="16906"/>
                  </a:cubicBezTo>
                  <a:cubicBezTo>
                    <a:pt x="15706" y="17226"/>
                    <a:pt x="16368" y="17388"/>
                    <a:pt x="17037" y="17388"/>
                  </a:cubicBezTo>
                  <a:cubicBezTo>
                    <a:pt x="17421" y="17388"/>
                    <a:pt x="17808" y="17334"/>
                    <a:pt x="18188" y="17226"/>
                  </a:cubicBezTo>
                  <a:cubicBezTo>
                    <a:pt x="19254" y="16921"/>
                    <a:pt x="20140" y="16215"/>
                    <a:pt x="20679" y="15242"/>
                  </a:cubicBezTo>
                  <a:cubicBezTo>
                    <a:pt x="21218" y="14269"/>
                    <a:pt x="21347" y="13147"/>
                    <a:pt x="21041" y="12079"/>
                  </a:cubicBezTo>
                  <a:cubicBezTo>
                    <a:pt x="20742" y="11034"/>
                    <a:pt x="20061" y="10163"/>
                    <a:pt x="19118" y="9621"/>
                  </a:cubicBezTo>
                  <a:cubicBezTo>
                    <a:pt x="19509" y="9337"/>
                    <a:pt x="19835" y="8972"/>
                    <a:pt x="20077" y="8536"/>
                  </a:cubicBezTo>
                  <a:cubicBezTo>
                    <a:pt x="20507" y="7761"/>
                    <a:pt x="20609" y="6864"/>
                    <a:pt x="20364" y="6011"/>
                  </a:cubicBezTo>
                  <a:cubicBezTo>
                    <a:pt x="20120" y="5164"/>
                    <a:pt x="19562" y="4461"/>
                    <a:pt x="18796" y="4029"/>
                  </a:cubicBezTo>
                  <a:cubicBezTo>
                    <a:pt x="18790" y="4026"/>
                    <a:pt x="18787" y="4023"/>
                    <a:pt x="18781" y="4020"/>
                  </a:cubicBezTo>
                  <a:cubicBezTo>
                    <a:pt x="18282" y="3743"/>
                    <a:pt x="17733" y="3603"/>
                    <a:pt x="17178" y="3603"/>
                  </a:cubicBezTo>
                  <a:cubicBezTo>
                    <a:pt x="16870" y="3603"/>
                    <a:pt x="16561" y="3646"/>
                    <a:pt x="16257" y="3733"/>
                  </a:cubicBezTo>
                  <a:lnTo>
                    <a:pt x="14401" y="4265"/>
                  </a:lnTo>
                  <a:lnTo>
                    <a:pt x="13870" y="2409"/>
                  </a:lnTo>
                  <a:cubicBezTo>
                    <a:pt x="13627" y="1562"/>
                    <a:pt x="13070" y="858"/>
                    <a:pt x="12302" y="428"/>
                  </a:cubicBezTo>
                  <a:cubicBezTo>
                    <a:pt x="12296" y="424"/>
                    <a:pt x="12293" y="423"/>
                    <a:pt x="12287" y="418"/>
                  </a:cubicBezTo>
                  <a:cubicBezTo>
                    <a:pt x="11788" y="141"/>
                    <a:pt x="11238" y="1"/>
                    <a:pt x="10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8" name="Google Shape;4849;p41">
              <a:extLst>
                <a:ext uri="{FF2B5EF4-FFF2-40B4-BE49-F238E27FC236}">
                  <a16:creationId xmlns:a16="http://schemas.microsoft.com/office/drawing/2014/main" id="{79A72C47-BCB0-4B2B-B6A5-4C29750CBDA0}"/>
                </a:ext>
              </a:extLst>
            </p:cNvPr>
            <p:cNvSpPr/>
            <p:nvPr/>
          </p:nvSpPr>
          <p:spPr>
            <a:xfrm>
              <a:off x="992775" y="3715425"/>
              <a:ext cx="441675" cy="422950"/>
            </a:xfrm>
            <a:custGeom>
              <a:avLst/>
              <a:gdLst/>
              <a:ahLst/>
              <a:cxnLst/>
              <a:rect l="l" t="t" r="r" b="b"/>
              <a:pathLst>
                <a:path w="17667" h="16918" extrusionOk="0">
                  <a:moveTo>
                    <a:pt x="8361" y="994"/>
                  </a:moveTo>
                  <a:cubicBezTo>
                    <a:pt x="8713" y="994"/>
                    <a:pt x="9036" y="1226"/>
                    <a:pt x="9139" y="1582"/>
                  </a:cubicBezTo>
                  <a:lnTo>
                    <a:pt x="10032" y="4698"/>
                  </a:lnTo>
                  <a:lnTo>
                    <a:pt x="8473" y="5147"/>
                  </a:lnTo>
                  <a:lnTo>
                    <a:pt x="7578" y="2031"/>
                  </a:lnTo>
                  <a:cubicBezTo>
                    <a:pt x="7457" y="1599"/>
                    <a:pt x="7706" y="1149"/>
                    <a:pt x="8136" y="1026"/>
                  </a:cubicBezTo>
                  <a:cubicBezTo>
                    <a:pt x="8211" y="1004"/>
                    <a:pt x="8286" y="994"/>
                    <a:pt x="8361" y="994"/>
                  </a:cubicBezTo>
                  <a:close/>
                  <a:moveTo>
                    <a:pt x="2938" y="3518"/>
                  </a:moveTo>
                  <a:cubicBezTo>
                    <a:pt x="3222" y="3518"/>
                    <a:pt x="3498" y="3592"/>
                    <a:pt x="3740" y="3725"/>
                  </a:cubicBezTo>
                  <a:cubicBezTo>
                    <a:pt x="4111" y="3931"/>
                    <a:pt x="4404" y="4277"/>
                    <a:pt x="4528" y="4714"/>
                  </a:cubicBezTo>
                  <a:lnTo>
                    <a:pt x="4980" y="6287"/>
                  </a:lnTo>
                  <a:lnTo>
                    <a:pt x="4970" y="6309"/>
                  </a:lnTo>
                  <a:lnTo>
                    <a:pt x="3395" y="6762"/>
                  </a:lnTo>
                  <a:cubicBezTo>
                    <a:pt x="3243" y="6805"/>
                    <a:pt x="3089" y="6827"/>
                    <a:pt x="2936" y="6827"/>
                  </a:cubicBezTo>
                  <a:cubicBezTo>
                    <a:pt x="2660" y="6827"/>
                    <a:pt x="2387" y="6757"/>
                    <a:pt x="2138" y="6619"/>
                  </a:cubicBezTo>
                  <a:cubicBezTo>
                    <a:pt x="1751" y="6404"/>
                    <a:pt x="1471" y="6052"/>
                    <a:pt x="1349" y="5628"/>
                  </a:cubicBezTo>
                  <a:cubicBezTo>
                    <a:pt x="1099" y="4752"/>
                    <a:pt x="1607" y="3835"/>
                    <a:pt x="2483" y="3582"/>
                  </a:cubicBezTo>
                  <a:cubicBezTo>
                    <a:pt x="2635" y="3538"/>
                    <a:pt x="2787" y="3518"/>
                    <a:pt x="2938" y="3518"/>
                  </a:cubicBezTo>
                  <a:close/>
                  <a:moveTo>
                    <a:pt x="14859" y="4595"/>
                  </a:moveTo>
                  <a:cubicBezTo>
                    <a:pt x="14995" y="4595"/>
                    <a:pt x="15129" y="4629"/>
                    <a:pt x="15249" y="4697"/>
                  </a:cubicBezTo>
                  <a:cubicBezTo>
                    <a:pt x="15440" y="4803"/>
                    <a:pt x="15576" y="4975"/>
                    <a:pt x="15636" y="5182"/>
                  </a:cubicBezTo>
                  <a:cubicBezTo>
                    <a:pt x="15761" y="5612"/>
                    <a:pt x="15510" y="6061"/>
                    <a:pt x="15080" y="6186"/>
                  </a:cubicBezTo>
                  <a:lnTo>
                    <a:pt x="11879" y="7103"/>
                  </a:lnTo>
                  <a:lnTo>
                    <a:pt x="11432" y="5542"/>
                  </a:lnTo>
                  <a:lnTo>
                    <a:pt x="14633" y="4626"/>
                  </a:lnTo>
                  <a:cubicBezTo>
                    <a:pt x="14707" y="4605"/>
                    <a:pt x="14783" y="4595"/>
                    <a:pt x="14859" y="4595"/>
                  </a:cubicBezTo>
                  <a:close/>
                  <a:moveTo>
                    <a:pt x="10425" y="5614"/>
                  </a:moveTo>
                  <a:lnTo>
                    <a:pt x="10921" y="7342"/>
                  </a:lnTo>
                  <a:lnTo>
                    <a:pt x="9192" y="7838"/>
                  </a:lnTo>
                  <a:lnTo>
                    <a:pt x="8696" y="6110"/>
                  </a:lnTo>
                  <a:lnTo>
                    <a:pt x="10425" y="5614"/>
                  </a:lnTo>
                  <a:close/>
                  <a:moveTo>
                    <a:pt x="7746" y="6382"/>
                  </a:moveTo>
                  <a:lnTo>
                    <a:pt x="8243" y="8111"/>
                  </a:lnTo>
                  <a:lnTo>
                    <a:pt x="6513" y="8608"/>
                  </a:lnTo>
                  <a:lnTo>
                    <a:pt x="6023" y="6895"/>
                  </a:lnTo>
                  <a:cubicBezTo>
                    <a:pt x="6025" y="6891"/>
                    <a:pt x="6029" y="6888"/>
                    <a:pt x="6030" y="6884"/>
                  </a:cubicBezTo>
                  <a:cubicBezTo>
                    <a:pt x="6030" y="6881"/>
                    <a:pt x="6032" y="6877"/>
                    <a:pt x="6033" y="6874"/>
                  </a:cubicBezTo>
                  <a:lnTo>
                    <a:pt x="7746" y="6382"/>
                  </a:lnTo>
                  <a:close/>
                  <a:moveTo>
                    <a:pt x="11193" y="8293"/>
                  </a:moveTo>
                  <a:lnTo>
                    <a:pt x="11666" y="9944"/>
                  </a:lnTo>
                  <a:cubicBezTo>
                    <a:pt x="11644" y="9974"/>
                    <a:pt x="11627" y="10008"/>
                    <a:pt x="11613" y="10044"/>
                  </a:cubicBezTo>
                  <a:lnTo>
                    <a:pt x="9960" y="10517"/>
                  </a:lnTo>
                  <a:lnTo>
                    <a:pt x="9464" y="8788"/>
                  </a:lnTo>
                  <a:lnTo>
                    <a:pt x="11193" y="8293"/>
                  </a:lnTo>
                  <a:close/>
                  <a:moveTo>
                    <a:pt x="8516" y="9061"/>
                  </a:moveTo>
                  <a:lnTo>
                    <a:pt x="9012" y="10789"/>
                  </a:lnTo>
                  <a:lnTo>
                    <a:pt x="7283" y="11285"/>
                  </a:lnTo>
                  <a:lnTo>
                    <a:pt x="6786" y="9557"/>
                  </a:lnTo>
                  <a:lnTo>
                    <a:pt x="8516" y="9061"/>
                  </a:lnTo>
                  <a:close/>
                  <a:moveTo>
                    <a:pt x="5844" y="9855"/>
                  </a:moveTo>
                  <a:lnTo>
                    <a:pt x="6291" y="11414"/>
                  </a:lnTo>
                  <a:lnTo>
                    <a:pt x="3200" y="12301"/>
                  </a:lnTo>
                  <a:cubicBezTo>
                    <a:pt x="3125" y="12323"/>
                    <a:pt x="3050" y="12333"/>
                    <a:pt x="2976" y="12333"/>
                  </a:cubicBezTo>
                  <a:cubicBezTo>
                    <a:pt x="2623" y="12333"/>
                    <a:pt x="2298" y="12101"/>
                    <a:pt x="2197" y="11744"/>
                  </a:cubicBezTo>
                  <a:cubicBezTo>
                    <a:pt x="2073" y="11314"/>
                    <a:pt x="2324" y="10864"/>
                    <a:pt x="2754" y="10741"/>
                  </a:cubicBezTo>
                  <a:lnTo>
                    <a:pt x="5844" y="9855"/>
                  </a:lnTo>
                  <a:close/>
                  <a:moveTo>
                    <a:pt x="14722" y="10050"/>
                  </a:moveTo>
                  <a:cubicBezTo>
                    <a:pt x="15442" y="10050"/>
                    <a:pt x="16106" y="10523"/>
                    <a:pt x="16314" y="11248"/>
                  </a:cubicBezTo>
                  <a:cubicBezTo>
                    <a:pt x="16565" y="12124"/>
                    <a:pt x="16057" y="13041"/>
                    <a:pt x="15179" y="13292"/>
                  </a:cubicBezTo>
                  <a:cubicBezTo>
                    <a:pt x="15027" y="13335"/>
                    <a:pt x="14873" y="13357"/>
                    <a:pt x="14720" y="13357"/>
                  </a:cubicBezTo>
                  <a:cubicBezTo>
                    <a:pt x="14444" y="13357"/>
                    <a:pt x="14171" y="13287"/>
                    <a:pt x="13922" y="13148"/>
                  </a:cubicBezTo>
                  <a:cubicBezTo>
                    <a:pt x="13535" y="12936"/>
                    <a:pt x="13255" y="12582"/>
                    <a:pt x="13134" y="12158"/>
                  </a:cubicBezTo>
                  <a:lnTo>
                    <a:pt x="12701" y="10646"/>
                  </a:lnTo>
                  <a:cubicBezTo>
                    <a:pt x="12711" y="10630"/>
                    <a:pt x="12724" y="10616"/>
                    <a:pt x="12732" y="10600"/>
                  </a:cubicBezTo>
                  <a:cubicBezTo>
                    <a:pt x="12741" y="10583"/>
                    <a:pt x="12748" y="10566"/>
                    <a:pt x="12755" y="10547"/>
                  </a:cubicBezTo>
                  <a:lnTo>
                    <a:pt x="14267" y="10114"/>
                  </a:lnTo>
                  <a:cubicBezTo>
                    <a:pt x="14419" y="10071"/>
                    <a:pt x="14572" y="10050"/>
                    <a:pt x="14722" y="10050"/>
                  </a:cubicBezTo>
                  <a:close/>
                  <a:moveTo>
                    <a:pt x="9343" y="11722"/>
                  </a:moveTo>
                  <a:lnTo>
                    <a:pt x="10253" y="14897"/>
                  </a:lnTo>
                  <a:cubicBezTo>
                    <a:pt x="10376" y="15327"/>
                    <a:pt x="10127" y="15777"/>
                    <a:pt x="9695" y="15900"/>
                  </a:cubicBezTo>
                  <a:cubicBezTo>
                    <a:pt x="9621" y="15922"/>
                    <a:pt x="9545" y="15932"/>
                    <a:pt x="9470" y="15932"/>
                  </a:cubicBezTo>
                  <a:cubicBezTo>
                    <a:pt x="9334" y="15932"/>
                    <a:pt x="9200" y="15898"/>
                    <a:pt x="9079" y="15831"/>
                  </a:cubicBezTo>
                  <a:cubicBezTo>
                    <a:pt x="8890" y="15725"/>
                    <a:pt x="8754" y="15553"/>
                    <a:pt x="8692" y="15345"/>
                  </a:cubicBezTo>
                  <a:lnTo>
                    <a:pt x="7782" y="12171"/>
                  </a:lnTo>
                  <a:lnTo>
                    <a:pt x="9343" y="11722"/>
                  </a:lnTo>
                  <a:close/>
                  <a:moveTo>
                    <a:pt x="8363" y="0"/>
                  </a:moveTo>
                  <a:cubicBezTo>
                    <a:pt x="8197" y="0"/>
                    <a:pt x="8030" y="23"/>
                    <a:pt x="7866" y="70"/>
                  </a:cubicBezTo>
                  <a:cubicBezTo>
                    <a:pt x="7403" y="203"/>
                    <a:pt x="7021" y="507"/>
                    <a:pt x="6787" y="929"/>
                  </a:cubicBezTo>
                  <a:cubicBezTo>
                    <a:pt x="6555" y="1350"/>
                    <a:pt x="6499" y="1836"/>
                    <a:pt x="6632" y="2297"/>
                  </a:cubicBezTo>
                  <a:lnTo>
                    <a:pt x="7525" y="5413"/>
                  </a:lnTo>
                  <a:lnTo>
                    <a:pt x="5896" y="5880"/>
                  </a:lnTo>
                  <a:lnTo>
                    <a:pt x="5482" y="4439"/>
                  </a:lnTo>
                  <a:cubicBezTo>
                    <a:pt x="5150" y="3280"/>
                    <a:pt x="4089" y="2524"/>
                    <a:pt x="2941" y="2524"/>
                  </a:cubicBezTo>
                  <a:cubicBezTo>
                    <a:pt x="2700" y="2524"/>
                    <a:pt x="2456" y="2557"/>
                    <a:pt x="2214" y="2627"/>
                  </a:cubicBezTo>
                  <a:cubicBezTo>
                    <a:pt x="813" y="3028"/>
                    <a:pt x="1" y="4496"/>
                    <a:pt x="402" y="5895"/>
                  </a:cubicBezTo>
                  <a:cubicBezTo>
                    <a:pt x="598" y="6574"/>
                    <a:pt x="1044" y="7134"/>
                    <a:pt x="1662" y="7477"/>
                  </a:cubicBezTo>
                  <a:cubicBezTo>
                    <a:pt x="2060" y="7698"/>
                    <a:pt x="2497" y="7809"/>
                    <a:pt x="2940" y="7809"/>
                  </a:cubicBezTo>
                  <a:cubicBezTo>
                    <a:pt x="3185" y="7809"/>
                    <a:pt x="3431" y="7775"/>
                    <a:pt x="3673" y="7706"/>
                  </a:cubicBezTo>
                  <a:lnTo>
                    <a:pt x="5115" y="7292"/>
                  </a:lnTo>
                  <a:lnTo>
                    <a:pt x="5575" y="8897"/>
                  </a:lnTo>
                  <a:lnTo>
                    <a:pt x="2485" y="9785"/>
                  </a:lnTo>
                  <a:cubicBezTo>
                    <a:pt x="2022" y="9916"/>
                    <a:pt x="1639" y="10222"/>
                    <a:pt x="1405" y="10643"/>
                  </a:cubicBezTo>
                  <a:cubicBezTo>
                    <a:pt x="1173" y="11063"/>
                    <a:pt x="1117" y="11549"/>
                    <a:pt x="1251" y="12010"/>
                  </a:cubicBezTo>
                  <a:cubicBezTo>
                    <a:pt x="1382" y="12473"/>
                    <a:pt x="1688" y="12856"/>
                    <a:pt x="2108" y="13090"/>
                  </a:cubicBezTo>
                  <a:cubicBezTo>
                    <a:pt x="2379" y="13239"/>
                    <a:pt x="2678" y="13316"/>
                    <a:pt x="2980" y="13316"/>
                  </a:cubicBezTo>
                  <a:cubicBezTo>
                    <a:pt x="3146" y="13316"/>
                    <a:pt x="3313" y="13293"/>
                    <a:pt x="3476" y="13246"/>
                  </a:cubicBezTo>
                  <a:lnTo>
                    <a:pt x="6704" y="12318"/>
                  </a:lnTo>
                  <a:cubicBezTo>
                    <a:pt x="6705" y="12321"/>
                    <a:pt x="6707" y="12321"/>
                    <a:pt x="6710" y="12323"/>
                  </a:cubicBezTo>
                  <a:cubicBezTo>
                    <a:pt x="6743" y="12340"/>
                    <a:pt x="6779" y="12354"/>
                    <a:pt x="6817" y="12366"/>
                  </a:cubicBezTo>
                  <a:lnTo>
                    <a:pt x="7749" y="15612"/>
                  </a:lnTo>
                  <a:cubicBezTo>
                    <a:pt x="7881" y="16074"/>
                    <a:pt x="8186" y="16458"/>
                    <a:pt x="8606" y="16690"/>
                  </a:cubicBezTo>
                  <a:cubicBezTo>
                    <a:pt x="8877" y="16840"/>
                    <a:pt x="9175" y="16917"/>
                    <a:pt x="9476" y="16917"/>
                  </a:cubicBezTo>
                  <a:cubicBezTo>
                    <a:pt x="9643" y="16917"/>
                    <a:pt x="9810" y="16894"/>
                    <a:pt x="9975" y="16846"/>
                  </a:cubicBezTo>
                  <a:cubicBezTo>
                    <a:pt x="10438" y="16714"/>
                    <a:pt x="10820" y="16409"/>
                    <a:pt x="11054" y="15988"/>
                  </a:cubicBezTo>
                  <a:cubicBezTo>
                    <a:pt x="11286" y="15568"/>
                    <a:pt x="11342" y="15082"/>
                    <a:pt x="11210" y="14619"/>
                  </a:cubicBezTo>
                  <a:lnTo>
                    <a:pt x="10299" y="11444"/>
                  </a:lnTo>
                  <a:lnTo>
                    <a:pt x="11788" y="11019"/>
                  </a:lnTo>
                  <a:lnTo>
                    <a:pt x="12190" y="12426"/>
                  </a:lnTo>
                  <a:cubicBezTo>
                    <a:pt x="12387" y="13105"/>
                    <a:pt x="12833" y="13669"/>
                    <a:pt x="13450" y="14008"/>
                  </a:cubicBezTo>
                  <a:cubicBezTo>
                    <a:pt x="13848" y="14229"/>
                    <a:pt x="14286" y="14341"/>
                    <a:pt x="14728" y="14341"/>
                  </a:cubicBezTo>
                  <a:cubicBezTo>
                    <a:pt x="14973" y="14341"/>
                    <a:pt x="15219" y="14306"/>
                    <a:pt x="15461" y="14238"/>
                  </a:cubicBezTo>
                  <a:cubicBezTo>
                    <a:pt x="16853" y="13841"/>
                    <a:pt x="17667" y="12374"/>
                    <a:pt x="17266" y="10974"/>
                  </a:cubicBezTo>
                  <a:cubicBezTo>
                    <a:pt x="16934" y="9815"/>
                    <a:pt x="15874" y="9060"/>
                    <a:pt x="14725" y="9060"/>
                  </a:cubicBezTo>
                  <a:cubicBezTo>
                    <a:pt x="14484" y="9060"/>
                    <a:pt x="14239" y="9093"/>
                    <a:pt x="13996" y="9163"/>
                  </a:cubicBezTo>
                  <a:lnTo>
                    <a:pt x="12589" y="9565"/>
                  </a:lnTo>
                  <a:lnTo>
                    <a:pt x="12156" y="8052"/>
                  </a:lnTo>
                  <a:lnTo>
                    <a:pt x="15355" y="7134"/>
                  </a:lnTo>
                  <a:cubicBezTo>
                    <a:pt x="15818" y="7003"/>
                    <a:pt x="16201" y="6697"/>
                    <a:pt x="16433" y="6276"/>
                  </a:cubicBezTo>
                  <a:cubicBezTo>
                    <a:pt x="16666" y="5856"/>
                    <a:pt x="16722" y="5370"/>
                    <a:pt x="16589" y="4907"/>
                  </a:cubicBezTo>
                  <a:cubicBezTo>
                    <a:pt x="16457" y="4446"/>
                    <a:pt x="16152" y="4062"/>
                    <a:pt x="15731" y="3829"/>
                  </a:cubicBezTo>
                  <a:cubicBezTo>
                    <a:pt x="15460" y="3679"/>
                    <a:pt x="15163" y="3603"/>
                    <a:pt x="14861" y="3603"/>
                  </a:cubicBezTo>
                  <a:cubicBezTo>
                    <a:pt x="14695" y="3603"/>
                    <a:pt x="14527" y="3626"/>
                    <a:pt x="14362" y="3673"/>
                  </a:cubicBezTo>
                  <a:lnTo>
                    <a:pt x="11077" y="4616"/>
                  </a:lnTo>
                  <a:cubicBezTo>
                    <a:pt x="11063" y="4605"/>
                    <a:pt x="11048" y="4596"/>
                    <a:pt x="11034" y="4585"/>
                  </a:cubicBezTo>
                  <a:lnTo>
                    <a:pt x="10094" y="1306"/>
                  </a:lnTo>
                  <a:cubicBezTo>
                    <a:pt x="9960" y="843"/>
                    <a:pt x="9657" y="460"/>
                    <a:pt x="9235" y="226"/>
                  </a:cubicBezTo>
                  <a:cubicBezTo>
                    <a:pt x="8963" y="77"/>
                    <a:pt x="8665" y="0"/>
                    <a:pt x="8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9" name="Google Shape;4850;p41">
              <a:extLst>
                <a:ext uri="{FF2B5EF4-FFF2-40B4-BE49-F238E27FC236}">
                  <a16:creationId xmlns:a16="http://schemas.microsoft.com/office/drawing/2014/main" id="{A00EA3A7-B950-402C-9E29-2E847098D8EF}"/>
                </a:ext>
              </a:extLst>
            </p:cNvPr>
            <p:cNvSpPr/>
            <p:nvPr/>
          </p:nvSpPr>
          <p:spPr>
            <a:xfrm>
              <a:off x="622725" y="3387175"/>
              <a:ext cx="1071750" cy="1216475"/>
            </a:xfrm>
            <a:custGeom>
              <a:avLst/>
              <a:gdLst/>
              <a:ahLst/>
              <a:cxnLst/>
              <a:rect l="l" t="t" r="r" b="b"/>
              <a:pathLst>
                <a:path w="42870" h="48659" extrusionOk="0">
                  <a:moveTo>
                    <a:pt x="22528" y="793"/>
                  </a:moveTo>
                  <a:lnTo>
                    <a:pt x="40770" y="10903"/>
                  </a:lnTo>
                  <a:cubicBezTo>
                    <a:pt x="40055" y="12524"/>
                    <a:pt x="40607" y="14440"/>
                    <a:pt x="42069" y="15433"/>
                  </a:cubicBezTo>
                  <a:lnTo>
                    <a:pt x="24825" y="46544"/>
                  </a:lnTo>
                  <a:cubicBezTo>
                    <a:pt x="24351" y="46336"/>
                    <a:pt x="23851" y="46235"/>
                    <a:pt x="23356" y="46235"/>
                  </a:cubicBezTo>
                  <a:cubicBezTo>
                    <a:pt x="22161" y="46235"/>
                    <a:pt x="20994" y="46821"/>
                    <a:pt x="20276" y="47880"/>
                  </a:cubicBezTo>
                  <a:lnTo>
                    <a:pt x="2037" y="37771"/>
                  </a:lnTo>
                  <a:cubicBezTo>
                    <a:pt x="2633" y="36460"/>
                    <a:pt x="2407" y="34968"/>
                    <a:pt x="1522" y="33906"/>
                  </a:cubicBezTo>
                  <a:cubicBezTo>
                    <a:pt x="1326" y="33667"/>
                    <a:pt x="1095" y="33450"/>
                    <a:pt x="833" y="33264"/>
                  </a:cubicBezTo>
                  <a:lnTo>
                    <a:pt x="18091" y="2127"/>
                  </a:lnTo>
                  <a:cubicBezTo>
                    <a:pt x="18549" y="2316"/>
                    <a:pt x="19026" y="2406"/>
                    <a:pt x="19496" y="2406"/>
                  </a:cubicBezTo>
                  <a:cubicBezTo>
                    <a:pt x="20683" y="2406"/>
                    <a:pt x="21828" y="1828"/>
                    <a:pt x="22528" y="793"/>
                  </a:cubicBezTo>
                  <a:close/>
                  <a:moveTo>
                    <a:pt x="22410" y="1"/>
                  </a:moveTo>
                  <a:cubicBezTo>
                    <a:pt x="22291" y="1"/>
                    <a:pt x="22176" y="63"/>
                    <a:pt x="22115" y="175"/>
                  </a:cubicBezTo>
                  <a:cubicBezTo>
                    <a:pt x="21564" y="1168"/>
                    <a:pt x="20549" y="1728"/>
                    <a:pt x="19493" y="1728"/>
                  </a:cubicBezTo>
                  <a:cubicBezTo>
                    <a:pt x="19025" y="1728"/>
                    <a:pt x="18549" y="1618"/>
                    <a:pt x="18102" y="1387"/>
                  </a:cubicBezTo>
                  <a:cubicBezTo>
                    <a:pt x="18052" y="1362"/>
                    <a:pt x="17999" y="1349"/>
                    <a:pt x="17947" y="1349"/>
                  </a:cubicBezTo>
                  <a:cubicBezTo>
                    <a:pt x="17827" y="1349"/>
                    <a:pt x="17711" y="1413"/>
                    <a:pt x="17651" y="1524"/>
                  </a:cubicBezTo>
                  <a:lnTo>
                    <a:pt x="89" y="33208"/>
                  </a:lnTo>
                  <a:cubicBezTo>
                    <a:pt x="0" y="33369"/>
                    <a:pt x="56" y="33569"/>
                    <a:pt x="214" y="33664"/>
                  </a:cubicBezTo>
                  <a:cubicBezTo>
                    <a:pt x="1620" y="34498"/>
                    <a:pt x="2106" y="36275"/>
                    <a:pt x="1293" y="37737"/>
                  </a:cubicBezTo>
                  <a:cubicBezTo>
                    <a:pt x="1247" y="37816"/>
                    <a:pt x="1234" y="37909"/>
                    <a:pt x="1260" y="37998"/>
                  </a:cubicBezTo>
                  <a:cubicBezTo>
                    <a:pt x="1272" y="38044"/>
                    <a:pt x="1296" y="38087"/>
                    <a:pt x="1326" y="38123"/>
                  </a:cubicBezTo>
                  <a:cubicBezTo>
                    <a:pt x="1353" y="38156"/>
                    <a:pt x="1385" y="38181"/>
                    <a:pt x="1422" y="38201"/>
                  </a:cubicBezTo>
                  <a:lnTo>
                    <a:pt x="20233" y="48622"/>
                  </a:lnTo>
                  <a:cubicBezTo>
                    <a:pt x="20277" y="48647"/>
                    <a:pt x="20326" y="48658"/>
                    <a:pt x="20374" y="48658"/>
                  </a:cubicBezTo>
                  <a:cubicBezTo>
                    <a:pt x="20507" y="48658"/>
                    <a:pt x="20645" y="48576"/>
                    <a:pt x="20711" y="48456"/>
                  </a:cubicBezTo>
                  <a:cubicBezTo>
                    <a:pt x="21259" y="47465"/>
                    <a:pt x="22289" y="46906"/>
                    <a:pt x="23348" y="46906"/>
                  </a:cubicBezTo>
                  <a:cubicBezTo>
                    <a:pt x="23842" y="46906"/>
                    <a:pt x="24341" y="47027"/>
                    <a:pt x="24803" y="47282"/>
                  </a:cubicBezTo>
                  <a:cubicBezTo>
                    <a:pt x="24855" y="47312"/>
                    <a:pt x="24911" y="47326"/>
                    <a:pt x="24967" y="47326"/>
                  </a:cubicBezTo>
                  <a:cubicBezTo>
                    <a:pt x="25085" y="47326"/>
                    <a:pt x="25200" y="47263"/>
                    <a:pt x="25261" y="47152"/>
                  </a:cubicBezTo>
                  <a:lnTo>
                    <a:pt x="42817" y="15476"/>
                  </a:lnTo>
                  <a:cubicBezTo>
                    <a:pt x="42860" y="15399"/>
                    <a:pt x="42870" y="15305"/>
                    <a:pt x="42846" y="15220"/>
                  </a:cubicBezTo>
                  <a:cubicBezTo>
                    <a:pt x="42820" y="15134"/>
                    <a:pt x="42762" y="15060"/>
                    <a:pt x="42684" y="15017"/>
                  </a:cubicBezTo>
                  <a:cubicBezTo>
                    <a:pt x="41235" y="14215"/>
                    <a:pt x="40706" y="12376"/>
                    <a:pt x="41510" y="10926"/>
                  </a:cubicBezTo>
                  <a:cubicBezTo>
                    <a:pt x="41601" y="10762"/>
                    <a:pt x="41541" y="10554"/>
                    <a:pt x="41379" y="10467"/>
                  </a:cubicBezTo>
                  <a:lnTo>
                    <a:pt x="22574" y="43"/>
                  </a:lnTo>
                  <a:cubicBezTo>
                    <a:pt x="22522" y="14"/>
                    <a:pt x="22466" y="1"/>
                    <a:pt x="2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0" name="Google Shape;4851;p41">
              <a:extLst>
                <a:ext uri="{FF2B5EF4-FFF2-40B4-BE49-F238E27FC236}">
                  <a16:creationId xmlns:a16="http://schemas.microsoft.com/office/drawing/2014/main" id="{4A66402B-69EC-4CCE-B089-D08ECC10049E}"/>
                </a:ext>
              </a:extLst>
            </p:cNvPr>
            <p:cNvSpPr/>
            <p:nvPr/>
          </p:nvSpPr>
          <p:spPr>
            <a:xfrm>
              <a:off x="1049550" y="4103250"/>
              <a:ext cx="88850" cy="77775"/>
            </a:xfrm>
            <a:custGeom>
              <a:avLst/>
              <a:gdLst/>
              <a:ahLst/>
              <a:cxnLst/>
              <a:rect l="l" t="t" r="r" b="b"/>
              <a:pathLst>
                <a:path w="3554" h="3111" extrusionOk="0">
                  <a:moveTo>
                    <a:pt x="1779" y="0"/>
                  </a:moveTo>
                  <a:cubicBezTo>
                    <a:pt x="1233" y="0"/>
                    <a:pt x="703" y="290"/>
                    <a:pt x="419" y="801"/>
                  </a:cubicBezTo>
                  <a:cubicBezTo>
                    <a:pt x="0" y="1552"/>
                    <a:pt x="272" y="2500"/>
                    <a:pt x="1023" y="2915"/>
                  </a:cubicBezTo>
                  <a:cubicBezTo>
                    <a:pt x="1262" y="3048"/>
                    <a:pt x="1521" y="3111"/>
                    <a:pt x="1776" y="3111"/>
                  </a:cubicBezTo>
                  <a:cubicBezTo>
                    <a:pt x="2323" y="3111"/>
                    <a:pt x="2854" y="2822"/>
                    <a:pt x="3137" y="2311"/>
                  </a:cubicBezTo>
                  <a:cubicBezTo>
                    <a:pt x="3553" y="1560"/>
                    <a:pt x="3282" y="614"/>
                    <a:pt x="2533" y="197"/>
                  </a:cubicBezTo>
                  <a:cubicBezTo>
                    <a:pt x="2293" y="63"/>
                    <a:pt x="2034" y="0"/>
                    <a:pt x="1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1" name="Google Shape;4852;p41">
              <a:extLst>
                <a:ext uri="{FF2B5EF4-FFF2-40B4-BE49-F238E27FC236}">
                  <a16:creationId xmlns:a16="http://schemas.microsoft.com/office/drawing/2014/main" id="{2634581A-6D0C-4FF2-92D3-22BD8F4AC3AB}"/>
                </a:ext>
              </a:extLst>
            </p:cNvPr>
            <p:cNvSpPr/>
            <p:nvPr/>
          </p:nvSpPr>
          <p:spPr>
            <a:xfrm>
              <a:off x="962425" y="4134850"/>
              <a:ext cx="142500" cy="172800"/>
            </a:xfrm>
            <a:custGeom>
              <a:avLst/>
              <a:gdLst/>
              <a:ahLst/>
              <a:cxnLst/>
              <a:rect l="l" t="t" r="r" b="b"/>
              <a:pathLst>
                <a:path w="5700" h="6912" extrusionOk="0">
                  <a:moveTo>
                    <a:pt x="5130" y="0"/>
                  </a:moveTo>
                  <a:cubicBezTo>
                    <a:pt x="5016" y="0"/>
                    <a:pt x="4899" y="39"/>
                    <a:pt x="4796" y="125"/>
                  </a:cubicBezTo>
                  <a:lnTo>
                    <a:pt x="279" y="3963"/>
                  </a:lnTo>
                  <a:cubicBezTo>
                    <a:pt x="1" y="4200"/>
                    <a:pt x="44" y="4640"/>
                    <a:pt x="363" y="4817"/>
                  </a:cubicBezTo>
                  <a:lnTo>
                    <a:pt x="4023" y="6845"/>
                  </a:lnTo>
                  <a:cubicBezTo>
                    <a:pt x="4104" y="6891"/>
                    <a:pt x="4191" y="6912"/>
                    <a:pt x="4275" y="6912"/>
                  </a:cubicBezTo>
                  <a:cubicBezTo>
                    <a:pt x="4522" y="6912"/>
                    <a:pt x="4753" y="6734"/>
                    <a:pt x="4792" y="6466"/>
                  </a:cubicBezTo>
                  <a:lnTo>
                    <a:pt x="5649" y="602"/>
                  </a:lnTo>
                  <a:cubicBezTo>
                    <a:pt x="5700" y="257"/>
                    <a:pt x="5425" y="0"/>
                    <a:pt x="5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2" name="Google Shape;4853;p41">
              <a:extLst>
                <a:ext uri="{FF2B5EF4-FFF2-40B4-BE49-F238E27FC236}">
                  <a16:creationId xmlns:a16="http://schemas.microsoft.com/office/drawing/2014/main" id="{3B9D3751-17F7-46C0-ABFC-08869583636A}"/>
                </a:ext>
              </a:extLst>
            </p:cNvPr>
            <p:cNvSpPr/>
            <p:nvPr/>
          </p:nvSpPr>
          <p:spPr>
            <a:xfrm>
              <a:off x="1096200" y="3999675"/>
              <a:ext cx="81250" cy="130425"/>
            </a:xfrm>
            <a:custGeom>
              <a:avLst/>
              <a:gdLst/>
              <a:ahLst/>
              <a:cxnLst/>
              <a:rect l="l" t="t" r="r" b="b"/>
              <a:pathLst>
                <a:path w="3250" h="5217" extrusionOk="0">
                  <a:moveTo>
                    <a:pt x="2902" y="0"/>
                  </a:moveTo>
                  <a:cubicBezTo>
                    <a:pt x="2795" y="0"/>
                    <a:pt x="2690" y="57"/>
                    <a:pt x="2634" y="157"/>
                  </a:cubicBezTo>
                  <a:lnTo>
                    <a:pt x="82" y="4764"/>
                  </a:lnTo>
                  <a:cubicBezTo>
                    <a:pt x="0" y="4910"/>
                    <a:pt x="52" y="5095"/>
                    <a:pt x="198" y="5178"/>
                  </a:cubicBezTo>
                  <a:cubicBezTo>
                    <a:pt x="198" y="5178"/>
                    <a:pt x="198" y="5178"/>
                    <a:pt x="198" y="5178"/>
                  </a:cubicBezTo>
                  <a:lnTo>
                    <a:pt x="198" y="5178"/>
                  </a:lnTo>
                  <a:cubicBezTo>
                    <a:pt x="198" y="5179"/>
                    <a:pt x="199" y="5179"/>
                    <a:pt x="199" y="5179"/>
                  </a:cubicBezTo>
                  <a:cubicBezTo>
                    <a:pt x="199" y="5179"/>
                    <a:pt x="199" y="5179"/>
                    <a:pt x="199" y="5178"/>
                  </a:cubicBezTo>
                  <a:lnTo>
                    <a:pt x="199" y="5178"/>
                  </a:lnTo>
                  <a:cubicBezTo>
                    <a:pt x="246" y="5204"/>
                    <a:pt x="297" y="5216"/>
                    <a:pt x="347" y="5216"/>
                  </a:cubicBezTo>
                  <a:cubicBezTo>
                    <a:pt x="454" y="5216"/>
                    <a:pt x="557" y="5160"/>
                    <a:pt x="612" y="5060"/>
                  </a:cubicBezTo>
                  <a:lnTo>
                    <a:pt x="3168" y="453"/>
                  </a:lnTo>
                  <a:cubicBezTo>
                    <a:pt x="3249" y="306"/>
                    <a:pt x="3198" y="122"/>
                    <a:pt x="3050" y="38"/>
                  </a:cubicBezTo>
                  <a:lnTo>
                    <a:pt x="3049" y="38"/>
                  </a:lnTo>
                  <a:cubicBezTo>
                    <a:pt x="3002" y="13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3" name="Google Shape;4854;p41">
              <a:extLst>
                <a:ext uri="{FF2B5EF4-FFF2-40B4-BE49-F238E27FC236}">
                  <a16:creationId xmlns:a16="http://schemas.microsoft.com/office/drawing/2014/main" id="{85949836-27A1-4F6E-9091-CA797272EB2B}"/>
                </a:ext>
              </a:extLst>
            </p:cNvPr>
            <p:cNvSpPr/>
            <p:nvPr/>
          </p:nvSpPr>
          <p:spPr>
            <a:xfrm>
              <a:off x="1267575" y="3236425"/>
              <a:ext cx="420500" cy="368175"/>
            </a:xfrm>
            <a:custGeom>
              <a:avLst/>
              <a:gdLst/>
              <a:ahLst/>
              <a:cxnLst/>
              <a:rect l="l" t="t" r="r" b="b"/>
              <a:pathLst>
                <a:path w="16820" h="14727" extrusionOk="0">
                  <a:moveTo>
                    <a:pt x="7374" y="3750"/>
                  </a:moveTo>
                  <a:lnTo>
                    <a:pt x="12025" y="6328"/>
                  </a:lnTo>
                  <a:lnTo>
                    <a:pt x="9448" y="10979"/>
                  </a:lnTo>
                  <a:lnTo>
                    <a:pt x="4796" y="8401"/>
                  </a:lnTo>
                  <a:lnTo>
                    <a:pt x="7374" y="3750"/>
                  </a:lnTo>
                  <a:close/>
                  <a:moveTo>
                    <a:pt x="8417" y="1"/>
                  </a:moveTo>
                  <a:cubicBezTo>
                    <a:pt x="5827" y="1"/>
                    <a:pt x="3315" y="1369"/>
                    <a:pt x="1971" y="3794"/>
                  </a:cubicBezTo>
                  <a:cubicBezTo>
                    <a:pt x="0" y="7351"/>
                    <a:pt x="1284" y="11832"/>
                    <a:pt x="4842" y="13802"/>
                  </a:cubicBezTo>
                  <a:cubicBezTo>
                    <a:pt x="5972" y="14429"/>
                    <a:pt x="7197" y="14727"/>
                    <a:pt x="8404" y="14727"/>
                  </a:cubicBezTo>
                  <a:cubicBezTo>
                    <a:pt x="10993" y="14727"/>
                    <a:pt x="13505" y="13358"/>
                    <a:pt x="14849" y="10932"/>
                  </a:cubicBezTo>
                  <a:cubicBezTo>
                    <a:pt x="16819" y="7376"/>
                    <a:pt x="15535" y="2896"/>
                    <a:pt x="11979" y="925"/>
                  </a:cubicBezTo>
                  <a:cubicBezTo>
                    <a:pt x="10849" y="298"/>
                    <a:pt x="9624" y="1"/>
                    <a:pt x="8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4" name="Google Shape;4855;p41">
              <a:extLst>
                <a:ext uri="{FF2B5EF4-FFF2-40B4-BE49-F238E27FC236}">
                  <a16:creationId xmlns:a16="http://schemas.microsoft.com/office/drawing/2014/main" id="{FDB0161D-6619-45D5-825E-A9FE122C2DAA}"/>
                </a:ext>
              </a:extLst>
            </p:cNvPr>
            <p:cNvSpPr/>
            <p:nvPr/>
          </p:nvSpPr>
          <p:spPr>
            <a:xfrm>
              <a:off x="1302175" y="3257975"/>
              <a:ext cx="361325" cy="325100"/>
            </a:xfrm>
            <a:custGeom>
              <a:avLst/>
              <a:gdLst/>
              <a:ahLst/>
              <a:cxnLst/>
              <a:rect l="l" t="t" r="r" b="b"/>
              <a:pathLst>
                <a:path w="14453" h="13004" extrusionOk="0">
                  <a:moveTo>
                    <a:pt x="7037" y="676"/>
                  </a:moveTo>
                  <a:cubicBezTo>
                    <a:pt x="7992" y="676"/>
                    <a:pt x="8959" y="910"/>
                    <a:pt x="9851" y="1404"/>
                  </a:cubicBezTo>
                  <a:cubicBezTo>
                    <a:pt x="10501" y="1764"/>
                    <a:pt x="11054" y="2230"/>
                    <a:pt x="11501" y="2770"/>
                  </a:cubicBezTo>
                  <a:cubicBezTo>
                    <a:pt x="12995" y="4565"/>
                    <a:pt x="13320" y="7166"/>
                    <a:pt x="12123" y="9327"/>
                  </a:cubicBezTo>
                  <a:cubicBezTo>
                    <a:pt x="11060" y="11244"/>
                    <a:pt x="9068" y="12328"/>
                    <a:pt x="7016" y="12328"/>
                  </a:cubicBezTo>
                  <a:cubicBezTo>
                    <a:pt x="6061" y="12328"/>
                    <a:pt x="5094" y="12093"/>
                    <a:pt x="4202" y="11599"/>
                  </a:cubicBezTo>
                  <a:cubicBezTo>
                    <a:pt x="1390" y="10040"/>
                    <a:pt x="372" y="6487"/>
                    <a:pt x="1930" y="3676"/>
                  </a:cubicBezTo>
                  <a:cubicBezTo>
                    <a:pt x="2993" y="1759"/>
                    <a:pt x="4986" y="676"/>
                    <a:pt x="7037" y="676"/>
                  </a:cubicBezTo>
                  <a:close/>
                  <a:moveTo>
                    <a:pt x="7037" y="1"/>
                  </a:moveTo>
                  <a:cubicBezTo>
                    <a:pt x="4747" y="1"/>
                    <a:pt x="2524" y="1210"/>
                    <a:pt x="1338" y="3351"/>
                  </a:cubicBezTo>
                  <a:cubicBezTo>
                    <a:pt x="1" y="5763"/>
                    <a:pt x="365" y="8665"/>
                    <a:pt x="2032" y="10669"/>
                  </a:cubicBezTo>
                  <a:cubicBezTo>
                    <a:pt x="2533" y="11269"/>
                    <a:pt x="3150" y="11790"/>
                    <a:pt x="3873" y="12189"/>
                  </a:cubicBezTo>
                  <a:cubicBezTo>
                    <a:pt x="4870" y="12742"/>
                    <a:pt x="5950" y="13004"/>
                    <a:pt x="7016" y="13004"/>
                  </a:cubicBezTo>
                  <a:cubicBezTo>
                    <a:pt x="9306" y="13004"/>
                    <a:pt x="11529" y="11795"/>
                    <a:pt x="12715" y="9654"/>
                  </a:cubicBezTo>
                  <a:cubicBezTo>
                    <a:pt x="14452" y="6518"/>
                    <a:pt x="13313" y="2551"/>
                    <a:pt x="10180" y="815"/>
                  </a:cubicBezTo>
                  <a:cubicBezTo>
                    <a:pt x="9183" y="263"/>
                    <a:pt x="8103" y="1"/>
                    <a:pt x="7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5" name="Google Shape;4856;p41">
              <a:extLst>
                <a:ext uri="{FF2B5EF4-FFF2-40B4-BE49-F238E27FC236}">
                  <a16:creationId xmlns:a16="http://schemas.microsoft.com/office/drawing/2014/main" id="{2AE245B4-4CAE-4580-8D61-28A4745DB95B}"/>
                </a:ext>
              </a:extLst>
            </p:cNvPr>
            <p:cNvSpPr/>
            <p:nvPr/>
          </p:nvSpPr>
          <p:spPr>
            <a:xfrm>
              <a:off x="1366275" y="3308975"/>
              <a:ext cx="223075" cy="223075"/>
            </a:xfrm>
            <a:custGeom>
              <a:avLst/>
              <a:gdLst/>
              <a:ahLst/>
              <a:cxnLst/>
              <a:rect l="l" t="t" r="r" b="b"/>
              <a:pathLst>
                <a:path w="8923" h="8923" extrusionOk="0">
                  <a:moveTo>
                    <a:pt x="3426" y="848"/>
                  </a:moveTo>
                  <a:lnTo>
                    <a:pt x="8077" y="3426"/>
                  </a:lnTo>
                  <a:lnTo>
                    <a:pt x="5500" y="8077"/>
                  </a:lnTo>
                  <a:lnTo>
                    <a:pt x="848" y="5499"/>
                  </a:lnTo>
                  <a:lnTo>
                    <a:pt x="3426" y="848"/>
                  </a:lnTo>
                  <a:close/>
                  <a:moveTo>
                    <a:pt x="3183" y="1"/>
                  </a:moveTo>
                  <a:lnTo>
                    <a:pt x="1" y="5741"/>
                  </a:lnTo>
                  <a:lnTo>
                    <a:pt x="5741" y="8923"/>
                  </a:lnTo>
                  <a:lnTo>
                    <a:pt x="8923" y="318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6" name="Google Shape;4857;p41">
              <a:extLst>
                <a:ext uri="{FF2B5EF4-FFF2-40B4-BE49-F238E27FC236}">
                  <a16:creationId xmlns:a16="http://schemas.microsoft.com/office/drawing/2014/main" id="{CDC19D92-F6C8-4088-B935-B9DA795C57C2}"/>
                </a:ext>
              </a:extLst>
            </p:cNvPr>
            <p:cNvSpPr/>
            <p:nvPr/>
          </p:nvSpPr>
          <p:spPr>
            <a:xfrm>
              <a:off x="1286700" y="3360300"/>
              <a:ext cx="381375" cy="244350"/>
            </a:xfrm>
            <a:custGeom>
              <a:avLst/>
              <a:gdLst/>
              <a:ahLst/>
              <a:cxnLst/>
              <a:rect l="l" t="t" r="r" b="b"/>
              <a:pathLst>
                <a:path w="15255" h="9774" extrusionOk="0">
                  <a:moveTo>
                    <a:pt x="14592" y="0"/>
                  </a:moveTo>
                  <a:cubicBezTo>
                    <a:pt x="14485" y="927"/>
                    <a:pt x="14201" y="1848"/>
                    <a:pt x="13722" y="2713"/>
                  </a:cubicBezTo>
                  <a:cubicBezTo>
                    <a:pt x="12378" y="5138"/>
                    <a:pt x="9867" y="6508"/>
                    <a:pt x="7278" y="6508"/>
                  </a:cubicBezTo>
                  <a:cubicBezTo>
                    <a:pt x="6070" y="6508"/>
                    <a:pt x="4845" y="6210"/>
                    <a:pt x="3714" y="5583"/>
                  </a:cubicBezTo>
                  <a:cubicBezTo>
                    <a:pt x="2063" y="4667"/>
                    <a:pt x="909" y="3208"/>
                    <a:pt x="336" y="1554"/>
                  </a:cubicBezTo>
                  <a:lnTo>
                    <a:pt x="336" y="1554"/>
                  </a:lnTo>
                  <a:cubicBezTo>
                    <a:pt x="1" y="4432"/>
                    <a:pt x="1388" y="7358"/>
                    <a:pt x="4078" y="8849"/>
                  </a:cubicBezTo>
                  <a:cubicBezTo>
                    <a:pt x="5209" y="9476"/>
                    <a:pt x="6433" y="9773"/>
                    <a:pt x="7641" y="9773"/>
                  </a:cubicBezTo>
                  <a:cubicBezTo>
                    <a:pt x="10231" y="9773"/>
                    <a:pt x="12742" y="8405"/>
                    <a:pt x="14086" y="5980"/>
                  </a:cubicBezTo>
                  <a:cubicBezTo>
                    <a:pt x="15140" y="4073"/>
                    <a:pt x="15255" y="1906"/>
                    <a:pt x="1459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7" name="Google Shape;4858;p41">
              <a:extLst>
                <a:ext uri="{FF2B5EF4-FFF2-40B4-BE49-F238E27FC236}">
                  <a16:creationId xmlns:a16="http://schemas.microsoft.com/office/drawing/2014/main" id="{D408E263-E0C5-4022-A104-BB21ED32ADEA}"/>
                </a:ext>
              </a:extLst>
            </p:cNvPr>
            <p:cNvSpPr/>
            <p:nvPr/>
          </p:nvSpPr>
          <p:spPr>
            <a:xfrm>
              <a:off x="569225" y="4267425"/>
              <a:ext cx="70225" cy="70200"/>
            </a:xfrm>
            <a:custGeom>
              <a:avLst/>
              <a:gdLst/>
              <a:ahLst/>
              <a:cxnLst/>
              <a:rect l="l" t="t" r="r" b="b"/>
              <a:pathLst>
                <a:path w="2809" h="2808" extrusionOk="0">
                  <a:moveTo>
                    <a:pt x="2182" y="0"/>
                  </a:moveTo>
                  <a:lnTo>
                    <a:pt x="1" y="625"/>
                  </a:lnTo>
                  <a:lnTo>
                    <a:pt x="625" y="2808"/>
                  </a:lnTo>
                  <a:lnTo>
                    <a:pt x="2808" y="2182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8" name="Google Shape;4859;p41">
              <a:extLst>
                <a:ext uri="{FF2B5EF4-FFF2-40B4-BE49-F238E27FC236}">
                  <a16:creationId xmlns:a16="http://schemas.microsoft.com/office/drawing/2014/main" id="{6AEA1CE8-BBE0-4247-BCF7-6B8B57C04868}"/>
                </a:ext>
              </a:extLst>
            </p:cNvPr>
            <p:cNvSpPr/>
            <p:nvPr/>
          </p:nvSpPr>
          <p:spPr>
            <a:xfrm>
              <a:off x="584550" y="4282725"/>
              <a:ext cx="39525" cy="39500"/>
            </a:xfrm>
            <a:custGeom>
              <a:avLst/>
              <a:gdLst/>
              <a:ahLst/>
              <a:cxnLst/>
              <a:rect l="l" t="t" r="r" b="b"/>
              <a:pathLst>
                <a:path w="1581" h="1580" extrusionOk="0">
                  <a:moveTo>
                    <a:pt x="1228" y="0"/>
                  </a:moveTo>
                  <a:lnTo>
                    <a:pt x="1" y="353"/>
                  </a:lnTo>
                  <a:lnTo>
                    <a:pt x="352" y="1580"/>
                  </a:lnTo>
                  <a:lnTo>
                    <a:pt x="1580" y="1229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9" name="Google Shape;4860;p41">
              <a:extLst>
                <a:ext uri="{FF2B5EF4-FFF2-40B4-BE49-F238E27FC236}">
                  <a16:creationId xmlns:a16="http://schemas.microsoft.com/office/drawing/2014/main" id="{CD1F0468-0AB4-444E-A973-0D4C0D194094}"/>
                </a:ext>
              </a:extLst>
            </p:cNvPr>
            <p:cNvSpPr/>
            <p:nvPr/>
          </p:nvSpPr>
          <p:spPr>
            <a:xfrm>
              <a:off x="1162225" y="4599775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2" y="1"/>
                  </a:moveTo>
                  <a:lnTo>
                    <a:pt x="1" y="627"/>
                  </a:lnTo>
                  <a:lnTo>
                    <a:pt x="627" y="2809"/>
                  </a:lnTo>
                  <a:lnTo>
                    <a:pt x="2808" y="2184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0" name="Google Shape;4861;p41">
              <a:extLst>
                <a:ext uri="{FF2B5EF4-FFF2-40B4-BE49-F238E27FC236}">
                  <a16:creationId xmlns:a16="http://schemas.microsoft.com/office/drawing/2014/main" id="{B4ABF732-C163-4213-8E1B-F3355187533A}"/>
                </a:ext>
              </a:extLst>
            </p:cNvPr>
            <p:cNvSpPr/>
            <p:nvPr/>
          </p:nvSpPr>
          <p:spPr>
            <a:xfrm>
              <a:off x="1177625" y="4615225"/>
              <a:ext cx="39525" cy="39525"/>
            </a:xfrm>
            <a:custGeom>
              <a:avLst/>
              <a:gdLst/>
              <a:ahLst/>
              <a:cxnLst/>
              <a:rect l="l" t="t" r="r" b="b"/>
              <a:pathLst>
                <a:path w="1581" h="1581" extrusionOk="0">
                  <a:moveTo>
                    <a:pt x="1228" y="1"/>
                  </a:moveTo>
                  <a:lnTo>
                    <a:pt x="1" y="352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1" name="Google Shape;4862;p41">
              <a:extLst>
                <a:ext uri="{FF2B5EF4-FFF2-40B4-BE49-F238E27FC236}">
                  <a16:creationId xmlns:a16="http://schemas.microsoft.com/office/drawing/2014/main" id="{35EDC6D0-C19D-4310-82CE-D06B5DDB2921}"/>
                </a:ext>
              </a:extLst>
            </p:cNvPr>
            <p:cNvSpPr/>
            <p:nvPr/>
          </p:nvSpPr>
          <p:spPr>
            <a:xfrm>
              <a:off x="1088625" y="3340650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4" y="1"/>
                  </a:moveTo>
                  <a:lnTo>
                    <a:pt x="1" y="627"/>
                  </a:lnTo>
                  <a:lnTo>
                    <a:pt x="627" y="2808"/>
                  </a:lnTo>
                  <a:lnTo>
                    <a:pt x="2808" y="2183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2" name="Google Shape;4863;p41">
              <a:extLst>
                <a:ext uri="{FF2B5EF4-FFF2-40B4-BE49-F238E27FC236}">
                  <a16:creationId xmlns:a16="http://schemas.microsoft.com/office/drawing/2014/main" id="{B6A8A189-1F2E-437A-8B6A-260AF177C820}"/>
                </a:ext>
              </a:extLst>
            </p:cNvPr>
            <p:cNvSpPr/>
            <p:nvPr/>
          </p:nvSpPr>
          <p:spPr>
            <a:xfrm>
              <a:off x="1104075" y="3356025"/>
              <a:ext cx="39500" cy="39500"/>
            </a:xfrm>
            <a:custGeom>
              <a:avLst/>
              <a:gdLst/>
              <a:ahLst/>
              <a:cxnLst/>
              <a:rect l="l" t="t" r="r" b="b"/>
              <a:pathLst>
                <a:path w="1580" h="1580" extrusionOk="0">
                  <a:moveTo>
                    <a:pt x="1227" y="1"/>
                  </a:moveTo>
                  <a:lnTo>
                    <a:pt x="0" y="353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3" name="Google Shape;4864;p41">
              <a:extLst>
                <a:ext uri="{FF2B5EF4-FFF2-40B4-BE49-F238E27FC236}">
                  <a16:creationId xmlns:a16="http://schemas.microsoft.com/office/drawing/2014/main" id="{75B225A4-862F-4583-BE67-15DA0521A015}"/>
                </a:ext>
              </a:extLst>
            </p:cNvPr>
            <p:cNvSpPr/>
            <p:nvPr/>
          </p:nvSpPr>
          <p:spPr>
            <a:xfrm>
              <a:off x="1681750" y="3673125"/>
              <a:ext cx="70200" cy="70225"/>
            </a:xfrm>
            <a:custGeom>
              <a:avLst/>
              <a:gdLst/>
              <a:ahLst/>
              <a:cxnLst/>
              <a:rect l="l" t="t" r="r" b="b"/>
              <a:pathLst>
                <a:path w="2808" h="2809" extrusionOk="0">
                  <a:moveTo>
                    <a:pt x="2183" y="1"/>
                  </a:moveTo>
                  <a:lnTo>
                    <a:pt x="0" y="626"/>
                  </a:lnTo>
                  <a:lnTo>
                    <a:pt x="626" y="2808"/>
                  </a:lnTo>
                  <a:lnTo>
                    <a:pt x="2808" y="2182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4" name="Google Shape;4865;p41">
              <a:extLst>
                <a:ext uri="{FF2B5EF4-FFF2-40B4-BE49-F238E27FC236}">
                  <a16:creationId xmlns:a16="http://schemas.microsoft.com/office/drawing/2014/main" id="{69CCD2DE-B3B0-425F-B678-279147AA17A3}"/>
                </a:ext>
              </a:extLst>
            </p:cNvPr>
            <p:cNvSpPr/>
            <p:nvPr/>
          </p:nvSpPr>
          <p:spPr>
            <a:xfrm>
              <a:off x="1697100" y="36884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1228" y="1"/>
                  </a:moveTo>
                  <a:lnTo>
                    <a:pt x="1" y="353"/>
                  </a:lnTo>
                  <a:lnTo>
                    <a:pt x="352" y="1581"/>
                  </a:lnTo>
                  <a:lnTo>
                    <a:pt x="1580" y="1229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5" name="Google Shape;4866;p41">
              <a:extLst>
                <a:ext uri="{FF2B5EF4-FFF2-40B4-BE49-F238E27FC236}">
                  <a16:creationId xmlns:a16="http://schemas.microsoft.com/office/drawing/2014/main" id="{2AA39BB7-F383-4D41-B998-5F22A8638DFB}"/>
                </a:ext>
              </a:extLst>
            </p:cNvPr>
            <p:cNvSpPr/>
            <p:nvPr/>
          </p:nvSpPr>
          <p:spPr>
            <a:xfrm>
              <a:off x="908550" y="3564750"/>
              <a:ext cx="1660900" cy="1520425"/>
            </a:xfrm>
            <a:custGeom>
              <a:avLst/>
              <a:gdLst/>
              <a:ahLst/>
              <a:cxnLst/>
              <a:rect l="l" t="t" r="r" b="b"/>
              <a:pathLst>
                <a:path w="66436" h="60817" extrusionOk="0">
                  <a:moveTo>
                    <a:pt x="47016" y="0"/>
                  </a:moveTo>
                  <a:lnTo>
                    <a:pt x="0" y="33827"/>
                  </a:lnTo>
                  <a:lnTo>
                    <a:pt x="19419" y="60817"/>
                  </a:lnTo>
                  <a:lnTo>
                    <a:pt x="66435" y="26991"/>
                  </a:lnTo>
                  <a:lnTo>
                    <a:pt x="47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6" name="Google Shape;4867;p41">
              <a:extLst>
                <a:ext uri="{FF2B5EF4-FFF2-40B4-BE49-F238E27FC236}">
                  <a16:creationId xmlns:a16="http://schemas.microsoft.com/office/drawing/2014/main" id="{DD3D0E01-6026-4CE8-80B2-9130B296D481}"/>
                </a:ext>
              </a:extLst>
            </p:cNvPr>
            <p:cNvSpPr/>
            <p:nvPr/>
          </p:nvSpPr>
          <p:spPr>
            <a:xfrm>
              <a:off x="2039450" y="3561900"/>
              <a:ext cx="574425" cy="680750"/>
            </a:xfrm>
            <a:custGeom>
              <a:avLst/>
              <a:gdLst/>
              <a:ahLst/>
              <a:cxnLst/>
              <a:rect l="l" t="t" r="r" b="b"/>
              <a:pathLst>
                <a:path w="22977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22976" y="15682"/>
                  </a:lnTo>
                  <a:lnTo>
                    <a:pt x="13180" y="2066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7" name="Google Shape;4868;p41">
              <a:extLst>
                <a:ext uri="{FF2B5EF4-FFF2-40B4-BE49-F238E27FC236}">
                  <a16:creationId xmlns:a16="http://schemas.microsoft.com/office/drawing/2014/main" id="{CEDC84F3-0F9F-40D1-91E1-585541B5667E}"/>
                </a:ext>
              </a:extLst>
            </p:cNvPr>
            <p:cNvSpPr/>
            <p:nvPr/>
          </p:nvSpPr>
          <p:spPr>
            <a:xfrm>
              <a:off x="2039450" y="3561900"/>
              <a:ext cx="532100" cy="680750"/>
            </a:xfrm>
            <a:custGeom>
              <a:avLst/>
              <a:gdLst/>
              <a:ahLst/>
              <a:cxnLst/>
              <a:rect l="l" t="t" r="r" b="b"/>
              <a:pathLst>
                <a:path w="21284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8" name="Google Shape;4869;p41">
              <a:extLst>
                <a:ext uri="{FF2B5EF4-FFF2-40B4-BE49-F238E27FC236}">
                  <a16:creationId xmlns:a16="http://schemas.microsoft.com/office/drawing/2014/main" id="{18355157-2DFC-49FD-B98D-6D54BA5841B0}"/>
                </a:ext>
              </a:extLst>
            </p:cNvPr>
            <p:cNvSpPr/>
            <p:nvPr/>
          </p:nvSpPr>
          <p:spPr>
            <a:xfrm>
              <a:off x="2039475" y="3749100"/>
              <a:ext cx="432475" cy="449450"/>
            </a:xfrm>
            <a:custGeom>
              <a:avLst/>
              <a:gdLst/>
              <a:ahLst/>
              <a:cxnLst/>
              <a:rect l="l" t="t" r="r" b="b"/>
              <a:pathLst>
                <a:path w="17299" h="17978" extrusionOk="0">
                  <a:moveTo>
                    <a:pt x="6210" y="0"/>
                  </a:moveTo>
                  <a:cubicBezTo>
                    <a:pt x="4252" y="0"/>
                    <a:pt x="2274" y="588"/>
                    <a:pt x="558" y="1810"/>
                  </a:cubicBezTo>
                  <a:cubicBezTo>
                    <a:pt x="468" y="1875"/>
                    <a:pt x="389" y="1946"/>
                    <a:pt x="301" y="2012"/>
                  </a:cubicBezTo>
                  <a:lnTo>
                    <a:pt x="1" y="4062"/>
                  </a:lnTo>
                  <a:lnTo>
                    <a:pt x="9795" y="17676"/>
                  </a:lnTo>
                  <a:lnTo>
                    <a:pt x="11468" y="17977"/>
                  </a:lnTo>
                  <a:cubicBezTo>
                    <a:pt x="11605" y="17890"/>
                    <a:pt x="11746" y="17809"/>
                    <a:pt x="11882" y="17713"/>
                  </a:cubicBezTo>
                  <a:cubicBezTo>
                    <a:pt x="16273" y="14586"/>
                    <a:pt x="17298" y="8491"/>
                    <a:pt x="14171" y="4101"/>
                  </a:cubicBezTo>
                  <a:cubicBezTo>
                    <a:pt x="12266" y="1426"/>
                    <a:pt x="9261" y="0"/>
                    <a:pt x="621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9" name="Google Shape;4870;p41">
              <a:extLst>
                <a:ext uri="{FF2B5EF4-FFF2-40B4-BE49-F238E27FC236}">
                  <a16:creationId xmlns:a16="http://schemas.microsoft.com/office/drawing/2014/main" id="{A68C462E-B86D-4223-8DFF-E2C5605D85CF}"/>
                </a:ext>
              </a:extLst>
            </p:cNvPr>
            <p:cNvSpPr/>
            <p:nvPr/>
          </p:nvSpPr>
          <p:spPr>
            <a:xfrm>
              <a:off x="1062575" y="3834800"/>
              <a:ext cx="1185650" cy="1099125"/>
            </a:xfrm>
            <a:custGeom>
              <a:avLst/>
              <a:gdLst/>
              <a:ahLst/>
              <a:cxnLst/>
              <a:rect l="l" t="t" r="r" b="b"/>
              <a:pathLst>
                <a:path w="47426" h="43965" extrusionOk="0">
                  <a:moveTo>
                    <a:pt x="30256" y="0"/>
                  </a:moveTo>
                  <a:lnTo>
                    <a:pt x="851" y="21158"/>
                  </a:lnTo>
                  <a:cubicBezTo>
                    <a:pt x="1861" y="22653"/>
                    <a:pt x="1510" y="24688"/>
                    <a:pt x="35" y="25748"/>
                  </a:cubicBezTo>
                  <a:cubicBezTo>
                    <a:pt x="24" y="25756"/>
                    <a:pt x="12" y="25763"/>
                    <a:pt x="1" y="25770"/>
                  </a:cubicBezTo>
                  <a:lnTo>
                    <a:pt x="12560" y="43227"/>
                  </a:lnTo>
                  <a:cubicBezTo>
                    <a:pt x="12570" y="43220"/>
                    <a:pt x="12579" y="43211"/>
                    <a:pt x="12590" y="43201"/>
                  </a:cubicBezTo>
                  <a:cubicBezTo>
                    <a:pt x="13182" y="42776"/>
                    <a:pt x="13865" y="42571"/>
                    <a:pt x="14542" y="42571"/>
                  </a:cubicBezTo>
                  <a:cubicBezTo>
                    <a:pt x="15583" y="42571"/>
                    <a:pt x="16609" y="43055"/>
                    <a:pt x="17264" y="43965"/>
                  </a:cubicBezTo>
                  <a:lnTo>
                    <a:pt x="46661" y="22813"/>
                  </a:lnTo>
                  <a:cubicBezTo>
                    <a:pt x="45582" y="21313"/>
                    <a:pt x="45923" y="19220"/>
                    <a:pt x="47425" y="18141"/>
                  </a:cubicBezTo>
                  <a:lnTo>
                    <a:pt x="34869" y="687"/>
                  </a:lnTo>
                  <a:cubicBezTo>
                    <a:pt x="34278" y="1112"/>
                    <a:pt x="33595" y="1316"/>
                    <a:pt x="32920" y="1316"/>
                  </a:cubicBezTo>
                  <a:cubicBezTo>
                    <a:pt x="31909" y="1316"/>
                    <a:pt x="30913" y="859"/>
                    <a:pt x="30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0" name="Google Shape;4871;p41">
              <a:extLst>
                <a:ext uri="{FF2B5EF4-FFF2-40B4-BE49-F238E27FC236}">
                  <a16:creationId xmlns:a16="http://schemas.microsoft.com/office/drawing/2014/main" id="{2588E5EF-06A8-4047-B06C-FE12E5C83B23}"/>
                </a:ext>
              </a:extLst>
            </p:cNvPr>
            <p:cNvSpPr/>
            <p:nvPr/>
          </p:nvSpPr>
          <p:spPr>
            <a:xfrm>
              <a:off x="1341025" y="4104200"/>
              <a:ext cx="648500" cy="553350"/>
            </a:xfrm>
            <a:custGeom>
              <a:avLst/>
              <a:gdLst/>
              <a:ahLst/>
              <a:cxnLst/>
              <a:rect l="l" t="t" r="r" b="b"/>
              <a:pathLst>
                <a:path w="25940" h="22134" extrusionOk="0">
                  <a:moveTo>
                    <a:pt x="11839" y="4029"/>
                  </a:moveTo>
                  <a:cubicBezTo>
                    <a:pt x="11846" y="4029"/>
                    <a:pt x="11853" y="4030"/>
                    <a:pt x="11860" y="4031"/>
                  </a:cubicBezTo>
                  <a:cubicBezTo>
                    <a:pt x="11899" y="4037"/>
                    <a:pt x="11928" y="4055"/>
                    <a:pt x="11949" y="4086"/>
                  </a:cubicBezTo>
                  <a:cubicBezTo>
                    <a:pt x="11971" y="4116"/>
                    <a:pt x="11979" y="4147"/>
                    <a:pt x="11972" y="4183"/>
                  </a:cubicBezTo>
                  <a:lnTo>
                    <a:pt x="11951" y="4313"/>
                  </a:lnTo>
                  <a:lnTo>
                    <a:pt x="11822" y="4292"/>
                  </a:lnTo>
                  <a:cubicBezTo>
                    <a:pt x="11782" y="4288"/>
                    <a:pt x="11756" y="4270"/>
                    <a:pt x="11731" y="4239"/>
                  </a:cubicBezTo>
                  <a:cubicBezTo>
                    <a:pt x="11710" y="4209"/>
                    <a:pt x="11703" y="4179"/>
                    <a:pt x="11710" y="4140"/>
                  </a:cubicBezTo>
                  <a:cubicBezTo>
                    <a:pt x="11720" y="4076"/>
                    <a:pt x="11779" y="4029"/>
                    <a:pt x="11839" y="4029"/>
                  </a:cubicBezTo>
                  <a:close/>
                  <a:moveTo>
                    <a:pt x="19600" y="14947"/>
                  </a:moveTo>
                  <a:lnTo>
                    <a:pt x="19733" y="14968"/>
                  </a:lnTo>
                  <a:cubicBezTo>
                    <a:pt x="19769" y="14974"/>
                    <a:pt x="19798" y="14994"/>
                    <a:pt x="19819" y="15023"/>
                  </a:cubicBezTo>
                  <a:cubicBezTo>
                    <a:pt x="19841" y="15053"/>
                    <a:pt x="19848" y="15086"/>
                    <a:pt x="19842" y="15121"/>
                  </a:cubicBezTo>
                  <a:cubicBezTo>
                    <a:pt x="19836" y="15157"/>
                    <a:pt x="19819" y="15186"/>
                    <a:pt x="19789" y="15207"/>
                  </a:cubicBezTo>
                  <a:cubicBezTo>
                    <a:pt x="19765" y="15224"/>
                    <a:pt x="19740" y="15233"/>
                    <a:pt x="19713" y="15233"/>
                  </a:cubicBezTo>
                  <a:cubicBezTo>
                    <a:pt x="19705" y="15233"/>
                    <a:pt x="19697" y="15232"/>
                    <a:pt x="19689" y="15230"/>
                  </a:cubicBezTo>
                  <a:cubicBezTo>
                    <a:pt x="19650" y="15225"/>
                    <a:pt x="19624" y="15207"/>
                    <a:pt x="19603" y="15179"/>
                  </a:cubicBezTo>
                  <a:cubicBezTo>
                    <a:pt x="19590" y="15152"/>
                    <a:pt x="19574" y="15116"/>
                    <a:pt x="19578" y="15078"/>
                  </a:cubicBezTo>
                  <a:lnTo>
                    <a:pt x="19600" y="14947"/>
                  </a:lnTo>
                  <a:close/>
                  <a:moveTo>
                    <a:pt x="11845" y="1"/>
                  </a:moveTo>
                  <a:cubicBezTo>
                    <a:pt x="9842" y="1"/>
                    <a:pt x="8069" y="1454"/>
                    <a:pt x="7736" y="3494"/>
                  </a:cubicBezTo>
                  <a:cubicBezTo>
                    <a:pt x="7558" y="4584"/>
                    <a:pt x="7812" y="5679"/>
                    <a:pt x="8454" y="6581"/>
                  </a:cubicBezTo>
                  <a:cubicBezTo>
                    <a:pt x="8475" y="6610"/>
                    <a:pt x="8492" y="6637"/>
                    <a:pt x="8512" y="6663"/>
                  </a:cubicBezTo>
                  <a:cubicBezTo>
                    <a:pt x="8054" y="6754"/>
                    <a:pt x="7617" y="6945"/>
                    <a:pt x="7224" y="7226"/>
                  </a:cubicBezTo>
                  <a:cubicBezTo>
                    <a:pt x="6504" y="7743"/>
                    <a:pt x="6030" y="8511"/>
                    <a:pt x="5888" y="9386"/>
                  </a:cubicBezTo>
                  <a:cubicBezTo>
                    <a:pt x="5745" y="10257"/>
                    <a:pt x="5948" y="11130"/>
                    <a:pt x="6460" y="11848"/>
                  </a:cubicBezTo>
                  <a:cubicBezTo>
                    <a:pt x="6463" y="11854"/>
                    <a:pt x="6467" y="11857"/>
                    <a:pt x="6470" y="11862"/>
                  </a:cubicBezTo>
                  <a:cubicBezTo>
                    <a:pt x="6625" y="12076"/>
                    <a:pt x="6805" y="12259"/>
                    <a:pt x="6999" y="12428"/>
                  </a:cubicBezTo>
                  <a:cubicBezTo>
                    <a:pt x="6641" y="12522"/>
                    <a:pt x="6291" y="12672"/>
                    <a:pt x="5973" y="12901"/>
                  </a:cubicBezTo>
                  <a:cubicBezTo>
                    <a:pt x="5530" y="13220"/>
                    <a:pt x="5199" y="13647"/>
                    <a:pt x="4980" y="14130"/>
                  </a:cubicBezTo>
                  <a:lnTo>
                    <a:pt x="2034" y="14924"/>
                  </a:lnTo>
                  <a:cubicBezTo>
                    <a:pt x="1222" y="15144"/>
                    <a:pt x="565" y="15749"/>
                    <a:pt x="281" y="16543"/>
                  </a:cubicBezTo>
                  <a:cubicBezTo>
                    <a:pt x="0" y="17333"/>
                    <a:pt x="122" y="18212"/>
                    <a:pt x="610" y="18894"/>
                  </a:cubicBezTo>
                  <a:cubicBezTo>
                    <a:pt x="612" y="18898"/>
                    <a:pt x="615" y="18901"/>
                    <a:pt x="617" y="18905"/>
                  </a:cubicBezTo>
                  <a:lnTo>
                    <a:pt x="2172" y="21065"/>
                  </a:lnTo>
                  <a:cubicBezTo>
                    <a:pt x="2655" y="21737"/>
                    <a:pt x="3431" y="22133"/>
                    <a:pt x="4258" y="22133"/>
                  </a:cubicBezTo>
                  <a:cubicBezTo>
                    <a:pt x="4274" y="22133"/>
                    <a:pt x="4290" y="22133"/>
                    <a:pt x="4306" y="22133"/>
                  </a:cubicBezTo>
                  <a:cubicBezTo>
                    <a:pt x="5149" y="22117"/>
                    <a:pt x="5931" y="21689"/>
                    <a:pt x="6397" y="20986"/>
                  </a:cubicBezTo>
                  <a:lnTo>
                    <a:pt x="8087" y="18442"/>
                  </a:lnTo>
                  <a:cubicBezTo>
                    <a:pt x="8604" y="18391"/>
                    <a:pt x="9114" y="18219"/>
                    <a:pt x="9566" y="17895"/>
                  </a:cubicBezTo>
                  <a:cubicBezTo>
                    <a:pt x="9888" y="17663"/>
                    <a:pt x="10153" y="17375"/>
                    <a:pt x="10361" y="17051"/>
                  </a:cubicBezTo>
                  <a:cubicBezTo>
                    <a:pt x="10466" y="17347"/>
                    <a:pt x="10614" y="17631"/>
                    <a:pt x="10811" y="17892"/>
                  </a:cubicBezTo>
                  <a:cubicBezTo>
                    <a:pt x="11329" y="18613"/>
                    <a:pt x="12097" y="19087"/>
                    <a:pt x="12971" y="19231"/>
                  </a:cubicBezTo>
                  <a:cubicBezTo>
                    <a:pt x="13152" y="19260"/>
                    <a:pt x="13334" y="19275"/>
                    <a:pt x="13514" y="19275"/>
                  </a:cubicBezTo>
                  <a:cubicBezTo>
                    <a:pt x="14204" y="19275"/>
                    <a:pt x="14874" y="19059"/>
                    <a:pt x="15446" y="18649"/>
                  </a:cubicBezTo>
                  <a:cubicBezTo>
                    <a:pt x="15836" y="18368"/>
                    <a:pt x="16156" y="18012"/>
                    <a:pt x="16388" y="17605"/>
                  </a:cubicBezTo>
                  <a:cubicBezTo>
                    <a:pt x="17036" y="18470"/>
                    <a:pt x="17976" y="19037"/>
                    <a:pt x="19045" y="19210"/>
                  </a:cubicBezTo>
                  <a:cubicBezTo>
                    <a:pt x="19268" y="19247"/>
                    <a:pt x="19492" y="19264"/>
                    <a:pt x="19714" y="19264"/>
                  </a:cubicBezTo>
                  <a:cubicBezTo>
                    <a:pt x="20578" y="19264"/>
                    <a:pt x="21423" y="18994"/>
                    <a:pt x="22141" y="18477"/>
                  </a:cubicBezTo>
                  <a:cubicBezTo>
                    <a:pt x="23044" y="17826"/>
                    <a:pt x="23640" y="16866"/>
                    <a:pt x="23819" y="15769"/>
                  </a:cubicBezTo>
                  <a:cubicBezTo>
                    <a:pt x="23996" y="14696"/>
                    <a:pt x="23749" y="13619"/>
                    <a:pt x="23130" y="12728"/>
                  </a:cubicBezTo>
                  <a:cubicBezTo>
                    <a:pt x="23603" y="12639"/>
                    <a:pt x="24056" y="12446"/>
                    <a:pt x="24459" y="12158"/>
                  </a:cubicBezTo>
                  <a:cubicBezTo>
                    <a:pt x="25180" y="11640"/>
                    <a:pt x="25654" y="10872"/>
                    <a:pt x="25797" y="9998"/>
                  </a:cubicBezTo>
                  <a:cubicBezTo>
                    <a:pt x="25939" y="9126"/>
                    <a:pt x="25736" y="8253"/>
                    <a:pt x="25225" y="7537"/>
                  </a:cubicBezTo>
                  <a:cubicBezTo>
                    <a:pt x="25223" y="7533"/>
                    <a:pt x="25218" y="7528"/>
                    <a:pt x="25215" y="7522"/>
                  </a:cubicBezTo>
                  <a:cubicBezTo>
                    <a:pt x="24697" y="6803"/>
                    <a:pt x="23928" y="6329"/>
                    <a:pt x="23054" y="6187"/>
                  </a:cubicBezTo>
                  <a:lnTo>
                    <a:pt x="21148" y="5874"/>
                  </a:lnTo>
                  <a:lnTo>
                    <a:pt x="21459" y="3968"/>
                  </a:lnTo>
                  <a:cubicBezTo>
                    <a:pt x="21602" y="3098"/>
                    <a:pt x="21397" y="2225"/>
                    <a:pt x="20887" y="1507"/>
                  </a:cubicBezTo>
                  <a:cubicBezTo>
                    <a:pt x="20883" y="1501"/>
                    <a:pt x="20880" y="1499"/>
                    <a:pt x="20876" y="1493"/>
                  </a:cubicBezTo>
                  <a:cubicBezTo>
                    <a:pt x="20358" y="772"/>
                    <a:pt x="19591" y="298"/>
                    <a:pt x="18716" y="154"/>
                  </a:cubicBezTo>
                  <a:cubicBezTo>
                    <a:pt x="18536" y="125"/>
                    <a:pt x="18355" y="111"/>
                    <a:pt x="18176" y="111"/>
                  </a:cubicBezTo>
                  <a:cubicBezTo>
                    <a:pt x="17486" y="111"/>
                    <a:pt x="16814" y="325"/>
                    <a:pt x="16242" y="736"/>
                  </a:cubicBezTo>
                  <a:cubicBezTo>
                    <a:pt x="15838" y="1027"/>
                    <a:pt x="15512" y="1394"/>
                    <a:pt x="15279" y="1815"/>
                  </a:cubicBezTo>
                  <a:cubicBezTo>
                    <a:pt x="15262" y="1787"/>
                    <a:pt x="15241" y="1759"/>
                    <a:pt x="15221" y="1732"/>
                  </a:cubicBezTo>
                  <a:cubicBezTo>
                    <a:pt x="14572" y="829"/>
                    <a:pt x="13612" y="233"/>
                    <a:pt x="12515" y="55"/>
                  </a:cubicBezTo>
                  <a:cubicBezTo>
                    <a:pt x="12290" y="19"/>
                    <a:pt x="12066" y="1"/>
                    <a:pt x="11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1" name="Google Shape;4872;p41">
              <a:extLst>
                <a:ext uri="{FF2B5EF4-FFF2-40B4-BE49-F238E27FC236}">
                  <a16:creationId xmlns:a16="http://schemas.microsoft.com/office/drawing/2014/main" id="{0ABA8B2A-F6AB-4CF7-A3D8-109376873A97}"/>
                </a:ext>
              </a:extLst>
            </p:cNvPr>
            <p:cNvSpPr/>
            <p:nvPr/>
          </p:nvSpPr>
          <p:spPr>
            <a:xfrm>
              <a:off x="1523750" y="4142200"/>
              <a:ext cx="426600" cy="405800"/>
            </a:xfrm>
            <a:custGeom>
              <a:avLst/>
              <a:gdLst/>
              <a:ahLst/>
              <a:cxnLst/>
              <a:rect l="l" t="t" r="r" b="b"/>
              <a:pathLst>
                <a:path w="17064" h="16232" extrusionOk="0">
                  <a:moveTo>
                    <a:pt x="4533" y="988"/>
                  </a:moveTo>
                  <a:cubicBezTo>
                    <a:pt x="4621" y="988"/>
                    <a:pt x="4710" y="995"/>
                    <a:pt x="4799" y="1009"/>
                  </a:cubicBezTo>
                  <a:cubicBezTo>
                    <a:pt x="5249" y="1084"/>
                    <a:pt x="5626" y="1332"/>
                    <a:pt x="5874" y="1676"/>
                  </a:cubicBezTo>
                  <a:cubicBezTo>
                    <a:pt x="6121" y="2021"/>
                    <a:pt x="6238" y="2458"/>
                    <a:pt x="6164" y="2907"/>
                  </a:cubicBezTo>
                  <a:lnTo>
                    <a:pt x="5902" y="4523"/>
                  </a:lnTo>
                  <a:cubicBezTo>
                    <a:pt x="5894" y="4529"/>
                    <a:pt x="5889" y="4532"/>
                    <a:pt x="5882" y="4538"/>
                  </a:cubicBezTo>
                  <a:lnTo>
                    <a:pt x="4268" y="4274"/>
                  </a:lnTo>
                  <a:cubicBezTo>
                    <a:pt x="3832" y="4202"/>
                    <a:pt x="3448" y="3966"/>
                    <a:pt x="3190" y="3608"/>
                  </a:cubicBezTo>
                  <a:cubicBezTo>
                    <a:pt x="2932" y="3249"/>
                    <a:pt x="2830" y="2812"/>
                    <a:pt x="2900" y="2375"/>
                  </a:cubicBezTo>
                  <a:cubicBezTo>
                    <a:pt x="3032" y="1564"/>
                    <a:pt x="3736" y="988"/>
                    <a:pt x="4533" y="988"/>
                  </a:cubicBezTo>
                  <a:close/>
                  <a:moveTo>
                    <a:pt x="10871" y="1100"/>
                  </a:moveTo>
                  <a:cubicBezTo>
                    <a:pt x="10914" y="1100"/>
                    <a:pt x="10957" y="1104"/>
                    <a:pt x="11001" y="1111"/>
                  </a:cubicBezTo>
                  <a:cubicBezTo>
                    <a:pt x="11444" y="1183"/>
                    <a:pt x="11743" y="1600"/>
                    <a:pt x="11672" y="2042"/>
                  </a:cubicBezTo>
                  <a:lnTo>
                    <a:pt x="11150" y="5241"/>
                  </a:lnTo>
                  <a:lnTo>
                    <a:pt x="9549" y="4981"/>
                  </a:lnTo>
                  <a:lnTo>
                    <a:pt x="10069" y="1780"/>
                  </a:lnTo>
                  <a:cubicBezTo>
                    <a:pt x="10134" y="1384"/>
                    <a:pt x="10481" y="1100"/>
                    <a:pt x="10871" y="1100"/>
                  </a:cubicBezTo>
                  <a:close/>
                  <a:moveTo>
                    <a:pt x="6605" y="5501"/>
                  </a:moveTo>
                  <a:lnTo>
                    <a:pt x="8362" y="5787"/>
                  </a:lnTo>
                  <a:lnTo>
                    <a:pt x="8073" y="7563"/>
                  </a:lnTo>
                  <a:lnTo>
                    <a:pt x="6297" y="7272"/>
                  </a:lnTo>
                  <a:lnTo>
                    <a:pt x="6584" y="5515"/>
                  </a:lnTo>
                  <a:lnTo>
                    <a:pt x="6594" y="5509"/>
                  </a:lnTo>
                  <a:cubicBezTo>
                    <a:pt x="6600" y="5507"/>
                    <a:pt x="6601" y="5504"/>
                    <a:pt x="6605" y="5501"/>
                  </a:cubicBezTo>
                  <a:close/>
                  <a:moveTo>
                    <a:pt x="9337" y="5945"/>
                  </a:moveTo>
                  <a:lnTo>
                    <a:pt x="11113" y="6236"/>
                  </a:lnTo>
                  <a:lnTo>
                    <a:pt x="10822" y="8012"/>
                  </a:lnTo>
                  <a:lnTo>
                    <a:pt x="9048" y="7721"/>
                  </a:lnTo>
                  <a:lnTo>
                    <a:pt x="9337" y="5945"/>
                  </a:lnTo>
                  <a:close/>
                  <a:moveTo>
                    <a:pt x="12054" y="6604"/>
                  </a:moveTo>
                  <a:lnTo>
                    <a:pt x="15341" y="7140"/>
                  </a:lnTo>
                  <a:cubicBezTo>
                    <a:pt x="15554" y="7175"/>
                    <a:pt x="15742" y="7291"/>
                    <a:pt x="15870" y="7467"/>
                  </a:cubicBezTo>
                  <a:cubicBezTo>
                    <a:pt x="15996" y="7642"/>
                    <a:pt x="16046" y="7857"/>
                    <a:pt x="16010" y="8072"/>
                  </a:cubicBezTo>
                  <a:cubicBezTo>
                    <a:pt x="15946" y="8470"/>
                    <a:pt x="15600" y="8752"/>
                    <a:pt x="15209" y="8752"/>
                  </a:cubicBezTo>
                  <a:cubicBezTo>
                    <a:pt x="15166" y="8752"/>
                    <a:pt x="15123" y="8749"/>
                    <a:pt x="15079" y="8741"/>
                  </a:cubicBezTo>
                  <a:lnTo>
                    <a:pt x="11794" y="8207"/>
                  </a:lnTo>
                  <a:lnTo>
                    <a:pt x="12054" y="6604"/>
                  </a:lnTo>
                  <a:close/>
                  <a:moveTo>
                    <a:pt x="1856" y="7587"/>
                  </a:moveTo>
                  <a:cubicBezTo>
                    <a:pt x="1899" y="7587"/>
                    <a:pt x="1942" y="7591"/>
                    <a:pt x="1986" y="7598"/>
                  </a:cubicBezTo>
                  <a:lnTo>
                    <a:pt x="5161" y="8115"/>
                  </a:lnTo>
                  <a:lnTo>
                    <a:pt x="4900" y="9717"/>
                  </a:lnTo>
                  <a:lnTo>
                    <a:pt x="1725" y="9199"/>
                  </a:lnTo>
                  <a:cubicBezTo>
                    <a:pt x="1282" y="9127"/>
                    <a:pt x="983" y="8710"/>
                    <a:pt x="1054" y="8267"/>
                  </a:cubicBezTo>
                  <a:cubicBezTo>
                    <a:pt x="1119" y="7871"/>
                    <a:pt x="1466" y="7587"/>
                    <a:pt x="1856" y="7587"/>
                  </a:cubicBezTo>
                  <a:close/>
                  <a:moveTo>
                    <a:pt x="6139" y="8248"/>
                  </a:moveTo>
                  <a:lnTo>
                    <a:pt x="7915" y="8538"/>
                  </a:lnTo>
                  <a:lnTo>
                    <a:pt x="7624" y="10314"/>
                  </a:lnTo>
                  <a:lnTo>
                    <a:pt x="5849" y="10023"/>
                  </a:lnTo>
                  <a:lnTo>
                    <a:pt x="6139" y="8248"/>
                  </a:lnTo>
                  <a:close/>
                  <a:moveTo>
                    <a:pt x="8891" y="8697"/>
                  </a:moveTo>
                  <a:lnTo>
                    <a:pt x="10667" y="8988"/>
                  </a:lnTo>
                  <a:lnTo>
                    <a:pt x="10390" y="10682"/>
                  </a:lnTo>
                  <a:cubicBezTo>
                    <a:pt x="10355" y="10702"/>
                    <a:pt x="10325" y="10724"/>
                    <a:pt x="10296" y="10749"/>
                  </a:cubicBezTo>
                  <a:lnTo>
                    <a:pt x="8600" y="10473"/>
                  </a:lnTo>
                  <a:lnTo>
                    <a:pt x="8891" y="8697"/>
                  </a:lnTo>
                  <a:close/>
                  <a:moveTo>
                    <a:pt x="11114" y="11692"/>
                  </a:moveTo>
                  <a:lnTo>
                    <a:pt x="12668" y="11945"/>
                  </a:lnTo>
                  <a:cubicBezTo>
                    <a:pt x="13567" y="12092"/>
                    <a:pt x="14180" y="12945"/>
                    <a:pt x="14032" y="13844"/>
                  </a:cubicBezTo>
                  <a:cubicBezTo>
                    <a:pt x="13901" y="14655"/>
                    <a:pt x="13198" y="15233"/>
                    <a:pt x="12404" y="15233"/>
                  </a:cubicBezTo>
                  <a:cubicBezTo>
                    <a:pt x="12316" y="15233"/>
                    <a:pt x="12226" y="15226"/>
                    <a:pt x="12136" y="15211"/>
                  </a:cubicBezTo>
                  <a:cubicBezTo>
                    <a:pt x="11700" y="15139"/>
                    <a:pt x="11316" y="14903"/>
                    <a:pt x="11058" y="14545"/>
                  </a:cubicBezTo>
                  <a:cubicBezTo>
                    <a:pt x="10800" y="14186"/>
                    <a:pt x="10699" y="13749"/>
                    <a:pt x="10769" y="13312"/>
                  </a:cubicBezTo>
                  <a:lnTo>
                    <a:pt x="11021" y="11758"/>
                  </a:lnTo>
                  <a:cubicBezTo>
                    <a:pt x="11037" y="11750"/>
                    <a:pt x="11055" y="11741"/>
                    <a:pt x="11071" y="11730"/>
                  </a:cubicBezTo>
                  <a:cubicBezTo>
                    <a:pt x="11087" y="11720"/>
                    <a:pt x="11100" y="11705"/>
                    <a:pt x="11114" y="11692"/>
                  </a:cubicBezTo>
                  <a:close/>
                  <a:moveTo>
                    <a:pt x="5925" y="11039"/>
                  </a:moveTo>
                  <a:lnTo>
                    <a:pt x="7525" y="11301"/>
                  </a:lnTo>
                  <a:lnTo>
                    <a:pt x="6994" y="14559"/>
                  </a:lnTo>
                  <a:cubicBezTo>
                    <a:pt x="6929" y="14957"/>
                    <a:pt x="6583" y="15240"/>
                    <a:pt x="6193" y="15240"/>
                  </a:cubicBezTo>
                  <a:cubicBezTo>
                    <a:pt x="6149" y="15240"/>
                    <a:pt x="6106" y="15237"/>
                    <a:pt x="6062" y="15230"/>
                  </a:cubicBezTo>
                  <a:cubicBezTo>
                    <a:pt x="5849" y="15195"/>
                    <a:pt x="5661" y="15079"/>
                    <a:pt x="5533" y="14901"/>
                  </a:cubicBezTo>
                  <a:cubicBezTo>
                    <a:pt x="5407" y="14727"/>
                    <a:pt x="5357" y="14512"/>
                    <a:pt x="5393" y="14298"/>
                  </a:cubicBezTo>
                  <a:lnTo>
                    <a:pt x="5925" y="11039"/>
                  </a:lnTo>
                  <a:close/>
                  <a:moveTo>
                    <a:pt x="4534" y="0"/>
                  </a:moveTo>
                  <a:cubicBezTo>
                    <a:pt x="3262" y="0"/>
                    <a:pt x="2139" y="923"/>
                    <a:pt x="1927" y="2217"/>
                  </a:cubicBezTo>
                  <a:cubicBezTo>
                    <a:pt x="1813" y="2914"/>
                    <a:pt x="1977" y="3613"/>
                    <a:pt x="2389" y="4187"/>
                  </a:cubicBezTo>
                  <a:cubicBezTo>
                    <a:pt x="2801" y="4760"/>
                    <a:pt x="3412" y="5137"/>
                    <a:pt x="4109" y="5250"/>
                  </a:cubicBezTo>
                  <a:lnTo>
                    <a:pt x="5589" y="5492"/>
                  </a:lnTo>
                  <a:lnTo>
                    <a:pt x="5320" y="7140"/>
                  </a:lnTo>
                  <a:lnTo>
                    <a:pt x="2145" y="6623"/>
                  </a:lnTo>
                  <a:cubicBezTo>
                    <a:pt x="2046" y="6607"/>
                    <a:pt x="1948" y="6599"/>
                    <a:pt x="1850" y="6599"/>
                  </a:cubicBezTo>
                  <a:cubicBezTo>
                    <a:pt x="1476" y="6599"/>
                    <a:pt x="1113" y="6715"/>
                    <a:pt x="804" y="6938"/>
                  </a:cubicBezTo>
                  <a:cubicBezTo>
                    <a:pt x="414" y="7219"/>
                    <a:pt x="156" y="7635"/>
                    <a:pt x="78" y="8109"/>
                  </a:cubicBezTo>
                  <a:cubicBezTo>
                    <a:pt x="1" y="8584"/>
                    <a:pt x="113" y="9061"/>
                    <a:pt x="394" y="9451"/>
                  </a:cubicBezTo>
                  <a:cubicBezTo>
                    <a:pt x="675" y="9842"/>
                    <a:pt x="1090" y="10100"/>
                    <a:pt x="1565" y="10177"/>
                  </a:cubicBezTo>
                  <a:lnTo>
                    <a:pt x="4878" y="10718"/>
                  </a:lnTo>
                  <a:cubicBezTo>
                    <a:pt x="4880" y="10719"/>
                    <a:pt x="4880" y="10722"/>
                    <a:pt x="4881" y="10724"/>
                  </a:cubicBezTo>
                  <a:cubicBezTo>
                    <a:pt x="4904" y="10754"/>
                    <a:pt x="4931" y="10782"/>
                    <a:pt x="4960" y="10808"/>
                  </a:cubicBezTo>
                  <a:lnTo>
                    <a:pt x="4417" y="14140"/>
                  </a:lnTo>
                  <a:cubicBezTo>
                    <a:pt x="4341" y="14615"/>
                    <a:pt x="4451" y="15091"/>
                    <a:pt x="4732" y="15482"/>
                  </a:cubicBezTo>
                  <a:cubicBezTo>
                    <a:pt x="5014" y="15872"/>
                    <a:pt x="5430" y="16130"/>
                    <a:pt x="5904" y="16207"/>
                  </a:cubicBezTo>
                  <a:cubicBezTo>
                    <a:pt x="6003" y="16223"/>
                    <a:pt x="6101" y="16231"/>
                    <a:pt x="6198" y="16231"/>
                  </a:cubicBezTo>
                  <a:cubicBezTo>
                    <a:pt x="6573" y="16231"/>
                    <a:pt x="6937" y="16115"/>
                    <a:pt x="7246" y="15892"/>
                  </a:cubicBezTo>
                  <a:cubicBezTo>
                    <a:pt x="7637" y="15611"/>
                    <a:pt x="7895" y="15195"/>
                    <a:pt x="7971" y="14721"/>
                  </a:cubicBezTo>
                  <a:lnTo>
                    <a:pt x="8504" y="11462"/>
                  </a:lnTo>
                  <a:lnTo>
                    <a:pt x="10032" y="11711"/>
                  </a:lnTo>
                  <a:lnTo>
                    <a:pt x="9796" y="13156"/>
                  </a:lnTo>
                  <a:cubicBezTo>
                    <a:pt x="9682" y="13854"/>
                    <a:pt x="9846" y="14552"/>
                    <a:pt x="10257" y="15125"/>
                  </a:cubicBezTo>
                  <a:cubicBezTo>
                    <a:pt x="10670" y="15698"/>
                    <a:pt x="11281" y="16077"/>
                    <a:pt x="11977" y="16190"/>
                  </a:cubicBezTo>
                  <a:cubicBezTo>
                    <a:pt x="12119" y="16213"/>
                    <a:pt x="12259" y="16224"/>
                    <a:pt x="12399" y="16224"/>
                  </a:cubicBezTo>
                  <a:cubicBezTo>
                    <a:pt x="13672" y="16224"/>
                    <a:pt x="14798" y="15301"/>
                    <a:pt x="15010" y="14004"/>
                  </a:cubicBezTo>
                  <a:cubicBezTo>
                    <a:pt x="15243" y="12567"/>
                    <a:pt x="14266" y="11205"/>
                    <a:pt x="12827" y="10971"/>
                  </a:cubicBezTo>
                  <a:lnTo>
                    <a:pt x="11381" y="10735"/>
                  </a:lnTo>
                  <a:lnTo>
                    <a:pt x="11635" y="9181"/>
                  </a:lnTo>
                  <a:lnTo>
                    <a:pt x="14919" y="9716"/>
                  </a:lnTo>
                  <a:cubicBezTo>
                    <a:pt x="15018" y="9732"/>
                    <a:pt x="15117" y="9740"/>
                    <a:pt x="15215" y="9740"/>
                  </a:cubicBezTo>
                  <a:cubicBezTo>
                    <a:pt x="15589" y="9740"/>
                    <a:pt x="15952" y="9624"/>
                    <a:pt x="16261" y="9401"/>
                  </a:cubicBezTo>
                  <a:cubicBezTo>
                    <a:pt x="16652" y="9120"/>
                    <a:pt x="16910" y="8704"/>
                    <a:pt x="16988" y="8230"/>
                  </a:cubicBezTo>
                  <a:cubicBezTo>
                    <a:pt x="17064" y="7755"/>
                    <a:pt x="16953" y="7278"/>
                    <a:pt x="16672" y="6888"/>
                  </a:cubicBezTo>
                  <a:cubicBezTo>
                    <a:pt x="16390" y="6497"/>
                    <a:pt x="15974" y="6239"/>
                    <a:pt x="15500" y="6162"/>
                  </a:cubicBezTo>
                  <a:lnTo>
                    <a:pt x="12126" y="5613"/>
                  </a:lnTo>
                  <a:cubicBezTo>
                    <a:pt x="12119" y="5595"/>
                    <a:pt x="12109" y="5581"/>
                    <a:pt x="12100" y="5567"/>
                  </a:cubicBezTo>
                  <a:lnTo>
                    <a:pt x="12649" y="2202"/>
                  </a:lnTo>
                  <a:cubicBezTo>
                    <a:pt x="12727" y="1726"/>
                    <a:pt x="12615" y="1250"/>
                    <a:pt x="12334" y="859"/>
                  </a:cubicBezTo>
                  <a:cubicBezTo>
                    <a:pt x="12053" y="469"/>
                    <a:pt x="11637" y="211"/>
                    <a:pt x="11163" y="133"/>
                  </a:cubicBezTo>
                  <a:cubicBezTo>
                    <a:pt x="11065" y="118"/>
                    <a:pt x="10967" y="110"/>
                    <a:pt x="10870" y="110"/>
                  </a:cubicBezTo>
                  <a:cubicBezTo>
                    <a:pt x="10495" y="110"/>
                    <a:pt x="10131" y="226"/>
                    <a:pt x="9820" y="449"/>
                  </a:cubicBezTo>
                  <a:cubicBezTo>
                    <a:pt x="9430" y="731"/>
                    <a:pt x="9172" y="1145"/>
                    <a:pt x="9095" y="1621"/>
                  </a:cubicBezTo>
                  <a:lnTo>
                    <a:pt x="8573" y="4820"/>
                  </a:lnTo>
                  <a:lnTo>
                    <a:pt x="6901" y="4548"/>
                  </a:lnTo>
                  <a:lnTo>
                    <a:pt x="7143" y="3069"/>
                  </a:lnTo>
                  <a:cubicBezTo>
                    <a:pt x="7376" y="1631"/>
                    <a:pt x="6399" y="270"/>
                    <a:pt x="4960" y="34"/>
                  </a:cubicBezTo>
                  <a:cubicBezTo>
                    <a:pt x="4817" y="11"/>
                    <a:pt x="4675" y="0"/>
                    <a:pt x="4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2" name="Google Shape;4873;p41">
              <a:extLst>
                <a:ext uri="{FF2B5EF4-FFF2-40B4-BE49-F238E27FC236}">
                  <a16:creationId xmlns:a16="http://schemas.microsoft.com/office/drawing/2014/main" id="{ECE97CAF-BE01-49FD-8283-CD26293D9474}"/>
                </a:ext>
              </a:extLst>
            </p:cNvPr>
            <p:cNvSpPr/>
            <p:nvPr/>
          </p:nvSpPr>
          <p:spPr>
            <a:xfrm>
              <a:off x="1054025" y="3826350"/>
              <a:ext cx="1203750" cy="1116025"/>
            </a:xfrm>
            <a:custGeom>
              <a:avLst/>
              <a:gdLst/>
              <a:ahLst/>
              <a:cxnLst/>
              <a:rect l="l" t="t" r="r" b="b"/>
              <a:pathLst>
                <a:path w="48150" h="44641" extrusionOk="0">
                  <a:moveTo>
                    <a:pt x="30540" y="798"/>
                  </a:moveTo>
                  <a:cubicBezTo>
                    <a:pt x="31258" y="1586"/>
                    <a:pt x="32248" y="1999"/>
                    <a:pt x="33251" y="1999"/>
                  </a:cubicBezTo>
                  <a:cubicBezTo>
                    <a:pt x="33892" y="1999"/>
                    <a:pt x="34537" y="1831"/>
                    <a:pt x="35122" y="1485"/>
                  </a:cubicBezTo>
                  <a:lnTo>
                    <a:pt x="47303" y="18414"/>
                  </a:lnTo>
                  <a:cubicBezTo>
                    <a:pt x="45966" y="19575"/>
                    <a:pt x="45647" y="21545"/>
                    <a:pt x="46545" y="23065"/>
                  </a:cubicBezTo>
                  <a:lnTo>
                    <a:pt x="17671" y="43840"/>
                  </a:lnTo>
                  <a:cubicBezTo>
                    <a:pt x="16956" y="43018"/>
                    <a:pt x="15937" y="42580"/>
                    <a:pt x="14896" y="42580"/>
                  </a:cubicBezTo>
                  <a:cubicBezTo>
                    <a:pt x="14246" y="42580"/>
                    <a:pt x="13587" y="42751"/>
                    <a:pt x="12988" y="43106"/>
                  </a:cubicBezTo>
                  <a:lnTo>
                    <a:pt x="809" y="26177"/>
                  </a:lnTo>
                  <a:cubicBezTo>
                    <a:pt x="1909" y="25248"/>
                    <a:pt x="2341" y="23800"/>
                    <a:pt x="1995" y="22462"/>
                  </a:cubicBezTo>
                  <a:cubicBezTo>
                    <a:pt x="1918" y="22162"/>
                    <a:pt x="1802" y="21868"/>
                    <a:pt x="1644" y="21588"/>
                  </a:cubicBezTo>
                  <a:lnTo>
                    <a:pt x="30540" y="798"/>
                  </a:lnTo>
                  <a:close/>
                  <a:moveTo>
                    <a:pt x="30598" y="1"/>
                  </a:moveTo>
                  <a:cubicBezTo>
                    <a:pt x="30530" y="1"/>
                    <a:pt x="30461" y="21"/>
                    <a:pt x="30402" y="65"/>
                  </a:cubicBezTo>
                  <a:lnTo>
                    <a:pt x="995" y="21221"/>
                  </a:lnTo>
                  <a:cubicBezTo>
                    <a:pt x="846" y="21327"/>
                    <a:pt x="810" y="21532"/>
                    <a:pt x="913" y="21685"/>
                  </a:cubicBezTo>
                  <a:cubicBezTo>
                    <a:pt x="1828" y="23041"/>
                    <a:pt x="1509" y="24855"/>
                    <a:pt x="151" y="25830"/>
                  </a:cubicBezTo>
                  <a:cubicBezTo>
                    <a:pt x="76" y="25881"/>
                    <a:pt x="26" y="25960"/>
                    <a:pt x="10" y="26051"/>
                  </a:cubicBezTo>
                  <a:cubicBezTo>
                    <a:pt x="0" y="26096"/>
                    <a:pt x="3" y="26145"/>
                    <a:pt x="15" y="26192"/>
                  </a:cubicBezTo>
                  <a:cubicBezTo>
                    <a:pt x="26" y="26233"/>
                    <a:pt x="43" y="26271"/>
                    <a:pt x="68" y="26304"/>
                  </a:cubicBezTo>
                  <a:lnTo>
                    <a:pt x="12626" y="43761"/>
                  </a:lnTo>
                  <a:cubicBezTo>
                    <a:pt x="12686" y="43847"/>
                    <a:pt x="12789" y="43887"/>
                    <a:pt x="12894" y="43887"/>
                  </a:cubicBezTo>
                  <a:cubicBezTo>
                    <a:pt x="12977" y="43887"/>
                    <a:pt x="13062" y="43862"/>
                    <a:pt x="13129" y="43814"/>
                  </a:cubicBezTo>
                  <a:cubicBezTo>
                    <a:pt x="13660" y="43433"/>
                    <a:pt x="14274" y="43249"/>
                    <a:pt x="14883" y="43249"/>
                  </a:cubicBezTo>
                  <a:cubicBezTo>
                    <a:pt x="15820" y="43249"/>
                    <a:pt x="16743" y="43683"/>
                    <a:pt x="17331" y="44499"/>
                  </a:cubicBezTo>
                  <a:cubicBezTo>
                    <a:pt x="17396" y="44592"/>
                    <a:pt x="17499" y="44641"/>
                    <a:pt x="17603" y="44641"/>
                  </a:cubicBezTo>
                  <a:cubicBezTo>
                    <a:pt x="17672" y="44641"/>
                    <a:pt x="17741" y="44620"/>
                    <a:pt x="17801" y="44577"/>
                  </a:cubicBezTo>
                  <a:lnTo>
                    <a:pt x="47201" y="23426"/>
                  </a:lnTo>
                  <a:cubicBezTo>
                    <a:pt x="47274" y="23373"/>
                    <a:pt x="47323" y="23294"/>
                    <a:pt x="47337" y="23206"/>
                  </a:cubicBezTo>
                  <a:cubicBezTo>
                    <a:pt x="47351" y="23115"/>
                    <a:pt x="47331" y="23026"/>
                    <a:pt x="47278" y="22953"/>
                  </a:cubicBezTo>
                  <a:cubicBezTo>
                    <a:pt x="46308" y="21608"/>
                    <a:pt x="46616" y="19721"/>
                    <a:pt x="47963" y="18751"/>
                  </a:cubicBezTo>
                  <a:cubicBezTo>
                    <a:pt x="48117" y="18642"/>
                    <a:pt x="48150" y="18429"/>
                    <a:pt x="48041" y="18281"/>
                  </a:cubicBezTo>
                  <a:lnTo>
                    <a:pt x="35484" y="827"/>
                  </a:lnTo>
                  <a:cubicBezTo>
                    <a:pt x="35419" y="735"/>
                    <a:pt x="35316" y="686"/>
                    <a:pt x="35210" y="686"/>
                  </a:cubicBezTo>
                  <a:cubicBezTo>
                    <a:pt x="35142" y="686"/>
                    <a:pt x="35073" y="707"/>
                    <a:pt x="35013" y="750"/>
                  </a:cubicBezTo>
                  <a:cubicBezTo>
                    <a:pt x="34478" y="1135"/>
                    <a:pt x="33864" y="1321"/>
                    <a:pt x="33255" y="1321"/>
                  </a:cubicBezTo>
                  <a:cubicBezTo>
                    <a:pt x="32352" y="1321"/>
                    <a:pt x="31463" y="911"/>
                    <a:pt x="30868" y="133"/>
                  </a:cubicBezTo>
                  <a:cubicBezTo>
                    <a:pt x="30801" y="47"/>
                    <a:pt x="30700" y="1"/>
                    <a:pt x="30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3" name="Google Shape;4874;p41">
              <a:extLst>
                <a:ext uri="{FF2B5EF4-FFF2-40B4-BE49-F238E27FC236}">
                  <a16:creationId xmlns:a16="http://schemas.microsoft.com/office/drawing/2014/main" id="{4BC49A52-A722-4709-AC2B-1506CA43AE50}"/>
                </a:ext>
              </a:extLst>
            </p:cNvPr>
            <p:cNvSpPr/>
            <p:nvPr/>
          </p:nvSpPr>
          <p:spPr>
            <a:xfrm>
              <a:off x="1491075" y="4450175"/>
              <a:ext cx="88225" cy="77775"/>
            </a:xfrm>
            <a:custGeom>
              <a:avLst/>
              <a:gdLst/>
              <a:ahLst/>
              <a:cxnLst/>
              <a:rect l="l" t="t" r="r" b="b"/>
              <a:pathLst>
                <a:path w="3529" h="3111" extrusionOk="0">
                  <a:moveTo>
                    <a:pt x="1763" y="1"/>
                  </a:moveTo>
                  <a:cubicBezTo>
                    <a:pt x="1449" y="1"/>
                    <a:pt x="1132" y="96"/>
                    <a:pt x="856" y="294"/>
                  </a:cubicBezTo>
                  <a:cubicBezTo>
                    <a:pt x="160" y="795"/>
                    <a:pt x="1" y="1765"/>
                    <a:pt x="502" y="2462"/>
                  </a:cubicBezTo>
                  <a:cubicBezTo>
                    <a:pt x="806" y="2885"/>
                    <a:pt x="1283" y="3110"/>
                    <a:pt x="1766" y="3110"/>
                  </a:cubicBezTo>
                  <a:cubicBezTo>
                    <a:pt x="2080" y="3110"/>
                    <a:pt x="2397" y="3015"/>
                    <a:pt x="2672" y="2817"/>
                  </a:cubicBezTo>
                  <a:cubicBezTo>
                    <a:pt x="3369" y="2316"/>
                    <a:pt x="3528" y="1344"/>
                    <a:pt x="3026" y="648"/>
                  </a:cubicBezTo>
                  <a:cubicBezTo>
                    <a:pt x="2722" y="226"/>
                    <a:pt x="2246" y="1"/>
                    <a:pt x="1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4" name="Google Shape;4875;p41">
              <a:extLst>
                <a:ext uri="{FF2B5EF4-FFF2-40B4-BE49-F238E27FC236}">
                  <a16:creationId xmlns:a16="http://schemas.microsoft.com/office/drawing/2014/main" id="{9E548CC8-28D4-4935-AD22-B7E63B6F02AE}"/>
                </a:ext>
              </a:extLst>
            </p:cNvPr>
            <p:cNvSpPr/>
            <p:nvPr/>
          </p:nvSpPr>
          <p:spPr>
            <a:xfrm>
              <a:off x="1370825" y="4479825"/>
              <a:ext cx="175825" cy="149550"/>
            </a:xfrm>
            <a:custGeom>
              <a:avLst/>
              <a:gdLst/>
              <a:ahLst/>
              <a:cxnLst/>
              <a:rect l="l" t="t" r="r" b="b"/>
              <a:pathLst>
                <a:path w="7033" h="5982" extrusionOk="0">
                  <a:moveTo>
                    <a:pt x="6363" y="1"/>
                  </a:moveTo>
                  <a:cubicBezTo>
                    <a:pt x="6318" y="1"/>
                    <a:pt x="6272" y="6"/>
                    <a:pt x="6224" y="19"/>
                  </a:cubicBezTo>
                  <a:lnTo>
                    <a:pt x="500" y="1560"/>
                  </a:lnTo>
                  <a:cubicBezTo>
                    <a:pt x="147" y="1654"/>
                    <a:pt x="1" y="2071"/>
                    <a:pt x="212" y="2368"/>
                  </a:cubicBezTo>
                  <a:lnTo>
                    <a:pt x="2655" y="5765"/>
                  </a:lnTo>
                  <a:cubicBezTo>
                    <a:pt x="2760" y="5910"/>
                    <a:pt x="2919" y="5982"/>
                    <a:pt x="3079" y="5982"/>
                  </a:cubicBezTo>
                  <a:cubicBezTo>
                    <a:pt x="3245" y="5982"/>
                    <a:pt x="3411" y="5903"/>
                    <a:pt x="3514" y="5748"/>
                  </a:cubicBezTo>
                  <a:lnTo>
                    <a:pt x="6794" y="810"/>
                  </a:lnTo>
                  <a:cubicBezTo>
                    <a:pt x="7032" y="453"/>
                    <a:pt x="6758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5" name="Google Shape;4876;p41">
              <a:extLst>
                <a:ext uri="{FF2B5EF4-FFF2-40B4-BE49-F238E27FC236}">
                  <a16:creationId xmlns:a16="http://schemas.microsoft.com/office/drawing/2014/main" id="{195D81FE-3ACA-4BC1-BB44-35892623DB19}"/>
                </a:ext>
              </a:extLst>
            </p:cNvPr>
            <p:cNvSpPr/>
            <p:nvPr/>
          </p:nvSpPr>
          <p:spPr>
            <a:xfrm>
              <a:off x="1544800" y="4391425"/>
              <a:ext cx="124075" cy="92125"/>
            </a:xfrm>
            <a:custGeom>
              <a:avLst/>
              <a:gdLst/>
              <a:ahLst/>
              <a:cxnLst/>
              <a:rect l="l" t="t" r="r" b="b"/>
              <a:pathLst>
                <a:path w="4963" h="3685" extrusionOk="0">
                  <a:moveTo>
                    <a:pt x="4618" y="1"/>
                  </a:moveTo>
                  <a:cubicBezTo>
                    <a:pt x="4557" y="1"/>
                    <a:pt x="4494" y="19"/>
                    <a:pt x="4440" y="58"/>
                  </a:cubicBezTo>
                  <a:lnTo>
                    <a:pt x="167" y="3134"/>
                  </a:lnTo>
                  <a:cubicBezTo>
                    <a:pt x="30" y="3231"/>
                    <a:pt x="0" y="3420"/>
                    <a:pt x="96" y="3557"/>
                  </a:cubicBezTo>
                  <a:cubicBezTo>
                    <a:pt x="156" y="3640"/>
                    <a:pt x="250" y="3685"/>
                    <a:pt x="345" y="3685"/>
                  </a:cubicBezTo>
                  <a:cubicBezTo>
                    <a:pt x="406" y="3685"/>
                    <a:pt x="467" y="3666"/>
                    <a:pt x="521" y="3628"/>
                  </a:cubicBezTo>
                  <a:lnTo>
                    <a:pt x="4796" y="552"/>
                  </a:lnTo>
                  <a:cubicBezTo>
                    <a:pt x="4932" y="455"/>
                    <a:pt x="4962" y="266"/>
                    <a:pt x="4866" y="130"/>
                  </a:cubicBezTo>
                  <a:lnTo>
                    <a:pt x="4866" y="127"/>
                  </a:lnTo>
                  <a:cubicBezTo>
                    <a:pt x="4806" y="44"/>
                    <a:pt x="4713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6" name="Google Shape;4877;p41">
              <a:extLst>
                <a:ext uri="{FF2B5EF4-FFF2-40B4-BE49-F238E27FC236}">
                  <a16:creationId xmlns:a16="http://schemas.microsoft.com/office/drawing/2014/main" id="{7DF1AD25-5471-4BD3-9E4B-C09FC430A3C4}"/>
                </a:ext>
              </a:extLst>
            </p:cNvPr>
            <p:cNvSpPr/>
            <p:nvPr/>
          </p:nvSpPr>
          <p:spPr>
            <a:xfrm>
              <a:off x="1981575" y="3816275"/>
              <a:ext cx="417525" cy="368150"/>
            </a:xfrm>
            <a:custGeom>
              <a:avLst/>
              <a:gdLst/>
              <a:ahLst/>
              <a:cxnLst/>
              <a:rect l="l" t="t" r="r" b="b"/>
              <a:pathLst>
                <a:path w="16701" h="14726" extrusionOk="0">
                  <a:moveTo>
                    <a:pt x="8955" y="3652"/>
                  </a:moveTo>
                  <a:lnTo>
                    <a:pt x="12061" y="7968"/>
                  </a:lnTo>
                  <a:lnTo>
                    <a:pt x="7744" y="11074"/>
                  </a:lnTo>
                  <a:lnTo>
                    <a:pt x="4640" y="6757"/>
                  </a:lnTo>
                  <a:lnTo>
                    <a:pt x="8955" y="3652"/>
                  </a:lnTo>
                  <a:close/>
                  <a:moveTo>
                    <a:pt x="8345" y="0"/>
                  </a:moveTo>
                  <a:cubicBezTo>
                    <a:pt x="6856" y="0"/>
                    <a:pt x="5353" y="451"/>
                    <a:pt x="4051" y="1386"/>
                  </a:cubicBezTo>
                  <a:cubicBezTo>
                    <a:pt x="750" y="3760"/>
                    <a:pt x="0" y="8362"/>
                    <a:pt x="2374" y="11663"/>
                  </a:cubicBezTo>
                  <a:cubicBezTo>
                    <a:pt x="3812" y="13662"/>
                    <a:pt x="6067" y="14725"/>
                    <a:pt x="8356" y="14725"/>
                  </a:cubicBezTo>
                  <a:cubicBezTo>
                    <a:pt x="9845" y="14725"/>
                    <a:pt x="11349" y="14275"/>
                    <a:pt x="12650" y="13340"/>
                  </a:cubicBezTo>
                  <a:cubicBezTo>
                    <a:pt x="15949" y="10963"/>
                    <a:pt x="16700" y="6363"/>
                    <a:pt x="14327" y="3063"/>
                  </a:cubicBezTo>
                  <a:cubicBezTo>
                    <a:pt x="12889" y="1064"/>
                    <a:pt x="10634" y="0"/>
                    <a:pt x="8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7" name="Google Shape;4878;p41">
              <a:extLst>
                <a:ext uri="{FF2B5EF4-FFF2-40B4-BE49-F238E27FC236}">
                  <a16:creationId xmlns:a16="http://schemas.microsoft.com/office/drawing/2014/main" id="{E5EE5F1C-68FF-45E6-9E5B-290F9C9F26CD}"/>
                </a:ext>
              </a:extLst>
            </p:cNvPr>
            <p:cNvSpPr/>
            <p:nvPr/>
          </p:nvSpPr>
          <p:spPr>
            <a:xfrm>
              <a:off x="2016675" y="3837800"/>
              <a:ext cx="358025" cy="325050"/>
            </a:xfrm>
            <a:custGeom>
              <a:avLst/>
              <a:gdLst/>
              <a:ahLst/>
              <a:cxnLst/>
              <a:rect l="l" t="t" r="r" b="b"/>
              <a:pathLst>
                <a:path w="14321" h="13002" extrusionOk="0">
                  <a:moveTo>
                    <a:pt x="6938" y="676"/>
                  </a:moveTo>
                  <a:cubicBezTo>
                    <a:pt x="8751" y="676"/>
                    <a:pt x="10539" y="1517"/>
                    <a:pt x="11676" y="3098"/>
                  </a:cubicBezTo>
                  <a:cubicBezTo>
                    <a:pt x="12109" y="3700"/>
                    <a:pt x="12410" y="4358"/>
                    <a:pt x="12586" y="5036"/>
                  </a:cubicBezTo>
                  <a:cubicBezTo>
                    <a:pt x="13170" y="7297"/>
                    <a:pt x="12355" y="9790"/>
                    <a:pt x="10349" y="11232"/>
                  </a:cubicBezTo>
                  <a:cubicBezTo>
                    <a:pt x="9321" y="11970"/>
                    <a:pt x="8131" y="12326"/>
                    <a:pt x="6952" y="12326"/>
                  </a:cubicBezTo>
                  <a:cubicBezTo>
                    <a:pt x="5139" y="12326"/>
                    <a:pt x="3351" y="11485"/>
                    <a:pt x="2215" y="9904"/>
                  </a:cubicBezTo>
                  <a:cubicBezTo>
                    <a:pt x="339" y="7293"/>
                    <a:pt x="934" y="3648"/>
                    <a:pt x="3543" y="1771"/>
                  </a:cubicBezTo>
                  <a:cubicBezTo>
                    <a:pt x="4570" y="1032"/>
                    <a:pt x="5760" y="676"/>
                    <a:pt x="6938" y="676"/>
                  </a:cubicBezTo>
                  <a:close/>
                  <a:moveTo>
                    <a:pt x="6939" y="0"/>
                  </a:moveTo>
                  <a:cubicBezTo>
                    <a:pt x="5623" y="0"/>
                    <a:pt x="4296" y="397"/>
                    <a:pt x="3150" y="1222"/>
                  </a:cubicBezTo>
                  <a:cubicBezTo>
                    <a:pt x="911" y="2833"/>
                    <a:pt x="1" y="5613"/>
                    <a:pt x="653" y="8136"/>
                  </a:cubicBezTo>
                  <a:cubicBezTo>
                    <a:pt x="848" y="8894"/>
                    <a:pt x="1185" y="9628"/>
                    <a:pt x="1668" y="10299"/>
                  </a:cubicBezTo>
                  <a:cubicBezTo>
                    <a:pt x="2938" y="12063"/>
                    <a:pt x="4933" y="13002"/>
                    <a:pt x="6956" y="13002"/>
                  </a:cubicBezTo>
                  <a:cubicBezTo>
                    <a:pt x="8272" y="13002"/>
                    <a:pt x="9599" y="12605"/>
                    <a:pt x="10746" y="11779"/>
                  </a:cubicBezTo>
                  <a:cubicBezTo>
                    <a:pt x="13657" y="9685"/>
                    <a:pt x="14320" y="5612"/>
                    <a:pt x="12228" y="2704"/>
                  </a:cubicBezTo>
                  <a:cubicBezTo>
                    <a:pt x="10959" y="940"/>
                    <a:pt x="8963" y="0"/>
                    <a:pt x="6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8" name="Google Shape;4879;p41">
              <a:extLst>
                <a:ext uri="{FF2B5EF4-FFF2-40B4-BE49-F238E27FC236}">
                  <a16:creationId xmlns:a16="http://schemas.microsoft.com/office/drawing/2014/main" id="{3B1301CC-240B-4C6B-B7FF-7A6901CCA021}"/>
                </a:ext>
              </a:extLst>
            </p:cNvPr>
            <p:cNvSpPr/>
            <p:nvPr/>
          </p:nvSpPr>
          <p:spPr>
            <a:xfrm>
              <a:off x="2075800" y="3885825"/>
              <a:ext cx="229075" cy="229050"/>
            </a:xfrm>
            <a:custGeom>
              <a:avLst/>
              <a:gdLst/>
              <a:ahLst/>
              <a:cxnLst/>
              <a:rect l="l" t="t" r="r" b="b"/>
              <a:pathLst>
                <a:path w="9163" h="9162" extrusionOk="0">
                  <a:moveTo>
                    <a:pt x="5186" y="870"/>
                  </a:moveTo>
                  <a:lnTo>
                    <a:pt x="8292" y="5186"/>
                  </a:lnTo>
                  <a:lnTo>
                    <a:pt x="3975" y="8292"/>
                  </a:lnTo>
                  <a:lnTo>
                    <a:pt x="871" y="3975"/>
                  </a:lnTo>
                  <a:lnTo>
                    <a:pt x="5186" y="870"/>
                  </a:lnTo>
                  <a:close/>
                  <a:moveTo>
                    <a:pt x="5328" y="0"/>
                  </a:moveTo>
                  <a:lnTo>
                    <a:pt x="1" y="3834"/>
                  </a:lnTo>
                  <a:lnTo>
                    <a:pt x="3835" y="9162"/>
                  </a:lnTo>
                  <a:lnTo>
                    <a:pt x="9162" y="5328"/>
                  </a:lnTo>
                  <a:lnTo>
                    <a:pt x="5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9" name="Google Shape;4880;p41">
              <a:extLst>
                <a:ext uri="{FF2B5EF4-FFF2-40B4-BE49-F238E27FC236}">
                  <a16:creationId xmlns:a16="http://schemas.microsoft.com/office/drawing/2014/main" id="{28BA9D89-19B8-4A9F-A64D-8D643B9E3586}"/>
                </a:ext>
              </a:extLst>
            </p:cNvPr>
            <p:cNvSpPr/>
            <p:nvPr/>
          </p:nvSpPr>
          <p:spPr>
            <a:xfrm>
              <a:off x="1995825" y="3902900"/>
              <a:ext cx="377300" cy="281475"/>
            </a:xfrm>
            <a:custGeom>
              <a:avLst/>
              <a:gdLst/>
              <a:ahLst/>
              <a:cxnLst/>
              <a:rect l="l" t="t" r="r" b="b"/>
              <a:pathLst>
                <a:path w="15092" h="11259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" y="2459"/>
                    <a:pt x="7" y="5699"/>
                    <a:pt x="1802" y="8196"/>
                  </a:cubicBezTo>
                  <a:cubicBezTo>
                    <a:pt x="3240" y="10195"/>
                    <a:pt x="5496" y="11259"/>
                    <a:pt x="7785" y="11259"/>
                  </a:cubicBezTo>
                  <a:cubicBezTo>
                    <a:pt x="9274" y="11259"/>
                    <a:pt x="10777" y="10809"/>
                    <a:pt x="12079" y="9873"/>
                  </a:cubicBezTo>
                  <a:cubicBezTo>
                    <a:pt x="13847" y="8602"/>
                    <a:pt x="14875" y="6691"/>
                    <a:pt x="15091" y="4685"/>
                  </a:cubicBezTo>
                  <a:lnTo>
                    <a:pt x="15091" y="4685"/>
                  </a:lnTo>
                  <a:cubicBezTo>
                    <a:pt x="14598" y="5476"/>
                    <a:pt x="13949" y="6187"/>
                    <a:pt x="13146" y="6764"/>
                  </a:cubicBezTo>
                  <a:cubicBezTo>
                    <a:pt x="11845" y="7701"/>
                    <a:pt x="10342" y="8151"/>
                    <a:pt x="8852" y="8151"/>
                  </a:cubicBezTo>
                  <a:cubicBezTo>
                    <a:pt x="6564" y="8151"/>
                    <a:pt x="4309" y="7088"/>
                    <a:pt x="2870" y="5088"/>
                  </a:cubicBezTo>
                  <a:cubicBezTo>
                    <a:pt x="1767" y="3554"/>
                    <a:pt x="1347" y="174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0" name="Google Shape;4881;p41">
              <a:extLst>
                <a:ext uri="{FF2B5EF4-FFF2-40B4-BE49-F238E27FC236}">
                  <a16:creationId xmlns:a16="http://schemas.microsoft.com/office/drawing/2014/main" id="{5E74CFA7-8E35-41B0-B796-3BC3EA6897F9}"/>
                </a:ext>
              </a:extLst>
            </p:cNvPr>
            <p:cNvSpPr/>
            <p:nvPr/>
          </p:nvSpPr>
          <p:spPr>
            <a:xfrm>
              <a:off x="990950" y="43925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1" name="Google Shape;4882;p41">
              <a:extLst>
                <a:ext uri="{FF2B5EF4-FFF2-40B4-BE49-F238E27FC236}">
                  <a16:creationId xmlns:a16="http://schemas.microsoft.com/office/drawing/2014/main" id="{984A7FDE-67FD-472F-A1E8-546285B6EFA9}"/>
                </a:ext>
              </a:extLst>
            </p:cNvPr>
            <p:cNvSpPr/>
            <p:nvPr/>
          </p:nvSpPr>
          <p:spPr>
            <a:xfrm>
              <a:off x="1005225" y="440682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5" y="1"/>
                  </a:moveTo>
                  <a:lnTo>
                    <a:pt x="0" y="1261"/>
                  </a:lnTo>
                  <a:lnTo>
                    <a:pt x="1260" y="1467"/>
                  </a:lnTo>
                  <a:lnTo>
                    <a:pt x="1466" y="20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2" name="Google Shape;4883;p41">
              <a:extLst>
                <a:ext uri="{FF2B5EF4-FFF2-40B4-BE49-F238E27FC236}">
                  <a16:creationId xmlns:a16="http://schemas.microsoft.com/office/drawing/2014/main" id="{8A55A905-84F5-494F-9742-2C1D4EF6730C}"/>
                </a:ext>
              </a:extLst>
            </p:cNvPr>
            <p:cNvSpPr/>
            <p:nvPr/>
          </p:nvSpPr>
          <p:spPr>
            <a:xfrm>
              <a:off x="1385300" y="49463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7" y="36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3" name="Google Shape;4884;p41">
              <a:extLst>
                <a:ext uri="{FF2B5EF4-FFF2-40B4-BE49-F238E27FC236}">
                  <a16:creationId xmlns:a16="http://schemas.microsoft.com/office/drawing/2014/main" id="{333F895B-6C45-4D34-8A82-0BF874CB49A0}"/>
                </a:ext>
              </a:extLst>
            </p:cNvPr>
            <p:cNvSpPr/>
            <p:nvPr/>
          </p:nvSpPr>
          <p:spPr>
            <a:xfrm>
              <a:off x="1399600" y="49606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6" y="0"/>
                  </a:moveTo>
                  <a:lnTo>
                    <a:pt x="1" y="1260"/>
                  </a:lnTo>
                  <a:lnTo>
                    <a:pt x="1261" y="1466"/>
                  </a:lnTo>
                  <a:lnTo>
                    <a:pt x="1467" y="20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4" name="Google Shape;4885;p41">
              <a:extLst>
                <a:ext uri="{FF2B5EF4-FFF2-40B4-BE49-F238E27FC236}">
                  <a16:creationId xmlns:a16="http://schemas.microsoft.com/office/drawing/2014/main" id="{48A3FF6A-6E45-4B5B-A950-E91D60D51689}"/>
                </a:ext>
              </a:extLst>
            </p:cNvPr>
            <p:cNvSpPr/>
            <p:nvPr/>
          </p:nvSpPr>
          <p:spPr>
            <a:xfrm>
              <a:off x="1856425" y="3776275"/>
              <a:ext cx="65150" cy="65175"/>
            </a:xfrm>
            <a:custGeom>
              <a:avLst/>
              <a:gdLst/>
              <a:ahLst/>
              <a:cxnLst/>
              <a:rect l="l" t="t" r="r" b="b"/>
              <a:pathLst>
                <a:path w="2606" h="2607" extrusionOk="0">
                  <a:moveTo>
                    <a:pt x="366" y="1"/>
                  </a:moveTo>
                  <a:lnTo>
                    <a:pt x="0" y="2241"/>
                  </a:lnTo>
                  <a:lnTo>
                    <a:pt x="2240" y="2607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5" name="Google Shape;4886;p41">
              <a:extLst>
                <a:ext uri="{FF2B5EF4-FFF2-40B4-BE49-F238E27FC236}">
                  <a16:creationId xmlns:a16="http://schemas.microsoft.com/office/drawing/2014/main" id="{97CB4DE1-1116-490F-AA42-4E044660C8DF}"/>
                </a:ext>
              </a:extLst>
            </p:cNvPr>
            <p:cNvSpPr/>
            <p:nvPr/>
          </p:nvSpPr>
          <p:spPr>
            <a:xfrm>
              <a:off x="1870675" y="37905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5" y="0"/>
                  </a:moveTo>
                  <a:lnTo>
                    <a:pt x="1" y="1262"/>
                  </a:lnTo>
                  <a:lnTo>
                    <a:pt x="1260" y="1467"/>
                  </a:lnTo>
                  <a:lnTo>
                    <a:pt x="1467" y="20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6" name="Google Shape;4887;p41">
              <a:extLst>
                <a:ext uri="{FF2B5EF4-FFF2-40B4-BE49-F238E27FC236}">
                  <a16:creationId xmlns:a16="http://schemas.microsoft.com/office/drawing/2014/main" id="{A2DC0EC6-68AF-48EA-9D64-02FEB1D9683C}"/>
                </a:ext>
              </a:extLst>
            </p:cNvPr>
            <p:cNvSpPr/>
            <p:nvPr/>
          </p:nvSpPr>
          <p:spPr>
            <a:xfrm>
              <a:off x="2265025" y="434437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6" y="1"/>
                  </a:moveTo>
                  <a:lnTo>
                    <a:pt x="1" y="1261"/>
                  </a:lnTo>
                  <a:lnTo>
                    <a:pt x="1261" y="1467"/>
                  </a:lnTo>
                  <a:lnTo>
                    <a:pt x="1467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37" name="Google Shape;4842;p41">
            <a:extLst>
              <a:ext uri="{FF2B5EF4-FFF2-40B4-BE49-F238E27FC236}">
                <a16:creationId xmlns:a16="http://schemas.microsoft.com/office/drawing/2014/main" id="{B03E83D8-0D16-489E-997D-773FAE488FEA}"/>
              </a:ext>
            </a:extLst>
          </p:cNvPr>
          <p:cNvGrpSpPr/>
          <p:nvPr/>
        </p:nvGrpSpPr>
        <p:grpSpPr>
          <a:xfrm rot="19133235">
            <a:off x="11414591" y="2069123"/>
            <a:ext cx="800143" cy="785411"/>
            <a:chOff x="493900" y="2994525"/>
            <a:chExt cx="2119975" cy="2090650"/>
          </a:xfrm>
        </p:grpSpPr>
        <p:sp>
          <p:nvSpPr>
            <p:cNvPr id="238" name="Google Shape;4843;p41">
              <a:extLst>
                <a:ext uri="{FF2B5EF4-FFF2-40B4-BE49-F238E27FC236}">
                  <a16:creationId xmlns:a16="http://schemas.microsoft.com/office/drawing/2014/main" id="{37359FF5-990D-4B6E-BE53-C3DDB9546288}"/>
                </a:ext>
              </a:extLst>
            </p:cNvPr>
            <p:cNvSpPr/>
            <p:nvPr/>
          </p:nvSpPr>
          <p:spPr>
            <a:xfrm>
              <a:off x="493900" y="3072250"/>
              <a:ext cx="1429000" cy="1669550"/>
            </a:xfrm>
            <a:custGeom>
              <a:avLst/>
              <a:gdLst/>
              <a:ahLst/>
              <a:cxnLst/>
              <a:rect l="l" t="t" r="r" b="b"/>
              <a:pathLst>
                <a:path w="57160" h="66782" extrusionOk="0">
                  <a:moveTo>
                    <a:pt x="28075" y="0"/>
                  </a:moveTo>
                  <a:lnTo>
                    <a:pt x="1" y="50665"/>
                  </a:lnTo>
                  <a:lnTo>
                    <a:pt x="29086" y="66782"/>
                  </a:lnTo>
                  <a:lnTo>
                    <a:pt x="57160" y="16117"/>
                  </a:lnTo>
                  <a:lnTo>
                    <a:pt x="280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9" name="Google Shape;4844;p41">
              <a:extLst>
                <a:ext uri="{FF2B5EF4-FFF2-40B4-BE49-F238E27FC236}">
                  <a16:creationId xmlns:a16="http://schemas.microsoft.com/office/drawing/2014/main" id="{70667E3E-71E7-43C6-A40C-CA6F2F355E80}"/>
                </a:ext>
              </a:extLst>
            </p:cNvPr>
            <p:cNvSpPr/>
            <p:nvPr/>
          </p:nvSpPr>
          <p:spPr>
            <a:xfrm>
              <a:off x="1192475" y="2994525"/>
              <a:ext cx="733525" cy="558300"/>
            </a:xfrm>
            <a:custGeom>
              <a:avLst/>
              <a:gdLst/>
              <a:ahLst/>
              <a:cxnLst/>
              <a:rect l="l" t="t" r="r" b="b"/>
              <a:pathLst>
                <a:path w="29341" h="22332" extrusionOk="0">
                  <a:moveTo>
                    <a:pt x="11271" y="1"/>
                  </a:moveTo>
                  <a:lnTo>
                    <a:pt x="0" y="3035"/>
                  </a:lnTo>
                  <a:lnTo>
                    <a:pt x="3398" y="14201"/>
                  </a:lnTo>
                  <a:lnTo>
                    <a:pt x="18070" y="22332"/>
                  </a:lnTo>
                  <a:lnTo>
                    <a:pt x="29340" y="19295"/>
                  </a:lnTo>
                  <a:lnTo>
                    <a:pt x="25940" y="8130"/>
                  </a:lnTo>
                  <a:lnTo>
                    <a:pt x="11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0" name="Google Shape;4845;p41">
              <a:extLst>
                <a:ext uri="{FF2B5EF4-FFF2-40B4-BE49-F238E27FC236}">
                  <a16:creationId xmlns:a16="http://schemas.microsoft.com/office/drawing/2014/main" id="{44F6A42B-CE31-4F52-87C9-5037566DB39B}"/>
                </a:ext>
              </a:extLst>
            </p:cNvPr>
            <p:cNvSpPr/>
            <p:nvPr/>
          </p:nvSpPr>
          <p:spPr>
            <a:xfrm>
              <a:off x="1192475" y="3070375"/>
              <a:ext cx="733525" cy="482450"/>
            </a:xfrm>
            <a:custGeom>
              <a:avLst/>
              <a:gdLst/>
              <a:ahLst/>
              <a:cxnLst/>
              <a:rect l="l" t="t" r="r" b="b"/>
              <a:pathLst>
                <a:path w="29341" h="19298" extrusionOk="0">
                  <a:moveTo>
                    <a:pt x="0" y="1"/>
                  </a:moveTo>
                  <a:lnTo>
                    <a:pt x="3398" y="11167"/>
                  </a:lnTo>
                  <a:lnTo>
                    <a:pt x="18070" y="19298"/>
                  </a:lnTo>
                  <a:lnTo>
                    <a:pt x="29340" y="16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1" name="Google Shape;4846;p41">
              <a:extLst>
                <a:ext uri="{FF2B5EF4-FFF2-40B4-BE49-F238E27FC236}">
                  <a16:creationId xmlns:a16="http://schemas.microsoft.com/office/drawing/2014/main" id="{54805056-F90F-4FEB-8AF1-129D56731258}"/>
                </a:ext>
              </a:extLst>
            </p:cNvPr>
            <p:cNvSpPr/>
            <p:nvPr/>
          </p:nvSpPr>
          <p:spPr>
            <a:xfrm>
              <a:off x="1262375" y="3167950"/>
              <a:ext cx="495325" cy="384875"/>
            </a:xfrm>
            <a:custGeom>
              <a:avLst/>
              <a:gdLst/>
              <a:ahLst/>
              <a:cxnLst/>
              <a:rect l="l" t="t" r="r" b="b"/>
              <a:pathLst>
                <a:path w="19813" h="15395" extrusionOk="0">
                  <a:moveTo>
                    <a:pt x="8670" y="1"/>
                  </a:moveTo>
                  <a:cubicBezTo>
                    <a:pt x="5253" y="1"/>
                    <a:pt x="1935" y="1798"/>
                    <a:pt x="147" y="4991"/>
                  </a:cubicBezTo>
                  <a:cubicBezTo>
                    <a:pt x="92" y="5088"/>
                    <a:pt x="51" y="5186"/>
                    <a:pt x="0" y="5283"/>
                  </a:cubicBezTo>
                  <a:lnTo>
                    <a:pt x="605" y="7264"/>
                  </a:lnTo>
                  <a:lnTo>
                    <a:pt x="15274" y="15395"/>
                  </a:lnTo>
                  <a:lnTo>
                    <a:pt x="16916" y="14952"/>
                  </a:lnTo>
                  <a:cubicBezTo>
                    <a:pt x="17003" y="14814"/>
                    <a:pt x="17096" y="14681"/>
                    <a:pt x="17176" y="14536"/>
                  </a:cubicBezTo>
                  <a:cubicBezTo>
                    <a:pt x="19812" y="9834"/>
                    <a:pt x="18137" y="3885"/>
                    <a:pt x="13434" y="1249"/>
                  </a:cubicBezTo>
                  <a:cubicBezTo>
                    <a:pt x="11925" y="403"/>
                    <a:pt x="10286" y="1"/>
                    <a:pt x="86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2" name="Google Shape;4847;p41">
              <a:extLst>
                <a:ext uri="{FF2B5EF4-FFF2-40B4-BE49-F238E27FC236}">
                  <a16:creationId xmlns:a16="http://schemas.microsoft.com/office/drawing/2014/main" id="{42B737A0-34B4-4353-945B-F04E85107AE0}"/>
                </a:ext>
              </a:extLst>
            </p:cNvPr>
            <p:cNvSpPr/>
            <p:nvPr/>
          </p:nvSpPr>
          <p:spPr>
            <a:xfrm>
              <a:off x="632350" y="3395650"/>
              <a:ext cx="1053350" cy="1199850"/>
            </a:xfrm>
            <a:custGeom>
              <a:avLst/>
              <a:gdLst/>
              <a:ahLst/>
              <a:cxnLst/>
              <a:rect l="l" t="t" r="r" b="b"/>
              <a:pathLst>
                <a:path w="42134" h="47994" extrusionOk="0">
                  <a:moveTo>
                    <a:pt x="22021" y="1"/>
                  </a:moveTo>
                  <a:cubicBezTo>
                    <a:pt x="21411" y="1103"/>
                    <a:pt x="20270" y="1723"/>
                    <a:pt x="19094" y="1723"/>
                  </a:cubicBezTo>
                  <a:cubicBezTo>
                    <a:pt x="18575" y="1723"/>
                    <a:pt x="18049" y="1602"/>
                    <a:pt x="17559" y="1349"/>
                  </a:cubicBezTo>
                  <a:lnTo>
                    <a:pt x="1" y="33037"/>
                  </a:lnTo>
                  <a:cubicBezTo>
                    <a:pt x="1552" y="33955"/>
                    <a:pt x="2102" y="35948"/>
                    <a:pt x="1222" y="37534"/>
                  </a:cubicBezTo>
                  <a:cubicBezTo>
                    <a:pt x="1215" y="37547"/>
                    <a:pt x="1208" y="37556"/>
                    <a:pt x="1201" y="37569"/>
                  </a:cubicBezTo>
                  <a:lnTo>
                    <a:pt x="20010" y="47994"/>
                  </a:lnTo>
                  <a:cubicBezTo>
                    <a:pt x="20017" y="47981"/>
                    <a:pt x="20020" y="47971"/>
                    <a:pt x="20028" y="47958"/>
                  </a:cubicBezTo>
                  <a:cubicBezTo>
                    <a:pt x="20638" y="46855"/>
                    <a:pt x="21781" y="46232"/>
                    <a:pt x="22959" y="46232"/>
                  </a:cubicBezTo>
                  <a:cubicBezTo>
                    <a:pt x="23508" y="46232"/>
                    <a:pt x="24064" y="46368"/>
                    <a:pt x="24578" y="46652"/>
                  </a:cubicBezTo>
                  <a:lnTo>
                    <a:pt x="42134" y="14974"/>
                  </a:lnTo>
                  <a:cubicBezTo>
                    <a:pt x="40516" y="14078"/>
                    <a:pt x="39932" y="12040"/>
                    <a:pt x="40828" y="10423"/>
                  </a:cubicBezTo>
                  <a:lnTo>
                    <a:pt x="220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3" name="Google Shape;4848;p41">
              <a:extLst>
                <a:ext uri="{FF2B5EF4-FFF2-40B4-BE49-F238E27FC236}">
                  <a16:creationId xmlns:a16="http://schemas.microsoft.com/office/drawing/2014/main" id="{310973D9-5082-447F-BAE7-CFBA6195680F}"/>
                </a:ext>
              </a:extLst>
            </p:cNvPr>
            <p:cNvSpPr/>
            <p:nvPr/>
          </p:nvSpPr>
          <p:spPr>
            <a:xfrm>
              <a:off x="934925" y="3677375"/>
              <a:ext cx="533675" cy="660600"/>
            </a:xfrm>
            <a:custGeom>
              <a:avLst/>
              <a:gdLst/>
              <a:ahLst/>
              <a:cxnLst/>
              <a:rect l="l" t="t" r="r" b="b"/>
              <a:pathLst>
                <a:path w="21347" h="26424" extrusionOk="0">
                  <a:moveTo>
                    <a:pt x="5254" y="6562"/>
                  </a:moveTo>
                  <a:cubicBezTo>
                    <a:pt x="5276" y="6562"/>
                    <a:pt x="5297" y="6568"/>
                    <a:pt x="5316" y="6578"/>
                  </a:cubicBezTo>
                  <a:cubicBezTo>
                    <a:pt x="5349" y="6597"/>
                    <a:pt x="5370" y="6623"/>
                    <a:pt x="5381" y="6657"/>
                  </a:cubicBezTo>
                  <a:lnTo>
                    <a:pt x="5416" y="6785"/>
                  </a:lnTo>
                  <a:lnTo>
                    <a:pt x="5292" y="6821"/>
                  </a:lnTo>
                  <a:cubicBezTo>
                    <a:pt x="5277" y="6825"/>
                    <a:pt x="5264" y="6828"/>
                    <a:pt x="5251" y="6828"/>
                  </a:cubicBezTo>
                  <a:cubicBezTo>
                    <a:pt x="5230" y="6828"/>
                    <a:pt x="5209" y="6821"/>
                    <a:pt x="5187" y="6809"/>
                  </a:cubicBezTo>
                  <a:cubicBezTo>
                    <a:pt x="5154" y="6792"/>
                    <a:pt x="5135" y="6766"/>
                    <a:pt x="5125" y="6730"/>
                  </a:cubicBezTo>
                  <a:cubicBezTo>
                    <a:pt x="5105" y="6661"/>
                    <a:pt x="5147" y="6585"/>
                    <a:pt x="5214" y="6568"/>
                  </a:cubicBezTo>
                  <a:cubicBezTo>
                    <a:pt x="5228" y="6564"/>
                    <a:pt x="5241" y="6562"/>
                    <a:pt x="5254" y="6562"/>
                  </a:cubicBezTo>
                  <a:close/>
                  <a:moveTo>
                    <a:pt x="17037" y="13093"/>
                  </a:moveTo>
                  <a:cubicBezTo>
                    <a:pt x="17059" y="13093"/>
                    <a:pt x="17080" y="13098"/>
                    <a:pt x="17102" y="13110"/>
                  </a:cubicBezTo>
                  <a:cubicBezTo>
                    <a:pt x="17133" y="13128"/>
                    <a:pt x="17155" y="13155"/>
                    <a:pt x="17163" y="13188"/>
                  </a:cubicBezTo>
                  <a:cubicBezTo>
                    <a:pt x="17173" y="13223"/>
                    <a:pt x="17169" y="13257"/>
                    <a:pt x="17152" y="13289"/>
                  </a:cubicBezTo>
                  <a:cubicBezTo>
                    <a:pt x="17133" y="13322"/>
                    <a:pt x="17107" y="13343"/>
                    <a:pt x="17073" y="13353"/>
                  </a:cubicBezTo>
                  <a:cubicBezTo>
                    <a:pt x="17059" y="13358"/>
                    <a:pt x="17046" y="13360"/>
                    <a:pt x="17034" y="13360"/>
                  </a:cubicBezTo>
                  <a:cubicBezTo>
                    <a:pt x="17012" y="13360"/>
                    <a:pt x="16992" y="13354"/>
                    <a:pt x="16973" y="13343"/>
                  </a:cubicBezTo>
                  <a:cubicBezTo>
                    <a:pt x="16951" y="13323"/>
                    <a:pt x="16919" y="13299"/>
                    <a:pt x="16909" y="13263"/>
                  </a:cubicBezTo>
                  <a:lnTo>
                    <a:pt x="16872" y="13135"/>
                  </a:lnTo>
                  <a:lnTo>
                    <a:pt x="17001" y="13098"/>
                  </a:lnTo>
                  <a:cubicBezTo>
                    <a:pt x="17013" y="13095"/>
                    <a:pt x="17026" y="13093"/>
                    <a:pt x="17037" y="13093"/>
                  </a:cubicBezTo>
                  <a:close/>
                  <a:moveTo>
                    <a:pt x="10682" y="1"/>
                  </a:moveTo>
                  <a:cubicBezTo>
                    <a:pt x="10375" y="1"/>
                    <a:pt x="10065" y="43"/>
                    <a:pt x="9760" y="130"/>
                  </a:cubicBezTo>
                  <a:cubicBezTo>
                    <a:pt x="8911" y="374"/>
                    <a:pt x="8204" y="937"/>
                    <a:pt x="7773" y="1714"/>
                  </a:cubicBezTo>
                  <a:cubicBezTo>
                    <a:pt x="7532" y="2148"/>
                    <a:pt x="7394" y="2618"/>
                    <a:pt x="7363" y="3101"/>
                  </a:cubicBezTo>
                  <a:cubicBezTo>
                    <a:pt x="7334" y="3083"/>
                    <a:pt x="7305" y="3067"/>
                    <a:pt x="7274" y="3051"/>
                  </a:cubicBezTo>
                  <a:cubicBezTo>
                    <a:pt x="6648" y="2703"/>
                    <a:pt x="5958" y="2525"/>
                    <a:pt x="5261" y="2525"/>
                  </a:cubicBezTo>
                  <a:cubicBezTo>
                    <a:pt x="4876" y="2525"/>
                    <a:pt x="4489" y="2579"/>
                    <a:pt x="4109" y="2689"/>
                  </a:cubicBezTo>
                  <a:cubicBezTo>
                    <a:pt x="1903" y="3321"/>
                    <a:pt x="622" y="5631"/>
                    <a:pt x="1254" y="7838"/>
                  </a:cubicBezTo>
                  <a:cubicBezTo>
                    <a:pt x="1560" y="8900"/>
                    <a:pt x="2257" y="9782"/>
                    <a:pt x="3223" y="10322"/>
                  </a:cubicBezTo>
                  <a:cubicBezTo>
                    <a:pt x="3256" y="10339"/>
                    <a:pt x="3282" y="10355"/>
                    <a:pt x="3311" y="10371"/>
                  </a:cubicBezTo>
                  <a:cubicBezTo>
                    <a:pt x="2935" y="10650"/>
                    <a:pt x="2620" y="11008"/>
                    <a:pt x="2386" y="11430"/>
                  </a:cubicBezTo>
                  <a:cubicBezTo>
                    <a:pt x="1957" y="12207"/>
                    <a:pt x="1855" y="13102"/>
                    <a:pt x="2100" y="13954"/>
                  </a:cubicBezTo>
                  <a:cubicBezTo>
                    <a:pt x="2342" y="14801"/>
                    <a:pt x="2900" y="15506"/>
                    <a:pt x="3668" y="15936"/>
                  </a:cubicBezTo>
                  <a:cubicBezTo>
                    <a:pt x="3674" y="15939"/>
                    <a:pt x="3679" y="15940"/>
                    <a:pt x="3682" y="15944"/>
                  </a:cubicBezTo>
                  <a:cubicBezTo>
                    <a:pt x="3911" y="16072"/>
                    <a:pt x="4155" y="16161"/>
                    <a:pt x="4400" y="16231"/>
                  </a:cubicBezTo>
                  <a:cubicBezTo>
                    <a:pt x="4116" y="16468"/>
                    <a:pt x="3866" y="16754"/>
                    <a:pt x="3675" y="17098"/>
                  </a:cubicBezTo>
                  <a:cubicBezTo>
                    <a:pt x="3411" y="17574"/>
                    <a:pt x="3294" y="18101"/>
                    <a:pt x="3302" y="18633"/>
                  </a:cubicBezTo>
                  <a:lnTo>
                    <a:pt x="978" y="20608"/>
                  </a:lnTo>
                  <a:cubicBezTo>
                    <a:pt x="334" y="21154"/>
                    <a:pt x="0" y="21980"/>
                    <a:pt x="85" y="22820"/>
                  </a:cubicBezTo>
                  <a:cubicBezTo>
                    <a:pt x="168" y="23655"/>
                    <a:pt x="652" y="24396"/>
                    <a:pt x="1383" y="24805"/>
                  </a:cubicBezTo>
                  <a:cubicBezTo>
                    <a:pt x="1388" y="24808"/>
                    <a:pt x="1390" y="24809"/>
                    <a:pt x="1395" y="24812"/>
                  </a:cubicBezTo>
                  <a:lnTo>
                    <a:pt x="3724" y="26102"/>
                  </a:lnTo>
                  <a:cubicBezTo>
                    <a:pt x="4111" y="26316"/>
                    <a:pt x="4541" y="26424"/>
                    <a:pt x="4970" y="26424"/>
                  </a:cubicBezTo>
                  <a:cubicBezTo>
                    <a:pt x="5360" y="26424"/>
                    <a:pt x="5750" y="26335"/>
                    <a:pt x="6109" y="26158"/>
                  </a:cubicBezTo>
                  <a:cubicBezTo>
                    <a:pt x="6864" y="25784"/>
                    <a:pt x="7387" y="25063"/>
                    <a:pt x="7509" y="24229"/>
                  </a:cubicBezTo>
                  <a:lnTo>
                    <a:pt x="7952" y="21207"/>
                  </a:lnTo>
                  <a:cubicBezTo>
                    <a:pt x="8396" y="20939"/>
                    <a:pt x="8786" y="20567"/>
                    <a:pt x="9055" y="20081"/>
                  </a:cubicBezTo>
                  <a:cubicBezTo>
                    <a:pt x="9247" y="19734"/>
                    <a:pt x="9365" y="19361"/>
                    <a:pt x="9414" y="18977"/>
                  </a:cubicBezTo>
                  <a:cubicBezTo>
                    <a:pt x="9634" y="19201"/>
                    <a:pt x="9889" y="19394"/>
                    <a:pt x="10179" y="19548"/>
                  </a:cubicBezTo>
                  <a:cubicBezTo>
                    <a:pt x="10678" y="19824"/>
                    <a:pt x="11227" y="19965"/>
                    <a:pt x="11782" y="19965"/>
                  </a:cubicBezTo>
                  <a:cubicBezTo>
                    <a:pt x="12090" y="19965"/>
                    <a:pt x="12400" y="19922"/>
                    <a:pt x="12704" y="19834"/>
                  </a:cubicBezTo>
                  <a:cubicBezTo>
                    <a:pt x="13557" y="19588"/>
                    <a:pt x="14264" y="19026"/>
                    <a:pt x="14694" y="18251"/>
                  </a:cubicBezTo>
                  <a:cubicBezTo>
                    <a:pt x="14926" y="17829"/>
                    <a:pt x="15063" y="17372"/>
                    <a:pt x="15099" y="16906"/>
                  </a:cubicBezTo>
                  <a:cubicBezTo>
                    <a:pt x="15706" y="17226"/>
                    <a:pt x="16368" y="17388"/>
                    <a:pt x="17037" y="17388"/>
                  </a:cubicBezTo>
                  <a:cubicBezTo>
                    <a:pt x="17421" y="17388"/>
                    <a:pt x="17808" y="17334"/>
                    <a:pt x="18188" y="17226"/>
                  </a:cubicBezTo>
                  <a:cubicBezTo>
                    <a:pt x="19254" y="16921"/>
                    <a:pt x="20140" y="16215"/>
                    <a:pt x="20679" y="15242"/>
                  </a:cubicBezTo>
                  <a:cubicBezTo>
                    <a:pt x="21218" y="14269"/>
                    <a:pt x="21347" y="13147"/>
                    <a:pt x="21041" y="12079"/>
                  </a:cubicBezTo>
                  <a:cubicBezTo>
                    <a:pt x="20742" y="11034"/>
                    <a:pt x="20061" y="10163"/>
                    <a:pt x="19118" y="9621"/>
                  </a:cubicBezTo>
                  <a:cubicBezTo>
                    <a:pt x="19509" y="9337"/>
                    <a:pt x="19835" y="8972"/>
                    <a:pt x="20077" y="8536"/>
                  </a:cubicBezTo>
                  <a:cubicBezTo>
                    <a:pt x="20507" y="7761"/>
                    <a:pt x="20609" y="6864"/>
                    <a:pt x="20364" y="6011"/>
                  </a:cubicBezTo>
                  <a:cubicBezTo>
                    <a:pt x="20120" y="5164"/>
                    <a:pt x="19562" y="4461"/>
                    <a:pt x="18796" y="4029"/>
                  </a:cubicBezTo>
                  <a:cubicBezTo>
                    <a:pt x="18790" y="4026"/>
                    <a:pt x="18787" y="4023"/>
                    <a:pt x="18781" y="4020"/>
                  </a:cubicBezTo>
                  <a:cubicBezTo>
                    <a:pt x="18282" y="3743"/>
                    <a:pt x="17733" y="3603"/>
                    <a:pt x="17178" y="3603"/>
                  </a:cubicBezTo>
                  <a:cubicBezTo>
                    <a:pt x="16870" y="3603"/>
                    <a:pt x="16561" y="3646"/>
                    <a:pt x="16257" y="3733"/>
                  </a:cubicBezTo>
                  <a:lnTo>
                    <a:pt x="14401" y="4265"/>
                  </a:lnTo>
                  <a:lnTo>
                    <a:pt x="13870" y="2409"/>
                  </a:lnTo>
                  <a:cubicBezTo>
                    <a:pt x="13627" y="1562"/>
                    <a:pt x="13070" y="858"/>
                    <a:pt x="12302" y="428"/>
                  </a:cubicBezTo>
                  <a:cubicBezTo>
                    <a:pt x="12296" y="424"/>
                    <a:pt x="12293" y="423"/>
                    <a:pt x="12287" y="418"/>
                  </a:cubicBezTo>
                  <a:cubicBezTo>
                    <a:pt x="11788" y="141"/>
                    <a:pt x="11238" y="1"/>
                    <a:pt x="10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4" name="Google Shape;4849;p41">
              <a:extLst>
                <a:ext uri="{FF2B5EF4-FFF2-40B4-BE49-F238E27FC236}">
                  <a16:creationId xmlns:a16="http://schemas.microsoft.com/office/drawing/2014/main" id="{3A255D86-A689-40D2-B76A-7447FD5C3392}"/>
                </a:ext>
              </a:extLst>
            </p:cNvPr>
            <p:cNvSpPr/>
            <p:nvPr/>
          </p:nvSpPr>
          <p:spPr>
            <a:xfrm>
              <a:off x="992775" y="3715425"/>
              <a:ext cx="441675" cy="422950"/>
            </a:xfrm>
            <a:custGeom>
              <a:avLst/>
              <a:gdLst/>
              <a:ahLst/>
              <a:cxnLst/>
              <a:rect l="l" t="t" r="r" b="b"/>
              <a:pathLst>
                <a:path w="17667" h="16918" extrusionOk="0">
                  <a:moveTo>
                    <a:pt x="8361" y="994"/>
                  </a:moveTo>
                  <a:cubicBezTo>
                    <a:pt x="8713" y="994"/>
                    <a:pt x="9036" y="1226"/>
                    <a:pt x="9139" y="1582"/>
                  </a:cubicBezTo>
                  <a:lnTo>
                    <a:pt x="10032" y="4698"/>
                  </a:lnTo>
                  <a:lnTo>
                    <a:pt x="8473" y="5147"/>
                  </a:lnTo>
                  <a:lnTo>
                    <a:pt x="7578" y="2031"/>
                  </a:lnTo>
                  <a:cubicBezTo>
                    <a:pt x="7457" y="1599"/>
                    <a:pt x="7706" y="1149"/>
                    <a:pt x="8136" y="1026"/>
                  </a:cubicBezTo>
                  <a:cubicBezTo>
                    <a:pt x="8211" y="1004"/>
                    <a:pt x="8286" y="994"/>
                    <a:pt x="8361" y="994"/>
                  </a:cubicBezTo>
                  <a:close/>
                  <a:moveTo>
                    <a:pt x="2938" y="3518"/>
                  </a:moveTo>
                  <a:cubicBezTo>
                    <a:pt x="3222" y="3518"/>
                    <a:pt x="3498" y="3592"/>
                    <a:pt x="3740" y="3725"/>
                  </a:cubicBezTo>
                  <a:cubicBezTo>
                    <a:pt x="4111" y="3931"/>
                    <a:pt x="4404" y="4277"/>
                    <a:pt x="4528" y="4714"/>
                  </a:cubicBezTo>
                  <a:lnTo>
                    <a:pt x="4980" y="6287"/>
                  </a:lnTo>
                  <a:lnTo>
                    <a:pt x="4970" y="6309"/>
                  </a:lnTo>
                  <a:lnTo>
                    <a:pt x="3395" y="6762"/>
                  </a:lnTo>
                  <a:cubicBezTo>
                    <a:pt x="3243" y="6805"/>
                    <a:pt x="3089" y="6827"/>
                    <a:pt x="2936" y="6827"/>
                  </a:cubicBezTo>
                  <a:cubicBezTo>
                    <a:pt x="2660" y="6827"/>
                    <a:pt x="2387" y="6757"/>
                    <a:pt x="2138" y="6619"/>
                  </a:cubicBezTo>
                  <a:cubicBezTo>
                    <a:pt x="1751" y="6404"/>
                    <a:pt x="1471" y="6052"/>
                    <a:pt x="1349" y="5628"/>
                  </a:cubicBezTo>
                  <a:cubicBezTo>
                    <a:pt x="1099" y="4752"/>
                    <a:pt x="1607" y="3835"/>
                    <a:pt x="2483" y="3582"/>
                  </a:cubicBezTo>
                  <a:cubicBezTo>
                    <a:pt x="2635" y="3538"/>
                    <a:pt x="2787" y="3518"/>
                    <a:pt x="2938" y="3518"/>
                  </a:cubicBezTo>
                  <a:close/>
                  <a:moveTo>
                    <a:pt x="14859" y="4595"/>
                  </a:moveTo>
                  <a:cubicBezTo>
                    <a:pt x="14995" y="4595"/>
                    <a:pt x="15129" y="4629"/>
                    <a:pt x="15249" y="4697"/>
                  </a:cubicBezTo>
                  <a:cubicBezTo>
                    <a:pt x="15440" y="4803"/>
                    <a:pt x="15576" y="4975"/>
                    <a:pt x="15636" y="5182"/>
                  </a:cubicBezTo>
                  <a:cubicBezTo>
                    <a:pt x="15761" y="5612"/>
                    <a:pt x="15510" y="6061"/>
                    <a:pt x="15080" y="6186"/>
                  </a:cubicBezTo>
                  <a:lnTo>
                    <a:pt x="11879" y="7103"/>
                  </a:lnTo>
                  <a:lnTo>
                    <a:pt x="11432" y="5542"/>
                  </a:lnTo>
                  <a:lnTo>
                    <a:pt x="14633" y="4626"/>
                  </a:lnTo>
                  <a:cubicBezTo>
                    <a:pt x="14707" y="4605"/>
                    <a:pt x="14783" y="4595"/>
                    <a:pt x="14859" y="4595"/>
                  </a:cubicBezTo>
                  <a:close/>
                  <a:moveTo>
                    <a:pt x="10425" y="5614"/>
                  </a:moveTo>
                  <a:lnTo>
                    <a:pt x="10921" y="7342"/>
                  </a:lnTo>
                  <a:lnTo>
                    <a:pt x="9192" y="7838"/>
                  </a:lnTo>
                  <a:lnTo>
                    <a:pt x="8696" y="6110"/>
                  </a:lnTo>
                  <a:lnTo>
                    <a:pt x="10425" y="5614"/>
                  </a:lnTo>
                  <a:close/>
                  <a:moveTo>
                    <a:pt x="7746" y="6382"/>
                  </a:moveTo>
                  <a:lnTo>
                    <a:pt x="8243" y="8111"/>
                  </a:lnTo>
                  <a:lnTo>
                    <a:pt x="6513" y="8608"/>
                  </a:lnTo>
                  <a:lnTo>
                    <a:pt x="6023" y="6895"/>
                  </a:lnTo>
                  <a:cubicBezTo>
                    <a:pt x="6025" y="6891"/>
                    <a:pt x="6029" y="6888"/>
                    <a:pt x="6030" y="6884"/>
                  </a:cubicBezTo>
                  <a:cubicBezTo>
                    <a:pt x="6030" y="6881"/>
                    <a:pt x="6032" y="6877"/>
                    <a:pt x="6033" y="6874"/>
                  </a:cubicBezTo>
                  <a:lnTo>
                    <a:pt x="7746" y="6382"/>
                  </a:lnTo>
                  <a:close/>
                  <a:moveTo>
                    <a:pt x="11193" y="8293"/>
                  </a:moveTo>
                  <a:lnTo>
                    <a:pt x="11666" y="9944"/>
                  </a:lnTo>
                  <a:cubicBezTo>
                    <a:pt x="11644" y="9974"/>
                    <a:pt x="11627" y="10008"/>
                    <a:pt x="11613" y="10044"/>
                  </a:cubicBezTo>
                  <a:lnTo>
                    <a:pt x="9960" y="10517"/>
                  </a:lnTo>
                  <a:lnTo>
                    <a:pt x="9464" y="8788"/>
                  </a:lnTo>
                  <a:lnTo>
                    <a:pt x="11193" y="8293"/>
                  </a:lnTo>
                  <a:close/>
                  <a:moveTo>
                    <a:pt x="8516" y="9061"/>
                  </a:moveTo>
                  <a:lnTo>
                    <a:pt x="9012" y="10789"/>
                  </a:lnTo>
                  <a:lnTo>
                    <a:pt x="7283" y="11285"/>
                  </a:lnTo>
                  <a:lnTo>
                    <a:pt x="6786" y="9557"/>
                  </a:lnTo>
                  <a:lnTo>
                    <a:pt x="8516" y="9061"/>
                  </a:lnTo>
                  <a:close/>
                  <a:moveTo>
                    <a:pt x="5844" y="9855"/>
                  </a:moveTo>
                  <a:lnTo>
                    <a:pt x="6291" y="11414"/>
                  </a:lnTo>
                  <a:lnTo>
                    <a:pt x="3200" y="12301"/>
                  </a:lnTo>
                  <a:cubicBezTo>
                    <a:pt x="3125" y="12323"/>
                    <a:pt x="3050" y="12333"/>
                    <a:pt x="2976" y="12333"/>
                  </a:cubicBezTo>
                  <a:cubicBezTo>
                    <a:pt x="2623" y="12333"/>
                    <a:pt x="2298" y="12101"/>
                    <a:pt x="2197" y="11744"/>
                  </a:cubicBezTo>
                  <a:cubicBezTo>
                    <a:pt x="2073" y="11314"/>
                    <a:pt x="2324" y="10864"/>
                    <a:pt x="2754" y="10741"/>
                  </a:cubicBezTo>
                  <a:lnTo>
                    <a:pt x="5844" y="9855"/>
                  </a:lnTo>
                  <a:close/>
                  <a:moveTo>
                    <a:pt x="14722" y="10050"/>
                  </a:moveTo>
                  <a:cubicBezTo>
                    <a:pt x="15442" y="10050"/>
                    <a:pt x="16106" y="10523"/>
                    <a:pt x="16314" y="11248"/>
                  </a:cubicBezTo>
                  <a:cubicBezTo>
                    <a:pt x="16565" y="12124"/>
                    <a:pt x="16057" y="13041"/>
                    <a:pt x="15179" y="13292"/>
                  </a:cubicBezTo>
                  <a:cubicBezTo>
                    <a:pt x="15027" y="13335"/>
                    <a:pt x="14873" y="13357"/>
                    <a:pt x="14720" y="13357"/>
                  </a:cubicBezTo>
                  <a:cubicBezTo>
                    <a:pt x="14444" y="13357"/>
                    <a:pt x="14171" y="13287"/>
                    <a:pt x="13922" y="13148"/>
                  </a:cubicBezTo>
                  <a:cubicBezTo>
                    <a:pt x="13535" y="12936"/>
                    <a:pt x="13255" y="12582"/>
                    <a:pt x="13134" y="12158"/>
                  </a:cubicBezTo>
                  <a:lnTo>
                    <a:pt x="12701" y="10646"/>
                  </a:lnTo>
                  <a:cubicBezTo>
                    <a:pt x="12711" y="10630"/>
                    <a:pt x="12724" y="10616"/>
                    <a:pt x="12732" y="10600"/>
                  </a:cubicBezTo>
                  <a:cubicBezTo>
                    <a:pt x="12741" y="10583"/>
                    <a:pt x="12748" y="10566"/>
                    <a:pt x="12755" y="10547"/>
                  </a:cubicBezTo>
                  <a:lnTo>
                    <a:pt x="14267" y="10114"/>
                  </a:lnTo>
                  <a:cubicBezTo>
                    <a:pt x="14419" y="10071"/>
                    <a:pt x="14572" y="10050"/>
                    <a:pt x="14722" y="10050"/>
                  </a:cubicBezTo>
                  <a:close/>
                  <a:moveTo>
                    <a:pt x="9343" y="11722"/>
                  </a:moveTo>
                  <a:lnTo>
                    <a:pt x="10253" y="14897"/>
                  </a:lnTo>
                  <a:cubicBezTo>
                    <a:pt x="10376" y="15327"/>
                    <a:pt x="10127" y="15777"/>
                    <a:pt x="9695" y="15900"/>
                  </a:cubicBezTo>
                  <a:cubicBezTo>
                    <a:pt x="9621" y="15922"/>
                    <a:pt x="9545" y="15932"/>
                    <a:pt x="9470" y="15932"/>
                  </a:cubicBezTo>
                  <a:cubicBezTo>
                    <a:pt x="9334" y="15932"/>
                    <a:pt x="9200" y="15898"/>
                    <a:pt x="9079" y="15831"/>
                  </a:cubicBezTo>
                  <a:cubicBezTo>
                    <a:pt x="8890" y="15725"/>
                    <a:pt x="8754" y="15553"/>
                    <a:pt x="8692" y="15345"/>
                  </a:cubicBezTo>
                  <a:lnTo>
                    <a:pt x="7782" y="12171"/>
                  </a:lnTo>
                  <a:lnTo>
                    <a:pt x="9343" y="11722"/>
                  </a:lnTo>
                  <a:close/>
                  <a:moveTo>
                    <a:pt x="8363" y="0"/>
                  </a:moveTo>
                  <a:cubicBezTo>
                    <a:pt x="8197" y="0"/>
                    <a:pt x="8030" y="23"/>
                    <a:pt x="7866" y="70"/>
                  </a:cubicBezTo>
                  <a:cubicBezTo>
                    <a:pt x="7403" y="203"/>
                    <a:pt x="7021" y="507"/>
                    <a:pt x="6787" y="929"/>
                  </a:cubicBezTo>
                  <a:cubicBezTo>
                    <a:pt x="6555" y="1350"/>
                    <a:pt x="6499" y="1836"/>
                    <a:pt x="6632" y="2297"/>
                  </a:cubicBezTo>
                  <a:lnTo>
                    <a:pt x="7525" y="5413"/>
                  </a:lnTo>
                  <a:lnTo>
                    <a:pt x="5896" y="5880"/>
                  </a:lnTo>
                  <a:lnTo>
                    <a:pt x="5482" y="4439"/>
                  </a:lnTo>
                  <a:cubicBezTo>
                    <a:pt x="5150" y="3280"/>
                    <a:pt x="4089" y="2524"/>
                    <a:pt x="2941" y="2524"/>
                  </a:cubicBezTo>
                  <a:cubicBezTo>
                    <a:pt x="2700" y="2524"/>
                    <a:pt x="2456" y="2557"/>
                    <a:pt x="2214" y="2627"/>
                  </a:cubicBezTo>
                  <a:cubicBezTo>
                    <a:pt x="813" y="3028"/>
                    <a:pt x="1" y="4496"/>
                    <a:pt x="402" y="5895"/>
                  </a:cubicBezTo>
                  <a:cubicBezTo>
                    <a:pt x="598" y="6574"/>
                    <a:pt x="1044" y="7134"/>
                    <a:pt x="1662" y="7477"/>
                  </a:cubicBezTo>
                  <a:cubicBezTo>
                    <a:pt x="2060" y="7698"/>
                    <a:pt x="2497" y="7809"/>
                    <a:pt x="2940" y="7809"/>
                  </a:cubicBezTo>
                  <a:cubicBezTo>
                    <a:pt x="3185" y="7809"/>
                    <a:pt x="3431" y="7775"/>
                    <a:pt x="3673" y="7706"/>
                  </a:cubicBezTo>
                  <a:lnTo>
                    <a:pt x="5115" y="7292"/>
                  </a:lnTo>
                  <a:lnTo>
                    <a:pt x="5575" y="8897"/>
                  </a:lnTo>
                  <a:lnTo>
                    <a:pt x="2485" y="9785"/>
                  </a:lnTo>
                  <a:cubicBezTo>
                    <a:pt x="2022" y="9916"/>
                    <a:pt x="1639" y="10222"/>
                    <a:pt x="1405" y="10643"/>
                  </a:cubicBezTo>
                  <a:cubicBezTo>
                    <a:pt x="1173" y="11063"/>
                    <a:pt x="1117" y="11549"/>
                    <a:pt x="1251" y="12010"/>
                  </a:cubicBezTo>
                  <a:cubicBezTo>
                    <a:pt x="1382" y="12473"/>
                    <a:pt x="1688" y="12856"/>
                    <a:pt x="2108" y="13090"/>
                  </a:cubicBezTo>
                  <a:cubicBezTo>
                    <a:pt x="2379" y="13239"/>
                    <a:pt x="2678" y="13316"/>
                    <a:pt x="2980" y="13316"/>
                  </a:cubicBezTo>
                  <a:cubicBezTo>
                    <a:pt x="3146" y="13316"/>
                    <a:pt x="3313" y="13293"/>
                    <a:pt x="3476" y="13246"/>
                  </a:cubicBezTo>
                  <a:lnTo>
                    <a:pt x="6704" y="12318"/>
                  </a:lnTo>
                  <a:cubicBezTo>
                    <a:pt x="6705" y="12321"/>
                    <a:pt x="6707" y="12321"/>
                    <a:pt x="6710" y="12323"/>
                  </a:cubicBezTo>
                  <a:cubicBezTo>
                    <a:pt x="6743" y="12340"/>
                    <a:pt x="6779" y="12354"/>
                    <a:pt x="6817" y="12366"/>
                  </a:cubicBezTo>
                  <a:lnTo>
                    <a:pt x="7749" y="15612"/>
                  </a:lnTo>
                  <a:cubicBezTo>
                    <a:pt x="7881" y="16074"/>
                    <a:pt x="8186" y="16458"/>
                    <a:pt x="8606" y="16690"/>
                  </a:cubicBezTo>
                  <a:cubicBezTo>
                    <a:pt x="8877" y="16840"/>
                    <a:pt x="9175" y="16917"/>
                    <a:pt x="9476" y="16917"/>
                  </a:cubicBezTo>
                  <a:cubicBezTo>
                    <a:pt x="9643" y="16917"/>
                    <a:pt x="9810" y="16894"/>
                    <a:pt x="9975" y="16846"/>
                  </a:cubicBezTo>
                  <a:cubicBezTo>
                    <a:pt x="10438" y="16714"/>
                    <a:pt x="10820" y="16409"/>
                    <a:pt x="11054" y="15988"/>
                  </a:cubicBezTo>
                  <a:cubicBezTo>
                    <a:pt x="11286" y="15568"/>
                    <a:pt x="11342" y="15082"/>
                    <a:pt x="11210" y="14619"/>
                  </a:cubicBezTo>
                  <a:lnTo>
                    <a:pt x="10299" y="11444"/>
                  </a:lnTo>
                  <a:lnTo>
                    <a:pt x="11788" y="11019"/>
                  </a:lnTo>
                  <a:lnTo>
                    <a:pt x="12190" y="12426"/>
                  </a:lnTo>
                  <a:cubicBezTo>
                    <a:pt x="12387" y="13105"/>
                    <a:pt x="12833" y="13669"/>
                    <a:pt x="13450" y="14008"/>
                  </a:cubicBezTo>
                  <a:cubicBezTo>
                    <a:pt x="13848" y="14229"/>
                    <a:pt x="14286" y="14341"/>
                    <a:pt x="14728" y="14341"/>
                  </a:cubicBezTo>
                  <a:cubicBezTo>
                    <a:pt x="14973" y="14341"/>
                    <a:pt x="15219" y="14306"/>
                    <a:pt x="15461" y="14238"/>
                  </a:cubicBezTo>
                  <a:cubicBezTo>
                    <a:pt x="16853" y="13841"/>
                    <a:pt x="17667" y="12374"/>
                    <a:pt x="17266" y="10974"/>
                  </a:cubicBezTo>
                  <a:cubicBezTo>
                    <a:pt x="16934" y="9815"/>
                    <a:pt x="15874" y="9060"/>
                    <a:pt x="14725" y="9060"/>
                  </a:cubicBezTo>
                  <a:cubicBezTo>
                    <a:pt x="14484" y="9060"/>
                    <a:pt x="14239" y="9093"/>
                    <a:pt x="13996" y="9163"/>
                  </a:cubicBezTo>
                  <a:lnTo>
                    <a:pt x="12589" y="9565"/>
                  </a:lnTo>
                  <a:lnTo>
                    <a:pt x="12156" y="8052"/>
                  </a:lnTo>
                  <a:lnTo>
                    <a:pt x="15355" y="7134"/>
                  </a:lnTo>
                  <a:cubicBezTo>
                    <a:pt x="15818" y="7003"/>
                    <a:pt x="16201" y="6697"/>
                    <a:pt x="16433" y="6276"/>
                  </a:cubicBezTo>
                  <a:cubicBezTo>
                    <a:pt x="16666" y="5856"/>
                    <a:pt x="16722" y="5370"/>
                    <a:pt x="16589" y="4907"/>
                  </a:cubicBezTo>
                  <a:cubicBezTo>
                    <a:pt x="16457" y="4446"/>
                    <a:pt x="16152" y="4062"/>
                    <a:pt x="15731" y="3829"/>
                  </a:cubicBezTo>
                  <a:cubicBezTo>
                    <a:pt x="15460" y="3679"/>
                    <a:pt x="15163" y="3603"/>
                    <a:pt x="14861" y="3603"/>
                  </a:cubicBezTo>
                  <a:cubicBezTo>
                    <a:pt x="14695" y="3603"/>
                    <a:pt x="14527" y="3626"/>
                    <a:pt x="14362" y="3673"/>
                  </a:cubicBezTo>
                  <a:lnTo>
                    <a:pt x="11077" y="4616"/>
                  </a:lnTo>
                  <a:cubicBezTo>
                    <a:pt x="11063" y="4605"/>
                    <a:pt x="11048" y="4596"/>
                    <a:pt x="11034" y="4585"/>
                  </a:cubicBezTo>
                  <a:lnTo>
                    <a:pt x="10094" y="1306"/>
                  </a:lnTo>
                  <a:cubicBezTo>
                    <a:pt x="9960" y="843"/>
                    <a:pt x="9657" y="460"/>
                    <a:pt x="9235" y="226"/>
                  </a:cubicBezTo>
                  <a:cubicBezTo>
                    <a:pt x="8963" y="77"/>
                    <a:pt x="8665" y="0"/>
                    <a:pt x="8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5" name="Google Shape;4850;p41">
              <a:extLst>
                <a:ext uri="{FF2B5EF4-FFF2-40B4-BE49-F238E27FC236}">
                  <a16:creationId xmlns:a16="http://schemas.microsoft.com/office/drawing/2014/main" id="{DB7BE5FF-BE38-4EA3-954C-148922D3CA0F}"/>
                </a:ext>
              </a:extLst>
            </p:cNvPr>
            <p:cNvSpPr/>
            <p:nvPr/>
          </p:nvSpPr>
          <p:spPr>
            <a:xfrm>
              <a:off x="622725" y="3387175"/>
              <a:ext cx="1071750" cy="1216475"/>
            </a:xfrm>
            <a:custGeom>
              <a:avLst/>
              <a:gdLst/>
              <a:ahLst/>
              <a:cxnLst/>
              <a:rect l="l" t="t" r="r" b="b"/>
              <a:pathLst>
                <a:path w="42870" h="48659" extrusionOk="0">
                  <a:moveTo>
                    <a:pt x="22528" y="793"/>
                  </a:moveTo>
                  <a:lnTo>
                    <a:pt x="40770" y="10903"/>
                  </a:lnTo>
                  <a:cubicBezTo>
                    <a:pt x="40055" y="12524"/>
                    <a:pt x="40607" y="14440"/>
                    <a:pt x="42069" y="15433"/>
                  </a:cubicBezTo>
                  <a:lnTo>
                    <a:pt x="24825" y="46544"/>
                  </a:lnTo>
                  <a:cubicBezTo>
                    <a:pt x="24351" y="46336"/>
                    <a:pt x="23851" y="46235"/>
                    <a:pt x="23356" y="46235"/>
                  </a:cubicBezTo>
                  <a:cubicBezTo>
                    <a:pt x="22161" y="46235"/>
                    <a:pt x="20994" y="46821"/>
                    <a:pt x="20276" y="47880"/>
                  </a:cubicBezTo>
                  <a:lnTo>
                    <a:pt x="2037" y="37771"/>
                  </a:lnTo>
                  <a:cubicBezTo>
                    <a:pt x="2633" y="36460"/>
                    <a:pt x="2407" y="34968"/>
                    <a:pt x="1522" y="33906"/>
                  </a:cubicBezTo>
                  <a:cubicBezTo>
                    <a:pt x="1326" y="33667"/>
                    <a:pt x="1095" y="33450"/>
                    <a:pt x="833" y="33264"/>
                  </a:cubicBezTo>
                  <a:lnTo>
                    <a:pt x="18091" y="2127"/>
                  </a:lnTo>
                  <a:cubicBezTo>
                    <a:pt x="18549" y="2316"/>
                    <a:pt x="19026" y="2406"/>
                    <a:pt x="19496" y="2406"/>
                  </a:cubicBezTo>
                  <a:cubicBezTo>
                    <a:pt x="20683" y="2406"/>
                    <a:pt x="21828" y="1828"/>
                    <a:pt x="22528" y="793"/>
                  </a:cubicBezTo>
                  <a:close/>
                  <a:moveTo>
                    <a:pt x="22410" y="1"/>
                  </a:moveTo>
                  <a:cubicBezTo>
                    <a:pt x="22291" y="1"/>
                    <a:pt x="22176" y="63"/>
                    <a:pt x="22115" y="175"/>
                  </a:cubicBezTo>
                  <a:cubicBezTo>
                    <a:pt x="21564" y="1168"/>
                    <a:pt x="20549" y="1728"/>
                    <a:pt x="19493" y="1728"/>
                  </a:cubicBezTo>
                  <a:cubicBezTo>
                    <a:pt x="19025" y="1728"/>
                    <a:pt x="18549" y="1618"/>
                    <a:pt x="18102" y="1387"/>
                  </a:cubicBezTo>
                  <a:cubicBezTo>
                    <a:pt x="18052" y="1362"/>
                    <a:pt x="17999" y="1349"/>
                    <a:pt x="17947" y="1349"/>
                  </a:cubicBezTo>
                  <a:cubicBezTo>
                    <a:pt x="17827" y="1349"/>
                    <a:pt x="17711" y="1413"/>
                    <a:pt x="17651" y="1524"/>
                  </a:cubicBezTo>
                  <a:lnTo>
                    <a:pt x="89" y="33208"/>
                  </a:lnTo>
                  <a:cubicBezTo>
                    <a:pt x="0" y="33369"/>
                    <a:pt x="56" y="33569"/>
                    <a:pt x="214" y="33664"/>
                  </a:cubicBezTo>
                  <a:cubicBezTo>
                    <a:pt x="1620" y="34498"/>
                    <a:pt x="2106" y="36275"/>
                    <a:pt x="1293" y="37737"/>
                  </a:cubicBezTo>
                  <a:cubicBezTo>
                    <a:pt x="1247" y="37816"/>
                    <a:pt x="1234" y="37909"/>
                    <a:pt x="1260" y="37998"/>
                  </a:cubicBezTo>
                  <a:cubicBezTo>
                    <a:pt x="1272" y="38044"/>
                    <a:pt x="1296" y="38087"/>
                    <a:pt x="1326" y="38123"/>
                  </a:cubicBezTo>
                  <a:cubicBezTo>
                    <a:pt x="1353" y="38156"/>
                    <a:pt x="1385" y="38181"/>
                    <a:pt x="1422" y="38201"/>
                  </a:cubicBezTo>
                  <a:lnTo>
                    <a:pt x="20233" y="48622"/>
                  </a:lnTo>
                  <a:cubicBezTo>
                    <a:pt x="20277" y="48647"/>
                    <a:pt x="20326" y="48658"/>
                    <a:pt x="20374" y="48658"/>
                  </a:cubicBezTo>
                  <a:cubicBezTo>
                    <a:pt x="20507" y="48658"/>
                    <a:pt x="20645" y="48576"/>
                    <a:pt x="20711" y="48456"/>
                  </a:cubicBezTo>
                  <a:cubicBezTo>
                    <a:pt x="21259" y="47465"/>
                    <a:pt x="22289" y="46906"/>
                    <a:pt x="23348" y="46906"/>
                  </a:cubicBezTo>
                  <a:cubicBezTo>
                    <a:pt x="23842" y="46906"/>
                    <a:pt x="24341" y="47027"/>
                    <a:pt x="24803" y="47282"/>
                  </a:cubicBezTo>
                  <a:cubicBezTo>
                    <a:pt x="24855" y="47312"/>
                    <a:pt x="24911" y="47326"/>
                    <a:pt x="24967" y="47326"/>
                  </a:cubicBezTo>
                  <a:cubicBezTo>
                    <a:pt x="25085" y="47326"/>
                    <a:pt x="25200" y="47263"/>
                    <a:pt x="25261" y="47152"/>
                  </a:cubicBezTo>
                  <a:lnTo>
                    <a:pt x="42817" y="15476"/>
                  </a:lnTo>
                  <a:cubicBezTo>
                    <a:pt x="42860" y="15399"/>
                    <a:pt x="42870" y="15305"/>
                    <a:pt x="42846" y="15220"/>
                  </a:cubicBezTo>
                  <a:cubicBezTo>
                    <a:pt x="42820" y="15134"/>
                    <a:pt x="42762" y="15060"/>
                    <a:pt x="42684" y="15017"/>
                  </a:cubicBezTo>
                  <a:cubicBezTo>
                    <a:pt x="41235" y="14215"/>
                    <a:pt x="40706" y="12376"/>
                    <a:pt x="41510" y="10926"/>
                  </a:cubicBezTo>
                  <a:cubicBezTo>
                    <a:pt x="41601" y="10762"/>
                    <a:pt x="41541" y="10554"/>
                    <a:pt x="41379" y="10467"/>
                  </a:cubicBezTo>
                  <a:lnTo>
                    <a:pt x="22574" y="43"/>
                  </a:lnTo>
                  <a:cubicBezTo>
                    <a:pt x="22522" y="14"/>
                    <a:pt x="22466" y="1"/>
                    <a:pt x="2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6" name="Google Shape;4851;p41">
              <a:extLst>
                <a:ext uri="{FF2B5EF4-FFF2-40B4-BE49-F238E27FC236}">
                  <a16:creationId xmlns:a16="http://schemas.microsoft.com/office/drawing/2014/main" id="{7C67C5A3-2214-41D0-B11D-C7AC74FC08AC}"/>
                </a:ext>
              </a:extLst>
            </p:cNvPr>
            <p:cNvSpPr/>
            <p:nvPr/>
          </p:nvSpPr>
          <p:spPr>
            <a:xfrm>
              <a:off x="1049550" y="4103250"/>
              <a:ext cx="88850" cy="77775"/>
            </a:xfrm>
            <a:custGeom>
              <a:avLst/>
              <a:gdLst/>
              <a:ahLst/>
              <a:cxnLst/>
              <a:rect l="l" t="t" r="r" b="b"/>
              <a:pathLst>
                <a:path w="3554" h="3111" extrusionOk="0">
                  <a:moveTo>
                    <a:pt x="1779" y="0"/>
                  </a:moveTo>
                  <a:cubicBezTo>
                    <a:pt x="1233" y="0"/>
                    <a:pt x="703" y="290"/>
                    <a:pt x="419" y="801"/>
                  </a:cubicBezTo>
                  <a:cubicBezTo>
                    <a:pt x="0" y="1552"/>
                    <a:pt x="272" y="2500"/>
                    <a:pt x="1023" y="2915"/>
                  </a:cubicBezTo>
                  <a:cubicBezTo>
                    <a:pt x="1262" y="3048"/>
                    <a:pt x="1521" y="3111"/>
                    <a:pt x="1776" y="3111"/>
                  </a:cubicBezTo>
                  <a:cubicBezTo>
                    <a:pt x="2323" y="3111"/>
                    <a:pt x="2854" y="2822"/>
                    <a:pt x="3137" y="2311"/>
                  </a:cubicBezTo>
                  <a:cubicBezTo>
                    <a:pt x="3553" y="1560"/>
                    <a:pt x="3282" y="614"/>
                    <a:pt x="2533" y="197"/>
                  </a:cubicBezTo>
                  <a:cubicBezTo>
                    <a:pt x="2293" y="63"/>
                    <a:pt x="2034" y="0"/>
                    <a:pt x="1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7" name="Google Shape;4852;p41">
              <a:extLst>
                <a:ext uri="{FF2B5EF4-FFF2-40B4-BE49-F238E27FC236}">
                  <a16:creationId xmlns:a16="http://schemas.microsoft.com/office/drawing/2014/main" id="{8D19329D-AB89-4BF4-A55A-2080841EE403}"/>
                </a:ext>
              </a:extLst>
            </p:cNvPr>
            <p:cNvSpPr/>
            <p:nvPr/>
          </p:nvSpPr>
          <p:spPr>
            <a:xfrm>
              <a:off x="962425" y="4134850"/>
              <a:ext cx="142500" cy="172800"/>
            </a:xfrm>
            <a:custGeom>
              <a:avLst/>
              <a:gdLst/>
              <a:ahLst/>
              <a:cxnLst/>
              <a:rect l="l" t="t" r="r" b="b"/>
              <a:pathLst>
                <a:path w="5700" h="6912" extrusionOk="0">
                  <a:moveTo>
                    <a:pt x="5130" y="0"/>
                  </a:moveTo>
                  <a:cubicBezTo>
                    <a:pt x="5016" y="0"/>
                    <a:pt x="4899" y="39"/>
                    <a:pt x="4796" y="125"/>
                  </a:cubicBezTo>
                  <a:lnTo>
                    <a:pt x="279" y="3963"/>
                  </a:lnTo>
                  <a:cubicBezTo>
                    <a:pt x="1" y="4200"/>
                    <a:pt x="44" y="4640"/>
                    <a:pt x="363" y="4817"/>
                  </a:cubicBezTo>
                  <a:lnTo>
                    <a:pt x="4023" y="6845"/>
                  </a:lnTo>
                  <a:cubicBezTo>
                    <a:pt x="4104" y="6891"/>
                    <a:pt x="4191" y="6912"/>
                    <a:pt x="4275" y="6912"/>
                  </a:cubicBezTo>
                  <a:cubicBezTo>
                    <a:pt x="4522" y="6912"/>
                    <a:pt x="4753" y="6734"/>
                    <a:pt x="4792" y="6466"/>
                  </a:cubicBezTo>
                  <a:lnTo>
                    <a:pt x="5649" y="602"/>
                  </a:lnTo>
                  <a:cubicBezTo>
                    <a:pt x="5700" y="257"/>
                    <a:pt x="5425" y="0"/>
                    <a:pt x="5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8" name="Google Shape;4853;p41">
              <a:extLst>
                <a:ext uri="{FF2B5EF4-FFF2-40B4-BE49-F238E27FC236}">
                  <a16:creationId xmlns:a16="http://schemas.microsoft.com/office/drawing/2014/main" id="{09740ED3-52AA-465E-BA13-653049A60937}"/>
                </a:ext>
              </a:extLst>
            </p:cNvPr>
            <p:cNvSpPr/>
            <p:nvPr/>
          </p:nvSpPr>
          <p:spPr>
            <a:xfrm>
              <a:off x="1096200" y="3999675"/>
              <a:ext cx="81250" cy="130425"/>
            </a:xfrm>
            <a:custGeom>
              <a:avLst/>
              <a:gdLst/>
              <a:ahLst/>
              <a:cxnLst/>
              <a:rect l="l" t="t" r="r" b="b"/>
              <a:pathLst>
                <a:path w="3250" h="5217" extrusionOk="0">
                  <a:moveTo>
                    <a:pt x="2902" y="0"/>
                  </a:moveTo>
                  <a:cubicBezTo>
                    <a:pt x="2795" y="0"/>
                    <a:pt x="2690" y="57"/>
                    <a:pt x="2634" y="157"/>
                  </a:cubicBezTo>
                  <a:lnTo>
                    <a:pt x="82" y="4764"/>
                  </a:lnTo>
                  <a:cubicBezTo>
                    <a:pt x="0" y="4910"/>
                    <a:pt x="52" y="5095"/>
                    <a:pt x="198" y="5178"/>
                  </a:cubicBezTo>
                  <a:cubicBezTo>
                    <a:pt x="198" y="5178"/>
                    <a:pt x="198" y="5178"/>
                    <a:pt x="198" y="5178"/>
                  </a:cubicBezTo>
                  <a:lnTo>
                    <a:pt x="198" y="5178"/>
                  </a:lnTo>
                  <a:cubicBezTo>
                    <a:pt x="198" y="5179"/>
                    <a:pt x="199" y="5179"/>
                    <a:pt x="199" y="5179"/>
                  </a:cubicBezTo>
                  <a:cubicBezTo>
                    <a:pt x="199" y="5179"/>
                    <a:pt x="199" y="5179"/>
                    <a:pt x="199" y="5178"/>
                  </a:cubicBezTo>
                  <a:lnTo>
                    <a:pt x="199" y="5178"/>
                  </a:lnTo>
                  <a:cubicBezTo>
                    <a:pt x="246" y="5204"/>
                    <a:pt x="297" y="5216"/>
                    <a:pt x="347" y="5216"/>
                  </a:cubicBezTo>
                  <a:cubicBezTo>
                    <a:pt x="454" y="5216"/>
                    <a:pt x="557" y="5160"/>
                    <a:pt x="612" y="5060"/>
                  </a:cubicBezTo>
                  <a:lnTo>
                    <a:pt x="3168" y="453"/>
                  </a:lnTo>
                  <a:cubicBezTo>
                    <a:pt x="3249" y="306"/>
                    <a:pt x="3198" y="122"/>
                    <a:pt x="3050" y="38"/>
                  </a:cubicBezTo>
                  <a:lnTo>
                    <a:pt x="3049" y="38"/>
                  </a:lnTo>
                  <a:cubicBezTo>
                    <a:pt x="3002" y="13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9" name="Google Shape;4854;p41">
              <a:extLst>
                <a:ext uri="{FF2B5EF4-FFF2-40B4-BE49-F238E27FC236}">
                  <a16:creationId xmlns:a16="http://schemas.microsoft.com/office/drawing/2014/main" id="{5C09CA47-62D6-43FC-9A8A-F88B93C640D7}"/>
                </a:ext>
              </a:extLst>
            </p:cNvPr>
            <p:cNvSpPr/>
            <p:nvPr/>
          </p:nvSpPr>
          <p:spPr>
            <a:xfrm>
              <a:off x="1267575" y="3236425"/>
              <a:ext cx="420500" cy="368175"/>
            </a:xfrm>
            <a:custGeom>
              <a:avLst/>
              <a:gdLst/>
              <a:ahLst/>
              <a:cxnLst/>
              <a:rect l="l" t="t" r="r" b="b"/>
              <a:pathLst>
                <a:path w="16820" h="14727" extrusionOk="0">
                  <a:moveTo>
                    <a:pt x="7374" y="3750"/>
                  </a:moveTo>
                  <a:lnTo>
                    <a:pt x="12025" y="6328"/>
                  </a:lnTo>
                  <a:lnTo>
                    <a:pt x="9448" y="10979"/>
                  </a:lnTo>
                  <a:lnTo>
                    <a:pt x="4796" y="8401"/>
                  </a:lnTo>
                  <a:lnTo>
                    <a:pt x="7374" y="3750"/>
                  </a:lnTo>
                  <a:close/>
                  <a:moveTo>
                    <a:pt x="8417" y="1"/>
                  </a:moveTo>
                  <a:cubicBezTo>
                    <a:pt x="5827" y="1"/>
                    <a:pt x="3315" y="1369"/>
                    <a:pt x="1971" y="3794"/>
                  </a:cubicBezTo>
                  <a:cubicBezTo>
                    <a:pt x="0" y="7351"/>
                    <a:pt x="1284" y="11832"/>
                    <a:pt x="4842" y="13802"/>
                  </a:cubicBezTo>
                  <a:cubicBezTo>
                    <a:pt x="5972" y="14429"/>
                    <a:pt x="7197" y="14727"/>
                    <a:pt x="8404" y="14727"/>
                  </a:cubicBezTo>
                  <a:cubicBezTo>
                    <a:pt x="10993" y="14727"/>
                    <a:pt x="13505" y="13358"/>
                    <a:pt x="14849" y="10932"/>
                  </a:cubicBezTo>
                  <a:cubicBezTo>
                    <a:pt x="16819" y="7376"/>
                    <a:pt x="15535" y="2896"/>
                    <a:pt x="11979" y="925"/>
                  </a:cubicBezTo>
                  <a:cubicBezTo>
                    <a:pt x="10849" y="298"/>
                    <a:pt x="9624" y="1"/>
                    <a:pt x="8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0" name="Google Shape;4855;p41">
              <a:extLst>
                <a:ext uri="{FF2B5EF4-FFF2-40B4-BE49-F238E27FC236}">
                  <a16:creationId xmlns:a16="http://schemas.microsoft.com/office/drawing/2014/main" id="{4E3BB828-D927-431A-A04A-07C54058F868}"/>
                </a:ext>
              </a:extLst>
            </p:cNvPr>
            <p:cNvSpPr/>
            <p:nvPr/>
          </p:nvSpPr>
          <p:spPr>
            <a:xfrm>
              <a:off x="1302175" y="3257975"/>
              <a:ext cx="361325" cy="325100"/>
            </a:xfrm>
            <a:custGeom>
              <a:avLst/>
              <a:gdLst/>
              <a:ahLst/>
              <a:cxnLst/>
              <a:rect l="l" t="t" r="r" b="b"/>
              <a:pathLst>
                <a:path w="14453" h="13004" extrusionOk="0">
                  <a:moveTo>
                    <a:pt x="7037" y="676"/>
                  </a:moveTo>
                  <a:cubicBezTo>
                    <a:pt x="7992" y="676"/>
                    <a:pt x="8959" y="910"/>
                    <a:pt x="9851" y="1404"/>
                  </a:cubicBezTo>
                  <a:cubicBezTo>
                    <a:pt x="10501" y="1764"/>
                    <a:pt x="11054" y="2230"/>
                    <a:pt x="11501" y="2770"/>
                  </a:cubicBezTo>
                  <a:cubicBezTo>
                    <a:pt x="12995" y="4565"/>
                    <a:pt x="13320" y="7166"/>
                    <a:pt x="12123" y="9327"/>
                  </a:cubicBezTo>
                  <a:cubicBezTo>
                    <a:pt x="11060" y="11244"/>
                    <a:pt x="9068" y="12328"/>
                    <a:pt x="7016" y="12328"/>
                  </a:cubicBezTo>
                  <a:cubicBezTo>
                    <a:pt x="6061" y="12328"/>
                    <a:pt x="5094" y="12093"/>
                    <a:pt x="4202" y="11599"/>
                  </a:cubicBezTo>
                  <a:cubicBezTo>
                    <a:pt x="1390" y="10040"/>
                    <a:pt x="372" y="6487"/>
                    <a:pt x="1930" y="3676"/>
                  </a:cubicBezTo>
                  <a:cubicBezTo>
                    <a:pt x="2993" y="1759"/>
                    <a:pt x="4986" y="676"/>
                    <a:pt x="7037" y="676"/>
                  </a:cubicBezTo>
                  <a:close/>
                  <a:moveTo>
                    <a:pt x="7037" y="1"/>
                  </a:moveTo>
                  <a:cubicBezTo>
                    <a:pt x="4747" y="1"/>
                    <a:pt x="2524" y="1210"/>
                    <a:pt x="1338" y="3351"/>
                  </a:cubicBezTo>
                  <a:cubicBezTo>
                    <a:pt x="1" y="5763"/>
                    <a:pt x="365" y="8665"/>
                    <a:pt x="2032" y="10669"/>
                  </a:cubicBezTo>
                  <a:cubicBezTo>
                    <a:pt x="2533" y="11269"/>
                    <a:pt x="3150" y="11790"/>
                    <a:pt x="3873" y="12189"/>
                  </a:cubicBezTo>
                  <a:cubicBezTo>
                    <a:pt x="4870" y="12742"/>
                    <a:pt x="5950" y="13004"/>
                    <a:pt x="7016" y="13004"/>
                  </a:cubicBezTo>
                  <a:cubicBezTo>
                    <a:pt x="9306" y="13004"/>
                    <a:pt x="11529" y="11795"/>
                    <a:pt x="12715" y="9654"/>
                  </a:cubicBezTo>
                  <a:cubicBezTo>
                    <a:pt x="14452" y="6518"/>
                    <a:pt x="13313" y="2551"/>
                    <a:pt x="10180" y="815"/>
                  </a:cubicBezTo>
                  <a:cubicBezTo>
                    <a:pt x="9183" y="263"/>
                    <a:pt x="8103" y="1"/>
                    <a:pt x="7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1" name="Google Shape;4856;p41">
              <a:extLst>
                <a:ext uri="{FF2B5EF4-FFF2-40B4-BE49-F238E27FC236}">
                  <a16:creationId xmlns:a16="http://schemas.microsoft.com/office/drawing/2014/main" id="{ACBB8934-2040-4A3B-B7F2-7338049934F9}"/>
                </a:ext>
              </a:extLst>
            </p:cNvPr>
            <p:cNvSpPr/>
            <p:nvPr/>
          </p:nvSpPr>
          <p:spPr>
            <a:xfrm>
              <a:off x="1366275" y="3308975"/>
              <a:ext cx="223075" cy="223075"/>
            </a:xfrm>
            <a:custGeom>
              <a:avLst/>
              <a:gdLst/>
              <a:ahLst/>
              <a:cxnLst/>
              <a:rect l="l" t="t" r="r" b="b"/>
              <a:pathLst>
                <a:path w="8923" h="8923" extrusionOk="0">
                  <a:moveTo>
                    <a:pt x="3426" y="848"/>
                  </a:moveTo>
                  <a:lnTo>
                    <a:pt x="8077" y="3426"/>
                  </a:lnTo>
                  <a:lnTo>
                    <a:pt x="5500" y="8077"/>
                  </a:lnTo>
                  <a:lnTo>
                    <a:pt x="848" y="5499"/>
                  </a:lnTo>
                  <a:lnTo>
                    <a:pt x="3426" y="848"/>
                  </a:lnTo>
                  <a:close/>
                  <a:moveTo>
                    <a:pt x="3183" y="1"/>
                  </a:moveTo>
                  <a:lnTo>
                    <a:pt x="1" y="5741"/>
                  </a:lnTo>
                  <a:lnTo>
                    <a:pt x="5741" y="8923"/>
                  </a:lnTo>
                  <a:lnTo>
                    <a:pt x="8923" y="318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2" name="Google Shape;4857;p41">
              <a:extLst>
                <a:ext uri="{FF2B5EF4-FFF2-40B4-BE49-F238E27FC236}">
                  <a16:creationId xmlns:a16="http://schemas.microsoft.com/office/drawing/2014/main" id="{CD9FE7D9-F4CC-4196-9660-514D1FB0B735}"/>
                </a:ext>
              </a:extLst>
            </p:cNvPr>
            <p:cNvSpPr/>
            <p:nvPr/>
          </p:nvSpPr>
          <p:spPr>
            <a:xfrm>
              <a:off x="1286700" y="3360300"/>
              <a:ext cx="381375" cy="244350"/>
            </a:xfrm>
            <a:custGeom>
              <a:avLst/>
              <a:gdLst/>
              <a:ahLst/>
              <a:cxnLst/>
              <a:rect l="l" t="t" r="r" b="b"/>
              <a:pathLst>
                <a:path w="15255" h="9774" extrusionOk="0">
                  <a:moveTo>
                    <a:pt x="14592" y="0"/>
                  </a:moveTo>
                  <a:cubicBezTo>
                    <a:pt x="14485" y="927"/>
                    <a:pt x="14201" y="1848"/>
                    <a:pt x="13722" y="2713"/>
                  </a:cubicBezTo>
                  <a:cubicBezTo>
                    <a:pt x="12378" y="5138"/>
                    <a:pt x="9867" y="6508"/>
                    <a:pt x="7278" y="6508"/>
                  </a:cubicBezTo>
                  <a:cubicBezTo>
                    <a:pt x="6070" y="6508"/>
                    <a:pt x="4845" y="6210"/>
                    <a:pt x="3714" y="5583"/>
                  </a:cubicBezTo>
                  <a:cubicBezTo>
                    <a:pt x="2063" y="4667"/>
                    <a:pt x="909" y="3208"/>
                    <a:pt x="336" y="1554"/>
                  </a:cubicBezTo>
                  <a:lnTo>
                    <a:pt x="336" y="1554"/>
                  </a:lnTo>
                  <a:cubicBezTo>
                    <a:pt x="1" y="4432"/>
                    <a:pt x="1388" y="7358"/>
                    <a:pt x="4078" y="8849"/>
                  </a:cubicBezTo>
                  <a:cubicBezTo>
                    <a:pt x="5209" y="9476"/>
                    <a:pt x="6433" y="9773"/>
                    <a:pt x="7641" y="9773"/>
                  </a:cubicBezTo>
                  <a:cubicBezTo>
                    <a:pt x="10231" y="9773"/>
                    <a:pt x="12742" y="8405"/>
                    <a:pt x="14086" y="5980"/>
                  </a:cubicBezTo>
                  <a:cubicBezTo>
                    <a:pt x="15140" y="4073"/>
                    <a:pt x="15255" y="1906"/>
                    <a:pt x="1459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3" name="Google Shape;4858;p41">
              <a:extLst>
                <a:ext uri="{FF2B5EF4-FFF2-40B4-BE49-F238E27FC236}">
                  <a16:creationId xmlns:a16="http://schemas.microsoft.com/office/drawing/2014/main" id="{013B56C0-D622-4028-BDAE-7EE1A296A077}"/>
                </a:ext>
              </a:extLst>
            </p:cNvPr>
            <p:cNvSpPr/>
            <p:nvPr/>
          </p:nvSpPr>
          <p:spPr>
            <a:xfrm>
              <a:off x="569225" y="4267425"/>
              <a:ext cx="70225" cy="70200"/>
            </a:xfrm>
            <a:custGeom>
              <a:avLst/>
              <a:gdLst/>
              <a:ahLst/>
              <a:cxnLst/>
              <a:rect l="l" t="t" r="r" b="b"/>
              <a:pathLst>
                <a:path w="2809" h="2808" extrusionOk="0">
                  <a:moveTo>
                    <a:pt x="2182" y="0"/>
                  </a:moveTo>
                  <a:lnTo>
                    <a:pt x="1" y="625"/>
                  </a:lnTo>
                  <a:lnTo>
                    <a:pt x="625" y="2808"/>
                  </a:lnTo>
                  <a:lnTo>
                    <a:pt x="2808" y="2182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4" name="Google Shape;4859;p41">
              <a:extLst>
                <a:ext uri="{FF2B5EF4-FFF2-40B4-BE49-F238E27FC236}">
                  <a16:creationId xmlns:a16="http://schemas.microsoft.com/office/drawing/2014/main" id="{16963173-62CE-4BE3-A0E4-AD65B5851296}"/>
                </a:ext>
              </a:extLst>
            </p:cNvPr>
            <p:cNvSpPr/>
            <p:nvPr/>
          </p:nvSpPr>
          <p:spPr>
            <a:xfrm>
              <a:off x="584550" y="4282725"/>
              <a:ext cx="39525" cy="39500"/>
            </a:xfrm>
            <a:custGeom>
              <a:avLst/>
              <a:gdLst/>
              <a:ahLst/>
              <a:cxnLst/>
              <a:rect l="l" t="t" r="r" b="b"/>
              <a:pathLst>
                <a:path w="1581" h="1580" extrusionOk="0">
                  <a:moveTo>
                    <a:pt x="1228" y="0"/>
                  </a:moveTo>
                  <a:lnTo>
                    <a:pt x="1" y="353"/>
                  </a:lnTo>
                  <a:lnTo>
                    <a:pt x="352" y="1580"/>
                  </a:lnTo>
                  <a:lnTo>
                    <a:pt x="1580" y="1229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5" name="Google Shape;4860;p41">
              <a:extLst>
                <a:ext uri="{FF2B5EF4-FFF2-40B4-BE49-F238E27FC236}">
                  <a16:creationId xmlns:a16="http://schemas.microsoft.com/office/drawing/2014/main" id="{A21DAEEF-72C5-4243-8575-F3EE8D16577F}"/>
                </a:ext>
              </a:extLst>
            </p:cNvPr>
            <p:cNvSpPr/>
            <p:nvPr/>
          </p:nvSpPr>
          <p:spPr>
            <a:xfrm>
              <a:off x="1162225" y="4599775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2" y="1"/>
                  </a:moveTo>
                  <a:lnTo>
                    <a:pt x="1" y="627"/>
                  </a:lnTo>
                  <a:lnTo>
                    <a:pt x="627" y="2809"/>
                  </a:lnTo>
                  <a:lnTo>
                    <a:pt x="2808" y="2184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6" name="Google Shape;4861;p41">
              <a:extLst>
                <a:ext uri="{FF2B5EF4-FFF2-40B4-BE49-F238E27FC236}">
                  <a16:creationId xmlns:a16="http://schemas.microsoft.com/office/drawing/2014/main" id="{EF539409-C7AF-474E-B29E-3A2D60D25F29}"/>
                </a:ext>
              </a:extLst>
            </p:cNvPr>
            <p:cNvSpPr/>
            <p:nvPr/>
          </p:nvSpPr>
          <p:spPr>
            <a:xfrm>
              <a:off x="1177625" y="4615225"/>
              <a:ext cx="39525" cy="39525"/>
            </a:xfrm>
            <a:custGeom>
              <a:avLst/>
              <a:gdLst/>
              <a:ahLst/>
              <a:cxnLst/>
              <a:rect l="l" t="t" r="r" b="b"/>
              <a:pathLst>
                <a:path w="1581" h="1581" extrusionOk="0">
                  <a:moveTo>
                    <a:pt x="1228" y="1"/>
                  </a:moveTo>
                  <a:lnTo>
                    <a:pt x="1" y="352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7" name="Google Shape;4862;p41">
              <a:extLst>
                <a:ext uri="{FF2B5EF4-FFF2-40B4-BE49-F238E27FC236}">
                  <a16:creationId xmlns:a16="http://schemas.microsoft.com/office/drawing/2014/main" id="{99D65730-8232-45AF-BF34-3117FC34D8C1}"/>
                </a:ext>
              </a:extLst>
            </p:cNvPr>
            <p:cNvSpPr/>
            <p:nvPr/>
          </p:nvSpPr>
          <p:spPr>
            <a:xfrm>
              <a:off x="1088625" y="3340650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4" y="1"/>
                  </a:moveTo>
                  <a:lnTo>
                    <a:pt x="1" y="627"/>
                  </a:lnTo>
                  <a:lnTo>
                    <a:pt x="627" y="2808"/>
                  </a:lnTo>
                  <a:lnTo>
                    <a:pt x="2808" y="2183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8" name="Google Shape;4863;p41">
              <a:extLst>
                <a:ext uri="{FF2B5EF4-FFF2-40B4-BE49-F238E27FC236}">
                  <a16:creationId xmlns:a16="http://schemas.microsoft.com/office/drawing/2014/main" id="{148E6CED-A450-49A7-A825-9BDD56E13131}"/>
                </a:ext>
              </a:extLst>
            </p:cNvPr>
            <p:cNvSpPr/>
            <p:nvPr/>
          </p:nvSpPr>
          <p:spPr>
            <a:xfrm>
              <a:off x="1104075" y="3356025"/>
              <a:ext cx="39500" cy="39500"/>
            </a:xfrm>
            <a:custGeom>
              <a:avLst/>
              <a:gdLst/>
              <a:ahLst/>
              <a:cxnLst/>
              <a:rect l="l" t="t" r="r" b="b"/>
              <a:pathLst>
                <a:path w="1580" h="1580" extrusionOk="0">
                  <a:moveTo>
                    <a:pt x="1227" y="1"/>
                  </a:moveTo>
                  <a:lnTo>
                    <a:pt x="0" y="353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9" name="Google Shape;4864;p41">
              <a:extLst>
                <a:ext uri="{FF2B5EF4-FFF2-40B4-BE49-F238E27FC236}">
                  <a16:creationId xmlns:a16="http://schemas.microsoft.com/office/drawing/2014/main" id="{CB9DDD0F-6A22-4ECE-B545-CDD1A90FE507}"/>
                </a:ext>
              </a:extLst>
            </p:cNvPr>
            <p:cNvSpPr/>
            <p:nvPr/>
          </p:nvSpPr>
          <p:spPr>
            <a:xfrm>
              <a:off x="1681750" y="3673125"/>
              <a:ext cx="70200" cy="70225"/>
            </a:xfrm>
            <a:custGeom>
              <a:avLst/>
              <a:gdLst/>
              <a:ahLst/>
              <a:cxnLst/>
              <a:rect l="l" t="t" r="r" b="b"/>
              <a:pathLst>
                <a:path w="2808" h="2809" extrusionOk="0">
                  <a:moveTo>
                    <a:pt x="2183" y="1"/>
                  </a:moveTo>
                  <a:lnTo>
                    <a:pt x="0" y="626"/>
                  </a:lnTo>
                  <a:lnTo>
                    <a:pt x="626" y="2808"/>
                  </a:lnTo>
                  <a:lnTo>
                    <a:pt x="2808" y="2182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0" name="Google Shape;4865;p41">
              <a:extLst>
                <a:ext uri="{FF2B5EF4-FFF2-40B4-BE49-F238E27FC236}">
                  <a16:creationId xmlns:a16="http://schemas.microsoft.com/office/drawing/2014/main" id="{A55E86EA-A103-4B07-BC68-5888C8301143}"/>
                </a:ext>
              </a:extLst>
            </p:cNvPr>
            <p:cNvSpPr/>
            <p:nvPr/>
          </p:nvSpPr>
          <p:spPr>
            <a:xfrm>
              <a:off x="1697100" y="36884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1228" y="1"/>
                  </a:moveTo>
                  <a:lnTo>
                    <a:pt x="1" y="353"/>
                  </a:lnTo>
                  <a:lnTo>
                    <a:pt x="352" y="1581"/>
                  </a:lnTo>
                  <a:lnTo>
                    <a:pt x="1580" y="1229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1" name="Google Shape;4866;p41">
              <a:extLst>
                <a:ext uri="{FF2B5EF4-FFF2-40B4-BE49-F238E27FC236}">
                  <a16:creationId xmlns:a16="http://schemas.microsoft.com/office/drawing/2014/main" id="{33C48C1B-8C2A-4169-8FB9-9671FA8177EB}"/>
                </a:ext>
              </a:extLst>
            </p:cNvPr>
            <p:cNvSpPr/>
            <p:nvPr/>
          </p:nvSpPr>
          <p:spPr>
            <a:xfrm>
              <a:off x="908550" y="3564750"/>
              <a:ext cx="1660900" cy="1520425"/>
            </a:xfrm>
            <a:custGeom>
              <a:avLst/>
              <a:gdLst/>
              <a:ahLst/>
              <a:cxnLst/>
              <a:rect l="l" t="t" r="r" b="b"/>
              <a:pathLst>
                <a:path w="66436" h="60817" extrusionOk="0">
                  <a:moveTo>
                    <a:pt x="47016" y="0"/>
                  </a:moveTo>
                  <a:lnTo>
                    <a:pt x="0" y="33827"/>
                  </a:lnTo>
                  <a:lnTo>
                    <a:pt x="19419" y="60817"/>
                  </a:lnTo>
                  <a:lnTo>
                    <a:pt x="66435" y="26991"/>
                  </a:lnTo>
                  <a:lnTo>
                    <a:pt x="47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2" name="Google Shape;4867;p41">
              <a:extLst>
                <a:ext uri="{FF2B5EF4-FFF2-40B4-BE49-F238E27FC236}">
                  <a16:creationId xmlns:a16="http://schemas.microsoft.com/office/drawing/2014/main" id="{102F4BB6-B503-42D3-B838-28D0B6169D11}"/>
                </a:ext>
              </a:extLst>
            </p:cNvPr>
            <p:cNvSpPr/>
            <p:nvPr/>
          </p:nvSpPr>
          <p:spPr>
            <a:xfrm>
              <a:off x="2039450" y="3561900"/>
              <a:ext cx="574425" cy="680750"/>
            </a:xfrm>
            <a:custGeom>
              <a:avLst/>
              <a:gdLst/>
              <a:ahLst/>
              <a:cxnLst/>
              <a:rect l="l" t="t" r="r" b="b"/>
              <a:pathLst>
                <a:path w="22977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22976" y="15682"/>
                  </a:lnTo>
                  <a:lnTo>
                    <a:pt x="13180" y="2066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3" name="Google Shape;4868;p41">
              <a:extLst>
                <a:ext uri="{FF2B5EF4-FFF2-40B4-BE49-F238E27FC236}">
                  <a16:creationId xmlns:a16="http://schemas.microsoft.com/office/drawing/2014/main" id="{D69D20C3-54D6-412B-89BB-F54732BDB971}"/>
                </a:ext>
              </a:extLst>
            </p:cNvPr>
            <p:cNvSpPr/>
            <p:nvPr/>
          </p:nvSpPr>
          <p:spPr>
            <a:xfrm>
              <a:off x="2039450" y="3561900"/>
              <a:ext cx="532100" cy="680750"/>
            </a:xfrm>
            <a:custGeom>
              <a:avLst/>
              <a:gdLst/>
              <a:ahLst/>
              <a:cxnLst/>
              <a:rect l="l" t="t" r="r" b="b"/>
              <a:pathLst>
                <a:path w="21284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4" name="Google Shape;4869;p41">
              <a:extLst>
                <a:ext uri="{FF2B5EF4-FFF2-40B4-BE49-F238E27FC236}">
                  <a16:creationId xmlns:a16="http://schemas.microsoft.com/office/drawing/2014/main" id="{28CBE1C3-1E7F-4C65-A7BC-4A1AEF33D638}"/>
                </a:ext>
              </a:extLst>
            </p:cNvPr>
            <p:cNvSpPr/>
            <p:nvPr/>
          </p:nvSpPr>
          <p:spPr>
            <a:xfrm>
              <a:off x="2039475" y="3749100"/>
              <a:ext cx="432475" cy="449450"/>
            </a:xfrm>
            <a:custGeom>
              <a:avLst/>
              <a:gdLst/>
              <a:ahLst/>
              <a:cxnLst/>
              <a:rect l="l" t="t" r="r" b="b"/>
              <a:pathLst>
                <a:path w="17299" h="17978" extrusionOk="0">
                  <a:moveTo>
                    <a:pt x="6210" y="0"/>
                  </a:moveTo>
                  <a:cubicBezTo>
                    <a:pt x="4252" y="0"/>
                    <a:pt x="2274" y="588"/>
                    <a:pt x="558" y="1810"/>
                  </a:cubicBezTo>
                  <a:cubicBezTo>
                    <a:pt x="468" y="1875"/>
                    <a:pt x="389" y="1946"/>
                    <a:pt x="301" y="2012"/>
                  </a:cubicBezTo>
                  <a:lnTo>
                    <a:pt x="1" y="4062"/>
                  </a:lnTo>
                  <a:lnTo>
                    <a:pt x="9795" y="17676"/>
                  </a:lnTo>
                  <a:lnTo>
                    <a:pt x="11468" y="17977"/>
                  </a:lnTo>
                  <a:cubicBezTo>
                    <a:pt x="11605" y="17890"/>
                    <a:pt x="11746" y="17809"/>
                    <a:pt x="11882" y="17713"/>
                  </a:cubicBezTo>
                  <a:cubicBezTo>
                    <a:pt x="16273" y="14586"/>
                    <a:pt x="17298" y="8491"/>
                    <a:pt x="14171" y="4101"/>
                  </a:cubicBezTo>
                  <a:cubicBezTo>
                    <a:pt x="12266" y="1426"/>
                    <a:pt x="9261" y="0"/>
                    <a:pt x="621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5" name="Google Shape;4870;p41">
              <a:extLst>
                <a:ext uri="{FF2B5EF4-FFF2-40B4-BE49-F238E27FC236}">
                  <a16:creationId xmlns:a16="http://schemas.microsoft.com/office/drawing/2014/main" id="{0858506E-A26E-4095-9790-A8C4B418CA17}"/>
                </a:ext>
              </a:extLst>
            </p:cNvPr>
            <p:cNvSpPr/>
            <p:nvPr/>
          </p:nvSpPr>
          <p:spPr>
            <a:xfrm>
              <a:off x="1062575" y="3834800"/>
              <a:ext cx="1185650" cy="1099125"/>
            </a:xfrm>
            <a:custGeom>
              <a:avLst/>
              <a:gdLst/>
              <a:ahLst/>
              <a:cxnLst/>
              <a:rect l="l" t="t" r="r" b="b"/>
              <a:pathLst>
                <a:path w="47426" h="43965" extrusionOk="0">
                  <a:moveTo>
                    <a:pt x="30256" y="0"/>
                  </a:moveTo>
                  <a:lnTo>
                    <a:pt x="851" y="21158"/>
                  </a:lnTo>
                  <a:cubicBezTo>
                    <a:pt x="1861" y="22653"/>
                    <a:pt x="1510" y="24688"/>
                    <a:pt x="35" y="25748"/>
                  </a:cubicBezTo>
                  <a:cubicBezTo>
                    <a:pt x="24" y="25756"/>
                    <a:pt x="12" y="25763"/>
                    <a:pt x="1" y="25770"/>
                  </a:cubicBezTo>
                  <a:lnTo>
                    <a:pt x="12560" y="43227"/>
                  </a:lnTo>
                  <a:cubicBezTo>
                    <a:pt x="12570" y="43220"/>
                    <a:pt x="12579" y="43211"/>
                    <a:pt x="12590" y="43201"/>
                  </a:cubicBezTo>
                  <a:cubicBezTo>
                    <a:pt x="13182" y="42776"/>
                    <a:pt x="13865" y="42571"/>
                    <a:pt x="14542" y="42571"/>
                  </a:cubicBezTo>
                  <a:cubicBezTo>
                    <a:pt x="15583" y="42571"/>
                    <a:pt x="16609" y="43055"/>
                    <a:pt x="17264" y="43965"/>
                  </a:cubicBezTo>
                  <a:lnTo>
                    <a:pt x="46661" y="22813"/>
                  </a:lnTo>
                  <a:cubicBezTo>
                    <a:pt x="45582" y="21313"/>
                    <a:pt x="45923" y="19220"/>
                    <a:pt x="47425" y="18141"/>
                  </a:cubicBezTo>
                  <a:lnTo>
                    <a:pt x="34869" y="687"/>
                  </a:lnTo>
                  <a:cubicBezTo>
                    <a:pt x="34278" y="1112"/>
                    <a:pt x="33595" y="1316"/>
                    <a:pt x="32920" y="1316"/>
                  </a:cubicBezTo>
                  <a:cubicBezTo>
                    <a:pt x="31909" y="1316"/>
                    <a:pt x="30913" y="859"/>
                    <a:pt x="30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6" name="Google Shape;4871;p41">
              <a:extLst>
                <a:ext uri="{FF2B5EF4-FFF2-40B4-BE49-F238E27FC236}">
                  <a16:creationId xmlns:a16="http://schemas.microsoft.com/office/drawing/2014/main" id="{EB3D0124-8074-4DB3-946B-D655CD4180FB}"/>
                </a:ext>
              </a:extLst>
            </p:cNvPr>
            <p:cNvSpPr/>
            <p:nvPr/>
          </p:nvSpPr>
          <p:spPr>
            <a:xfrm>
              <a:off x="1341025" y="4104200"/>
              <a:ext cx="648500" cy="553350"/>
            </a:xfrm>
            <a:custGeom>
              <a:avLst/>
              <a:gdLst/>
              <a:ahLst/>
              <a:cxnLst/>
              <a:rect l="l" t="t" r="r" b="b"/>
              <a:pathLst>
                <a:path w="25940" h="22134" extrusionOk="0">
                  <a:moveTo>
                    <a:pt x="11839" y="4029"/>
                  </a:moveTo>
                  <a:cubicBezTo>
                    <a:pt x="11846" y="4029"/>
                    <a:pt x="11853" y="4030"/>
                    <a:pt x="11860" y="4031"/>
                  </a:cubicBezTo>
                  <a:cubicBezTo>
                    <a:pt x="11899" y="4037"/>
                    <a:pt x="11928" y="4055"/>
                    <a:pt x="11949" y="4086"/>
                  </a:cubicBezTo>
                  <a:cubicBezTo>
                    <a:pt x="11971" y="4116"/>
                    <a:pt x="11979" y="4147"/>
                    <a:pt x="11972" y="4183"/>
                  </a:cubicBezTo>
                  <a:lnTo>
                    <a:pt x="11951" y="4313"/>
                  </a:lnTo>
                  <a:lnTo>
                    <a:pt x="11822" y="4292"/>
                  </a:lnTo>
                  <a:cubicBezTo>
                    <a:pt x="11782" y="4288"/>
                    <a:pt x="11756" y="4270"/>
                    <a:pt x="11731" y="4239"/>
                  </a:cubicBezTo>
                  <a:cubicBezTo>
                    <a:pt x="11710" y="4209"/>
                    <a:pt x="11703" y="4179"/>
                    <a:pt x="11710" y="4140"/>
                  </a:cubicBezTo>
                  <a:cubicBezTo>
                    <a:pt x="11720" y="4076"/>
                    <a:pt x="11779" y="4029"/>
                    <a:pt x="11839" y="4029"/>
                  </a:cubicBezTo>
                  <a:close/>
                  <a:moveTo>
                    <a:pt x="19600" y="14947"/>
                  </a:moveTo>
                  <a:lnTo>
                    <a:pt x="19733" y="14968"/>
                  </a:lnTo>
                  <a:cubicBezTo>
                    <a:pt x="19769" y="14974"/>
                    <a:pt x="19798" y="14994"/>
                    <a:pt x="19819" y="15023"/>
                  </a:cubicBezTo>
                  <a:cubicBezTo>
                    <a:pt x="19841" y="15053"/>
                    <a:pt x="19848" y="15086"/>
                    <a:pt x="19842" y="15121"/>
                  </a:cubicBezTo>
                  <a:cubicBezTo>
                    <a:pt x="19836" y="15157"/>
                    <a:pt x="19819" y="15186"/>
                    <a:pt x="19789" y="15207"/>
                  </a:cubicBezTo>
                  <a:cubicBezTo>
                    <a:pt x="19765" y="15224"/>
                    <a:pt x="19740" y="15233"/>
                    <a:pt x="19713" y="15233"/>
                  </a:cubicBezTo>
                  <a:cubicBezTo>
                    <a:pt x="19705" y="15233"/>
                    <a:pt x="19697" y="15232"/>
                    <a:pt x="19689" y="15230"/>
                  </a:cubicBezTo>
                  <a:cubicBezTo>
                    <a:pt x="19650" y="15225"/>
                    <a:pt x="19624" y="15207"/>
                    <a:pt x="19603" y="15179"/>
                  </a:cubicBezTo>
                  <a:cubicBezTo>
                    <a:pt x="19590" y="15152"/>
                    <a:pt x="19574" y="15116"/>
                    <a:pt x="19578" y="15078"/>
                  </a:cubicBezTo>
                  <a:lnTo>
                    <a:pt x="19600" y="14947"/>
                  </a:lnTo>
                  <a:close/>
                  <a:moveTo>
                    <a:pt x="11845" y="1"/>
                  </a:moveTo>
                  <a:cubicBezTo>
                    <a:pt x="9842" y="1"/>
                    <a:pt x="8069" y="1454"/>
                    <a:pt x="7736" y="3494"/>
                  </a:cubicBezTo>
                  <a:cubicBezTo>
                    <a:pt x="7558" y="4584"/>
                    <a:pt x="7812" y="5679"/>
                    <a:pt x="8454" y="6581"/>
                  </a:cubicBezTo>
                  <a:cubicBezTo>
                    <a:pt x="8475" y="6610"/>
                    <a:pt x="8492" y="6637"/>
                    <a:pt x="8512" y="6663"/>
                  </a:cubicBezTo>
                  <a:cubicBezTo>
                    <a:pt x="8054" y="6754"/>
                    <a:pt x="7617" y="6945"/>
                    <a:pt x="7224" y="7226"/>
                  </a:cubicBezTo>
                  <a:cubicBezTo>
                    <a:pt x="6504" y="7743"/>
                    <a:pt x="6030" y="8511"/>
                    <a:pt x="5888" y="9386"/>
                  </a:cubicBezTo>
                  <a:cubicBezTo>
                    <a:pt x="5745" y="10257"/>
                    <a:pt x="5948" y="11130"/>
                    <a:pt x="6460" y="11848"/>
                  </a:cubicBezTo>
                  <a:cubicBezTo>
                    <a:pt x="6463" y="11854"/>
                    <a:pt x="6467" y="11857"/>
                    <a:pt x="6470" y="11862"/>
                  </a:cubicBezTo>
                  <a:cubicBezTo>
                    <a:pt x="6625" y="12076"/>
                    <a:pt x="6805" y="12259"/>
                    <a:pt x="6999" y="12428"/>
                  </a:cubicBezTo>
                  <a:cubicBezTo>
                    <a:pt x="6641" y="12522"/>
                    <a:pt x="6291" y="12672"/>
                    <a:pt x="5973" y="12901"/>
                  </a:cubicBezTo>
                  <a:cubicBezTo>
                    <a:pt x="5530" y="13220"/>
                    <a:pt x="5199" y="13647"/>
                    <a:pt x="4980" y="14130"/>
                  </a:cubicBezTo>
                  <a:lnTo>
                    <a:pt x="2034" y="14924"/>
                  </a:lnTo>
                  <a:cubicBezTo>
                    <a:pt x="1222" y="15144"/>
                    <a:pt x="565" y="15749"/>
                    <a:pt x="281" y="16543"/>
                  </a:cubicBezTo>
                  <a:cubicBezTo>
                    <a:pt x="0" y="17333"/>
                    <a:pt x="122" y="18212"/>
                    <a:pt x="610" y="18894"/>
                  </a:cubicBezTo>
                  <a:cubicBezTo>
                    <a:pt x="612" y="18898"/>
                    <a:pt x="615" y="18901"/>
                    <a:pt x="617" y="18905"/>
                  </a:cubicBezTo>
                  <a:lnTo>
                    <a:pt x="2172" y="21065"/>
                  </a:lnTo>
                  <a:cubicBezTo>
                    <a:pt x="2655" y="21737"/>
                    <a:pt x="3431" y="22133"/>
                    <a:pt x="4258" y="22133"/>
                  </a:cubicBezTo>
                  <a:cubicBezTo>
                    <a:pt x="4274" y="22133"/>
                    <a:pt x="4290" y="22133"/>
                    <a:pt x="4306" y="22133"/>
                  </a:cubicBezTo>
                  <a:cubicBezTo>
                    <a:pt x="5149" y="22117"/>
                    <a:pt x="5931" y="21689"/>
                    <a:pt x="6397" y="20986"/>
                  </a:cubicBezTo>
                  <a:lnTo>
                    <a:pt x="8087" y="18442"/>
                  </a:lnTo>
                  <a:cubicBezTo>
                    <a:pt x="8604" y="18391"/>
                    <a:pt x="9114" y="18219"/>
                    <a:pt x="9566" y="17895"/>
                  </a:cubicBezTo>
                  <a:cubicBezTo>
                    <a:pt x="9888" y="17663"/>
                    <a:pt x="10153" y="17375"/>
                    <a:pt x="10361" y="17051"/>
                  </a:cubicBezTo>
                  <a:cubicBezTo>
                    <a:pt x="10466" y="17347"/>
                    <a:pt x="10614" y="17631"/>
                    <a:pt x="10811" y="17892"/>
                  </a:cubicBezTo>
                  <a:cubicBezTo>
                    <a:pt x="11329" y="18613"/>
                    <a:pt x="12097" y="19087"/>
                    <a:pt x="12971" y="19231"/>
                  </a:cubicBezTo>
                  <a:cubicBezTo>
                    <a:pt x="13152" y="19260"/>
                    <a:pt x="13334" y="19275"/>
                    <a:pt x="13514" y="19275"/>
                  </a:cubicBezTo>
                  <a:cubicBezTo>
                    <a:pt x="14204" y="19275"/>
                    <a:pt x="14874" y="19059"/>
                    <a:pt x="15446" y="18649"/>
                  </a:cubicBezTo>
                  <a:cubicBezTo>
                    <a:pt x="15836" y="18368"/>
                    <a:pt x="16156" y="18012"/>
                    <a:pt x="16388" y="17605"/>
                  </a:cubicBezTo>
                  <a:cubicBezTo>
                    <a:pt x="17036" y="18470"/>
                    <a:pt x="17976" y="19037"/>
                    <a:pt x="19045" y="19210"/>
                  </a:cubicBezTo>
                  <a:cubicBezTo>
                    <a:pt x="19268" y="19247"/>
                    <a:pt x="19492" y="19264"/>
                    <a:pt x="19714" y="19264"/>
                  </a:cubicBezTo>
                  <a:cubicBezTo>
                    <a:pt x="20578" y="19264"/>
                    <a:pt x="21423" y="18994"/>
                    <a:pt x="22141" y="18477"/>
                  </a:cubicBezTo>
                  <a:cubicBezTo>
                    <a:pt x="23044" y="17826"/>
                    <a:pt x="23640" y="16866"/>
                    <a:pt x="23819" y="15769"/>
                  </a:cubicBezTo>
                  <a:cubicBezTo>
                    <a:pt x="23996" y="14696"/>
                    <a:pt x="23749" y="13619"/>
                    <a:pt x="23130" y="12728"/>
                  </a:cubicBezTo>
                  <a:cubicBezTo>
                    <a:pt x="23603" y="12639"/>
                    <a:pt x="24056" y="12446"/>
                    <a:pt x="24459" y="12158"/>
                  </a:cubicBezTo>
                  <a:cubicBezTo>
                    <a:pt x="25180" y="11640"/>
                    <a:pt x="25654" y="10872"/>
                    <a:pt x="25797" y="9998"/>
                  </a:cubicBezTo>
                  <a:cubicBezTo>
                    <a:pt x="25939" y="9126"/>
                    <a:pt x="25736" y="8253"/>
                    <a:pt x="25225" y="7537"/>
                  </a:cubicBezTo>
                  <a:cubicBezTo>
                    <a:pt x="25223" y="7533"/>
                    <a:pt x="25218" y="7528"/>
                    <a:pt x="25215" y="7522"/>
                  </a:cubicBezTo>
                  <a:cubicBezTo>
                    <a:pt x="24697" y="6803"/>
                    <a:pt x="23928" y="6329"/>
                    <a:pt x="23054" y="6187"/>
                  </a:cubicBezTo>
                  <a:lnTo>
                    <a:pt x="21148" y="5874"/>
                  </a:lnTo>
                  <a:lnTo>
                    <a:pt x="21459" y="3968"/>
                  </a:lnTo>
                  <a:cubicBezTo>
                    <a:pt x="21602" y="3098"/>
                    <a:pt x="21397" y="2225"/>
                    <a:pt x="20887" y="1507"/>
                  </a:cubicBezTo>
                  <a:cubicBezTo>
                    <a:pt x="20883" y="1501"/>
                    <a:pt x="20880" y="1499"/>
                    <a:pt x="20876" y="1493"/>
                  </a:cubicBezTo>
                  <a:cubicBezTo>
                    <a:pt x="20358" y="772"/>
                    <a:pt x="19591" y="298"/>
                    <a:pt x="18716" y="154"/>
                  </a:cubicBezTo>
                  <a:cubicBezTo>
                    <a:pt x="18536" y="125"/>
                    <a:pt x="18355" y="111"/>
                    <a:pt x="18176" y="111"/>
                  </a:cubicBezTo>
                  <a:cubicBezTo>
                    <a:pt x="17486" y="111"/>
                    <a:pt x="16814" y="325"/>
                    <a:pt x="16242" y="736"/>
                  </a:cubicBezTo>
                  <a:cubicBezTo>
                    <a:pt x="15838" y="1027"/>
                    <a:pt x="15512" y="1394"/>
                    <a:pt x="15279" y="1815"/>
                  </a:cubicBezTo>
                  <a:cubicBezTo>
                    <a:pt x="15262" y="1787"/>
                    <a:pt x="15241" y="1759"/>
                    <a:pt x="15221" y="1732"/>
                  </a:cubicBezTo>
                  <a:cubicBezTo>
                    <a:pt x="14572" y="829"/>
                    <a:pt x="13612" y="233"/>
                    <a:pt x="12515" y="55"/>
                  </a:cubicBezTo>
                  <a:cubicBezTo>
                    <a:pt x="12290" y="19"/>
                    <a:pt x="12066" y="1"/>
                    <a:pt x="11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7" name="Google Shape;4872;p41">
              <a:extLst>
                <a:ext uri="{FF2B5EF4-FFF2-40B4-BE49-F238E27FC236}">
                  <a16:creationId xmlns:a16="http://schemas.microsoft.com/office/drawing/2014/main" id="{0F24E41C-99CD-414D-ABBF-BE28548610E7}"/>
                </a:ext>
              </a:extLst>
            </p:cNvPr>
            <p:cNvSpPr/>
            <p:nvPr/>
          </p:nvSpPr>
          <p:spPr>
            <a:xfrm>
              <a:off x="1523750" y="4142200"/>
              <a:ext cx="426600" cy="405800"/>
            </a:xfrm>
            <a:custGeom>
              <a:avLst/>
              <a:gdLst/>
              <a:ahLst/>
              <a:cxnLst/>
              <a:rect l="l" t="t" r="r" b="b"/>
              <a:pathLst>
                <a:path w="17064" h="16232" extrusionOk="0">
                  <a:moveTo>
                    <a:pt x="4533" y="988"/>
                  </a:moveTo>
                  <a:cubicBezTo>
                    <a:pt x="4621" y="988"/>
                    <a:pt x="4710" y="995"/>
                    <a:pt x="4799" y="1009"/>
                  </a:cubicBezTo>
                  <a:cubicBezTo>
                    <a:pt x="5249" y="1084"/>
                    <a:pt x="5626" y="1332"/>
                    <a:pt x="5874" y="1676"/>
                  </a:cubicBezTo>
                  <a:cubicBezTo>
                    <a:pt x="6121" y="2021"/>
                    <a:pt x="6238" y="2458"/>
                    <a:pt x="6164" y="2907"/>
                  </a:cubicBezTo>
                  <a:lnTo>
                    <a:pt x="5902" y="4523"/>
                  </a:lnTo>
                  <a:cubicBezTo>
                    <a:pt x="5894" y="4529"/>
                    <a:pt x="5889" y="4532"/>
                    <a:pt x="5882" y="4538"/>
                  </a:cubicBezTo>
                  <a:lnTo>
                    <a:pt x="4268" y="4274"/>
                  </a:lnTo>
                  <a:cubicBezTo>
                    <a:pt x="3832" y="4202"/>
                    <a:pt x="3448" y="3966"/>
                    <a:pt x="3190" y="3608"/>
                  </a:cubicBezTo>
                  <a:cubicBezTo>
                    <a:pt x="2932" y="3249"/>
                    <a:pt x="2830" y="2812"/>
                    <a:pt x="2900" y="2375"/>
                  </a:cubicBezTo>
                  <a:cubicBezTo>
                    <a:pt x="3032" y="1564"/>
                    <a:pt x="3736" y="988"/>
                    <a:pt x="4533" y="988"/>
                  </a:cubicBezTo>
                  <a:close/>
                  <a:moveTo>
                    <a:pt x="10871" y="1100"/>
                  </a:moveTo>
                  <a:cubicBezTo>
                    <a:pt x="10914" y="1100"/>
                    <a:pt x="10957" y="1104"/>
                    <a:pt x="11001" y="1111"/>
                  </a:cubicBezTo>
                  <a:cubicBezTo>
                    <a:pt x="11444" y="1183"/>
                    <a:pt x="11743" y="1600"/>
                    <a:pt x="11672" y="2042"/>
                  </a:cubicBezTo>
                  <a:lnTo>
                    <a:pt x="11150" y="5241"/>
                  </a:lnTo>
                  <a:lnTo>
                    <a:pt x="9549" y="4981"/>
                  </a:lnTo>
                  <a:lnTo>
                    <a:pt x="10069" y="1780"/>
                  </a:lnTo>
                  <a:cubicBezTo>
                    <a:pt x="10134" y="1384"/>
                    <a:pt x="10481" y="1100"/>
                    <a:pt x="10871" y="1100"/>
                  </a:cubicBezTo>
                  <a:close/>
                  <a:moveTo>
                    <a:pt x="6605" y="5501"/>
                  </a:moveTo>
                  <a:lnTo>
                    <a:pt x="8362" y="5787"/>
                  </a:lnTo>
                  <a:lnTo>
                    <a:pt x="8073" y="7563"/>
                  </a:lnTo>
                  <a:lnTo>
                    <a:pt x="6297" y="7272"/>
                  </a:lnTo>
                  <a:lnTo>
                    <a:pt x="6584" y="5515"/>
                  </a:lnTo>
                  <a:lnTo>
                    <a:pt x="6594" y="5509"/>
                  </a:lnTo>
                  <a:cubicBezTo>
                    <a:pt x="6600" y="5507"/>
                    <a:pt x="6601" y="5504"/>
                    <a:pt x="6605" y="5501"/>
                  </a:cubicBezTo>
                  <a:close/>
                  <a:moveTo>
                    <a:pt x="9337" y="5945"/>
                  </a:moveTo>
                  <a:lnTo>
                    <a:pt x="11113" y="6236"/>
                  </a:lnTo>
                  <a:lnTo>
                    <a:pt x="10822" y="8012"/>
                  </a:lnTo>
                  <a:lnTo>
                    <a:pt x="9048" y="7721"/>
                  </a:lnTo>
                  <a:lnTo>
                    <a:pt x="9337" y="5945"/>
                  </a:lnTo>
                  <a:close/>
                  <a:moveTo>
                    <a:pt x="12054" y="6604"/>
                  </a:moveTo>
                  <a:lnTo>
                    <a:pt x="15341" y="7140"/>
                  </a:lnTo>
                  <a:cubicBezTo>
                    <a:pt x="15554" y="7175"/>
                    <a:pt x="15742" y="7291"/>
                    <a:pt x="15870" y="7467"/>
                  </a:cubicBezTo>
                  <a:cubicBezTo>
                    <a:pt x="15996" y="7642"/>
                    <a:pt x="16046" y="7857"/>
                    <a:pt x="16010" y="8072"/>
                  </a:cubicBezTo>
                  <a:cubicBezTo>
                    <a:pt x="15946" y="8470"/>
                    <a:pt x="15600" y="8752"/>
                    <a:pt x="15209" y="8752"/>
                  </a:cubicBezTo>
                  <a:cubicBezTo>
                    <a:pt x="15166" y="8752"/>
                    <a:pt x="15123" y="8749"/>
                    <a:pt x="15079" y="8741"/>
                  </a:cubicBezTo>
                  <a:lnTo>
                    <a:pt x="11794" y="8207"/>
                  </a:lnTo>
                  <a:lnTo>
                    <a:pt x="12054" y="6604"/>
                  </a:lnTo>
                  <a:close/>
                  <a:moveTo>
                    <a:pt x="1856" y="7587"/>
                  </a:moveTo>
                  <a:cubicBezTo>
                    <a:pt x="1899" y="7587"/>
                    <a:pt x="1942" y="7591"/>
                    <a:pt x="1986" y="7598"/>
                  </a:cubicBezTo>
                  <a:lnTo>
                    <a:pt x="5161" y="8115"/>
                  </a:lnTo>
                  <a:lnTo>
                    <a:pt x="4900" y="9717"/>
                  </a:lnTo>
                  <a:lnTo>
                    <a:pt x="1725" y="9199"/>
                  </a:lnTo>
                  <a:cubicBezTo>
                    <a:pt x="1282" y="9127"/>
                    <a:pt x="983" y="8710"/>
                    <a:pt x="1054" y="8267"/>
                  </a:cubicBezTo>
                  <a:cubicBezTo>
                    <a:pt x="1119" y="7871"/>
                    <a:pt x="1466" y="7587"/>
                    <a:pt x="1856" y="7587"/>
                  </a:cubicBezTo>
                  <a:close/>
                  <a:moveTo>
                    <a:pt x="6139" y="8248"/>
                  </a:moveTo>
                  <a:lnTo>
                    <a:pt x="7915" y="8538"/>
                  </a:lnTo>
                  <a:lnTo>
                    <a:pt x="7624" y="10314"/>
                  </a:lnTo>
                  <a:lnTo>
                    <a:pt x="5849" y="10023"/>
                  </a:lnTo>
                  <a:lnTo>
                    <a:pt x="6139" y="8248"/>
                  </a:lnTo>
                  <a:close/>
                  <a:moveTo>
                    <a:pt x="8891" y="8697"/>
                  </a:moveTo>
                  <a:lnTo>
                    <a:pt x="10667" y="8988"/>
                  </a:lnTo>
                  <a:lnTo>
                    <a:pt x="10390" y="10682"/>
                  </a:lnTo>
                  <a:cubicBezTo>
                    <a:pt x="10355" y="10702"/>
                    <a:pt x="10325" y="10724"/>
                    <a:pt x="10296" y="10749"/>
                  </a:cubicBezTo>
                  <a:lnTo>
                    <a:pt x="8600" y="10473"/>
                  </a:lnTo>
                  <a:lnTo>
                    <a:pt x="8891" y="8697"/>
                  </a:lnTo>
                  <a:close/>
                  <a:moveTo>
                    <a:pt x="11114" y="11692"/>
                  </a:moveTo>
                  <a:lnTo>
                    <a:pt x="12668" y="11945"/>
                  </a:lnTo>
                  <a:cubicBezTo>
                    <a:pt x="13567" y="12092"/>
                    <a:pt x="14180" y="12945"/>
                    <a:pt x="14032" y="13844"/>
                  </a:cubicBezTo>
                  <a:cubicBezTo>
                    <a:pt x="13901" y="14655"/>
                    <a:pt x="13198" y="15233"/>
                    <a:pt x="12404" y="15233"/>
                  </a:cubicBezTo>
                  <a:cubicBezTo>
                    <a:pt x="12316" y="15233"/>
                    <a:pt x="12226" y="15226"/>
                    <a:pt x="12136" y="15211"/>
                  </a:cubicBezTo>
                  <a:cubicBezTo>
                    <a:pt x="11700" y="15139"/>
                    <a:pt x="11316" y="14903"/>
                    <a:pt x="11058" y="14545"/>
                  </a:cubicBezTo>
                  <a:cubicBezTo>
                    <a:pt x="10800" y="14186"/>
                    <a:pt x="10699" y="13749"/>
                    <a:pt x="10769" y="13312"/>
                  </a:cubicBezTo>
                  <a:lnTo>
                    <a:pt x="11021" y="11758"/>
                  </a:lnTo>
                  <a:cubicBezTo>
                    <a:pt x="11037" y="11750"/>
                    <a:pt x="11055" y="11741"/>
                    <a:pt x="11071" y="11730"/>
                  </a:cubicBezTo>
                  <a:cubicBezTo>
                    <a:pt x="11087" y="11720"/>
                    <a:pt x="11100" y="11705"/>
                    <a:pt x="11114" y="11692"/>
                  </a:cubicBezTo>
                  <a:close/>
                  <a:moveTo>
                    <a:pt x="5925" y="11039"/>
                  </a:moveTo>
                  <a:lnTo>
                    <a:pt x="7525" y="11301"/>
                  </a:lnTo>
                  <a:lnTo>
                    <a:pt x="6994" y="14559"/>
                  </a:lnTo>
                  <a:cubicBezTo>
                    <a:pt x="6929" y="14957"/>
                    <a:pt x="6583" y="15240"/>
                    <a:pt x="6193" y="15240"/>
                  </a:cubicBezTo>
                  <a:cubicBezTo>
                    <a:pt x="6149" y="15240"/>
                    <a:pt x="6106" y="15237"/>
                    <a:pt x="6062" y="15230"/>
                  </a:cubicBezTo>
                  <a:cubicBezTo>
                    <a:pt x="5849" y="15195"/>
                    <a:pt x="5661" y="15079"/>
                    <a:pt x="5533" y="14901"/>
                  </a:cubicBezTo>
                  <a:cubicBezTo>
                    <a:pt x="5407" y="14727"/>
                    <a:pt x="5357" y="14512"/>
                    <a:pt x="5393" y="14298"/>
                  </a:cubicBezTo>
                  <a:lnTo>
                    <a:pt x="5925" y="11039"/>
                  </a:lnTo>
                  <a:close/>
                  <a:moveTo>
                    <a:pt x="4534" y="0"/>
                  </a:moveTo>
                  <a:cubicBezTo>
                    <a:pt x="3262" y="0"/>
                    <a:pt x="2139" y="923"/>
                    <a:pt x="1927" y="2217"/>
                  </a:cubicBezTo>
                  <a:cubicBezTo>
                    <a:pt x="1813" y="2914"/>
                    <a:pt x="1977" y="3613"/>
                    <a:pt x="2389" y="4187"/>
                  </a:cubicBezTo>
                  <a:cubicBezTo>
                    <a:pt x="2801" y="4760"/>
                    <a:pt x="3412" y="5137"/>
                    <a:pt x="4109" y="5250"/>
                  </a:cubicBezTo>
                  <a:lnTo>
                    <a:pt x="5589" y="5492"/>
                  </a:lnTo>
                  <a:lnTo>
                    <a:pt x="5320" y="7140"/>
                  </a:lnTo>
                  <a:lnTo>
                    <a:pt x="2145" y="6623"/>
                  </a:lnTo>
                  <a:cubicBezTo>
                    <a:pt x="2046" y="6607"/>
                    <a:pt x="1948" y="6599"/>
                    <a:pt x="1850" y="6599"/>
                  </a:cubicBezTo>
                  <a:cubicBezTo>
                    <a:pt x="1476" y="6599"/>
                    <a:pt x="1113" y="6715"/>
                    <a:pt x="804" y="6938"/>
                  </a:cubicBezTo>
                  <a:cubicBezTo>
                    <a:pt x="414" y="7219"/>
                    <a:pt x="156" y="7635"/>
                    <a:pt x="78" y="8109"/>
                  </a:cubicBezTo>
                  <a:cubicBezTo>
                    <a:pt x="1" y="8584"/>
                    <a:pt x="113" y="9061"/>
                    <a:pt x="394" y="9451"/>
                  </a:cubicBezTo>
                  <a:cubicBezTo>
                    <a:pt x="675" y="9842"/>
                    <a:pt x="1090" y="10100"/>
                    <a:pt x="1565" y="10177"/>
                  </a:cubicBezTo>
                  <a:lnTo>
                    <a:pt x="4878" y="10718"/>
                  </a:lnTo>
                  <a:cubicBezTo>
                    <a:pt x="4880" y="10719"/>
                    <a:pt x="4880" y="10722"/>
                    <a:pt x="4881" y="10724"/>
                  </a:cubicBezTo>
                  <a:cubicBezTo>
                    <a:pt x="4904" y="10754"/>
                    <a:pt x="4931" y="10782"/>
                    <a:pt x="4960" y="10808"/>
                  </a:cubicBezTo>
                  <a:lnTo>
                    <a:pt x="4417" y="14140"/>
                  </a:lnTo>
                  <a:cubicBezTo>
                    <a:pt x="4341" y="14615"/>
                    <a:pt x="4451" y="15091"/>
                    <a:pt x="4732" y="15482"/>
                  </a:cubicBezTo>
                  <a:cubicBezTo>
                    <a:pt x="5014" y="15872"/>
                    <a:pt x="5430" y="16130"/>
                    <a:pt x="5904" y="16207"/>
                  </a:cubicBezTo>
                  <a:cubicBezTo>
                    <a:pt x="6003" y="16223"/>
                    <a:pt x="6101" y="16231"/>
                    <a:pt x="6198" y="16231"/>
                  </a:cubicBezTo>
                  <a:cubicBezTo>
                    <a:pt x="6573" y="16231"/>
                    <a:pt x="6937" y="16115"/>
                    <a:pt x="7246" y="15892"/>
                  </a:cubicBezTo>
                  <a:cubicBezTo>
                    <a:pt x="7637" y="15611"/>
                    <a:pt x="7895" y="15195"/>
                    <a:pt x="7971" y="14721"/>
                  </a:cubicBezTo>
                  <a:lnTo>
                    <a:pt x="8504" y="11462"/>
                  </a:lnTo>
                  <a:lnTo>
                    <a:pt x="10032" y="11711"/>
                  </a:lnTo>
                  <a:lnTo>
                    <a:pt x="9796" y="13156"/>
                  </a:lnTo>
                  <a:cubicBezTo>
                    <a:pt x="9682" y="13854"/>
                    <a:pt x="9846" y="14552"/>
                    <a:pt x="10257" y="15125"/>
                  </a:cubicBezTo>
                  <a:cubicBezTo>
                    <a:pt x="10670" y="15698"/>
                    <a:pt x="11281" y="16077"/>
                    <a:pt x="11977" y="16190"/>
                  </a:cubicBezTo>
                  <a:cubicBezTo>
                    <a:pt x="12119" y="16213"/>
                    <a:pt x="12259" y="16224"/>
                    <a:pt x="12399" y="16224"/>
                  </a:cubicBezTo>
                  <a:cubicBezTo>
                    <a:pt x="13672" y="16224"/>
                    <a:pt x="14798" y="15301"/>
                    <a:pt x="15010" y="14004"/>
                  </a:cubicBezTo>
                  <a:cubicBezTo>
                    <a:pt x="15243" y="12567"/>
                    <a:pt x="14266" y="11205"/>
                    <a:pt x="12827" y="10971"/>
                  </a:cubicBezTo>
                  <a:lnTo>
                    <a:pt x="11381" y="10735"/>
                  </a:lnTo>
                  <a:lnTo>
                    <a:pt x="11635" y="9181"/>
                  </a:lnTo>
                  <a:lnTo>
                    <a:pt x="14919" y="9716"/>
                  </a:lnTo>
                  <a:cubicBezTo>
                    <a:pt x="15018" y="9732"/>
                    <a:pt x="15117" y="9740"/>
                    <a:pt x="15215" y="9740"/>
                  </a:cubicBezTo>
                  <a:cubicBezTo>
                    <a:pt x="15589" y="9740"/>
                    <a:pt x="15952" y="9624"/>
                    <a:pt x="16261" y="9401"/>
                  </a:cubicBezTo>
                  <a:cubicBezTo>
                    <a:pt x="16652" y="9120"/>
                    <a:pt x="16910" y="8704"/>
                    <a:pt x="16988" y="8230"/>
                  </a:cubicBezTo>
                  <a:cubicBezTo>
                    <a:pt x="17064" y="7755"/>
                    <a:pt x="16953" y="7278"/>
                    <a:pt x="16672" y="6888"/>
                  </a:cubicBezTo>
                  <a:cubicBezTo>
                    <a:pt x="16390" y="6497"/>
                    <a:pt x="15974" y="6239"/>
                    <a:pt x="15500" y="6162"/>
                  </a:cubicBezTo>
                  <a:lnTo>
                    <a:pt x="12126" y="5613"/>
                  </a:lnTo>
                  <a:cubicBezTo>
                    <a:pt x="12119" y="5595"/>
                    <a:pt x="12109" y="5581"/>
                    <a:pt x="12100" y="5567"/>
                  </a:cubicBezTo>
                  <a:lnTo>
                    <a:pt x="12649" y="2202"/>
                  </a:lnTo>
                  <a:cubicBezTo>
                    <a:pt x="12727" y="1726"/>
                    <a:pt x="12615" y="1250"/>
                    <a:pt x="12334" y="859"/>
                  </a:cubicBezTo>
                  <a:cubicBezTo>
                    <a:pt x="12053" y="469"/>
                    <a:pt x="11637" y="211"/>
                    <a:pt x="11163" y="133"/>
                  </a:cubicBezTo>
                  <a:cubicBezTo>
                    <a:pt x="11065" y="118"/>
                    <a:pt x="10967" y="110"/>
                    <a:pt x="10870" y="110"/>
                  </a:cubicBezTo>
                  <a:cubicBezTo>
                    <a:pt x="10495" y="110"/>
                    <a:pt x="10131" y="226"/>
                    <a:pt x="9820" y="449"/>
                  </a:cubicBezTo>
                  <a:cubicBezTo>
                    <a:pt x="9430" y="731"/>
                    <a:pt x="9172" y="1145"/>
                    <a:pt x="9095" y="1621"/>
                  </a:cubicBezTo>
                  <a:lnTo>
                    <a:pt x="8573" y="4820"/>
                  </a:lnTo>
                  <a:lnTo>
                    <a:pt x="6901" y="4548"/>
                  </a:lnTo>
                  <a:lnTo>
                    <a:pt x="7143" y="3069"/>
                  </a:lnTo>
                  <a:cubicBezTo>
                    <a:pt x="7376" y="1631"/>
                    <a:pt x="6399" y="270"/>
                    <a:pt x="4960" y="34"/>
                  </a:cubicBezTo>
                  <a:cubicBezTo>
                    <a:pt x="4817" y="11"/>
                    <a:pt x="4675" y="0"/>
                    <a:pt x="4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8" name="Google Shape;4873;p41">
              <a:extLst>
                <a:ext uri="{FF2B5EF4-FFF2-40B4-BE49-F238E27FC236}">
                  <a16:creationId xmlns:a16="http://schemas.microsoft.com/office/drawing/2014/main" id="{FFF49AC8-B341-4349-B35E-F0FB5DD16B45}"/>
                </a:ext>
              </a:extLst>
            </p:cNvPr>
            <p:cNvSpPr/>
            <p:nvPr/>
          </p:nvSpPr>
          <p:spPr>
            <a:xfrm>
              <a:off x="1054025" y="3826350"/>
              <a:ext cx="1203750" cy="1116025"/>
            </a:xfrm>
            <a:custGeom>
              <a:avLst/>
              <a:gdLst/>
              <a:ahLst/>
              <a:cxnLst/>
              <a:rect l="l" t="t" r="r" b="b"/>
              <a:pathLst>
                <a:path w="48150" h="44641" extrusionOk="0">
                  <a:moveTo>
                    <a:pt x="30540" y="798"/>
                  </a:moveTo>
                  <a:cubicBezTo>
                    <a:pt x="31258" y="1586"/>
                    <a:pt x="32248" y="1999"/>
                    <a:pt x="33251" y="1999"/>
                  </a:cubicBezTo>
                  <a:cubicBezTo>
                    <a:pt x="33892" y="1999"/>
                    <a:pt x="34537" y="1831"/>
                    <a:pt x="35122" y="1485"/>
                  </a:cubicBezTo>
                  <a:lnTo>
                    <a:pt x="47303" y="18414"/>
                  </a:lnTo>
                  <a:cubicBezTo>
                    <a:pt x="45966" y="19575"/>
                    <a:pt x="45647" y="21545"/>
                    <a:pt x="46545" y="23065"/>
                  </a:cubicBezTo>
                  <a:lnTo>
                    <a:pt x="17671" y="43840"/>
                  </a:lnTo>
                  <a:cubicBezTo>
                    <a:pt x="16956" y="43018"/>
                    <a:pt x="15937" y="42580"/>
                    <a:pt x="14896" y="42580"/>
                  </a:cubicBezTo>
                  <a:cubicBezTo>
                    <a:pt x="14246" y="42580"/>
                    <a:pt x="13587" y="42751"/>
                    <a:pt x="12988" y="43106"/>
                  </a:cubicBezTo>
                  <a:lnTo>
                    <a:pt x="809" y="26177"/>
                  </a:lnTo>
                  <a:cubicBezTo>
                    <a:pt x="1909" y="25248"/>
                    <a:pt x="2341" y="23800"/>
                    <a:pt x="1995" y="22462"/>
                  </a:cubicBezTo>
                  <a:cubicBezTo>
                    <a:pt x="1918" y="22162"/>
                    <a:pt x="1802" y="21868"/>
                    <a:pt x="1644" y="21588"/>
                  </a:cubicBezTo>
                  <a:lnTo>
                    <a:pt x="30540" y="798"/>
                  </a:lnTo>
                  <a:close/>
                  <a:moveTo>
                    <a:pt x="30598" y="1"/>
                  </a:moveTo>
                  <a:cubicBezTo>
                    <a:pt x="30530" y="1"/>
                    <a:pt x="30461" y="21"/>
                    <a:pt x="30402" y="65"/>
                  </a:cubicBezTo>
                  <a:lnTo>
                    <a:pt x="995" y="21221"/>
                  </a:lnTo>
                  <a:cubicBezTo>
                    <a:pt x="846" y="21327"/>
                    <a:pt x="810" y="21532"/>
                    <a:pt x="913" y="21685"/>
                  </a:cubicBezTo>
                  <a:cubicBezTo>
                    <a:pt x="1828" y="23041"/>
                    <a:pt x="1509" y="24855"/>
                    <a:pt x="151" y="25830"/>
                  </a:cubicBezTo>
                  <a:cubicBezTo>
                    <a:pt x="76" y="25881"/>
                    <a:pt x="26" y="25960"/>
                    <a:pt x="10" y="26051"/>
                  </a:cubicBezTo>
                  <a:cubicBezTo>
                    <a:pt x="0" y="26096"/>
                    <a:pt x="3" y="26145"/>
                    <a:pt x="15" y="26192"/>
                  </a:cubicBezTo>
                  <a:cubicBezTo>
                    <a:pt x="26" y="26233"/>
                    <a:pt x="43" y="26271"/>
                    <a:pt x="68" y="26304"/>
                  </a:cubicBezTo>
                  <a:lnTo>
                    <a:pt x="12626" y="43761"/>
                  </a:lnTo>
                  <a:cubicBezTo>
                    <a:pt x="12686" y="43847"/>
                    <a:pt x="12789" y="43887"/>
                    <a:pt x="12894" y="43887"/>
                  </a:cubicBezTo>
                  <a:cubicBezTo>
                    <a:pt x="12977" y="43887"/>
                    <a:pt x="13062" y="43862"/>
                    <a:pt x="13129" y="43814"/>
                  </a:cubicBezTo>
                  <a:cubicBezTo>
                    <a:pt x="13660" y="43433"/>
                    <a:pt x="14274" y="43249"/>
                    <a:pt x="14883" y="43249"/>
                  </a:cubicBezTo>
                  <a:cubicBezTo>
                    <a:pt x="15820" y="43249"/>
                    <a:pt x="16743" y="43683"/>
                    <a:pt x="17331" y="44499"/>
                  </a:cubicBezTo>
                  <a:cubicBezTo>
                    <a:pt x="17396" y="44592"/>
                    <a:pt x="17499" y="44641"/>
                    <a:pt x="17603" y="44641"/>
                  </a:cubicBezTo>
                  <a:cubicBezTo>
                    <a:pt x="17672" y="44641"/>
                    <a:pt x="17741" y="44620"/>
                    <a:pt x="17801" y="44577"/>
                  </a:cubicBezTo>
                  <a:lnTo>
                    <a:pt x="47201" y="23426"/>
                  </a:lnTo>
                  <a:cubicBezTo>
                    <a:pt x="47274" y="23373"/>
                    <a:pt x="47323" y="23294"/>
                    <a:pt x="47337" y="23206"/>
                  </a:cubicBezTo>
                  <a:cubicBezTo>
                    <a:pt x="47351" y="23115"/>
                    <a:pt x="47331" y="23026"/>
                    <a:pt x="47278" y="22953"/>
                  </a:cubicBezTo>
                  <a:cubicBezTo>
                    <a:pt x="46308" y="21608"/>
                    <a:pt x="46616" y="19721"/>
                    <a:pt x="47963" y="18751"/>
                  </a:cubicBezTo>
                  <a:cubicBezTo>
                    <a:pt x="48117" y="18642"/>
                    <a:pt x="48150" y="18429"/>
                    <a:pt x="48041" y="18281"/>
                  </a:cubicBezTo>
                  <a:lnTo>
                    <a:pt x="35484" y="827"/>
                  </a:lnTo>
                  <a:cubicBezTo>
                    <a:pt x="35419" y="735"/>
                    <a:pt x="35316" y="686"/>
                    <a:pt x="35210" y="686"/>
                  </a:cubicBezTo>
                  <a:cubicBezTo>
                    <a:pt x="35142" y="686"/>
                    <a:pt x="35073" y="707"/>
                    <a:pt x="35013" y="750"/>
                  </a:cubicBezTo>
                  <a:cubicBezTo>
                    <a:pt x="34478" y="1135"/>
                    <a:pt x="33864" y="1321"/>
                    <a:pt x="33255" y="1321"/>
                  </a:cubicBezTo>
                  <a:cubicBezTo>
                    <a:pt x="32352" y="1321"/>
                    <a:pt x="31463" y="911"/>
                    <a:pt x="30868" y="133"/>
                  </a:cubicBezTo>
                  <a:cubicBezTo>
                    <a:pt x="30801" y="47"/>
                    <a:pt x="30700" y="1"/>
                    <a:pt x="30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9" name="Google Shape;4874;p41">
              <a:extLst>
                <a:ext uri="{FF2B5EF4-FFF2-40B4-BE49-F238E27FC236}">
                  <a16:creationId xmlns:a16="http://schemas.microsoft.com/office/drawing/2014/main" id="{B71A8AB7-ABD7-4AA5-A701-4BDAF81F5215}"/>
                </a:ext>
              </a:extLst>
            </p:cNvPr>
            <p:cNvSpPr/>
            <p:nvPr/>
          </p:nvSpPr>
          <p:spPr>
            <a:xfrm>
              <a:off x="1491075" y="4450175"/>
              <a:ext cx="88225" cy="77775"/>
            </a:xfrm>
            <a:custGeom>
              <a:avLst/>
              <a:gdLst/>
              <a:ahLst/>
              <a:cxnLst/>
              <a:rect l="l" t="t" r="r" b="b"/>
              <a:pathLst>
                <a:path w="3529" h="3111" extrusionOk="0">
                  <a:moveTo>
                    <a:pt x="1763" y="1"/>
                  </a:moveTo>
                  <a:cubicBezTo>
                    <a:pt x="1449" y="1"/>
                    <a:pt x="1132" y="96"/>
                    <a:pt x="856" y="294"/>
                  </a:cubicBezTo>
                  <a:cubicBezTo>
                    <a:pt x="160" y="795"/>
                    <a:pt x="1" y="1765"/>
                    <a:pt x="502" y="2462"/>
                  </a:cubicBezTo>
                  <a:cubicBezTo>
                    <a:pt x="806" y="2885"/>
                    <a:pt x="1283" y="3110"/>
                    <a:pt x="1766" y="3110"/>
                  </a:cubicBezTo>
                  <a:cubicBezTo>
                    <a:pt x="2080" y="3110"/>
                    <a:pt x="2397" y="3015"/>
                    <a:pt x="2672" y="2817"/>
                  </a:cubicBezTo>
                  <a:cubicBezTo>
                    <a:pt x="3369" y="2316"/>
                    <a:pt x="3528" y="1344"/>
                    <a:pt x="3026" y="648"/>
                  </a:cubicBezTo>
                  <a:cubicBezTo>
                    <a:pt x="2722" y="226"/>
                    <a:pt x="2246" y="1"/>
                    <a:pt x="1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0" name="Google Shape;4875;p41">
              <a:extLst>
                <a:ext uri="{FF2B5EF4-FFF2-40B4-BE49-F238E27FC236}">
                  <a16:creationId xmlns:a16="http://schemas.microsoft.com/office/drawing/2014/main" id="{A7BC58AC-74A5-4952-91C4-03C15B1D4CD3}"/>
                </a:ext>
              </a:extLst>
            </p:cNvPr>
            <p:cNvSpPr/>
            <p:nvPr/>
          </p:nvSpPr>
          <p:spPr>
            <a:xfrm>
              <a:off x="1370825" y="4479825"/>
              <a:ext cx="175825" cy="149550"/>
            </a:xfrm>
            <a:custGeom>
              <a:avLst/>
              <a:gdLst/>
              <a:ahLst/>
              <a:cxnLst/>
              <a:rect l="l" t="t" r="r" b="b"/>
              <a:pathLst>
                <a:path w="7033" h="5982" extrusionOk="0">
                  <a:moveTo>
                    <a:pt x="6363" y="1"/>
                  </a:moveTo>
                  <a:cubicBezTo>
                    <a:pt x="6318" y="1"/>
                    <a:pt x="6272" y="6"/>
                    <a:pt x="6224" y="19"/>
                  </a:cubicBezTo>
                  <a:lnTo>
                    <a:pt x="500" y="1560"/>
                  </a:lnTo>
                  <a:cubicBezTo>
                    <a:pt x="147" y="1654"/>
                    <a:pt x="1" y="2071"/>
                    <a:pt x="212" y="2368"/>
                  </a:cubicBezTo>
                  <a:lnTo>
                    <a:pt x="2655" y="5765"/>
                  </a:lnTo>
                  <a:cubicBezTo>
                    <a:pt x="2760" y="5910"/>
                    <a:pt x="2919" y="5982"/>
                    <a:pt x="3079" y="5982"/>
                  </a:cubicBezTo>
                  <a:cubicBezTo>
                    <a:pt x="3245" y="5982"/>
                    <a:pt x="3411" y="5903"/>
                    <a:pt x="3514" y="5748"/>
                  </a:cubicBezTo>
                  <a:lnTo>
                    <a:pt x="6794" y="810"/>
                  </a:lnTo>
                  <a:cubicBezTo>
                    <a:pt x="7032" y="453"/>
                    <a:pt x="6758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1" name="Google Shape;4876;p41">
              <a:extLst>
                <a:ext uri="{FF2B5EF4-FFF2-40B4-BE49-F238E27FC236}">
                  <a16:creationId xmlns:a16="http://schemas.microsoft.com/office/drawing/2014/main" id="{E7ED6362-6775-4833-996D-43C83AC7D100}"/>
                </a:ext>
              </a:extLst>
            </p:cNvPr>
            <p:cNvSpPr/>
            <p:nvPr/>
          </p:nvSpPr>
          <p:spPr>
            <a:xfrm>
              <a:off x="1544800" y="4391425"/>
              <a:ext cx="124075" cy="92125"/>
            </a:xfrm>
            <a:custGeom>
              <a:avLst/>
              <a:gdLst/>
              <a:ahLst/>
              <a:cxnLst/>
              <a:rect l="l" t="t" r="r" b="b"/>
              <a:pathLst>
                <a:path w="4963" h="3685" extrusionOk="0">
                  <a:moveTo>
                    <a:pt x="4618" y="1"/>
                  </a:moveTo>
                  <a:cubicBezTo>
                    <a:pt x="4557" y="1"/>
                    <a:pt x="4494" y="19"/>
                    <a:pt x="4440" y="58"/>
                  </a:cubicBezTo>
                  <a:lnTo>
                    <a:pt x="167" y="3134"/>
                  </a:lnTo>
                  <a:cubicBezTo>
                    <a:pt x="30" y="3231"/>
                    <a:pt x="0" y="3420"/>
                    <a:pt x="96" y="3557"/>
                  </a:cubicBezTo>
                  <a:cubicBezTo>
                    <a:pt x="156" y="3640"/>
                    <a:pt x="250" y="3685"/>
                    <a:pt x="345" y="3685"/>
                  </a:cubicBezTo>
                  <a:cubicBezTo>
                    <a:pt x="406" y="3685"/>
                    <a:pt x="467" y="3666"/>
                    <a:pt x="521" y="3628"/>
                  </a:cubicBezTo>
                  <a:lnTo>
                    <a:pt x="4796" y="552"/>
                  </a:lnTo>
                  <a:cubicBezTo>
                    <a:pt x="4932" y="455"/>
                    <a:pt x="4962" y="266"/>
                    <a:pt x="4866" y="130"/>
                  </a:cubicBezTo>
                  <a:lnTo>
                    <a:pt x="4866" y="127"/>
                  </a:lnTo>
                  <a:cubicBezTo>
                    <a:pt x="4806" y="44"/>
                    <a:pt x="4713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2" name="Google Shape;4877;p41">
              <a:extLst>
                <a:ext uri="{FF2B5EF4-FFF2-40B4-BE49-F238E27FC236}">
                  <a16:creationId xmlns:a16="http://schemas.microsoft.com/office/drawing/2014/main" id="{C0343D2D-597B-44EB-963A-3557060C8038}"/>
                </a:ext>
              </a:extLst>
            </p:cNvPr>
            <p:cNvSpPr/>
            <p:nvPr/>
          </p:nvSpPr>
          <p:spPr>
            <a:xfrm>
              <a:off x="1981575" y="3816275"/>
              <a:ext cx="417525" cy="368150"/>
            </a:xfrm>
            <a:custGeom>
              <a:avLst/>
              <a:gdLst/>
              <a:ahLst/>
              <a:cxnLst/>
              <a:rect l="l" t="t" r="r" b="b"/>
              <a:pathLst>
                <a:path w="16701" h="14726" extrusionOk="0">
                  <a:moveTo>
                    <a:pt x="8955" y="3652"/>
                  </a:moveTo>
                  <a:lnTo>
                    <a:pt x="12061" y="7968"/>
                  </a:lnTo>
                  <a:lnTo>
                    <a:pt x="7744" y="11074"/>
                  </a:lnTo>
                  <a:lnTo>
                    <a:pt x="4640" y="6757"/>
                  </a:lnTo>
                  <a:lnTo>
                    <a:pt x="8955" y="3652"/>
                  </a:lnTo>
                  <a:close/>
                  <a:moveTo>
                    <a:pt x="8345" y="0"/>
                  </a:moveTo>
                  <a:cubicBezTo>
                    <a:pt x="6856" y="0"/>
                    <a:pt x="5353" y="451"/>
                    <a:pt x="4051" y="1386"/>
                  </a:cubicBezTo>
                  <a:cubicBezTo>
                    <a:pt x="750" y="3760"/>
                    <a:pt x="0" y="8362"/>
                    <a:pt x="2374" y="11663"/>
                  </a:cubicBezTo>
                  <a:cubicBezTo>
                    <a:pt x="3812" y="13662"/>
                    <a:pt x="6067" y="14725"/>
                    <a:pt x="8356" y="14725"/>
                  </a:cubicBezTo>
                  <a:cubicBezTo>
                    <a:pt x="9845" y="14725"/>
                    <a:pt x="11349" y="14275"/>
                    <a:pt x="12650" y="13340"/>
                  </a:cubicBezTo>
                  <a:cubicBezTo>
                    <a:pt x="15949" y="10963"/>
                    <a:pt x="16700" y="6363"/>
                    <a:pt x="14327" y="3063"/>
                  </a:cubicBezTo>
                  <a:cubicBezTo>
                    <a:pt x="12889" y="1064"/>
                    <a:pt x="10634" y="0"/>
                    <a:pt x="8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3" name="Google Shape;4878;p41">
              <a:extLst>
                <a:ext uri="{FF2B5EF4-FFF2-40B4-BE49-F238E27FC236}">
                  <a16:creationId xmlns:a16="http://schemas.microsoft.com/office/drawing/2014/main" id="{5D80F59C-AC3A-4115-8E5C-78293E97F8D1}"/>
                </a:ext>
              </a:extLst>
            </p:cNvPr>
            <p:cNvSpPr/>
            <p:nvPr/>
          </p:nvSpPr>
          <p:spPr>
            <a:xfrm>
              <a:off x="2016675" y="3837800"/>
              <a:ext cx="358025" cy="325050"/>
            </a:xfrm>
            <a:custGeom>
              <a:avLst/>
              <a:gdLst/>
              <a:ahLst/>
              <a:cxnLst/>
              <a:rect l="l" t="t" r="r" b="b"/>
              <a:pathLst>
                <a:path w="14321" h="13002" extrusionOk="0">
                  <a:moveTo>
                    <a:pt x="6938" y="676"/>
                  </a:moveTo>
                  <a:cubicBezTo>
                    <a:pt x="8751" y="676"/>
                    <a:pt x="10539" y="1517"/>
                    <a:pt x="11676" y="3098"/>
                  </a:cubicBezTo>
                  <a:cubicBezTo>
                    <a:pt x="12109" y="3700"/>
                    <a:pt x="12410" y="4358"/>
                    <a:pt x="12586" y="5036"/>
                  </a:cubicBezTo>
                  <a:cubicBezTo>
                    <a:pt x="13170" y="7297"/>
                    <a:pt x="12355" y="9790"/>
                    <a:pt x="10349" y="11232"/>
                  </a:cubicBezTo>
                  <a:cubicBezTo>
                    <a:pt x="9321" y="11970"/>
                    <a:pt x="8131" y="12326"/>
                    <a:pt x="6952" y="12326"/>
                  </a:cubicBezTo>
                  <a:cubicBezTo>
                    <a:pt x="5139" y="12326"/>
                    <a:pt x="3351" y="11485"/>
                    <a:pt x="2215" y="9904"/>
                  </a:cubicBezTo>
                  <a:cubicBezTo>
                    <a:pt x="339" y="7293"/>
                    <a:pt x="934" y="3648"/>
                    <a:pt x="3543" y="1771"/>
                  </a:cubicBezTo>
                  <a:cubicBezTo>
                    <a:pt x="4570" y="1032"/>
                    <a:pt x="5760" y="676"/>
                    <a:pt x="6938" y="676"/>
                  </a:cubicBezTo>
                  <a:close/>
                  <a:moveTo>
                    <a:pt x="6939" y="0"/>
                  </a:moveTo>
                  <a:cubicBezTo>
                    <a:pt x="5623" y="0"/>
                    <a:pt x="4296" y="397"/>
                    <a:pt x="3150" y="1222"/>
                  </a:cubicBezTo>
                  <a:cubicBezTo>
                    <a:pt x="911" y="2833"/>
                    <a:pt x="1" y="5613"/>
                    <a:pt x="653" y="8136"/>
                  </a:cubicBezTo>
                  <a:cubicBezTo>
                    <a:pt x="848" y="8894"/>
                    <a:pt x="1185" y="9628"/>
                    <a:pt x="1668" y="10299"/>
                  </a:cubicBezTo>
                  <a:cubicBezTo>
                    <a:pt x="2938" y="12063"/>
                    <a:pt x="4933" y="13002"/>
                    <a:pt x="6956" y="13002"/>
                  </a:cubicBezTo>
                  <a:cubicBezTo>
                    <a:pt x="8272" y="13002"/>
                    <a:pt x="9599" y="12605"/>
                    <a:pt x="10746" y="11779"/>
                  </a:cubicBezTo>
                  <a:cubicBezTo>
                    <a:pt x="13657" y="9685"/>
                    <a:pt x="14320" y="5612"/>
                    <a:pt x="12228" y="2704"/>
                  </a:cubicBezTo>
                  <a:cubicBezTo>
                    <a:pt x="10959" y="940"/>
                    <a:pt x="8963" y="0"/>
                    <a:pt x="6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4" name="Google Shape;4879;p41">
              <a:extLst>
                <a:ext uri="{FF2B5EF4-FFF2-40B4-BE49-F238E27FC236}">
                  <a16:creationId xmlns:a16="http://schemas.microsoft.com/office/drawing/2014/main" id="{F34C3FD2-5C3E-4FAF-9815-2A860CE9BF4D}"/>
                </a:ext>
              </a:extLst>
            </p:cNvPr>
            <p:cNvSpPr/>
            <p:nvPr/>
          </p:nvSpPr>
          <p:spPr>
            <a:xfrm>
              <a:off x="2075800" y="3885825"/>
              <a:ext cx="229075" cy="229050"/>
            </a:xfrm>
            <a:custGeom>
              <a:avLst/>
              <a:gdLst/>
              <a:ahLst/>
              <a:cxnLst/>
              <a:rect l="l" t="t" r="r" b="b"/>
              <a:pathLst>
                <a:path w="9163" h="9162" extrusionOk="0">
                  <a:moveTo>
                    <a:pt x="5186" y="870"/>
                  </a:moveTo>
                  <a:lnTo>
                    <a:pt x="8292" y="5186"/>
                  </a:lnTo>
                  <a:lnTo>
                    <a:pt x="3975" y="8292"/>
                  </a:lnTo>
                  <a:lnTo>
                    <a:pt x="871" y="3975"/>
                  </a:lnTo>
                  <a:lnTo>
                    <a:pt x="5186" y="870"/>
                  </a:lnTo>
                  <a:close/>
                  <a:moveTo>
                    <a:pt x="5328" y="0"/>
                  </a:moveTo>
                  <a:lnTo>
                    <a:pt x="1" y="3834"/>
                  </a:lnTo>
                  <a:lnTo>
                    <a:pt x="3835" y="9162"/>
                  </a:lnTo>
                  <a:lnTo>
                    <a:pt x="9162" y="5328"/>
                  </a:lnTo>
                  <a:lnTo>
                    <a:pt x="5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5" name="Google Shape;4880;p41">
              <a:extLst>
                <a:ext uri="{FF2B5EF4-FFF2-40B4-BE49-F238E27FC236}">
                  <a16:creationId xmlns:a16="http://schemas.microsoft.com/office/drawing/2014/main" id="{B37ECFBE-E9B8-4D99-B0A4-F7FD55548BE3}"/>
                </a:ext>
              </a:extLst>
            </p:cNvPr>
            <p:cNvSpPr/>
            <p:nvPr/>
          </p:nvSpPr>
          <p:spPr>
            <a:xfrm>
              <a:off x="1995825" y="3902900"/>
              <a:ext cx="377300" cy="281475"/>
            </a:xfrm>
            <a:custGeom>
              <a:avLst/>
              <a:gdLst/>
              <a:ahLst/>
              <a:cxnLst/>
              <a:rect l="l" t="t" r="r" b="b"/>
              <a:pathLst>
                <a:path w="15092" h="11259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" y="2459"/>
                    <a:pt x="7" y="5699"/>
                    <a:pt x="1802" y="8196"/>
                  </a:cubicBezTo>
                  <a:cubicBezTo>
                    <a:pt x="3240" y="10195"/>
                    <a:pt x="5496" y="11259"/>
                    <a:pt x="7785" y="11259"/>
                  </a:cubicBezTo>
                  <a:cubicBezTo>
                    <a:pt x="9274" y="11259"/>
                    <a:pt x="10777" y="10809"/>
                    <a:pt x="12079" y="9873"/>
                  </a:cubicBezTo>
                  <a:cubicBezTo>
                    <a:pt x="13847" y="8602"/>
                    <a:pt x="14875" y="6691"/>
                    <a:pt x="15091" y="4685"/>
                  </a:cubicBezTo>
                  <a:lnTo>
                    <a:pt x="15091" y="4685"/>
                  </a:lnTo>
                  <a:cubicBezTo>
                    <a:pt x="14598" y="5476"/>
                    <a:pt x="13949" y="6187"/>
                    <a:pt x="13146" y="6764"/>
                  </a:cubicBezTo>
                  <a:cubicBezTo>
                    <a:pt x="11845" y="7701"/>
                    <a:pt x="10342" y="8151"/>
                    <a:pt x="8852" y="8151"/>
                  </a:cubicBezTo>
                  <a:cubicBezTo>
                    <a:pt x="6564" y="8151"/>
                    <a:pt x="4309" y="7088"/>
                    <a:pt x="2870" y="5088"/>
                  </a:cubicBezTo>
                  <a:cubicBezTo>
                    <a:pt x="1767" y="3554"/>
                    <a:pt x="1347" y="174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6" name="Google Shape;4881;p41">
              <a:extLst>
                <a:ext uri="{FF2B5EF4-FFF2-40B4-BE49-F238E27FC236}">
                  <a16:creationId xmlns:a16="http://schemas.microsoft.com/office/drawing/2014/main" id="{90CC4E7D-5395-46B5-AD66-7E2D0A283D47}"/>
                </a:ext>
              </a:extLst>
            </p:cNvPr>
            <p:cNvSpPr/>
            <p:nvPr/>
          </p:nvSpPr>
          <p:spPr>
            <a:xfrm>
              <a:off x="990950" y="43925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7" name="Google Shape;4882;p41">
              <a:extLst>
                <a:ext uri="{FF2B5EF4-FFF2-40B4-BE49-F238E27FC236}">
                  <a16:creationId xmlns:a16="http://schemas.microsoft.com/office/drawing/2014/main" id="{ACA36304-6B25-4D45-BF20-54B414434E58}"/>
                </a:ext>
              </a:extLst>
            </p:cNvPr>
            <p:cNvSpPr/>
            <p:nvPr/>
          </p:nvSpPr>
          <p:spPr>
            <a:xfrm>
              <a:off x="1005225" y="440682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5" y="1"/>
                  </a:moveTo>
                  <a:lnTo>
                    <a:pt x="0" y="1261"/>
                  </a:lnTo>
                  <a:lnTo>
                    <a:pt x="1260" y="1467"/>
                  </a:lnTo>
                  <a:lnTo>
                    <a:pt x="1466" y="20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8" name="Google Shape;4883;p41">
              <a:extLst>
                <a:ext uri="{FF2B5EF4-FFF2-40B4-BE49-F238E27FC236}">
                  <a16:creationId xmlns:a16="http://schemas.microsoft.com/office/drawing/2014/main" id="{AAC20D40-680D-4403-8FDB-310CAED4EB20}"/>
                </a:ext>
              </a:extLst>
            </p:cNvPr>
            <p:cNvSpPr/>
            <p:nvPr/>
          </p:nvSpPr>
          <p:spPr>
            <a:xfrm>
              <a:off x="1385300" y="49463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7" y="36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9" name="Google Shape;4884;p41">
              <a:extLst>
                <a:ext uri="{FF2B5EF4-FFF2-40B4-BE49-F238E27FC236}">
                  <a16:creationId xmlns:a16="http://schemas.microsoft.com/office/drawing/2014/main" id="{CEDCFEFB-F23A-42DF-A889-6F9402F55F5D}"/>
                </a:ext>
              </a:extLst>
            </p:cNvPr>
            <p:cNvSpPr/>
            <p:nvPr/>
          </p:nvSpPr>
          <p:spPr>
            <a:xfrm>
              <a:off x="1399600" y="49606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6" y="0"/>
                  </a:moveTo>
                  <a:lnTo>
                    <a:pt x="1" y="1260"/>
                  </a:lnTo>
                  <a:lnTo>
                    <a:pt x="1261" y="1466"/>
                  </a:lnTo>
                  <a:lnTo>
                    <a:pt x="1467" y="20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0" name="Google Shape;4885;p41">
              <a:extLst>
                <a:ext uri="{FF2B5EF4-FFF2-40B4-BE49-F238E27FC236}">
                  <a16:creationId xmlns:a16="http://schemas.microsoft.com/office/drawing/2014/main" id="{1DFE622D-D1FA-489F-ADDA-3D047D984F9D}"/>
                </a:ext>
              </a:extLst>
            </p:cNvPr>
            <p:cNvSpPr/>
            <p:nvPr/>
          </p:nvSpPr>
          <p:spPr>
            <a:xfrm>
              <a:off x="1856425" y="3776275"/>
              <a:ext cx="65150" cy="65175"/>
            </a:xfrm>
            <a:custGeom>
              <a:avLst/>
              <a:gdLst/>
              <a:ahLst/>
              <a:cxnLst/>
              <a:rect l="l" t="t" r="r" b="b"/>
              <a:pathLst>
                <a:path w="2606" h="2607" extrusionOk="0">
                  <a:moveTo>
                    <a:pt x="366" y="1"/>
                  </a:moveTo>
                  <a:lnTo>
                    <a:pt x="0" y="2241"/>
                  </a:lnTo>
                  <a:lnTo>
                    <a:pt x="2240" y="2607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1" name="Google Shape;4886;p41">
              <a:extLst>
                <a:ext uri="{FF2B5EF4-FFF2-40B4-BE49-F238E27FC236}">
                  <a16:creationId xmlns:a16="http://schemas.microsoft.com/office/drawing/2014/main" id="{395E3378-7D98-4459-8306-80BF8C16C53A}"/>
                </a:ext>
              </a:extLst>
            </p:cNvPr>
            <p:cNvSpPr/>
            <p:nvPr/>
          </p:nvSpPr>
          <p:spPr>
            <a:xfrm>
              <a:off x="1870675" y="37905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5" y="0"/>
                  </a:moveTo>
                  <a:lnTo>
                    <a:pt x="1" y="1262"/>
                  </a:lnTo>
                  <a:lnTo>
                    <a:pt x="1260" y="1467"/>
                  </a:lnTo>
                  <a:lnTo>
                    <a:pt x="1467" y="20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2" name="Google Shape;4887;p41">
              <a:extLst>
                <a:ext uri="{FF2B5EF4-FFF2-40B4-BE49-F238E27FC236}">
                  <a16:creationId xmlns:a16="http://schemas.microsoft.com/office/drawing/2014/main" id="{3A34244F-64D1-41E9-9903-9C7DA6B53B2A}"/>
                </a:ext>
              </a:extLst>
            </p:cNvPr>
            <p:cNvSpPr/>
            <p:nvPr/>
          </p:nvSpPr>
          <p:spPr>
            <a:xfrm>
              <a:off x="2265025" y="434437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6" y="1"/>
                  </a:moveTo>
                  <a:lnTo>
                    <a:pt x="1" y="1261"/>
                  </a:lnTo>
                  <a:lnTo>
                    <a:pt x="1261" y="1467"/>
                  </a:lnTo>
                  <a:lnTo>
                    <a:pt x="1467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83" name="Google Shape;4842;p41">
            <a:extLst>
              <a:ext uri="{FF2B5EF4-FFF2-40B4-BE49-F238E27FC236}">
                <a16:creationId xmlns:a16="http://schemas.microsoft.com/office/drawing/2014/main" id="{7E7A7AFA-957A-4A7B-BAE7-AA9EDAB0255D}"/>
              </a:ext>
            </a:extLst>
          </p:cNvPr>
          <p:cNvGrpSpPr/>
          <p:nvPr/>
        </p:nvGrpSpPr>
        <p:grpSpPr>
          <a:xfrm rot="19133235">
            <a:off x="11393670" y="3986085"/>
            <a:ext cx="800143" cy="785411"/>
            <a:chOff x="493900" y="2994525"/>
            <a:chExt cx="2119975" cy="2090650"/>
          </a:xfrm>
        </p:grpSpPr>
        <p:sp>
          <p:nvSpPr>
            <p:cNvPr id="284" name="Google Shape;4843;p41">
              <a:extLst>
                <a:ext uri="{FF2B5EF4-FFF2-40B4-BE49-F238E27FC236}">
                  <a16:creationId xmlns:a16="http://schemas.microsoft.com/office/drawing/2014/main" id="{1B8B9D12-7FEF-4095-B81C-26DAF96CA963}"/>
                </a:ext>
              </a:extLst>
            </p:cNvPr>
            <p:cNvSpPr/>
            <p:nvPr/>
          </p:nvSpPr>
          <p:spPr>
            <a:xfrm>
              <a:off x="493900" y="3072250"/>
              <a:ext cx="1429000" cy="1669550"/>
            </a:xfrm>
            <a:custGeom>
              <a:avLst/>
              <a:gdLst/>
              <a:ahLst/>
              <a:cxnLst/>
              <a:rect l="l" t="t" r="r" b="b"/>
              <a:pathLst>
                <a:path w="57160" h="66782" extrusionOk="0">
                  <a:moveTo>
                    <a:pt x="28075" y="0"/>
                  </a:moveTo>
                  <a:lnTo>
                    <a:pt x="1" y="50665"/>
                  </a:lnTo>
                  <a:lnTo>
                    <a:pt x="29086" y="66782"/>
                  </a:lnTo>
                  <a:lnTo>
                    <a:pt x="57160" y="16117"/>
                  </a:lnTo>
                  <a:lnTo>
                    <a:pt x="280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5" name="Google Shape;4844;p41">
              <a:extLst>
                <a:ext uri="{FF2B5EF4-FFF2-40B4-BE49-F238E27FC236}">
                  <a16:creationId xmlns:a16="http://schemas.microsoft.com/office/drawing/2014/main" id="{9D3FE72D-C46A-461B-BFF5-C549291483D4}"/>
                </a:ext>
              </a:extLst>
            </p:cNvPr>
            <p:cNvSpPr/>
            <p:nvPr/>
          </p:nvSpPr>
          <p:spPr>
            <a:xfrm>
              <a:off x="1192475" y="2994525"/>
              <a:ext cx="733525" cy="558300"/>
            </a:xfrm>
            <a:custGeom>
              <a:avLst/>
              <a:gdLst/>
              <a:ahLst/>
              <a:cxnLst/>
              <a:rect l="l" t="t" r="r" b="b"/>
              <a:pathLst>
                <a:path w="29341" h="22332" extrusionOk="0">
                  <a:moveTo>
                    <a:pt x="11271" y="1"/>
                  </a:moveTo>
                  <a:lnTo>
                    <a:pt x="0" y="3035"/>
                  </a:lnTo>
                  <a:lnTo>
                    <a:pt x="3398" y="14201"/>
                  </a:lnTo>
                  <a:lnTo>
                    <a:pt x="18070" y="22332"/>
                  </a:lnTo>
                  <a:lnTo>
                    <a:pt x="29340" y="19295"/>
                  </a:lnTo>
                  <a:lnTo>
                    <a:pt x="25940" y="8130"/>
                  </a:lnTo>
                  <a:lnTo>
                    <a:pt x="11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6" name="Google Shape;4845;p41">
              <a:extLst>
                <a:ext uri="{FF2B5EF4-FFF2-40B4-BE49-F238E27FC236}">
                  <a16:creationId xmlns:a16="http://schemas.microsoft.com/office/drawing/2014/main" id="{2F773B81-9903-4947-9B51-6FA58BD34DF0}"/>
                </a:ext>
              </a:extLst>
            </p:cNvPr>
            <p:cNvSpPr/>
            <p:nvPr/>
          </p:nvSpPr>
          <p:spPr>
            <a:xfrm>
              <a:off x="1192475" y="3070375"/>
              <a:ext cx="733525" cy="482450"/>
            </a:xfrm>
            <a:custGeom>
              <a:avLst/>
              <a:gdLst/>
              <a:ahLst/>
              <a:cxnLst/>
              <a:rect l="l" t="t" r="r" b="b"/>
              <a:pathLst>
                <a:path w="29341" h="19298" extrusionOk="0">
                  <a:moveTo>
                    <a:pt x="0" y="1"/>
                  </a:moveTo>
                  <a:lnTo>
                    <a:pt x="3398" y="11167"/>
                  </a:lnTo>
                  <a:lnTo>
                    <a:pt x="18070" y="19298"/>
                  </a:lnTo>
                  <a:lnTo>
                    <a:pt x="29340" y="16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7" name="Google Shape;4846;p41">
              <a:extLst>
                <a:ext uri="{FF2B5EF4-FFF2-40B4-BE49-F238E27FC236}">
                  <a16:creationId xmlns:a16="http://schemas.microsoft.com/office/drawing/2014/main" id="{3E82ADA9-54F0-49BD-B211-DA26210614EB}"/>
                </a:ext>
              </a:extLst>
            </p:cNvPr>
            <p:cNvSpPr/>
            <p:nvPr/>
          </p:nvSpPr>
          <p:spPr>
            <a:xfrm>
              <a:off x="1262375" y="3167950"/>
              <a:ext cx="495325" cy="384875"/>
            </a:xfrm>
            <a:custGeom>
              <a:avLst/>
              <a:gdLst/>
              <a:ahLst/>
              <a:cxnLst/>
              <a:rect l="l" t="t" r="r" b="b"/>
              <a:pathLst>
                <a:path w="19813" h="15395" extrusionOk="0">
                  <a:moveTo>
                    <a:pt x="8670" y="1"/>
                  </a:moveTo>
                  <a:cubicBezTo>
                    <a:pt x="5253" y="1"/>
                    <a:pt x="1935" y="1798"/>
                    <a:pt x="147" y="4991"/>
                  </a:cubicBezTo>
                  <a:cubicBezTo>
                    <a:pt x="92" y="5088"/>
                    <a:pt x="51" y="5186"/>
                    <a:pt x="0" y="5283"/>
                  </a:cubicBezTo>
                  <a:lnTo>
                    <a:pt x="605" y="7264"/>
                  </a:lnTo>
                  <a:lnTo>
                    <a:pt x="15274" y="15395"/>
                  </a:lnTo>
                  <a:lnTo>
                    <a:pt x="16916" y="14952"/>
                  </a:lnTo>
                  <a:cubicBezTo>
                    <a:pt x="17003" y="14814"/>
                    <a:pt x="17096" y="14681"/>
                    <a:pt x="17176" y="14536"/>
                  </a:cubicBezTo>
                  <a:cubicBezTo>
                    <a:pt x="19812" y="9834"/>
                    <a:pt x="18137" y="3885"/>
                    <a:pt x="13434" y="1249"/>
                  </a:cubicBezTo>
                  <a:cubicBezTo>
                    <a:pt x="11925" y="403"/>
                    <a:pt x="10286" y="1"/>
                    <a:pt x="86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8" name="Google Shape;4847;p41">
              <a:extLst>
                <a:ext uri="{FF2B5EF4-FFF2-40B4-BE49-F238E27FC236}">
                  <a16:creationId xmlns:a16="http://schemas.microsoft.com/office/drawing/2014/main" id="{DFB0F03E-71DD-44D2-B810-52137CF8C371}"/>
                </a:ext>
              </a:extLst>
            </p:cNvPr>
            <p:cNvSpPr/>
            <p:nvPr/>
          </p:nvSpPr>
          <p:spPr>
            <a:xfrm>
              <a:off x="632350" y="3395650"/>
              <a:ext cx="1053350" cy="1199850"/>
            </a:xfrm>
            <a:custGeom>
              <a:avLst/>
              <a:gdLst/>
              <a:ahLst/>
              <a:cxnLst/>
              <a:rect l="l" t="t" r="r" b="b"/>
              <a:pathLst>
                <a:path w="42134" h="47994" extrusionOk="0">
                  <a:moveTo>
                    <a:pt x="22021" y="1"/>
                  </a:moveTo>
                  <a:cubicBezTo>
                    <a:pt x="21411" y="1103"/>
                    <a:pt x="20270" y="1723"/>
                    <a:pt x="19094" y="1723"/>
                  </a:cubicBezTo>
                  <a:cubicBezTo>
                    <a:pt x="18575" y="1723"/>
                    <a:pt x="18049" y="1602"/>
                    <a:pt x="17559" y="1349"/>
                  </a:cubicBezTo>
                  <a:lnTo>
                    <a:pt x="1" y="33037"/>
                  </a:lnTo>
                  <a:cubicBezTo>
                    <a:pt x="1552" y="33955"/>
                    <a:pt x="2102" y="35948"/>
                    <a:pt x="1222" y="37534"/>
                  </a:cubicBezTo>
                  <a:cubicBezTo>
                    <a:pt x="1215" y="37547"/>
                    <a:pt x="1208" y="37556"/>
                    <a:pt x="1201" y="37569"/>
                  </a:cubicBezTo>
                  <a:lnTo>
                    <a:pt x="20010" y="47994"/>
                  </a:lnTo>
                  <a:cubicBezTo>
                    <a:pt x="20017" y="47981"/>
                    <a:pt x="20020" y="47971"/>
                    <a:pt x="20028" y="47958"/>
                  </a:cubicBezTo>
                  <a:cubicBezTo>
                    <a:pt x="20638" y="46855"/>
                    <a:pt x="21781" y="46232"/>
                    <a:pt x="22959" y="46232"/>
                  </a:cubicBezTo>
                  <a:cubicBezTo>
                    <a:pt x="23508" y="46232"/>
                    <a:pt x="24064" y="46368"/>
                    <a:pt x="24578" y="46652"/>
                  </a:cubicBezTo>
                  <a:lnTo>
                    <a:pt x="42134" y="14974"/>
                  </a:lnTo>
                  <a:cubicBezTo>
                    <a:pt x="40516" y="14078"/>
                    <a:pt x="39932" y="12040"/>
                    <a:pt x="40828" y="10423"/>
                  </a:cubicBezTo>
                  <a:lnTo>
                    <a:pt x="220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9" name="Google Shape;4848;p41">
              <a:extLst>
                <a:ext uri="{FF2B5EF4-FFF2-40B4-BE49-F238E27FC236}">
                  <a16:creationId xmlns:a16="http://schemas.microsoft.com/office/drawing/2014/main" id="{A3E49A39-D800-4C18-907E-44FA1DCEE8CA}"/>
                </a:ext>
              </a:extLst>
            </p:cNvPr>
            <p:cNvSpPr/>
            <p:nvPr/>
          </p:nvSpPr>
          <p:spPr>
            <a:xfrm>
              <a:off x="934925" y="3677375"/>
              <a:ext cx="533675" cy="660600"/>
            </a:xfrm>
            <a:custGeom>
              <a:avLst/>
              <a:gdLst/>
              <a:ahLst/>
              <a:cxnLst/>
              <a:rect l="l" t="t" r="r" b="b"/>
              <a:pathLst>
                <a:path w="21347" h="26424" extrusionOk="0">
                  <a:moveTo>
                    <a:pt x="5254" y="6562"/>
                  </a:moveTo>
                  <a:cubicBezTo>
                    <a:pt x="5276" y="6562"/>
                    <a:pt x="5297" y="6568"/>
                    <a:pt x="5316" y="6578"/>
                  </a:cubicBezTo>
                  <a:cubicBezTo>
                    <a:pt x="5349" y="6597"/>
                    <a:pt x="5370" y="6623"/>
                    <a:pt x="5381" y="6657"/>
                  </a:cubicBezTo>
                  <a:lnTo>
                    <a:pt x="5416" y="6785"/>
                  </a:lnTo>
                  <a:lnTo>
                    <a:pt x="5292" y="6821"/>
                  </a:lnTo>
                  <a:cubicBezTo>
                    <a:pt x="5277" y="6825"/>
                    <a:pt x="5264" y="6828"/>
                    <a:pt x="5251" y="6828"/>
                  </a:cubicBezTo>
                  <a:cubicBezTo>
                    <a:pt x="5230" y="6828"/>
                    <a:pt x="5209" y="6821"/>
                    <a:pt x="5187" y="6809"/>
                  </a:cubicBezTo>
                  <a:cubicBezTo>
                    <a:pt x="5154" y="6792"/>
                    <a:pt x="5135" y="6766"/>
                    <a:pt x="5125" y="6730"/>
                  </a:cubicBezTo>
                  <a:cubicBezTo>
                    <a:pt x="5105" y="6661"/>
                    <a:pt x="5147" y="6585"/>
                    <a:pt x="5214" y="6568"/>
                  </a:cubicBezTo>
                  <a:cubicBezTo>
                    <a:pt x="5228" y="6564"/>
                    <a:pt x="5241" y="6562"/>
                    <a:pt x="5254" y="6562"/>
                  </a:cubicBezTo>
                  <a:close/>
                  <a:moveTo>
                    <a:pt x="17037" y="13093"/>
                  </a:moveTo>
                  <a:cubicBezTo>
                    <a:pt x="17059" y="13093"/>
                    <a:pt x="17080" y="13098"/>
                    <a:pt x="17102" y="13110"/>
                  </a:cubicBezTo>
                  <a:cubicBezTo>
                    <a:pt x="17133" y="13128"/>
                    <a:pt x="17155" y="13155"/>
                    <a:pt x="17163" y="13188"/>
                  </a:cubicBezTo>
                  <a:cubicBezTo>
                    <a:pt x="17173" y="13223"/>
                    <a:pt x="17169" y="13257"/>
                    <a:pt x="17152" y="13289"/>
                  </a:cubicBezTo>
                  <a:cubicBezTo>
                    <a:pt x="17133" y="13322"/>
                    <a:pt x="17107" y="13343"/>
                    <a:pt x="17073" y="13353"/>
                  </a:cubicBezTo>
                  <a:cubicBezTo>
                    <a:pt x="17059" y="13358"/>
                    <a:pt x="17046" y="13360"/>
                    <a:pt x="17034" y="13360"/>
                  </a:cubicBezTo>
                  <a:cubicBezTo>
                    <a:pt x="17012" y="13360"/>
                    <a:pt x="16992" y="13354"/>
                    <a:pt x="16973" y="13343"/>
                  </a:cubicBezTo>
                  <a:cubicBezTo>
                    <a:pt x="16951" y="13323"/>
                    <a:pt x="16919" y="13299"/>
                    <a:pt x="16909" y="13263"/>
                  </a:cubicBezTo>
                  <a:lnTo>
                    <a:pt x="16872" y="13135"/>
                  </a:lnTo>
                  <a:lnTo>
                    <a:pt x="17001" y="13098"/>
                  </a:lnTo>
                  <a:cubicBezTo>
                    <a:pt x="17013" y="13095"/>
                    <a:pt x="17026" y="13093"/>
                    <a:pt x="17037" y="13093"/>
                  </a:cubicBezTo>
                  <a:close/>
                  <a:moveTo>
                    <a:pt x="10682" y="1"/>
                  </a:moveTo>
                  <a:cubicBezTo>
                    <a:pt x="10375" y="1"/>
                    <a:pt x="10065" y="43"/>
                    <a:pt x="9760" y="130"/>
                  </a:cubicBezTo>
                  <a:cubicBezTo>
                    <a:pt x="8911" y="374"/>
                    <a:pt x="8204" y="937"/>
                    <a:pt x="7773" y="1714"/>
                  </a:cubicBezTo>
                  <a:cubicBezTo>
                    <a:pt x="7532" y="2148"/>
                    <a:pt x="7394" y="2618"/>
                    <a:pt x="7363" y="3101"/>
                  </a:cubicBezTo>
                  <a:cubicBezTo>
                    <a:pt x="7334" y="3083"/>
                    <a:pt x="7305" y="3067"/>
                    <a:pt x="7274" y="3051"/>
                  </a:cubicBezTo>
                  <a:cubicBezTo>
                    <a:pt x="6648" y="2703"/>
                    <a:pt x="5958" y="2525"/>
                    <a:pt x="5261" y="2525"/>
                  </a:cubicBezTo>
                  <a:cubicBezTo>
                    <a:pt x="4876" y="2525"/>
                    <a:pt x="4489" y="2579"/>
                    <a:pt x="4109" y="2689"/>
                  </a:cubicBezTo>
                  <a:cubicBezTo>
                    <a:pt x="1903" y="3321"/>
                    <a:pt x="622" y="5631"/>
                    <a:pt x="1254" y="7838"/>
                  </a:cubicBezTo>
                  <a:cubicBezTo>
                    <a:pt x="1560" y="8900"/>
                    <a:pt x="2257" y="9782"/>
                    <a:pt x="3223" y="10322"/>
                  </a:cubicBezTo>
                  <a:cubicBezTo>
                    <a:pt x="3256" y="10339"/>
                    <a:pt x="3282" y="10355"/>
                    <a:pt x="3311" y="10371"/>
                  </a:cubicBezTo>
                  <a:cubicBezTo>
                    <a:pt x="2935" y="10650"/>
                    <a:pt x="2620" y="11008"/>
                    <a:pt x="2386" y="11430"/>
                  </a:cubicBezTo>
                  <a:cubicBezTo>
                    <a:pt x="1957" y="12207"/>
                    <a:pt x="1855" y="13102"/>
                    <a:pt x="2100" y="13954"/>
                  </a:cubicBezTo>
                  <a:cubicBezTo>
                    <a:pt x="2342" y="14801"/>
                    <a:pt x="2900" y="15506"/>
                    <a:pt x="3668" y="15936"/>
                  </a:cubicBezTo>
                  <a:cubicBezTo>
                    <a:pt x="3674" y="15939"/>
                    <a:pt x="3679" y="15940"/>
                    <a:pt x="3682" y="15944"/>
                  </a:cubicBezTo>
                  <a:cubicBezTo>
                    <a:pt x="3911" y="16072"/>
                    <a:pt x="4155" y="16161"/>
                    <a:pt x="4400" y="16231"/>
                  </a:cubicBezTo>
                  <a:cubicBezTo>
                    <a:pt x="4116" y="16468"/>
                    <a:pt x="3866" y="16754"/>
                    <a:pt x="3675" y="17098"/>
                  </a:cubicBezTo>
                  <a:cubicBezTo>
                    <a:pt x="3411" y="17574"/>
                    <a:pt x="3294" y="18101"/>
                    <a:pt x="3302" y="18633"/>
                  </a:cubicBezTo>
                  <a:lnTo>
                    <a:pt x="978" y="20608"/>
                  </a:lnTo>
                  <a:cubicBezTo>
                    <a:pt x="334" y="21154"/>
                    <a:pt x="0" y="21980"/>
                    <a:pt x="85" y="22820"/>
                  </a:cubicBezTo>
                  <a:cubicBezTo>
                    <a:pt x="168" y="23655"/>
                    <a:pt x="652" y="24396"/>
                    <a:pt x="1383" y="24805"/>
                  </a:cubicBezTo>
                  <a:cubicBezTo>
                    <a:pt x="1388" y="24808"/>
                    <a:pt x="1390" y="24809"/>
                    <a:pt x="1395" y="24812"/>
                  </a:cubicBezTo>
                  <a:lnTo>
                    <a:pt x="3724" y="26102"/>
                  </a:lnTo>
                  <a:cubicBezTo>
                    <a:pt x="4111" y="26316"/>
                    <a:pt x="4541" y="26424"/>
                    <a:pt x="4970" y="26424"/>
                  </a:cubicBezTo>
                  <a:cubicBezTo>
                    <a:pt x="5360" y="26424"/>
                    <a:pt x="5750" y="26335"/>
                    <a:pt x="6109" y="26158"/>
                  </a:cubicBezTo>
                  <a:cubicBezTo>
                    <a:pt x="6864" y="25784"/>
                    <a:pt x="7387" y="25063"/>
                    <a:pt x="7509" y="24229"/>
                  </a:cubicBezTo>
                  <a:lnTo>
                    <a:pt x="7952" y="21207"/>
                  </a:lnTo>
                  <a:cubicBezTo>
                    <a:pt x="8396" y="20939"/>
                    <a:pt x="8786" y="20567"/>
                    <a:pt x="9055" y="20081"/>
                  </a:cubicBezTo>
                  <a:cubicBezTo>
                    <a:pt x="9247" y="19734"/>
                    <a:pt x="9365" y="19361"/>
                    <a:pt x="9414" y="18977"/>
                  </a:cubicBezTo>
                  <a:cubicBezTo>
                    <a:pt x="9634" y="19201"/>
                    <a:pt x="9889" y="19394"/>
                    <a:pt x="10179" y="19548"/>
                  </a:cubicBezTo>
                  <a:cubicBezTo>
                    <a:pt x="10678" y="19824"/>
                    <a:pt x="11227" y="19965"/>
                    <a:pt x="11782" y="19965"/>
                  </a:cubicBezTo>
                  <a:cubicBezTo>
                    <a:pt x="12090" y="19965"/>
                    <a:pt x="12400" y="19922"/>
                    <a:pt x="12704" y="19834"/>
                  </a:cubicBezTo>
                  <a:cubicBezTo>
                    <a:pt x="13557" y="19588"/>
                    <a:pt x="14264" y="19026"/>
                    <a:pt x="14694" y="18251"/>
                  </a:cubicBezTo>
                  <a:cubicBezTo>
                    <a:pt x="14926" y="17829"/>
                    <a:pt x="15063" y="17372"/>
                    <a:pt x="15099" y="16906"/>
                  </a:cubicBezTo>
                  <a:cubicBezTo>
                    <a:pt x="15706" y="17226"/>
                    <a:pt x="16368" y="17388"/>
                    <a:pt x="17037" y="17388"/>
                  </a:cubicBezTo>
                  <a:cubicBezTo>
                    <a:pt x="17421" y="17388"/>
                    <a:pt x="17808" y="17334"/>
                    <a:pt x="18188" y="17226"/>
                  </a:cubicBezTo>
                  <a:cubicBezTo>
                    <a:pt x="19254" y="16921"/>
                    <a:pt x="20140" y="16215"/>
                    <a:pt x="20679" y="15242"/>
                  </a:cubicBezTo>
                  <a:cubicBezTo>
                    <a:pt x="21218" y="14269"/>
                    <a:pt x="21347" y="13147"/>
                    <a:pt x="21041" y="12079"/>
                  </a:cubicBezTo>
                  <a:cubicBezTo>
                    <a:pt x="20742" y="11034"/>
                    <a:pt x="20061" y="10163"/>
                    <a:pt x="19118" y="9621"/>
                  </a:cubicBezTo>
                  <a:cubicBezTo>
                    <a:pt x="19509" y="9337"/>
                    <a:pt x="19835" y="8972"/>
                    <a:pt x="20077" y="8536"/>
                  </a:cubicBezTo>
                  <a:cubicBezTo>
                    <a:pt x="20507" y="7761"/>
                    <a:pt x="20609" y="6864"/>
                    <a:pt x="20364" y="6011"/>
                  </a:cubicBezTo>
                  <a:cubicBezTo>
                    <a:pt x="20120" y="5164"/>
                    <a:pt x="19562" y="4461"/>
                    <a:pt x="18796" y="4029"/>
                  </a:cubicBezTo>
                  <a:cubicBezTo>
                    <a:pt x="18790" y="4026"/>
                    <a:pt x="18787" y="4023"/>
                    <a:pt x="18781" y="4020"/>
                  </a:cubicBezTo>
                  <a:cubicBezTo>
                    <a:pt x="18282" y="3743"/>
                    <a:pt x="17733" y="3603"/>
                    <a:pt x="17178" y="3603"/>
                  </a:cubicBezTo>
                  <a:cubicBezTo>
                    <a:pt x="16870" y="3603"/>
                    <a:pt x="16561" y="3646"/>
                    <a:pt x="16257" y="3733"/>
                  </a:cubicBezTo>
                  <a:lnTo>
                    <a:pt x="14401" y="4265"/>
                  </a:lnTo>
                  <a:lnTo>
                    <a:pt x="13870" y="2409"/>
                  </a:lnTo>
                  <a:cubicBezTo>
                    <a:pt x="13627" y="1562"/>
                    <a:pt x="13070" y="858"/>
                    <a:pt x="12302" y="428"/>
                  </a:cubicBezTo>
                  <a:cubicBezTo>
                    <a:pt x="12296" y="424"/>
                    <a:pt x="12293" y="423"/>
                    <a:pt x="12287" y="418"/>
                  </a:cubicBezTo>
                  <a:cubicBezTo>
                    <a:pt x="11788" y="141"/>
                    <a:pt x="11238" y="1"/>
                    <a:pt x="10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0" name="Google Shape;4849;p41">
              <a:extLst>
                <a:ext uri="{FF2B5EF4-FFF2-40B4-BE49-F238E27FC236}">
                  <a16:creationId xmlns:a16="http://schemas.microsoft.com/office/drawing/2014/main" id="{091D1EBE-2135-44F0-A357-6E54B4D9578D}"/>
                </a:ext>
              </a:extLst>
            </p:cNvPr>
            <p:cNvSpPr/>
            <p:nvPr/>
          </p:nvSpPr>
          <p:spPr>
            <a:xfrm>
              <a:off x="992775" y="3715425"/>
              <a:ext cx="441675" cy="422950"/>
            </a:xfrm>
            <a:custGeom>
              <a:avLst/>
              <a:gdLst/>
              <a:ahLst/>
              <a:cxnLst/>
              <a:rect l="l" t="t" r="r" b="b"/>
              <a:pathLst>
                <a:path w="17667" h="16918" extrusionOk="0">
                  <a:moveTo>
                    <a:pt x="8361" y="994"/>
                  </a:moveTo>
                  <a:cubicBezTo>
                    <a:pt x="8713" y="994"/>
                    <a:pt x="9036" y="1226"/>
                    <a:pt x="9139" y="1582"/>
                  </a:cubicBezTo>
                  <a:lnTo>
                    <a:pt x="10032" y="4698"/>
                  </a:lnTo>
                  <a:lnTo>
                    <a:pt x="8473" y="5147"/>
                  </a:lnTo>
                  <a:lnTo>
                    <a:pt x="7578" y="2031"/>
                  </a:lnTo>
                  <a:cubicBezTo>
                    <a:pt x="7457" y="1599"/>
                    <a:pt x="7706" y="1149"/>
                    <a:pt x="8136" y="1026"/>
                  </a:cubicBezTo>
                  <a:cubicBezTo>
                    <a:pt x="8211" y="1004"/>
                    <a:pt x="8286" y="994"/>
                    <a:pt x="8361" y="994"/>
                  </a:cubicBezTo>
                  <a:close/>
                  <a:moveTo>
                    <a:pt x="2938" y="3518"/>
                  </a:moveTo>
                  <a:cubicBezTo>
                    <a:pt x="3222" y="3518"/>
                    <a:pt x="3498" y="3592"/>
                    <a:pt x="3740" y="3725"/>
                  </a:cubicBezTo>
                  <a:cubicBezTo>
                    <a:pt x="4111" y="3931"/>
                    <a:pt x="4404" y="4277"/>
                    <a:pt x="4528" y="4714"/>
                  </a:cubicBezTo>
                  <a:lnTo>
                    <a:pt x="4980" y="6287"/>
                  </a:lnTo>
                  <a:lnTo>
                    <a:pt x="4970" y="6309"/>
                  </a:lnTo>
                  <a:lnTo>
                    <a:pt x="3395" y="6762"/>
                  </a:lnTo>
                  <a:cubicBezTo>
                    <a:pt x="3243" y="6805"/>
                    <a:pt x="3089" y="6827"/>
                    <a:pt x="2936" y="6827"/>
                  </a:cubicBezTo>
                  <a:cubicBezTo>
                    <a:pt x="2660" y="6827"/>
                    <a:pt x="2387" y="6757"/>
                    <a:pt x="2138" y="6619"/>
                  </a:cubicBezTo>
                  <a:cubicBezTo>
                    <a:pt x="1751" y="6404"/>
                    <a:pt x="1471" y="6052"/>
                    <a:pt x="1349" y="5628"/>
                  </a:cubicBezTo>
                  <a:cubicBezTo>
                    <a:pt x="1099" y="4752"/>
                    <a:pt x="1607" y="3835"/>
                    <a:pt x="2483" y="3582"/>
                  </a:cubicBezTo>
                  <a:cubicBezTo>
                    <a:pt x="2635" y="3538"/>
                    <a:pt x="2787" y="3518"/>
                    <a:pt x="2938" y="3518"/>
                  </a:cubicBezTo>
                  <a:close/>
                  <a:moveTo>
                    <a:pt x="14859" y="4595"/>
                  </a:moveTo>
                  <a:cubicBezTo>
                    <a:pt x="14995" y="4595"/>
                    <a:pt x="15129" y="4629"/>
                    <a:pt x="15249" y="4697"/>
                  </a:cubicBezTo>
                  <a:cubicBezTo>
                    <a:pt x="15440" y="4803"/>
                    <a:pt x="15576" y="4975"/>
                    <a:pt x="15636" y="5182"/>
                  </a:cubicBezTo>
                  <a:cubicBezTo>
                    <a:pt x="15761" y="5612"/>
                    <a:pt x="15510" y="6061"/>
                    <a:pt x="15080" y="6186"/>
                  </a:cubicBezTo>
                  <a:lnTo>
                    <a:pt x="11879" y="7103"/>
                  </a:lnTo>
                  <a:lnTo>
                    <a:pt x="11432" y="5542"/>
                  </a:lnTo>
                  <a:lnTo>
                    <a:pt x="14633" y="4626"/>
                  </a:lnTo>
                  <a:cubicBezTo>
                    <a:pt x="14707" y="4605"/>
                    <a:pt x="14783" y="4595"/>
                    <a:pt x="14859" y="4595"/>
                  </a:cubicBezTo>
                  <a:close/>
                  <a:moveTo>
                    <a:pt x="10425" y="5614"/>
                  </a:moveTo>
                  <a:lnTo>
                    <a:pt x="10921" y="7342"/>
                  </a:lnTo>
                  <a:lnTo>
                    <a:pt x="9192" y="7838"/>
                  </a:lnTo>
                  <a:lnTo>
                    <a:pt x="8696" y="6110"/>
                  </a:lnTo>
                  <a:lnTo>
                    <a:pt x="10425" y="5614"/>
                  </a:lnTo>
                  <a:close/>
                  <a:moveTo>
                    <a:pt x="7746" y="6382"/>
                  </a:moveTo>
                  <a:lnTo>
                    <a:pt x="8243" y="8111"/>
                  </a:lnTo>
                  <a:lnTo>
                    <a:pt x="6513" y="8608"/>
                  </a:lnTo>
                  <a:lnTo>
                    <a:pt x="6023" y="6895"/>
                  </a:lnTo>
                  <a:cubicBezTo>
                    <a:pt x="6025" y="6891"/>
                    <a:pt x="6029" y="6888"/>
                    <a:pt x="6030" y="6884"/>
                  </a:cubicBezTo>
                  <a:cubicBezTo>
                    <a:pt x="6030" y="6881"/>
                    <a:pt x="6032" y="6877"/>
                    <a:pt x="6033" y="6874"/>
                  </a:cubicBezTo>
                  <a:lnTo>
                    <a:pt x="7746" y="6382"/>
                  </a:lnTo>
                  <a:close/>
                  <a:moveTo>
                    <a:pt x="11193" y="8293"/>
                  </a:moveTo>
                  <a:lnTo>
                    <a:pt x="11666" y="9944"/>
                  </a:lnTo>
                  <a:cubicBezTo>
                    <a:pt x="11644" y="9974"/>
                    <a:pt x="11627" y="10008"/>
                    <a:pt x="11613" y="10044"/>
                  </a:cubicBezTo>
                  <a:lnTo>
                    <a:pt x="9960" y="10517"/>
                  </a:lnTo>
                  <a:lnTo>
                    <a:pt x="9464" y="8788"/>
                  </a:lnTo>
                  <a:lnTo>
                    <a:pt x="11193" y="8293"/>
                  </a:lnTo>
                  <a:close/>
                  <a:moveTo>
                    <a:pt x="8516" y="9061"/>
                  </a:moveTo>
                  <a:lnTo>
                    <a:pt x="9012" y="10789"/>
                  </a:lnTo>
                  <a:lnTo>
                    <a:pt x="7283" y="11285"/>
                  </a:lnTo>
                  <a:lnTo>
                    <a:pt x="6786" y="9557"/>
                  </a:lnTo>
                  <a:lnTo>
                    <a:pt x="8516" y="9061"/>
                  </a:lnTo>
                  <a:close/>
                  <a:moveTo>
                    <a:pt x="5844" y="9855"/>
                  </a:moveTo>
                  <a:lnTo>
                    <a:pt x="6291" y="11414"/>
                  </a:lnTo>
                  <a:lnTo>
                    <a:pt x="3200" y="12301"/>
                  </a:lnTo>
                  <a:cubicBezTo>
                    <a:pt x="3125" y="12323"/>
                    <a:pt x="3050" y="12333"/>
                    <a:pt x="2976" y="12333"/>
                  </a:cubicBezTo>
                  <a:cubicBezTo>
                    <a:pt x="2623" y="12333"/>
                    <a:pt x="2298" y="12101"/>
                    <a:pt x="2197" y="11744"/>
                  </a:cubicBezTo>
                  <a:cubicBezTo>
                    <a:pt x="2073" y="11314"/>
                    <a:pt x="2324" y="10864"/>
                    <a:pt x="2754" y="10741"/>
                  </a:cubicBezTo>
                  <a:lnTo>
                    <a:pt x="5844" y="9855"/>
                  </a:lnTo>
                  <a:close/>
                  <a:moveTo>
                    <a:pt x="14722" y="10050"/>
                  </a:moveTo>
                  <a:cubicBezTo>
                    <a:pt x="15442" y="10050"/>
                    <a:pt x="16106" y="10523"/>
                    <a:pt x="16314" y="11248"/>
                  </a:cubicBezTo>
                  <a:cubicBezTo>
                    <a:pt x="16565" y="12124"/>
                    <a:pt x="16057" y="13041"/>
                    <a:pt x="15179" y="13292"/>
                  </a:cubicBezTo>
                  <a:cubicBezTo>
                    <a:pt x="15027" y="13335"/>
                    <a:pt x="14873" y="13357"/>
                    <a:pt x="14720" y="13357"/>
                  </a:cubicBezTo>
                  <a:cubicBezTo>
                    <a:pt x="14444" y="13357"/>
                    <a:pt x="14171" y="13287"/>
                    <a:pt x="13922" y="13148"/>
                  </a:cubicBezTo>
                  <a:cubicBezTo>
                    <a:pt x="13535" y="12936"/>
                    <a:pt x="13255" y="12582"/>
                    <a:pt x="13134" y="12158"/>
                  </a:cubicBezTo>
                  <a:lnTo>
                    <a:pt x="12701" y="10646"/>
                  </a:lnTo>
                  <a:cubicBezTo>
                    <a:pt x="12711" y="10630"/>
                    <a:pt x="12724" y="10616"/>
                    <a:pt x="12732" y="10600"/>
                  </a:cubicBezTo>
                  <a:cubicBezTo>
                    <a:pt x="12741" y="10583"/>
                    <a:pt x="12748" y="10566"/>
                    <a:pt x="12755" y="10547"/>
                  </a:cubicBezTo>
                  <a:lnTo>
                    <a:pt x="14267" y="10114"/>
                  </a:lnTo>
                  <a:cubicBezTo>
                    <a:pt x="14419" y="10071"/>
                    <a:pt x="14572" y="10050"/>
                    <a:pt x="14722" y="10050"/>
                  </a:cubicBezTo>
                  <a:close/>
                  <a:moveTo>
                    <a:pt x="9343" y="11722"/>
                  </a:moveTo>
                  <a:lnTo>
                    <a:pt x="10253" y="14897"/>
                  </a:lnTo>
                  <a:cubicBezTo>
                    <a:pt x="10376" y="15327"/>
                    <a:pt x="10127" y="15777"/>
                    <a:pt x="9695" y="15900"/>
                  </a:cubicBezTo>
                  <a:cubicBezTo>
                    <a:pt x="9621" y="15922"/>
                    <a:pt x="9545" y="15932"/>
                    <a:pt x="9470" y="15932"/>
                  </a:cubicBezTo>
                  <a:cubicBezTo>
                    <a:pt x="9334" y="15932"/>
                    <a:pt x="9200" y="15898"/>
                    <a:pt x="9079" y="15831"/>
                  </a:cubicBezTo>
                  <a:cubicBezTo>
                    <a:pt x="8890" y="15725"/>
                    <a:pt x="8754" y="15553"/>
                    <a:pt x="8692" y="15345"/>
                  </a:cubicBezTo>
                  <a:lnTo>
                    <a:pt x="7782" y="12171"/>
                  </a:lnTo>
                  <a:lnTo>
                    <a:pt x="9343" y="11722"/>
                  </a:lnTo>
                  <a:close/>
                  <a:moveTo>
                    <a:pt x="8363" y="0"/>
                  </a:moveTo>
                  <a:cubicBezTo>
                    <a:pt x="8197" y="0"/>
                    <a:pt x="8030" y="23"/>
                    <a:pt x="7866" y="70"/>
                  </a:cubicBezTo>
                  <a:cubicBezTo>
                    <a:pt x="7403" y="203"/>
                    <a:pt x="7021" y="507"/>
                    <a:pt x="6787" y="929"/>
                  </a:cubicBezTo>
                  <a:cubicBezTo>
                    <a:pt x="6555" y="1350"/>
                    <a:pt x="6499" y="1836"/>
                    <a:pt x="6632" y="2297"/>
                  </a:cubicBezTo>
                  <a:lnTo>
                    <a:pt x="7525" y="5413"/>
                  </a:lnTo>
                  <a:lnTo>
                    <a:pt x="5896" y="5880"/>
                  </a:lnTo>
                  <a:lnTo>
                    <a:pt x="5482" y="4439"/>
                  </a:lnTo>
                  <a:cubicBezTo>
                    <a:pt x="5150" y="3280"/>
                    <a:pt x="4089" y="2524"/>
                    <a:pt x="2941" y="2524"/>
                  </a:cubicBezTo>
                  <a:cubicBezTo>
                    <a:pt x="2700" y="2524"/>
                    <a:pt x="2456" y="2557"/>
                    <a:pt x="2214" y="2627"/>
                  </a:cubicBezTo>
                  <a:cubicBezTo>
                    <a:pt x="813" y="3028"/>
                    <a:pt x="1" y="4496"/>
                    <a:pt x="402" y="5895"/>
                  </a:cubicBezTo>
                  <a:cubicBezTo>
                    <a:pt x="598" y="6574"/>
                    <a:pt x="1044" y="7134"/>
                    <a:pt x="1662" y="7477"/>
                  </a:cubicBezTo>
                  <a:cubicBezTo>
                    <a:pt x="2060" y="7698"/>
                    <a:pt x="2497" y="7809"/>
                    <a:pt x="2940" y="7809"/>
                  </a:cubicBezTo>
                  <a:cubicBezTo>
                    <a:pt x="3185" y="7809"/>
                    <a:pt x="3431" y="7775"/>
                    <a:pt x="3673" y="7706"/>
                  </a:cubicBezTo>
                  <a:lnTo>
                    <a:pt x="5115" y="7292"/>
                  </a:lnTo>
                  <a:lnTo>
                    <a:pt x="5575" y="8897"/>
                  </a:lnTo>
                  <a:lnTo>
                    <a:pt x="2485" y="9785"/>
                  </a:lnTo>
                  <a:cubicBezTo>
                    <a:pt x="2022" y="9916"/>
                    <a:pt x="1639" y="10222"/>
                    <a:pt x="1405" y="10643"/>
                  </a:cubicBezTo>
                  <a:cubicBezTo>
                    <a:pt x="1173" y="11063"/>
                    <a:pt x="1117" y="11549"/>
                    <a:pt x="1251" y="12010"/>
                  </a:cubicBezTo>
                  <a:cubicBezTo>
                    <a:pt x="1382" y="12473"/>
                    <a:pt x="1688" y="12856"/>
                    <a:pt x="2108" y="13090"/>
                  </a:cubicBezTo>
                  <a:cubicBezTo>
                    <a:pt x="2379" y="13239"/>
                    <a:pt x="2678" y="13316"/>
                    <a:pt x="2980" y="13316"/>
                  </a:cubicBezTo>
                  <a:cubicBezTo>
                    <a:pt x="3146" y="13316"/>
                    <a:pt x="3313" y="13293"/>
                    <a:pt x="3476" y="13246"/>
                  </a:cubicBezTo>
                  <a:lnTo>
                    <a:pt x="6704" y="12318"/>
                  </a:lnTo>
                  <a:cubicBezTo>
                    <a:pt x="6705" y="12321"/>
                    <a:pt x="6707" y="12321"/>
                    <a:pt x="6710" y="12323"/>
                  </a:cubicBezTo>
                  <a:cubicBezTo>
                    <a:pt x="6743" y="12340"/>
                    <a:pt x="6779" y="12354"/>
                    <a:pt x="6817" y="12366"/>
                  </a:cubicBezTo>
                  <a:lnTo>
                    <a:pt x="7749" y="15612"/>
                  </a:lnTo>
                  <a:cubicBezTo>
                    <a:pt x="7881" y="16074"/>
                    <a:pt x="8186" y="16458"/>
                    <a:pt x="8606" y="16690"/>
                  </a:cubicBezTo>
                  <a:cubicBezTo>
                    <a:pt x="8877" y="16840"/>
                    <a:pt x="9175" y="16917"/>
                    <a:pt x="9476" y="16917"/>
                  </a:cubicBezTo>
                  <a:cubicBezTo>
                    <a:pt x="9643" y="16917"/>
                    <a:pt x="9810" y="16894"/>
                    <a:pt x="9975" y="16846"/>
                  </a:cubicBezTo>
                  <a:cubicBezTo>
                    <a:pt x="10438" y="16714"/>
                    <a:pt x="10820" y="16409"/>
                    <a:pt x="11054" y="15988"/>
                  </a:cubicBezTo>
                  <a:cubicBezTo>
                    <a:pt x="11286" y="15568"/>
                    <a:pt x="11342" y="15082"/>
                    <a:pt x="11210" y="14619"/>
                  </a:cubicBezTo>
                  <a:lnTo>
                    <a:pt x="10299" y="11444"/>
                  </a:lnTo>
                  <a:lnTo>
                    <a:pt x="11788" y="11019"/>
                  </a:lnTo>
                  <a:lnTo>
                    <a:pt x="12190" y="12426"/>
                  </a:lnTo>
                  <a:cubicBezTo>
                    <a:pt x="12387" y="13105"/>
                    <a:pt x="12833" y="13669"/>
                    <a:pt x="13450" y="14008"/>
                  </a:cubicBezTo>
                  <a:cubicBezTo>
                    <a:pt x="13848" y="14229"/>
                    <a:pt x="14286" y="14341"/>
                    <a:pt x="14728" y="14341"/>
                  </a:cubicBezTo>
                  <a:cubicBezTo>
                    <a:pt x="14973" y="14341"/>
                    <a:pt x="15219" y="14306"/>
                    <a:pt x="15461" y="14238"/>
                  </a:cubicBezTo>
                  <a:cubicBezTo>
                    <a:pt x="16853" y="13841"/>
                    <a:pt x="17667" y="12374"/>
                    <a:pt x="17266" y="10974"/>
                  </a:cubicBezTo>
                  <a:cubicBezTo>
                    <a:pt x="16934" y="9815"/>
                    <a:pt x="15874" y="9060"/>
                    <a:pt x="14725" y="9060"/>
                  </a:cubicBezTo>
                  <a:cubicBezTo>
                    <a:pt x="14484" y="9060"/>
                    <a:pt x="14239" y="9093"/>
                    <a:pt x="13996" y="9163"/>
                  </a:cubicBezTo>
                  <a:lnTo>
                    <a:pt x="12589" y="9565"/>
                  </a:lnTo>
                  <a:lnTo>
                    <a:pt x="12156" y="8052"/>
                  </a:lnTo>
                  <a:lnTo>
                    <a:pt x="15355" y="7134"/>
                  </a:lnTo>
                  <a:cubicBezTo>
                    <a:pt x="15818" y="7003"/>
                    <a:pt x="16201" y="6697"/>
                    <a:pt x="16433" y="6276"/>
                  </a:cubicBezTo>
                  <a:cubicBezTo>
                    <a:pt x="16666" y="5856"/>
                    <a:pt x="16722" y="5370"/>
                    <a:pt x="16589" y="4907"/>
                  </a:cubicBezTo>
                  <a:cubicBezTo>
                    <a:pt x="16457" y="4446"/>
                    <a:pt x="16152" y="4062"/>
                    <a:pt x="15731" y="3829"/>
                  </a:cubicBezTo>
                  <a:cubicBezTo>
                    <a:pt x="15460" y="3679"/>
                    <a:pt x="15163" y="3603"/>
                    <a:pt x="14861" y="3603"/>
                  </a:cubicBezTo>
                  <a:cubicBezTo>
                    <a:pt x="14695" y="3603"/>
                    <a:pt x="14527" y="3626"/>
                    <a:pt x="14362" y="3673"/>
                  </a:cubicBezTo>
                  <a:lnTo>
                    <a:pt x="11077" y="4616"/>
                  </a:lnTo>
                  <a:cubicBezTo>
                    <a:pt x="11063" y="4605"/>
                    <a:pt x="11048" y="4596"/>
                    <a:pt x="11034" y="4585"/>
                  </a:cubicBezTo>
                  <a:lnTo>
                    <a:pt x="10094" y="1306"/>
                  </a:lnTo>
                  <a:cubicBezTo>
                    <a:pt x="9960" y="843"/>
                    <a:pt x="9657" y="460"/>
                    <a:pt x="9235" y="226"/>
                  </a:cubicBezTo>
                  <a:cubicBezTo>
                    <a:pt x="8963" y="77"/>
                    <a:pt x="8665" y="0"/>
                    <a:pt x="8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1" name="Google Shape;4850;p41">
              <a:extLst>
                <a:ext uri="{FF2B5EF4-FFF2-40B4-BE49-F238E27FC236}">
                  <a16:creationId xmlns:a16="http://schemas.microsoft.com/office/drawing/2014/main" id="{F7C84D28-9182-474F-BEC4-3D5FDE3DAED2}"/>
                </a:ext>
              </a:extLst>
            </p:cNvPr>
            <p:cNvSpPr/>
            <p:nvPr/>
          </p:nvSpPr>
          <p:spPr>
            <a:xfrm>
              <a:off x="622725" y="3387175"/>
              <a:ext cx="1071750" cy="1216475"/>
            </a:xfrm>
            <a:custGeom>
              <a:avLst/>
              <a:gdLst/>
              <a:ahLst/>
              <a:cxnLst/>
              <a:rect l="l" t="t" r="r" b="b"/>
              <a:pathLst>
                <a:path w="42870" h="48659" extrusionOk="0">
                  <a:moveTo>
                    <a:pt x="22528" y="793"/>
                  </a:moveTo>
                  <a:lnTo>
                    <a:pt x="40770" y="10903"/>
                  </a:lnTo>
                  <a:cubicBezTo>
                    <a:pt x="40055" y="12524"/>
                    <a:pt x="40607" y="14440"/>
                    <a:pt x="42069" y="15433"/>
                  </a:cubicBezTo>
                  <a:lnTo>
                    <a:pt x="24825" y="46544"/>
                  </a:lnTo>
                  <a:cubicBezTo>
                    <a:pt x="24351" y="46336"/>
                    <a:pt x="23851" y="46235"/>
                    <a:pt x="23356" y="46235"/>
                  </a:cubicBezTo>
                  <a:cubicBezTo>
                    <a:pt x="22161" y="46235"/>
                    <a:pt x="20994" y="46821"/>
                    <a:pt x="20276" y="47880"/>
                  </a:cubicBezTo>
                  <a:lnTo>
                    <a:pt x="2037" y="37771"/>
                  </a:lnTo>
                  <a:cubicBezTo>
                    <a:pt x="2633" y="36460"/>
                    <a:pt x="2407" y="34968"/>
                    <a:pt x="1522" y="33906"/>
                  </a:cubicBezTo>
                  <a:cubicBezTo>
                    <a:pt x="1326" y="33667"/>
                    <a:pt x="1095" y="33450"/>
                    <a:pt x="833" y="33264"/>
                  </a:cubicBezTo>
                  <a:lnTo>
                    <a:pt x="18091" y="2127"/>
                  </a:lnTo>
                  <a:cubicBezTo>
                    <a:pt x="18549" y="2316"/>
                    <a:pt x="19026" y="2406"/>
                    <a:pt x="19496" y="2406"/>
                  </a:cubicBezTo>
                  <a:cubicBezTo>
                    <a:pt x="20683" y="2406"/>
                    <a:pt x="21828" y="1828"/>
                    <a:pt x="22528" y="793"/>
                  </a:cubicBezTo>
                  <a:close/>
                  <a:moveTo>
                    <a:pt x="22410" y="1"/>
                  </a:moveTo>
                  <a:cubicBezTo>
                    <a:pt x="22291" y="1"/>
                    <a:pt x="22176" y="63"/>
                    <a:pt x="22115" y="175"/>
                  </a:cubicBezTo>
                  <a:cubicBezTo>
                    <a:pt x="21564" y="1168"/>
                    <a:pt x="20549" y="1728"/>
                    <a:pt x="19493" y="1728"/>
                  </a:cubicBezTo>
                  <a:cubicBezTo>
                    <a:pt x="19025" y="1728"/>
                    <a:pt x="18549" y="1618"/>
                    <a:pt x="18102" y="1387"/>
                  </a:cubicBezTo>
                  <a:cubicBezTo>
                    <a:pt x="18052" y="1362"/>
                    <a:pt x="17999" y="1349"/>
                    <a:pt x="17947" y="1349"/>
                  </a:cubicBezTo>
                  <a:cubicBezTo>
                    <a:pt x="17827" y="1349"/>
                    <a:pt x="17711" y="1413"/>
                    <a:pt x="17651" y="1524"/>
                  </a:cubicBezTo>
                  <a:lnTo>
                    <a:pt x="89" y="33208"/>
                  </a:lnTo>
                  <a:cubicBezTo>
                    <a:pt x="0" y="33369"/>
                    <a:pt x="56" y="33569"/>
                    <a:pt x="214" y="33664"/>
                  </a:cubicBezTo>
                  <a:cubicBezTo>
                    <a:pt x="1620" y="34498"/>
                    <a:pt x="2106" y="36275"/>
                    <a:pt x="1293" y="37737"/>
                  </a:cubicBezTo>
                  <a:cubicBezTo>
                    <a:pt x="1247" y="37816"/>
                    <a:pt x="1234" y="37909"/>
                    <a:pt x="1260" y="37998"/>
                  </a:cubicBezTo>
                  <a:cubicBezTo>
                    <a:pt x="1272" y="38044"/>
                    <a:pt x="1296" y="38087"/>
                    <a:pt x="1326" y="38123"/>
                  </a:cubicBezTo>
                  <a:cubicBezTo>
                    <a:pt x="1353" y="38156"/>
                    <a:pt x="1385" y="38181"/>
                    <a:pt x="1422" y="38201"/>
                  </a:cubicBezTo>
                  <a:lnTo>
                    <a:pt x="20233" y="48622"/>
                  </a:lnTo>
                  <a:cubicBezTo>
                    <a:pt x="20277" y="48647"/>
                    <a:pt x="20326" y="48658"/>
                    <a:pt x="20374" y="48658"/>
                  </a:cubicBezTo>
                  <a:cubicBezTo>
                    <a:pt x="20507" y="48658"/>
                    <a:pt x="20645" y="48576"/>
                    <a:pt x="20711" y="48456"/>
                  </a:cubicBezTo>
                  <a:cubicBezTo>
                    <a:pt x="21259" y="47465"/>
                    <a:pt x="22289" y="46906"/>
                    <a:pt x="23348" y="46906"/>
                  </a:cubicBezTo>
                  <a:cubicBezTo>
                    <a:pt x="23842" y="46906"/>
                    <a:pt x="24341" y="47027"/>
                    <a:pt x="24803" y="47282"/>
                  </a:cubicBezTo>
                  <a:cubicBezTo>
                    <a:pt x="24855" y="47312"/>
                    <a:pt x="24911" y="47326"/>
                    <a:pt x="24967" y="47326"/>
                  </a:cubicBezTo>
                  <a:cubicBezTo>
                    <a:pt x="25085" y="47326"/>
                    <a:pt x="25200" y="47263"/>
                    <a:pt x="25261" y="47152"/>
                  </a:cubicBezTo>
                  <a:lnTo>
                    <a:pt x="42817" y="15476"/>
                  </a:lnTo>
                  <a:cubicBezTo>
                    <a:pt x="42860" y="15399"/>
                    <a:pt x="42870" y="15305"/>
                    <a:pt x="42846" y="15220"/>
                  </a:cubicBezTo>
                  <a:cubicBezTo>
                    <a:pt x="42820" y="15134"/>
                    <a:pt x="42762" y="15060"/>
                    <a:pt x="42684" y="15017"/>
                  </a:cubicBezTo>
                  <a:cubicBezTo>
                    <a:pt x="41235" y="14215"/>
                    <a:pt x="40706" y="12376"/>
                    <a:pt x="41510" y="10926"/>
                  </a:cubicBezTo>
                  <a:cubicBezTo>
                    <a:pt x="41601" y="10762"/>
                    <a:pt x="41541" y="10554"/>
                    <a:pt x="41379" y="10467"/>
                  </a:cubicBezTo>
                  <a:lnTo>
                    <a:pt x="22574" y="43"/>
                  </a:lnTo>
                  <a:cubicBezTo>
                    <a:pt x="22522" y="14"/>
                    <a:pt x="22466" y="1"/>
                    <a:pt x="2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2" name="Google Shape;4851;p41">
              <a:extLst>
                <a:ext uri="{FF2B5EF4-FFF2-40B4-BE49-F238E27FC236}">
                  <a16:creationId xmlns:a16="http://schemas.microsoft.com/office/drawing/2014/main" id="{A3679168-E430-400F-890A-39AD5BF9EC7C}"/>
                </a:ext>
              </a:extLst>
            </p:cNvPr>
            <p:cNvSpPr/>
            <p:nvPr/>
          </p:nvSpPr>
          <p:spPr>
            <a:xfrm>
              <a:off x="1049550" y="4103250"/>
              <a:ext cx="88850" cy="77775"/>
            </a:xfrm>
            <a:custGeom>
              <a:avLst/>
              <a:gdLst/>
              <a:ahLst/>
              <a:cxnLst/>
              <a:rect l="l" t="t" r="r" b="b"/>
              <a:pathLst>
                <a:path w="3554" h="3111" extrusionOk="0">
                  <a:moveTo>
                    <a:pt x="1779" y="0"/>
                  </a:moveTo>
                  <a:cubicBezTo>
                    <a:pt x="1233" y="0"/>
                    <a:pt x="703" y="290"/>
                    <a:pt x="419" y="801"/>
                  </a:cubicBezTo>
                  <a:cubicBezTo>
                    <a:pt x="0" y="1552"/>
                    <a:pt x="272" y="2500"/>
                    <a:pt x="1023" y="2915"/>
                  </a:cubicBezTo>
                  <a:cubicBezTo>
                    <a:pt x="1262" y="3048"/>
                    <a:pt x="1521" y="3111"/>
                    <a:pt x="1776" y="3111"/>
                  </a:cubicBezTo>
                  <a:cubicBezTo>
                    <a:pt x="2323" y="3111"/>
                    <a:pt x="2854" y="2822"/>
                    <a:pt x="3137" y="2311"/>
                  </a:cubicBezTo>
                  <a:cubicBezTo>
                    <a:pt x="3553" y="1560"/>
                    <a:pt x="3282" y="614"/>
                    <a:pt x="2533" y="197"/>
                  </a:cubicBezTo>
                  <a:cubicBezTo>
                    <a:pt x="2293" y="63"/>
                    <a:pt x="2034" y="0"/>
                    <a:pt x="1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3" name="Google Shape;4852;p41">
              <a:extLst>
                <a:ext uri="{FF2B5EF4-FFF2-40B4-BE49-F238E27FC236}">
                  <a16:creationId xmlns:a16="http://schemas.microsoft.com/office/drawing/2014/main" id="{5CB510F2-CC3E-499B-8B78-B119404BDBCA}"/>
                </a:ext>
              </a:extLst>
            </p:cNvPr>
            <p:cNvSpPr/>
            <p:nvPr/>
          </p:nvSpPr>
          <p:spPr>
            <a:xfrm>
              <a:off x="962425" y="4134850"/>
              <a:ext cx="142500" cy="172800"/>
            </a:xfrm>
            <a:custGeom>
              <a:avLst/>
              <a:gdLst/>
              <a:ahLst/>
              <a:cxnLst/>
              <a:rect l="l" t="t" r="r" b="b"/>
              <a:pathLst>
                <a:path w="5700" h="6912" extrusionOk="0">
                  <a:moveTo>
                    <a:pt x="5130" y="0"/>
                  </a:moveTo>
                  <a:cubicBezTo>
                    <a:pt x="5016" y="0"/>
                    <a:pt x="4899" y="39"/>
                    <a:pt x="4796" y="125"/>
                  </a:cubicBezTo>
                  <a:lnTo>
                    <a:pt x="279" y="3963"/>
                  </a:lnTo>
                  <a:cubicBezTo>
                    <a:pt x="1" y="4200"/>
                    <a:pt x="44" y="4640"/>
                    <a:pt x="363" y="4817"/>
                  </a:cubicBezTo>
                  <a:lnTo>
                    <a:pt x="4023" y="6845"/>
                  </a:lnTo>
                  <a:cubicBezTo>
                    <a:pt x="4104" y="6891"/>
                    <a:pt x="4191" y="6912"/>
                    <a:pt x="4275" y="6912"/>
                  </a:cubicBezTo>
                  <a:cubicBezTo>
                    <a:pt x="4522" y="6912"/>
                    <a:pt x="4753" y="6734"/>
                    <a:pt x="4792" y="6466"/>
                  </a:cubicBezTo>
                  <a:lnTo>
                    <a:pt x="5649" y="602"/>
                  </a:lnTo>
                  <a:cubicBezTo>
                    <a:pt x="5700" y="257"/>
                    <a:pt x="5425" y="0"/>
                    <a:pt x="5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4" name="Google Shape;4853;p41">
              <a:extLst>
                <a:ext uri="{FF2B5EF4-FFF2-40B4-BE49-F238E27FC236}">
                  <a16:creationId xmlns:a16="http://schemas.microsoft.com/office/drawing/2014/main" id="{C5F87961-510E-468B-AB5E-F6ADED873EE0}"/>
                </a:ext>
              </a:extLst>
            </p:cNvPr>
            <p:cNvSpPr/>
            <p:nvPr/>
          </p:nvSpPr>
          <p:spPr>
            <a:xfrm>
              <a:off x="1096200" y="3999675"/>
              <a:ext cx="81250" cy="130425"/>
            </a:xfrm>
            <a:custGeom>
              <a:avLst/>
              <a:gdLst/>
              <a:ahLst/>
              <a:cxnLst/>
              <a:rect l="l" t="t" r="r" b="b"/>
              <a:pathLst>
                <a:path w="3250" h="5217" extrusionOk="0">
                  <a:moveTo>
                    <a:pt x="2902" y="0"/>
                  </a:moveTo>
                  <a:cubicBezTo>
                    <a:pt x="2795" y="0"/>
                    <a:pt x="2690" y="57"/>
                    <a:pt x="2634" y="157"/>
                  </a:cubicBezTo>
                  <a:lnTo>
                    <a:pt x="82" y="4764"/>
                  </a:lnTo>
                  <a:cubicBezTo>
                    <a:pt x="0" y="4910"/>
                    <a:pt x="52" y="5095"/>
                    <a:pt x="198" y="5178"/>
                  </a:cubicBezTo>
                  <a:cubicBezTo>
                    <a:pt x="198" y="5178"/>
                    <a:pt x="198" y="5178"/>
                    <a:pt x="198" y="5178"/>
                  </a:cubicBezTo>
                  <a:lnTo>
                    <a:pt x="198" y="5178"/>
                  </a:lnTo>
                  <a:cubicBezTo>
                    <a:pt x="198" y="5179"/>
                    <a:pt x="199" y="5179"/>
                    <a:pt x="199" y="5179"/>
                  </a:cubicBezTo>
                  <a:cubicBezTo>
                    <a:pt x="199" y="5179"/>
                    <a:pt x="199" y="5179"/>
                    <a:pt x="199" y="5178"/>
                  </a:cubicBezTo>
                  <a:lnTo>
                    <a:pt x="199" y="5178"/>
                  </a:lnTo>
                  <a:cubicBezTo>
                    <a:pt x="246" y="5204"/>
                    <a:pt x="297" y="5216"/>
                    <a:pt x="347" y="5216"/>
                  </a:cubicBezTo>
                  <a:cubicBezTo>
                    <a:pt x="454" y="5216"/>
                    <a:pt x="557" y="5160"/>
                    <a:pt x="612" y="5060"/>
                  </a:cubicBezTo>
                  <a:lnTo>
                    <a:pt x="3168" y="453"/>
                  </a:lnTo>
                  <a:cubicBezTo>
                    <a:pt x="3249" y="306"/>
                    <a:pt x="3198" y="122"/>
                    <a:pt x="3050" y="38"/>
                  </a:cubicBezTo>
                  <a:lnTo>
                    <a:pt x="3049" y="38"/>
                  </a:lnTo>
                  <a:cubicBezTo>
                    <a:pt x="3002" y="13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5" name="Google Shape;4854;p41">
              <a:extLst>
                <a:ext uri="{FF2B5EF4-FFF2-40B4-BE49-F238E27FC236}">
                  <a16:creationId xmlns:a16="http://schemas.microsoft.com/office/drawing/2014/main" id="{58D7F29C-61CC-4F30-AAE3-A10318C2B45A}"/>
                </a:ext>
              </a:extLst>
            </p:cNvPr>
            <p:cNvSpPr/>
            <p:nvPr/>
          </p:nvSpPr>
          <p:spPr>
            <a:xfrm>
              <a:off x="1267575" y="3236425"/>
              <a:ext cx="420500" cy="368175"/>
            </a:xfrm>
            <a:custGeom>
              <a:avLst/>
              <a:gdLst/>
              <a:ahLst/>
              <a:cxnLst/>
              <a:rect l="l" t="t" r="r" b="b"/>
              <a:pathLst>
                <a:path w="16820" h="14727" extrusionOk="0">
                  <a:moveTo>
                    <a:pt x="7374" y="3750"/>
                  </a:moveTo>
                  <a:lnTo>
                    <a:pt x="12025" y="6328"/>
                  </a:lnTo>
                  <a:lnTo>
                    <a:pt x="9448" y="10979"/>
                  </a:lnTo>
                  <a:lnTo>
                    <a:pt x="4796" y="8401"/>
                  </a:lnTo>
                  <a:lnTo>
                    <a:pt x="7374" y="3750"/>
                  </a:lnTo>
                  <a:close/>
                  <a:moveTo>
                    <a:pt x="8417" y="1"/>
                  </a:moveTo>
                  <a:cubicBezTo>
                    <a:pt x="5827" y="1"/>
                    <a:pt x="3315" y="1369"/>
                    <a:pt x="1971" y="3794"/>
                  </a:cubicBezTo>
                  <a:cubicBezTo>
                    <a:pt x="0" y="7351"/>
                    <a:pt x="1284" y="11832"/>
                    <a:pt x="4842" y="13802"/>
                  </a:cubicBezTo>
                  <a:cubicBezTo>
                    <a:pt x="5972" y="14429"/>
                    <a:pt x="7197" y="14727"/>
                    <a:pt x="8404" y="14727"/>
                  </a:cubicBezTo>
                  <a:cubicBezTo>
                    <a:pt x="10993" y="14727"/>
                    <a:pt x="13505" y="13358"/>
                    <a:pt x="14849" y="10932"/>
                  </a:cubicBezTo>
                  <a:cubicBezTo>
                    <a:pt x="16819" y="7376"/>
                    <a:pt x="15535" y="2896"/>
                    <a:pt x="11979" y="925"/>
                  </a:cubicBezTo>
                  <a:cubicBezTo>
                    <a:pt x="10849" y="298"/>
                    <a:pt x="9624" y="1"/>
                    <a:pt x="8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6" name="Google Shape;4855;p41">
              <a:extLst>
                <a:ext uri="{FF2B5EF4-FFF2-40B4-BE49-F238E27FC236}">
                  <a16:creationId xmlns:a16="http://schemas.microsoft.com/office/drawing/2014/main" id="{E33936A2-3A7A-435F-8034-05B1E5BF9176}"/>
                </a:ext>
              </a:extLst>
            </p:cNvPr>
            <p:cNvSpPr/>
            <p:nvPr/>
          </p:nvSpPr>
          <p:spPr>
            <a:xfrm>
              <a:off x="1302175" y="3257975"/>
              <a:ext cx="361325" cy="325100"/>
            </a:xfrm>
            <a:custGeom>
              <a:avLst/>
              <a:gdLst/>
              <a:ahLst/>
              <a:cxnLst/>
              <a:rect l="l" t="t" r="r" b="b"/>
              <a:pathLst>
                <a:path w="14453" h="13004" extrusionOk="0">
                  <a:moveTo>
                    <a:pt x="7037" y="676"/>
                  </a:moveTo>
                  <a:cubicBezTo>
                    <a:pt x="7992" y="676"/>
                    <a:pt x="8959" y="910"/>
                    <a:pt x="9851" y="1404"/>
                  </a:cubicBezTo>
                  <a:cubicBezTo>
                    <a:pt x="10501" y="1764"/>
                    <a:pt x="11054" y="2230"/>
                    <a:pt x="11501" y="2770"/>
                  </a:cubicBezTo>
                  <a:cubicBezTo>
                    <a:pt x="12995" y="4565"/>
                    <a:pt x="13320" y="7166"/>
                    <a:pt x="12123" y="9327"/>
                  </a:cubicBezTo>
                  <a:cubicBezTo>
                    <a:pt x="11060" y="11244"/>
                    <a:pt x="9068" y="12328"/>
                    <a:pt x="7016" y="12328"/>
                  </a:cubicBezTo>
                  <a:cubicBezTo>
                    <a:pt x="6061" y="12328"/>
                    <a:pt x="5094" y="12093"/>
                    <a:pt x="4202" y="11599"/>
                  </a:cubicBezTo>
                  <a:cubicBezTo>
                    <a:pt x="1390" y="10040"/>
                    <a:pt x="372" y="6487"/>
                    <a:pt x="1930" y="3676"/>
                  </a:cubicBezTo>
                  <a:cubicBezTo>
                    <a:pt x="2993" y="1759"/>
                    <a:pt x="4986" y="676"/>
                    <a:pt x="7037" y="676"/>
                  </a:cubicBezTo>
                  <a:close/>
                  <a:moveTo>
                    <a:pt x="7037" y="1"/>
                  </a:moveTo>
                  <a:cubicBezTo>
                    <a:pt x="4747" y="1"/>
                    <a:pt x="2524" y="1210"/>
                    <a:pt x="1338" y="3351"/>
                  </a:cubicBezTo>
                  <a:cubicBezTo>
                    <a:pt x="1" y="5763"/>
                    <a:pt x="365" y="8665"/>
                    <a:pt x="2032" y="10669"/>
                  </a:cubicBezTo>
                  <a:cubicBezTo>
                    <a:pt x="2533" y="11269"/>
                    <a:pt x="3150" y="11790"/>
                    <a:pt x="3873" y="12189"/>
                  </a:cubicBezTo>
                  <a:cubicBezTo>
                    <a:pt x="4870" y="12742"/>
                    <a:pt x="5950" y="13004"/>
                    <a:pt x="7016" y="13004"/>
                  </a:cubicBezTo>
                  <a:cubicBezTo>
                    <a:pt x="9306" y="13004"/>
                    <a:pt x="11529" y="11795"/>
                    <a:pt x="12715" y="9654"/>
                  </a:cubicBezTo>
                  <a:cubicBezTo>
                    <a:pt x="14452" y="6518"/>
                    <a:pt x="13313" y="2551"/>
                    <a:pt x="10180" y="815"/>
                  </a:cubicBezTo>
                  <a:cubicBezTo>
                    <a:pt x="9183" y="263"/>
                    <a:pt x="8103" y="1"/>
                    <a:pt x="7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7" name="Google Shape;4856;p41">
              <a:extLst>
                <a:ext uri="{FF2B5EF4-FFF2-40B4-BE49-F238E27FC236}">
                  <a16:creationId xmlns:a16="http://schemas.microsoft.com/office/drawing/2014/main" id="{6C7014A3-0479-4D5F-A96B-5357316C3C68}"/>
                </a:ext>
              </a:extLst>
            </p:cNvPr>
            <p:cNvSpPr/>
            <p:nvPr/>
          </p:nvSpPr>
          <p:spPr>
            <a:xfrm>
              <a:off x="1366275" y="3308975"/>
              <a:ext cx="223075" cy="223075"/>
            </a:xfrm>
            <a:custGeom>
              <a:avLst/>
              <a:gdLst/>
              <a:ahLst/>
              <a:cxnLst/>
              <a:rect l="l" t="t" r="r" b="b"/>
              <a:pathLst>
                <a:path w="8923" h="8923" extrusionOk="0">
                  <a:moveTo>
                    <a:pt x="3426" y="848"/>
                  </a:moveTo>
                  <a:lnTo>
                    <a:pt x="8077" y="3426"/>
                  </a:lnTo>
                  <a:lnTo>
                    <a:pt x="5500" y="8077"/>
                  </a:lnTo>
                  <a:lnTo>
                    <a:pt x="848" y="5499"/>
                  </a:lnTo>
                  <a:lnTo>
                    <a:pt x="3426" y="848"/>
                  </a:lnTo>
                  <a:close/>
                  <a:moveTo>
                    <a:pt x="3183" y="1"/>
                  </a:moveTo>
                  <a:lnTo>
                    <a:pt x="1" y="5741"/>
                  </a:lnTo>
                  <a:lnTo>
                    <a:pt x="5741" y="8923"/>
                  </a:lnTo>
                  <a:lnTo>
                    <a:pt x="8923" y="318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8" name="Google Shape;4857;p41">
              <a:extLst>
                <a:ext uri="{FF2B5EF4-FFF2-40B4-BE49-F238E27FC236}">
                  <a16:creationId xmlns:a16="http://schemas.microsoft.com/office/drawing/2014/main" id="{3AA812D2-ED19-4E19-A44A-3207E75D1ECB}"/>
                </a:ext>
              </a:extLst>
            </p:cNvPr>
            <p:cNvSpPr/>
            <p:nvPr/>
          </p:nvSpPr>
          <p:spPr>
            <a:xfrm>
              <a:off x="1286700" y="3360300"/>
              <a:ext cx="381375" cy="244350"/>
            </a:xfrm>
            <a:custGeom>
              <a:avLst/>
              <a:gdLst/>
              <a:ahLst/>
              <a:cxnLst/>
              <a:rect l="l" t="t" r="r" b="b"/>
              <a:pathLst>
                <a:path w="15255" h="9774" extrusionOk="0">
                  <a:moveTo>
                    <a:pt x="14592" y="0"/>
                  </a:moveTo>
                  <a:cubicBezTo>
                    <a:pt x="14485" y="927"/>
                    <a:pt x="14201" y="1848"/>
                    <a:pt x="13722" y="2713"/>
                  </a:cubicBezTo>
                  <a:cubicBezTo>
                    <a:pt x="12378" y="5138"/>
                    <a:pt x="9867" y="6508"/>
                    <a:pt x="7278" y="6508"/>
                  </a:cubicBezTo>
                  <a:cubicBezTo>
                    <a:pt x="6070" y="6508"/>
                    <a:pt x="4845" y="6210"/>
                    <a:pt x="3714" y="5583"/>
                  </a:cubicBezTo>
                  <a:cubicBezTo>
                    <a:pt x="2063" y="4667"/>
                    <a:pt x="909" y="3208"/>
                    <a:pt x="336" y="1554"/>
                  </a:cubicBezTo>
                  <a:lnTo>
                    <a:pt x="336" y="1554"/>
                  </a:lnTo>
                  <a:cubicBezTo>
                    <a:pt x="1" y="4432"/>
                    <a:pt x="1388" y="7358"/>
                    <a:pt x="4078" y="8849"/>
                  </a:cubicBezTo>
                  <a:cubicBezTo>
                    <a:pt x="5209" y="9476"/>
                    <a:pt x="6433" y="9773"/>
                    <a:pt x="7641" y="9773"/>
                  </a:cubicBezTo>
                  <a:cubicBezTo>
                    <a:pt x="10231" y="9773"/>
                    <a:pt x="12742" y="8405"/>
                    <a:pt x="14086" y="5980"/>
                  </a:cubicBezTo>
                  <a:cubicBezTo>
                    <a:pt x="15140" y="4073"/>
                    <a:pt x="15255" y="1906"/>
                    <a:pt x="1459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9" name="Google Shape;4858;p41">
              <a:extLst>
                <a:ext uri="{FF2B5EF4-FFF2-40B4-BE49-F238E27FC236}">
                  <a16:creationId xmlns:a16="http://schemas.microsoft.com/office/drawing/2014/main" id="{DCF40186-997C-4E0A-9C36-027375B45B39}"/>
                </a:ext>
              </a:extLst>
            </p:cNvPr>
            <p:cNvSpPr/>
            <p:nvPr/>
          </p:nvSpPr>
          <p:spPr>
            <a:xfrm>
              <a:off x="569225" y="4267425"/>
              <a:ext cx="70225" cy="70200"/>
            </a:xfrm>
            <a:custGeom>
              <a:avLst/>
              <a:gdLst/>
              <a:ahLst/>
              <a:cxnLst/>
              <a:rect l="l" t="t" r="r" b="b"/>
              <a:pathLst>
                <a:path w="2809" h="2808" extrusionOk="0">
                  <a:moveTo>
                    <a:pt x="2182" y="0"/>
                  </a:moveTo>
                  <a:lnTo>
                    <a:pt x="1" y="625"/>
                  </a:lnTo>
                  <a:lnTo>
                    <a:pt x="625" y="2808"/>
                  </a:lnTo>
                  <a:lnTo>
                    <a:pt x="2808" y="2182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0" name="Google Shape;4859;p41">
              <a:extLst>
                <a:ext uri="{FF2B5EF4-FFF2-40B4-BE49-F238E27FC236}">
                  <a16:creationId xmlns:a16="http://schemas.microsoft.com/office/drawing/2014/main" id="{400D6E47-BFDD-44F5-A278-1D14E6C6C566}"/>
                </a:ext>
              </a:extLst>
            </p:cNvPr>
            <p:cNvSpPr/>
            <p:nvPr/>
          </p:nvSpPr>
          <p:spPr>
            <a:xfrm>
              <a:off x="584550" y="4282725"/>
              <a:ext cx="39525" cy="39500"/>
            </a:xfrm>
            <a:custGeom>
              <a:avLst/>
              <a:gdLst/>
              <a:ahLst/>
              <a:cxnLst/>
              <a:rect l="l" t="t" r="r" b="b"/>
              <a:pathLst>
                <a:path w="1581" h="1580" extrusionOk="0">
                  <a:moveTo>
                    <a:pt x="1228" y="0"/>
                  </a:moveTo>
                  <a:lnTo>
                    <a:pt x="1" y="353"/>
                  </a:lnTo>
                  <a:lnTo>
                    <a:pt x="352" y="1580"/>
                  </a:lnTo>
                  <a:lnTo>
                    <a:pt x="1580" y="1229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1" name="Google Shape;4860;p41">
              <a:extLst>
                <a:ext uri="{FF2B5EF4-FFF2-40B4-BE49-F238E27FC236}">
                  <a16:creationId xmlns:a16="http://schemas.microsoft.com/office/drawing/2014/main" id="{D16EA13E-96D5-483B-9833-941C9388CD98}"/>
                </a:ext>
              </a:extLst>
            </p:cNvPr>
            <p:cNvSpPr/>
            <p:nvPr/>
          </p:nvSpPr>
          <p:spPr>
            <a:xfrm>
              <a:off x="1162225" y="4599775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2" y="1"/>
                  </a:moveTo>
                  <a:lnTo>
                    <a:pt x="1" y="627"/>
                  </a:lnTo>
                  <a:lnTo>
                    <a:pt x="627" y="2809"/>
                  </a:lnTo>
                  <a:lnTo>
                    <a:pt x="2808" y="2184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2" name="Google Shape;4861;p41">
              <a:extLst>
                <a:ext uri="{FF2B5EF4-FFF2-40B4-BE49-F238E27FC236}">
                  <a16:creationId xmlns:a16="http://schemas.microsoft.com/office/drawing/2014/main" id="{97EEFCAC-27FB-45BD-8E92-34922EA2C63A}"/>
                </a:ext>
              </a:extLst>
            </p:cNvPr>
            <p:cNvSpPr/>
            <p:nvPr/>
          </p:nvSpPr>
          <p:spPr>
            <a:xfrm>
              <a:off x="1177625" y="4615225"/>
              <a:ext cx="39525" cy="39525"/>
            </a:xfrm>
            <a:custGeom>
              <a:avLst/>
              <a:gdLst/>
              <a:ahLst/>
              <a:cxnLst/>
              <a:rect l="l" t="t" r="r" b="b"/>
              <a:pathLst>
                <a:path w="1581" h="1581" extrusionOk="0">
                  <a:moveTo>
                    <a:pt x="1228" y="1"/>
                  </a:moveTo>
                  <a:lnTo>
                    <a:pt x="1" y="352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3" name="Google Shape;4862;p41">
              <a:extLst>
                <a:ext uri="{FF2B5EF4-FFF2-40B4-BE49-F238E27FC236}">
                  <a16:creationId xmlns:a16="http://schemas.microsoft.com/office/drawing/2014/main" id="{F478E162-F7FD-469C-AD05-DE294F8D075F}"/>
                </a:ext>
              </a:extLst>
            </p:cNvPr>
            <p:cNvSpPr/>
            <p:nvPr/>
          </p:nvSpPr>
          <p:spPr>
            <a:xfrm>
              <a:off x="1088625" y="3340650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4" y="1"/>
                  </a:moveTo>
                  <a:lnTo>
                    <a:pt x="1" y="627"/>
                  </a:lnTo>
                  <a:lnTo>
                    <a:pt x="627" y="2808"/>
                  </a:lnTo>
                  <a:lnTo>
                    <a:pt x="2808" y="2183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4" name="Google Shape;4863;p41">
              <a:extLst>
                <a:ext uri="{FF2B5EF4-FFF2-40B4-BE49-F238E27FC236}">
                  <a16:creationId xmlns:a16="http://schemas.microsoft.com/office/drawing/2014/main" id="{B23B2A19-DAC0-4FB9-9CFC-628927C76360}"/>
                </a:ext>
              </a:extLst>
            </p:cNvPr>
            <p:cNvSpPr/>
            <p:nvPr/>
          </p:nvSpPr>
          <p:spPr>
            <a:xfrm>
              <a:off x="1104075" y="3356025"/>
              <a:ext cx="39500" cy="39500"/>
            </a:xfrm>
            <a:custGeom>
              <a:avLst/>
              <a:gdLst/>
              <a:ahLst/>
              <a:cxnLst/>
              <a:rect l="l" t="t" r="r" b="b"/>
              <a:pathLst>
                <a:path w="1580" h="1580" extrusionOk="0">
                  <a:moveTo>
                    <a:pt x="1227" y="1"/>
                  </a:moveTo>
                  <a:lnTo>
                    <a:pt x="0" y="353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5" name="Google Shape;4864;p41">
              <a:extLst>
                <a:ext uri="{FF2B5EF4-FFF2-40B4-BE49-F238E27FC236}">
                  <a16:creationId xmlns:a16="http://schemas.microsoft.com/office/drawing/2014/main" id="{C270A45E-4A04-4704-9E2D-BD317931DC8B}"/>
                </a:ext>
              </a:extLst>
            </p:cNvPr>
            <p:cNvSpPr/>
            <p:nvPr/>
          </p:nvSpPr>
          <p:spPr>
            <a:xfrm>
              <a:off x="1681750" y="3673125"/>
              <a:ext cx="70200" cy="70225"/>
            </a:xfrm>
            <a:custGeom>
              <a:avLst/>
              <a:gdLst/>
              <a:ahLst/>
              <a:cxnLst/>
              <a:rect l="l" t="t" r="r" b="b"/>
              <a:pathLst>
                <a:path w="2808" h="2809" extrusionOk="0">
                  <a:moveTo>
                    <a:pt x="2183" y="1"/>
                  </a:moveTo>
                  <a:lnTo>
                    <a:pt x="0" y="626"/>
                  </a:lnTo>
                  <a:lnTo>
                    <a:pt x="626" y="2808"/>
                  </a:lnTo>
                  <a:lnTo>
                    <a:pt x="2808" y="2182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6" name="Google Shape;4865;p41">
              <a:extLst>
                <a:ext uri="{FF2B5EF4-FFF2-40B4-BE49-F238E27FC236}">
                  <a16:creationId xmlns:a16="http://schemas.microsoft.com/office/drawing/2014/main" id="{9C052F66-2FEA-4582-A36E-75426A2C8EF9}"/>
                </a:ext>
              </a:extLst>
            </p:cNvPr>
            <p:cNvSpPr/>
            <p:nvPr/>
          </p:nvSpPr>
          <p:spPr>
            <a:xfrm>
              <a:off x="1697100" y="36884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1228" y="1"/>
                  </a:moveTo>
                  <a:lnTo>
                    <a:pt x="1" y="353"/>
                  </a:lnTo>
                  <a:lnTo>
                    <a:pt x="352" y="1581"/>
                  </a:lnTo>
                  <a:lnTo>
                    <a:pt x="1580" y="1229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7" name="Google Shape;4866;p41">
              <a:extLst>
                <a:ext uri="{FF2B5EF4-FFF2-40B4-BE49-F238E27FC236}">
                  <a16:creationId xmlns:a16="http://schemas.microsoft.com/office/drawing/2014/main" id="{621B4115-37A9-494F-B21D-297CDBE5A83C}"/>
                </a:ext>
              </a:extLst>
            </p:cNvPr>
            <p:cNvSpPr/>
            <p:nvPr/>
          </p:nvSpPr>
          <p:spPr>
            <a:xfrm>
              <a:off x="908550" y="3564750"/>
              <a:ext cx="1660900" cy="1520425"/>
            </a:xfrm>
            <a:custGeom>
              <a:avLst/>
              <a:gdLst/>
              <a:ahLst/>
              <a:cxnLst/>
              <a:rect l="l" t="t" r="r" b="b"/>
              <a:pathLst>
                <a:path w="66436" h="60817" extrusionOk="0">
                  <a:moveTo>
                    <a:pt x="47016" y="0"/>
                  </a:moveTo>
                  <a:lnTo>
                    <a:pt x="0" y="33827"/>
                  </a:lnTo>
                  <a:lnTo>
                    <a:pt x="19419" y="60817"/>
                  </a:lnTo>
                  <a:lnTo>
                    <a:pt x="66435" y="26991"/>
                  </a:lnTo>
                  <a:lnTo>
                    <a:pt x="47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8" name="Google Shape;4867;p41">
              <a:extLst>
                <a:ext uri="{FF2B5EF4-FFF2-40B4-BE49-F238E27FC236}">
                  <a16:creationId xmlns:a16="http://schemas.microsoft.com/office/drawing/2014/main" id="{32322394-FDC0-4634-96D9-EE45335A167A}"/>
                </a:ext>
              </a:extLst>
            </p:cNvPr>
            <p:cNvSpPr/>
            <p:nvPr/>
          </p:nvSpPr>
          <p:spPr>
            <a:xfrm>
              <a:off x="2039450" y="3561900"/>
              <a:ext cx="574425" cy="680750"/>
            </a:xfrm>
            <a:custGeom>
              <a:avLst/>
              <a:gdLst/>
              <a:ahLst/>
              <a:cxnLst/>
              <a:rect l="l" t="t" r="r" b="b"/>
              <a:pathLst>
                <a:path w="22977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22976" y="15682"/>
                  </a:lnTo>
                  <a:lnTo>
                    <a:pt x="13180" y="2066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9" name="Google Shape;4868;p41">
              <a:extLst>
                <a:ext uri="{FF2B5EF4-FFF2-40B4-BE49-F238E27FC236}">
                  <a16:creationId xmlns:a16="http://schemas.microsoft.com/office/drawing/2014/main" id="{EC3A7C4F-1426-46FF-A1E4-DE4B06F23E70}"/>
                </a:ext>
              </a:extLst>
            </p:cNvPr>
            <p:cNvSpPr/>
            <p:nvPr/>
          </p:nvSpPr>
          <p:spPr>
            <a:xfrm>
              <a:off x="2039450" y="3561900"/>
              <a:ext cx="532100" cy="680750"/>
            </a:xfrm>
            <a:custGeom>
              <a:avLst/>
              <a:gdLst/>
              <a:ahLst/>
              <a:cxnLst/>
              <a:rect l="l" t="t" r="r" b="b"/>
              <a:pathLst>
                <a:path w="21284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0" name="Google Shape;4869;p41">
              <a:extLst>
                <a:ext uri="{FF2B5EF4-FFF2-40B4-BE49-F238E27FC236}">
                  <a16:creationId xmlns:a16="http://schemas.microsoft.com/office/drawing/2014/main" id="{B9D4D099-B8A1-491C-985D-1E3BB7053821}"/>
                </a:ext>
              </a:extLst>
            </p:cNvPr>
            <p:cNvSpPr/>
            <p:nvPr/>
          </p:nvSpPr>
          <p:spPr>
            <a:xfrm>
              <a:off x="2039475" y="3749100"/>
              <a:ext cx="432475" cy="449450"/>
            </a:xfrm>
            <a:custGeom>
              <a:avLst/>
              <a:gdLst/>
              <a:ahLst/>
              <a:cxnLst/>
              <a:rect l="l" t="t" r="r" b="b"/>
              <a:pathLst>
                <a:path w="17299" h="17978" extrusionOk="0">
                  <a:moveTo>
                    <a:pt x="6210" y="0"/>
                  </a:moveTo>
                  <a:cubicBezTo>
                    <a:pt x="4252" y="0"/>
                    <a:pt x="2274" y="588"/>
                    <a:pt x="558" y="1810"/>
                  </a:cubicBezTo>
                  <a:cubicBezTo>
                    <a:pt x="468" y="1875"/>
                    <a:pt x="389" y="1946"/>
                    <a:pt x="301" y="2012"/>
                  </a:cubicBezTo>
                  <a:lnTo>
                    <a:pt x="1" y="4062"/>
                  </a:lnTo>
                  <a:lnTo>
                    <a:pt x="9795" y="17676"/>
                  </a:lnTo>
                  <a:lnTo>
                    <a:pt x="11468" y="17977"/>
                  </a:lnTo>
                  <a:cubicBezTo>
                    <a:pt x="11605" y="17890"/>
                    <a:pt x="11746" y="17809"/>
                    <a:pt x="11882" y="17713"/>
                  </a:cubicBezTo>
                  <a:cubicBezTo>
                    <a:pt x="16273" y="14586"/>
                    <a:pt x="17298" y="8491"/>
                    <a:pt x="14171" y="4101"/>
                  </a:cubicBezTo>
                  <a:cubicBezTo>
                    <a:pt x="12266" y="1426"/>
                    <a:pt x="9261" y="0"/>
                    <a:pt x="621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1" name="Google Shape;4870;p41">
              <a:extLst>
                <a:ext uri="{FF2B5EF4-FFF2-40B4-BE49-F238E27FC236}">
                  <a16:creationId xmlns:a16="http://schemas.microsoft.com/office/drawing/2014/main" id="{5CA5A8B9-BC70-45BC-8286-872E127942F6}"/>
                </a:ext>
              </a:extLst>
            </p:cNvPr>
            <p:cNvSpPr/>
            <p:nvPr/>
          </p:nvSpPr>
          <p:spPr>
            <a:xfrm>
              <a:off x="1062575" y="3834800"/>
              <a:ext cx="1185650" cy="1099125"/>
            </a:xfrm>
            <a:custGeom>
              <a:avLst/>
              <a:gdLst/>
              <a:ahLst/>
              <a:cxnLst/>
              <a:rect l="l" t="t" r="r" b="b"/>
              <a:pathLst>
                <a:path w="47426" h="43965" extrusionOk="0">
                  <a:moveTo>
                    <a:pt x="30256" y="0"/>
                  </a:moveTo>
                  <a:lnTo>
                    <a:pt x="851" y="21158"/>
                  </a:lnTo>
                  <a:cubicBezTo>
                    <a:pt x="1861" y="22653"/>
                    <a:pt x="1510" y="24688"/>
                    <a:pt x="35" y="25748"/>
                  </a:cubicBezTo>
                  <a:cubicBezTo>
                    <a:pt x="24" y="25756"/>
                    <a:pt x="12" y="25763"/>
                    <a:pt x="1" y="25770"/>
                  </a:cubicBezTo>
                  <a:lnTo>
                    <a:pt x="12560" y="43227"/>
                  </a:lnTo>
                  <a:cubicBezTo>
                    <a:pt x="12570" y="43220"/>
                    <a:pt x="12579" y="43211"/>
                    <a:pt x="12590" y="43201"/>
                  </a:cubicBezTo>
                  <a:cubicBezTo>
                    <a:pt x="13182" y="42776"/>
                    <a:pt x="13865" y="42571"/>
                    <a:pt x="14542" y="42571"/>
                  </a:cubicBezTo>
                  <a:cubicBezTo>
                    <a:pt x="15583" y="42571"/>
                    <a:pt x="16609" y="43055"/>
                    <a:pt x="17264" y="43965"/>
                  </a:cubicBezTo>
                  <a:lnTo>
                    <a:pt x="46661" y="22813"/>
                  </a:lnTo>
                  <a:cubicBezTo>
                    <a:pt x="45582" y="21313"/>
                    <a:pt x="45923" y="19220"/>
                    <a:pt x="47425" y="18141"/>
                  </a:cubicBezTo>
                  <a:lnTo>
                    <a:pt x="34869" y="687"/>
                  </a:lnTo>
                  <a:cubicBezTo>
                    <a:pt x="34278" y="1112"/>
                    <a:pt x="33595" y="1316"/>
                    <a:pt x="32920" y="1316"/>
                  </a:cubicBezTo>
                  <a:cubicBezTo>
                    <a:pt x="31909" y="1316"/>
                    <a:pt x="30913" y="859"/>
                    <a:pt x="30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2" name="Google Shape;4871;p41">
              <a:extLst>
                <a:ext uri="{FF2B5EF4-FFF2-40B4-BE49-F238E27FC236}">
                  <a16:creationId xmlns:a16="http://schemas.microsoft.com/office/drawing/2014/main" id="{C89C1E17-0640-48FA-A142-10773FF66903}"/>
                </a:ext>
              </a:extLst>
            </p:cNvPr>
            <p:cNvSpPr/>
            <p:nvPr/>
          </p:nvSpPr>
          <p:spPr>
            <a:xfrm>
              <a:off x="1341025" y="4104200"/>
              <a:ext cx="648500" cy="553350"/>
            </a:xfrm>
            <a:custGeom>
              <a:avLst/>
              <a:gdLst/>
              <a:ahLst/>
              <a:cxnLst/>
              <a:rect l="l" t="t" r="r" b="b"/>
              <a:pathLst>
                <a:path w="25940" h="22134" extrusionOk="0">
                  <a:moveTo>
                    <a:pt x="11839" y="4029"/>
                  </a:moveTo>
                  <a:cubicBezTo>
                    <a:pt x="11846" y="4029"/>
                    <a:pt x="11853" y="4030"/>
                    <a:pt x="11860" y="4031"/>
                  </a:cubicBezTo>
                  <a:cubicBezTo>
                    <a:pt x="11899" y="4037"/>
                    <a:pt x="11928" y="4055"/>
                    <a:pt x="11949" y="4086"/>
                  </a:cubicBezTo>
                  <a:cubicBezTo>
                    <a:pt x="11971" y="4116"/>
                    <a:pt x="11979" y="4147"/>
                    <a:pt x="11972" y="4183"/>
                  </a:cubicBezTo>
                  <a:lnTo>
                    <a:pt x="11951" y="4313"/>
                  </a:lnTo>
                  <a:lnTo>
                    <a:pt x="11822" y="4292"/>
                  </a:lnTo>
                  <a:cubicBezTo>
                    <a:pt x="11782" y="4288"/>
                    <a:pt x="11756" y="4270"/>
                    <a:pt x="11731" y="4239"/>
                  </a:cubicBezTo>
                  <a:cubicBezTo>
                    <a:pt x="11710" y="4209"/>
                    <a:pt x="11703" y="4179"/>
                    <a:pt x="11710" y="4140"/>
                  </a:cubicBezTo>
                  <a:cubicBezTo>
                    <a:pt x="11720" y="4076"/>
                    <a:pt x="11779" y="4029"/>
                    <a:pt x="11839" y="4029"/>
                  </a:cubicBezTo>
                  <a:close/>
                  <a:moveTo>
                    <a:pt x="19600" y="14947"/>
                  </a:moveTo>
                  <a:lnTo>
                    <a:pt x="19733" y="14968"/>
                  </a:lnTo>
                  <a:cubicBezTo>
                    <a:pt x="19769" y="14974"/>
                    <a:pt x="19798" y="14994"/>
                    <a:pt x="19819" y="15023"/>
                  </a:cubicBezTo>
                  <a:cubicBezTo>
                    <a:pt x="19841" y="15053"/>
                    <a:pt x="19848" y="15086"/>
                    <a:pt x="19842" y="15121"/>
                  </a:cubicBezTo>
                  <a:cubicBezTo>
                    <a:pt x="19836" y="15157"/>
                    <a:pt x="19819" y="15186"/>
                    <a:pt x="19789" y="15207"/>
                  </a:cubicBezTo>
                  <a:cubicBezTo>
                    <a:pt x="19765" y="15224"/>
                    <a:pt x="19740" y="15233"/>
                    <a:pt x="19713" y="15233"/>
                  </a:cubicBezTo>
                  <a:cubicBezTo>
                    <a:pt x="19705" y="15233"/>
                    <a:pt x="19697" y="15232"/>
                    <a:pt x="19689" y="15230"/>
                  </a:cubicBezTo>
                  <a:cubicBezTo>
                    <a:pt x="19650" y="15225"/>
                    <a:pt x="19624" y="15207"/>
                    <a:pt x="19603" y="15179"/>
                  </a:cubicBezTo>
                  <a:cubicBezTo>
                    <a:pt x="19590" y="15152"/>
                    <a:pt x="19574" y="15116"/>
                    <a:pt x="19578" y="15078"/>
                  </a:cubicBezTo>
                  <a:lnTo>
                    <a:pt x="19600" y="14947"/>
                  </a:lnTo>
                  <a:close/>
                  <a:moveTo>
                    <a:pt x="11845" y="1"/>
                  </a:moveTo>
                  <a:cubicBezTo>
                    <a:pt x="9842" y="1"/>
                    <a:pt x="8069" y="1454"/>
                    <a:pt x="7736" y="3494"/>
                  </a:cubicBezTo>
                  <a:cubicBezTo>
                    <a:pt x="7558" y="4584"/>
                    <a:pt x="7812" y="5679"/>
                    <a:pt x="8454" y="6581"/>
                  </a:cubicBezTo>
                  <a:cubicBezTo>
                    <a:pt x="8475" y="6610"/>
                    <a:pt x="8492" y="6637"/>
                    <a:pt x="8512" y="6663"/>
                  </a:cubicBezTo>
                  <a:cubicBezTo>
                    <a:pt x="8054" y="6754"/>
                    <a:pt x="7617" y="6945"/>
                    <a:pt x="7224" y="7226"/>
                  </a:cubicBezTo>
                  <a:cubicBezTo>
                    <a:pt x="6504" y="7743"/>
                    <a:pt x="6030" y="8511"/>
                    <a:pt x="5888" y="9386"/>
                  </a:cubicBezTo>
                  <a:cubicBezTo>
                    <a:pt x="5745" y="10257"/>
                    <a:pt x="5948" y="11130"/>
                    <a:pt x="6460" y="11848"/>
                  </a:cubicBezTo>
                  <a:cubicBezTo>
                    <a:pt x="6463" y="11854"/>
                    <a:pt x="6467" y="11857"/>
                    <a:pt x="6470" y="11862"/>
                  </a:cubicBezTo>
                  <a:cubicBezTo>
                    <a:pt x="6625" y="12076"/>
                    <a:pt x="6805" y="12259"/>
                    <a:pt x="6999" y="12428"/>
                  </a:cubicBezTo>
                  <a:cubicBezTo>
                    <a:pt x="6641" y="12522"/>
                    <a:pt x="6291" y="12672"/>
                    <a:pt x="5973" y="12901"/>
                  </a:cubicBezTo>
                  <a:cubicBezTo>
                    <a:pt x="5530" y="13220"/>
                    <a:pt x="5199" y="13647"/>
                    <a:pt x="4980" y="14130"/>
                  </a:cubicBezTo>
                  <a:lnTo>
                    <a:pt x="2034" y="14924"/>
                  </a:lnTo>
                  <a:cubicBezTo>
                    <a:pt x="1222" y="15144"/>
                    <a:pt x="565" y="15749"/>
                    <a:pt x="281" y="16543"/>
                  </a:cubicBezTo>
                  <a:cubicBezTo>
                    <a:pt x="0" y="17333"/>
                    <a:pt x="122" y="18212"/>
                    <a:pt x="610" y="18894"/>
                  </a:cubicBezTo>
                  <a:cubicBezTo>
                    <a:pt x="612" y="18898"/>
                    <a:pt x="615" y="18901"/>
                    <a:pt x="617" y="18905"/>
                  </a:cubicBezTo>
                  <a:lnTo>
                    <a:pt x="2172" y="21065"/>
                  </a:lnTo>
                  <a:cubicBezTo>
                    <a:pt x="2655" y="21737"/>
                    <a:pt x="3431" y="22133"/>
                    <a:pt x="4258" y="22133"/>
                  </a:cubicBezTo>
                  <a:cubicBezTo>
                    <a:pt x="4274" y="22133"/>
                    <a:pt x="4290" y="22133"/>
                    <a:pt x="4306" y="22133"/>
                  </a:cubicBezTo>
                  <a:cubicBezTo>
                    <a:pt x="5149" y="22117"/>
                    <a:pt x="5931" y="21689"/>
                    <a:pt x="6397" y="20986"/>
                  </a:cubicBezTo>
                  <a:lnTo>
                    <a:pt x="8087" y="18442"/>
                  </a:lnTo>
                  <a:cubicBezTo>
                    <a:pt x="8604" y="18391"/>
                    <a:pt x="9114" y="18219"/>
                    <a:pt x="9566" y="17895"/>
                  </a:cubicBezTo>
                  <a:cubicBezTo>
                    <a:pt x="9888" y="17663"/>
                    <a:pt x="10153" y="17375"/>
                    <a:pt x="10361" y="17051"/>
                  </a:cubicBezTo>
                  <a:cubicBezTo>
                    <a:pt x="10466" y="17347"/>
                    <a:pt x="10614" y="17631"/>
                    <a:pt x="10811" y="17892"/>
                  </a:cubicBezTo>
                  <a:cubicBezTo>
                    <a:pt x="11329" y="18613"/>
                    <a:pt x="12097" y="19087"/>
                    <a:pt x="12971" y="19231"/>
                  </a:cubicBezTo>
                  <a:cubicBezTo>
                    <a:pt x="13152" y="19260"/>
                    <a:pt x="13334" y="19275"/>
                    <a:pt x="13514" y="19275"/>
                  </a:cubicBezTo>
                  <a:cubicBezTo>
                    <a:pt x="14204" y="19275"/>
                    <a:pt x="14874" y="19059"/>
                    <a:pt x="15446" y="18649"/>
                  </a:cubicBezTo>
                  <a:cubicBezTo>
                    <a:pt x="15836" y="18368"/>
                    <a:pt x="16156" y="18012"/>
                    <a:pt x="16388" y="17605"/>
                  </a:cubicBezTo>
                  <a:cubicBezTo>
                    <a:pt x="17036" y="18470"/>
                    <a:pt x="17976" y="19037"/>
                    <a:pt x="19045" y="19210"/>
                  </a:cubicBezTo>
                  <a:cubicBezTo>
                    <a:pt x="19268" y="19247"/>
                    <a:pt x="19492" y="19264"/>
                    <a:pt x="19714" y="19264"/>
                  </a:cubicBezTo>
                  <a:cubicBezTo>
                    <a:pt x="20578" y="19264"/>
                    <a:pt x="21423" y="18994"/>
                    <a:pt x="22141" y="18477"/>
                  </a:cubicBezTo>
                  <a:cubicBezTo>
                    <a:pt x="23044" y="17826"/>
                    <a:pt x="23640" y="16866"/>
                    <a:pt x="23819" y="15769"/>
                  </a:cubicBezTo>
                  <a:cubicBezTo>
                    <a:pt x="23996" y="14696"/>
                    <a:pt x="23749" y="13619"/>
                    <a:pt x="23130" y="12728"/>
                  </a:cubicBezTo>
                  <a:cubicBezTo>
                    <a:pt x="23603" y="12639"/>
                    <a:pt x="24056" y="12446"/>
                    <a:pt x="24459" y="12158"/>
                  </a:cubicBezTo>
                  <a:cubicBezTo>
                    <a:pt x="25180" y="11640"/>
                    <a:pt x="25654" y="10872"/>
                    <a:pt x="25797" y="9998"/>
                  </a:cubicBezTo>
                  <a:cubicBezTo>
                    <a:pt x="25939" y="9126"/>
                    <a:pt x="25736" y="8253"/>
                    <a:pt x="25225" y="7537"/>
                  </a:cubicBezTo>
                  <a:cubicBezTo>
                    <a:pt x="25223" y="7533"/>
                    <a:pt x="25218" y="7528"/>
                    <a:pt x="25215" y="7522"/>
                  </a:cubicBezTo>
                  <a:cubicBezTo>
                    <a:pt x="24697" y="6803"/>
                    <a:pt x="23928" y="6329"/>
                    <a:pt x="23054" y="6187"/>
                  </a:cubicBezTo>
                  <a:lnTo>
                    <a:pt x="21148" y="5874"/>
                  </a:lnTo>
                  <a:lnTo>
                    <a:pt x="21459" y="3968"/>
                  </a:lnTo>
                  <a:cubicBezTo>
                    <a:pt x="21602" y="3098"/>
                    <a:pt x="21397" y="2225"/>
                    <a:pt x="20887" y="1507"/>
                  </a:cubicBezTo>
                  <a:cubicBezTo>
                    <a:pt x="20883" y="1501"/>
                    <a:pt x="20880" y="1499"/>
                    <a:pt x="20876" y="1493"/>
                  </a:cubicBezTo>
                  <a:cubicBezTo>
                    <a:pt x="20358" y="772"/>
                    <a:pt x="19591" y="298"/>
                    <a:pt x="18716" y="154"/>
                  </a:cubicBezTo>
                  <a:cubicBezTo>
                    <a:pt x="18536" y="125"/>
                    <a:pt x="18355" y="111"/>
                    <a:pt x="18176" y="111"/>
                  </a:cubicBezTo>
                  <a:cubicBezTo>
                    <a:pt x="17486" y="111"/>
                    <a:pt x="16814" y="325"/>
                    <a:pt x="16242" y="736"/>
                  </a:cubicBezTo>
                  <a:cubicBezTo>
                    <a:pt x="15838" y="1027"/>
                    <a:pt x="15512" y="1394"/>
                    <a:pt x="15279" y="1815"/>
                  </a:cubicBezTo>
                  <a:cubicBezTo>
                    <a:pt x="15262" y="1787"/>
                    <a:pt x="15241" y="1759"/>
                    <a:pt x="15221" y="1732"/>
                  </a:cubicBezTo>
                  <a:cubicBezTo>
                    <a:pt x="14572" y="829"/>
                    <a:pt x="13612" y="233"/>
                    <a:pt x="12515" y="55"/>
                  </a:cubicBezTo>
                  <a:cubicBezTo>
                    <a:pt x="12290" y="19"/>
                    <a:pt x="12066" y="1"/>
                    <a:pt x="11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3" name="Google Shape;4872;p41">
              <a:extLst>
                <a:ext uri="{FF2B5EF4-FFF2-40B4-BE49-F238E27FC236}">
                  <a16:creationId xmlns:a16="http://schemas.microsoft.com/office/drawing/2014/main" id="{2E97458E-8EA9-406E-B002-43EC585C7076}"/>
                </a:ext>
              </a:extLst>
            </p:cNvPr>
            <p:cNvSpPr/>
            <p:nvPr/>
          </p:nvSpPr>
          <p:spPr>
            <a:xfrm>
              <a:off x="1523750" y="4142200"/>
              <a:ext cx="426600" cy="405800"/>
            </a:xfrm>
            <a:custGeom>
              <a:avLst/>
              <a:gdLst/>
              <a:ahLst/>
              <a:cxnLst/>
              <a:rect l="l" t="t" r="r" b="b"/>
              <a:pathLst>
                <a:path w="17064" h="16232" extrusionOk="0">
                  <a:moveTo>
                    <a:pt x="4533" y="988"/>
                  </a:moveTo>
                  <a:cubicBezTo>
                    <a:pt x="4621" y="988"/>
                    <a:pt x="4710" y="995"/>
                    <a:pt x="4799" y="1009"/>
                  </a:cubicBezTo>
                  <a:cubicBezTo>
                    <a:pt x="5249" y="1084"/>
                    <a:pt x="5626" y="1332"/>
                    <a:pt x="5874" y="1676"/>
                  </a:cubicBezTo>
                  <a:cubicBezTo>
                    <a:pt x="6121" y="2021"/>
                    <a:pt x="6238" y="2458"/>
                    <a:pt x="6164" y="2907"/>
                  </a:cubicBezTo>
                  <a:lnTo>
                    <a:pt x="5902" y="4523"/>
                  </a:lnTo>
                  <a:cubicBezTo>
                    <a:pt x="5894" y="4529"/>
                    <a:pt x="5889" y="4532"/>
                    <a:pt x="5882" y="4538"/>
                  </a:cubicBezTo>
                  <a:lnTo>
                    <a:pt x="4268" y="4274"/>
                  </a:lnTo>
                  <a:cubicBezTo>
                    <a:pt x="3832" y="4202"/>
                    <a:pt x="3448" y="3966"/>
                    <a:pt x="3190" y="3608"/>
                  </a:cubicBezTo>
                  <a:cubicBezTo>
                    <a:pt x="2932" y="3249"/>
                    <a:pt x="2830" y="2812"/>
                    <a:pt x="2900" y="2375"/>
                  </a:cubicBezTo>
                  <a:cubicBezTo>
                    <a:pt x="3032" y="1564"/>
                    <a:pt x="3736" y="988"/>
                    <a:pt x="4533" y="988"/>
                  </a:cubicBezTo>
                  <a:close/>
                  <a:moveTo>
                    <a:pt x="10871" y="1100"/>
                  </a:moveTo>
                  <a:cubicBezTo>
                    <a:pt x="10914" y="1100"/>
                    <a:pt x="10957" y="1104"/>
                    <a:pt x="11001" y="1111"/>
                  </a:cubicBezTo>
                  <a:cubicBezTo>
                    <a:pt x="11444" y="1183"/>
                    <a:pt x="11743" y="1600"/>
                    <a:pt x="11672" y="2042"/>
                  </a:cubicBezTo>
                  <a:lnTo>
                    <a:pt x="11150" y="5241"/>
                  </a:lnTo>
                  <a:lnTo>
                    <a:pt x="9549" y="4981"/>
                  </a:lnTo>
                  <a:lnTo>
                    <a:pt x="10069" y="1780"/>
                  </a:lnTo>
                  <a:cubicBezTo>
                    <a:pt x="10134" y="1384"/>
                    <a:pt x="10481" y="1100"/>
                    <a:pt x="10871" y="1100"/>
                  </a:cubicBezTo>
                  <a:close/>
                  <a:moveTo>
                    <a:pt x="6605" y="5501"/>
                  </a:moveTo>
                  <a:lnTo>
                    <a:pt x="8362" y="5787"/>
                  </a:lnTo>
                  <a:lnTo>
                    <a:pt x="8073" y="7563"/>
                  </a:lnTo>
                  <a:lnTo>
                    <a:pt x="6297" y="7272"/>
                  </a:lnTo>
                  <a:lnTo>
                    <a:pt x="6584" y="5515"/>
                  </a:lnTo>
                  <a:lnTo>
                    <a:pt x="6594" y="5509"/>
                  </a:lnTo>
                  <a:cubicBezTo>
                    <a:pt x="6600" y="5507"/>
                    <a:pt x="6601" y="5504"/>
                    <a:pt x="6605" y="5501"/>
                  </a:cubicBezTo>
                  <a:close/>
                  <a:moveTo>
                    <a:pt x="9337" y="5945"/>
                  </a:moveTo>
                  <a:lnTo>
                    <a:pt x="11113" y="6236"/>
                  </a:lnTo>
                  <a:lnTo>
                    <a:pt x="10822" y="8012"/>
                  </a:lnTo>
                  <a:lnTo>
                    <a:pt x="9048" y="7721"/>
                  </a:lnTo>
                  <a:lnTo>
                    <a:pt x="9337" y="5945"/>
                  </a:lnTo>
                  <a:close/>
                  <a:moveTo>
                    <a:pt x="12054" y="6604"/>
                  </a:moveTo>
                  <a:lnTo>
                    <a:pt x="15341" y="7140"/>
                  </a:lnTo>
                  <a:cubicBezTo>
                    <a:pt x="15554" y="7175"/>
                    <a:pt x="15742" y="7291"/>
                    <a:pt x="15870" y="7467"/>
                  </a:cubicBezTo>
                  <a:cubicBezTo>
                    <a:pt x="15996" y="7642"/>
                    <a:pt x="16046" y="7857"/>
                    <a:pt x="16010" y="8072"/>
                  </a:cubicBezTo>
                  <a:cubicBezTo>
                    <a:pt x="15946" y="8470"/>
                    <a:pt x="15600" y="8752"/>
                    <a:pt x="15209" y="8752"/>
                  </a:cubicBezTo>
                  <a:cubicBezTo>
                    <a:pt x="15166" y="8752"/>
                    <a:pt x="15123" y="8749"/>
                    <a:pt x="15079" y="8741"/>
                  </a:cubicBezTo>
                  <a:lnTo>
                    <a:pt x="11794" y="8207"/>
                  </a:lnTo>
                  <a:lnTo>
                    <a:pt x="12054" y="6604"/>
                  </a:lnTo>
                  <a:close/>
                  <a:moveTo>
                    <a:pt x="1856" y="7587"/>
                  </a:moveTo>
                  <a:cubicBezTo>
                    <a:pt x="1899" y="7587"/>
                    <a:pt x="1942" y="7591"/>
                    <a:pt x="1986" y="7598"/>
                  </a:cubicBezTo>
                  <a:lnTo>
                    <a:pt x="5161" y="8115"/>
                  </a:lnTo>
                  <a:lnTo>
                    <a:pt x="4900" y="9717"/>
                  </a:lnTo>
                  <a:lnTo>
                    <a:pt x="1725" y="9199"/>
                  </a:lnTo>
                  <a:cubicBezTo>
                    <a:pt x="1282" y="9127"/>
                    <a:pt x="983" y="8710"/>
                    <a:pt x="1054" y="8267"/>
                  </a:cubicBezTo>
                  <a:cubicBezTo>
                    <a:pt x="1119" y="7871"/>
                    <a:pt x="1466" y="7587"/>
                    <a:pt x="1856" y="7587"/>
                  </a:cubicBezTo>
                  <a:close/>
                  <a:moveTo>
                    <a:pt x="6139" y="8248"/>
                  </a:moveTo>
                  <a:lnTo>
                    <a:pt x="7915" y="8538"/>
                  </a:lnTo>
                  <a:lnTo>
                    <a:pt x="7624" y="10314"/>
                  </a:lnTo>
                  <a:lnTo>
                    <a:pt x="5849" y="10023"/>
                  </a:lnTo>
                  <a:lnTo>
                    <a:pt x="6139" y="8248"/>
                  </a:lnTo>
                  <a:close/>
                  <a:moveTo>
                    <a:pt x="8891" y="8697"/>
                  </a:moveTo>
                  <a:lnTo>
                    <a:pt x="10667" y="8988"/>
                  </a:lnTo>
                  <a:lnTo>
                    <a:pt x="10390" y="10682"/>
                  </a:lnTo>
                  <a:cubicBezTo>
                    <a:pt x="10355" y="10702"/>
                    <a:pt x="10325" y="10724"/>
                    <a:pt x="10296" y="10749"/>
                  </a:cubicBezTo>
                  <a:lnTo>
                    <a:pt x="8600" y="10473"/>
                  </a:lnTo>
                  <a:lnTo>
                    <a:pt x="8891" y="8697"/>
                  </a:lnTo>
                  <a:close/>
                  <a:moveTo>
                    <a:pt x="11114" y="11692"/>
                  </a:moveTo>
                  <a:lnTo>
                    <a:pt x="12668" y="11945"/>
                  </a:lnTo>
                  <a:cubicBezTo>
                    <a:pt x="13567" y="12092"/>
                    <a:pt x="14180" y="12945"/>
                    <a:pt x="14032" y="13844"/>
                  </a:cubicBezTo>
                  <a:cubicBezTo>
                    <a:pt x="13901" y="14655"/>
                    <a:pt x="13198" y="15233"/>
                    <a:pt x="12404" y="15233"/>
                  </a:cubicBezTo>
                  <a:cubicBezTo>
                    <a:pt x="12316" y="15233"/>
                    <a:pt x="12226" y="15226"/>
                    <a:pt x="12136" y="15211"/>
                  </a:cubicBezTo>
                  <a:cubicBezTo>
                    <a:pt x="11700" y="15139"/>
                    <a:pt x="11316" y="14903"/>
                    <a:pt x="11058" y="14545"/>
                  </a:cubicBezTo>
                  <a:cubicBezTo>
                    <a:pt x="10800" y="14186"/>
                    <a:pt x="10699" y="13749"/>
                    <a:pt x="10769" y="13312"/>
                  </a:cubicBezTo>
                  <a:lnTo>
                    <a:pt x="11021" y="11758"/>
                  </a:lnTo>
                  <a:cubicBezTo>
                    <a:pt x="11037" y="11750"/>
                    <a:pt x="11055" y="11741"/>
                    <a:pt x="11071" y="11730"/>
                  </a:cubicBezTo>
                  <a:cubicBezTo>
                    <a:pt x="11087" y="11720"/>
                    <a:pt x="11100" y="11705"/>
                    <a:pt x="11114" y="11692"/>
                  </a:cubicBezTo>
                  <a:close/>
                  <a:moveTo>
                    <a:pt x="5925" y="11039"/>
                  </a:moveTo>
                  <a:lnTo>
                    <a:pt x="7525" y="11301"/>
                  </a:lnTo>
                  <a:lnTo>
                    <a:pt x="6994" y="14559"/>
                  </a:lnTo>
                  <a:cubicBezTo>
                    <a:pt x="6929" y="14957"/>
                    <a:pt x="6583" y="15240"/>
                    <a:pt x="6193" y="15240"/>
                  </a:cubicBezTo>
                  <a:cubicBezTo>
                    <a:pt x="6149" y="15240"/>
                    <a:pt x="6106" y="15237"/>
                    <a:pt x="6062" y="15230"/>
                  </a:cubicBezTo>
                  <a:cubicBezTo>
                    <a:pt x="5849" y="15195"/>
                    <a:pt x="5661" y="15079"/>
                    <a:pt x="5533" y="14901"/>
                  </a:cubicBezTo>
                  <a:cubicBezTo>
                    <a:pt x="5407" y="14727"/>
                    <a:pt x="5357" y="14512"/>
                    <a:pt x="5393" y="14298"/>
                  </a:cubicBezTo>
                  <a:lnTo>
                    <a:pt x="5925" y="11039"/>
                  </a:lnTo>
                  <a:close/>
                  <a:moveTo>
                    <a:pt x="4534" y="0"/>
                  </a:moveTo>
                  <a:cubicBezTo>
                    <a:pt x="3262" y="0"/>
                    <a:pt x="2139" y="923"/>
                    <a:pt x="1927" y="2217"/>
                  </a:cubicBezTo>
                  <a:cubicBezTo>
                    <a:pt x="1813" y="2914"/>
                    <a:pt x="1977" y="3613"/>
                    <a:pt x="2389" y="4187"/>
                  </a:cubicBezTo>
                  <a:cubicBezTo>
                    <a:pt x="2801" y="4760"/>
                    <a:pt x="3412" y="5137"/>
                    <a:pt x="4109" y="5250"/>
                  </a:cubicBezTo>
                  <a:lnTo>
                    <a:pt x="5589" y="5492"/>
                  </a:lnTo>
                  <a:lnTo>
                    <a:pt x="5320" y="7140"/>
                  </a:lnTo>
                  <a:lnTo>
                    <a:pt x="2145" y="6623"/>
                  </a:lnTo>
                  <a:cubicBezTo>
                    <a:pt x="2046" y="6607"/>
                    <a:pt x="1948" y="6599"/>
                    <a:pt x="1850" y="6599"/>
                  </a:cubicBezTo>
                  <a:cubicBezTo>
                    <a:pt x="1476" y="6599"/>
                    <a:pt x="1113" y="6715"/>
                    <a:pt x="804" y="6938"/>
                  </a:cubicBezTo>
                  <a:cubicBezTo>
                    <a:pt x="414" y="7219"/>
                    <a:pt x="156" y="7635"/>
                    <a:pt x="78" y="8109"/>
                  </a:cubicBezTo>
                  <a:cubicBezTo>
                    <a:pt x="1" y="8584"/>
                    <a:pt x="113" y="9061"/>
                    <a:pt x="394" y="9451"/>
                  </a:cubicBezTo>
                  <a:cubicBezTo>
                    <a:pt x="675" y="9842"/>
                    <a:pt x="1090" y="10100"/>
                    <a:pt x="1565" y="10177"/>
                  </a:cubicBezTo>
                  <a:lnTo>
                    <a:pt x="4878" y="10718"/>
                  </a:lnTo>
                  <a:cubicBezTo>
                    <a:pt x="4880" y="10719"/>
                    <a:pt x="4880" y="10722"/>
                    <a:pt x="4881" y="10724"/>
                  </a:cubicBezTo>
                  <a:cubicBezTo>
                    <a:pt x="4904" y="10754"/>
                    <a:pt x="4931" y="10782"/>
                    <a:pt x="4960" y="10808"/>
                  </a:cubicBezTo>
                  <a:lnTo>
                    <a:pt x="4417" y="14140"/>
                  </a:lnTo>
                  <a:cubicBezTo>
                    <a:pt x="4341" y="14615"/>
                    <a:pt x="4451" y="15091"/>
                    <a:pt x="4732" y="15482"/>
                  </a:cubicBezTo>
                  <a:cubicBezTo>
                    <a:pt x="5014" y="15872"/>
                    <a:pt x="5430" y="16130"/>
                    <a:pt x="5904" y="16207"/>
                  </a:cubicBezTo>
                  <a:cubicBezTo>
                    <a:pt x="6003" y="16223"/>
                    <a:pt x="6101" y="16231"/>
                    <a:pt x="6198" y="16231"/>
                  </a:cubicBezTo>
                  <a:cubicBezTo>
                    <a:pt x="6573" y="16231"/>
                    <a:pt x="6937" y="16115"/>
                    <a:pt x="7246" y="15892"/>
                  </a:cubicBezTo>
                  <a:cubicBezTo>
                    <a:pt x="7637" y="15611"/>
                    <a:pt x="7895" y="15195"/>
                    <a:pt x="7971" y="14721"/>
                  </a:cubicBezTo>
                  <a:lnTo>
                    <a:pt x="8504" y="11462"/>
                  </a:lnTo>
                  <a:lnTo>
                    <a:pt x="10032" y="11711"/>
                  </a:lnTo>
                  <a:lnTo>
                    <a:pt x="9796" y="13156"/>
                  </a:lnTo>
                  <a:cubicBezTo>
                    <a:pt x="9682" y="13854"/>
                    <a:pt x="9846" y="14552"/>
                    <a:pt x="10257" y="15125"/>
                  </a:cubicBezTo>
                  <a:cubicBezTo>
                    <a:pt x="10670" y="15698"/>
                    <a:pt x="11281" y="16077"/>
                    <a:pt x="11977" y="16190"/>
                  </a:cubicBezTo>
                  <a:cubicBezTo>
                    <a:pt x="12119" y="16213"/>
                    <a:pt x="12259" y="16224"/>
                    <a:pt x="12399" y="16224"/>
                  </a:cubicBezTo>
                  <a:cubicBezTo>
                    <a:pt x="13672" y="16224"/>
                    <a:pt x="14798" y="15301"/>
                    <a:pt x="15010" y="14004"/>
                  </a:cubicBezTo>
                  <a:cubicBezTo>
                    <a:pt x="15243" y="12567"/>
                    <a:pt x="14266" y="11205"/>
                    <a:pt x="12827" y="10971"/>
                  </a:cubicBezTo>
                  <a:lnTo>
                    <a:pt x="11381" y="10735"/>
                  </a:lnTo>
                  <a:lnTo>
                    <a:pt x="11635" y="9181"/>
                  </a:lnTo>
                  <a:lnTo>
                    <a:pt x="14919" y="9716"/>
                  </a:lnTo>
                  <a:cubicBezTo>
                    <a:pt x="15018" y="9732"/>
                    <a:pt x="15117" y="9740"/>
                    <a:pt x="15215" y="9740"/>
                  </a:cubicBezTo>
                  <a:cubicBezTo>
                    <a:pt x="15589" y="9740"/>
                    <a:pt x="15952" y="9624"/>
                    <a:pt x="16261" y="9401"/>
                  </a:cubicBezTo>
                  <a:cubicBezTo>
                    <a:pt x="16652" y="9120"/>
                    <a:pt x="16910" y="8704"/>
                    <a:pt x="16988" y="8230"/>
                  </a:cubicBezTo>
                  <a:cubicBezTo>
                    <a:pt x="17064" y="7755"/>
                    <a:pt x="16953" y="7278"/>
                    <a:pt x="16672" y="6888"/>
                  </a:cubicBezTo>
                  <a:cubicBezTo>
                    <a:pt x="16390" y="6497"/>
                    <a:pt x="15974" y="6239"/>
                    <a:pt x="15500" y="6162"/>
                  </a:cubicBezTo>
                  <a:lnTo>
                    <a:pt x="12126" y="5613"/>
                  </a:lnTo>
                  <a:cubicBezTo>
                    <a:pt x="12119" y="5595"/>
                    <a:pt x="12109" y="5581"/>
                    <a:pt x="12100" y="5567"/>
                  </a:cubicBezTo>
                  <a:lnTo>
                    <a:pt x="12649" y="2202"/>
                  </a:lnTo>
                  <a:cubicBezTo>
                    <a:pt x="12727" y="1726"/>
                    <a:pt x="12615" y="1250"/>
                    <a:pt x="12334" y="859"/>
                  </a:cubicBezTo>
                  <a:cubicBezTo>
                    <a:pt x="12053" y="469"/>
                    <a:pt x="11637" y="211"/>
                    <a:pt x="11163" y="133"/>
                  </a:cubicBezTo>
                  <a:cubicBezTo>
                    <a:pt x="11065" y="118"/>
                    <a:pt x="10967" y="110"/>
                    <a:pt x="10870" y="110"/>
                  </a:cubicBezTo>
                  <a:cubicBezTo>
                    <a:pt x="10495" y="110"/>
                    <a:pt x="10131" y="226"/>
                    <a:pt x="9820" y="449"/>
                  </a:cubicBezTo>
                  <a:cubicBezTo>
                    <a:pt x="9430" y="731"/>
                    <a:pt x="9172" y="1145"/>
                    <a:pt x="9095" y="1621"/>
                  </a:cubicBezTo>
                  <a:lnTo>
                    <a:pt x="8573" y="4820"/>
                  </a:lnTo>
                  <a:lnTo>
                    <a:pt x="6901" y="4548"/>
                  </a:lnTo>
                  <a:lnTo>
                    <a:pt x="7143" y="3069"/>
                  </a:lnTo>
                  <a:cubicBezTo>
                    <a:pt x="7376" y="1631"/>
                    <a:pt x="6399" y="270"/>
                    <a:pt x="4960" y="34"/>
                  </a:cubicBezTo>
                  <a:cubicBezTo>
                    <a:pt x="4817" y="11"/>
                    <a:pt x="4675" y="0"/>
                    <a:pt x="4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4" name="Google Shape;4873;p41">
              <a:extLst>
                <a:ext uri="{FF2B5EF4-FFF2-40B4-BE49-F238E27FC236}">
                  <a16:creationId xmlns:a16="http://schemas.microsoft.com/office/drawing/2014/main" id="{DE20C574-D428-4E17-8E98-CC546A9A7947}"/>
                </a:ext>
              </a:extLst>
            </p:cNvPr>
            <p:cNvSpPr/>
            <p:nvPr/>
          </p:nvSpPr>
          <p:spPr>
            <a:xfrm>
              <a:off x="1054025" y="3826350"/>
              <a:ext cx="1203750" cy="1116025"/>
            </a:xfrm>
            <a:custGeom>
              <a:avLst/>
              <a:gdLst/>
              <a:ahLst/>
              <a:cxnLst/>
              <a:rect l="l" t="t" r="r" b="b"/>
              <a:pathLst>
                <a:path w="48150" h="44641" extrusionOk="0">
                  <a:moveTo>
                    <a:pt x="30540" y="798"/>
                  </a:moveTo>
                  <a:cubicBezTo>
                    <a:pt x="31258" y="1586"/>
                    <a:pt x="32248" y="1999"/>
                    <a:pt x="33251" y="1999"/>
                  </a:cubicBezTo>
                  <a:cubicBezTo>
                    <a:pt x="33892" y="1999"/>
                    <a:pt x="34537" y="1831"/>
                    <a:pt x="35122" y="1485"/>
                  </a:cubicBezTo>
                  <a:lnTo>
                    <a:pt x="47303" y="18414"/>
                  </a:lnTo>
                  <a:cubicBezTo>
                    <a:pt x="45966" y="19575"/>
                    <a:pt x="45647" y="21545"/>
                    <a:pt x="46545" y="23065"/>
                  </a:cubicBezTo>
                  <a:lnTo>
                    <a:pt x="17671" y="43840"/>
                  </a:lnTo>
                  <a:cubicBezTo>
                    <a:pt x="16956" y="43018"/>
                    <a:pt x="15937" y="42580"/>
                    <a:pt x="14896" y="42580"/>
                  </a:cubicBezTo>
                  <a:cubicBezTo>
                    <a:pt x="14246" y="42580"/>
                    <a:pt x="13587" y="42751"/>
                    <a:pt x="12988" y="43106"/>
                  </a:cubicBezTo>
                  <a:lnTo>
                    <a:pt x="809" y="26177"/>
                  </a:lnTo>
                  <a:cubicBezTo>
                    <a:pt x="1909" y="25248"/>
                    <a:pt x="2341" y="23800"/>
                    <a:pt x="1995" y="22462"/>
                  </a:cubicBezTo>
                  <a:cubicBezTo>
                    <a:pt x="1918" y="22162"/>
                    <a:pt x="1802" y="21868"/>
                    <a:pt x="1644" y="21588"/>
                  </a:cubicBezTo>
                  <a:lnTo>
                    <a:pt x="30540" y="798"/>
                  </a:lnTo>
                  <a:close/>
                  <a:moveTo>
                    <a:pt x="30598" y="1"/>
                  </a:moveTo>
                  <a:cubicBezTo>
                    <a:pt x="30530" y="1"/>
                    <a:pt x="30461" y="21"/>
                    <a:pt x="30402" y="65"/>
                  </a:cubicBezTo>
                  <a:lnTo>
                    <a:pt x="995" y="21221"/>
                  </a:lnTo>
                  <a:cubicBezTo>
                    <a:pt x="846" y="21327"/>
                    <a:pt x="810" y="21532"/>
                    <a:pt x="913" y="21685"/>
                  </a:cubicBezTo>
                  <a:cubicBezTo>
                    <a:pt x="1828" y="23041"/>
                    <a:pt x="1509" y="24855"/>
                    <a:pt x="151" y="25830"/>
                  </a:cubicBezTo>
                  <a:cubicBezTo>
                    <a:pt x="76" y="25881"/>
                    <a:pt x="26" y="25960"/>
                    <a:pt x="10" y="26051"/>
                  </a:cubicBezTo>
                  <a:cubicBezTo>
                    <a:pt x="0" y="26096"/>
                    <a:pt x="3" y="26145"/>
                    <a:pt x="15" y="26192"/>
                  </a:cubicBezTo>
                  <a:cubicBezTo>
                    <a:pt x="26" y="26233"/>
                    <a:pt x="43" y="26271"/>
                    <a:pt x="68" y="26304"/>
                  </a:cubicBezTo>
                  <a:lnTo>
                    <a:pt x="12626" y="43761"/>
                  </a:lnTo>
                  <a:cubicBezTo>
                    <a:pt x="12686" y="43847"/>
                    <a:pt x="12789" y="43887"/>
                    <a:pt x="12894" y="43887"/>
                  </a:cubicBezTo>
                  <a:cubicBezTo>
                    <a:pt x="12977" y="43887"/>
                    <a:pt x="13062" y="43862"/>
                    <a:pt x="13129" y="43814"/>
                  </a:cubicBezTo>
                  <a:cubicBezTo>
                    <a:pt x="13660" y="43433"/>
                    <a:pt x="14274" y="43249"/>
                    <a:pt x="14883" y="43249"/>
                  </a:cubicBezTo>
                  <a:cubicBezTo>
                    <a:pt x="15820" y="43249"/>
                    <a:pt x="16743" y="43683"/>
                    <a:pt x="17331" y="44499"/>
                  </a:cubicBezTo>
                  <a:cubicBezTo>
                    <a:pt x="17396" y="44592"/>
                    <a:pt x="17499" y="44641"/>
                    <a:pt x="17603" y="44641"/>
                  </a:cubicBezTo>
                  <a:cubicBezTo>
                    <a:pt x="17672" y="44641"/>
                    <a:pt x="17741" y="44620"/>
                    <a:pt x="17801" y="44577"/>
                  </a:cubicBezTo>
                  <a:lnTo>
                    <a:pt x="47201" y="23426"/>
                  </a:lnTo>
                  <a:cubicBezTo>
                    <a:pt x="47274" y="23373"/>
                    <a:pt x="47323" y="23294"/>
                    <a:pt x="47337" y="23206"/>
                  </a:cubicBezTo>
                  <a:cubicBezTo>
                    <a:pt x="47351" y="23115"/>
                    <a:pt x="47331" y="23026"/>
                    <a:pt x="47278" y="22953"/>
                  </a:cubicBezTo>
                  <a:cubicBezTo>
                    <a:pt x="46308" y="21608"/>
                    <a:pt x="46616" y="19721"/>
                    <a:pt x="47963" y="18751"/>
                  </a:cubicBezTo>
                  <a:cubicBezTo>
                    <a:pt x="48117" y="18642"/>
                    <a:pt x="48150" y="18429"/>
                    <a:pt x="48041" y="18281"/>
                  </a:cubicBezTo>
                  <a:lnTo>
                    <a:pt x="35484" y="827"/>
                  </a:lnTo>
                  <a:cubicBezTo>
                    <a:pt x="35419" y="735"/>
                    <a:pt x="35316" y="686"/>
                    <a:pt x="35210" y="686"/>
                  </a:cubicBezTo>
                  <a:cubicBezTo>
                    <a:pt x="35142" y="686"/>
                    <a:pt x="35073" y="707"/>
                    <a:pt x="35013" y="750"/>
                  </a:cubicBezTo>
                  <a:cubicBezTo>
                    <a:pt x="34478" y="1135"/>
                    <a:pt x="33864" y="1321"/>
                    <a:pt x="33255" y="1321"/>
                  </a:cubicBezTo>
                  <a:cubicBezTo>
                    <a:pt x="32352" y="1321"/>
                    <a:pt x="31463" y="911"/>
                    <a:pt x="30868" y="133"/>
                  </a:cubicBezTo>
                  <a:cubicBezTo>
                    <a:pt x="30801" y="47"/>
                    <a:pt x="30700" y="1"/>
                    <a:pt x="30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5" name="Google Shape;4874;p41">
              <a:extLst>
                <a:ext uri="{FF2B5EF4-FFF2-40B4-BE49-F238E27FC236}">
                  <a16:creationId xmlns:a16="http://schemas.microsoft.com/office/drawing/2014/main" id="{1897B2B0-8F53-4901-99D1-6012F303609A}"/>
                </a:ext>
              </a:extLst>
            </p:cNvPr>
            <p:cNvSpPr/>
            <p:nvPr/>
          </p:nvSpPr>
          <p:spPr>
            <a:xfrm>
              <a:off x="1491075" y="4450175"/>
              <a:ext cx="88225" cy="77775"/>
            </a:xfrm>
            <a:custGeom>
              <a:avLst/>
              <a:gdLst/>
              <a:ahLst/>
              <a:cxnLst/>
              <a:rect l="l" t="t" r="r" b="b"/>
              <a:pathLst>
                <a:path w="3529" h="3111" extrusionOk="0">
                  <a:moveTo>
                    <a:pt x="1763" y="1"/>
                  </a:moveTo>
                  <a:cubicBezTo>
                    <a:pt x="1449" y="1"/>
                    <a:pt x="1132" y="96"/>
                    <a:pt x="856" y="294"/>
                  </a:cubicBezTo>
                  <a:cubicBezTo>
                    <a:pt x="160" y="795"/>
                    <a:pt x="1" y="1765"/>
                    <a:pt x="502" y="2462"/>
                  </a:cubicBezTo>
                  <a:cubicBezTo>
                    <a:pt x="806" y="2885"/>
                    <a:pt x="1283" y="3110"/>
                    <a:pt x="1766" y="3110"/>
                  </a:cubicBezTo>
                  <a:cubicBezTo>
                    <a:pt x="2080" y="3110"/>
                    <a:pt x="2397" y="3015"/>
                    <a:pt x="2672" y="2817"/>
                  </a:cubicBezTo>
                  <a:cubicBezTo>
                    <a:pt x="3369" y="2316"/>
                    <a:pt x="3528" y="1344"/>
                    <a:pt x="3026" y="648"/>
                  </a:cubicBezTo>
                  <a:cubicBezTo>
                    <a:pt x="2722" y="226"/>
                    <a:pt x="2246" y="1"/>
                    <a:pt x="1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6" name="Google Shape;4875;p41">
              <a:extLst>
                <a:ext uri="{FF2B5EF4-FFF2-40B4-BE49-F238E27FC236}">
                  <a16:creationId xmlns:a16="http://schemas.microsoft.com/office/drawing/2014/main" id="{88C5B80E-70F9-44DA-939A-8F94DF4AFE8B}"/>
                </a:ext>
              </a:extLst>
            </p:cNvPr>
            <p:cNvSpPr/>
            <p:nvPr/>
          </p:nvSpPr>
          <p:spPr>
            <a:xfrm>
              <a:off x="1370825" y="4479825"/>
              <a:ext cx="175825" cy="149550"/>
            </a:xfrm>
            <a:custGeom>
              <a:avLst/>
              <a:gdLst/>
              <a:ahLst/>
              <a:cxnLst/>
              <a:rect l="l" t="t" r="r" b="b"/>
              <a:pathLst>
                <a:path w="7033" h="5982" extrusionOk="0">
                  <a:moveTo>
                    <a:pt x="6363" y="1"/>
                  </a:moveTo>
                  <a:cubicBezTo>
                    <a:pt x="6318" y="1"/>
                    <a:pt x="6272" y="6"/>
                    <a:pt x="6224" y="19"/>
                  </a:cubicBezTo>
                  <a:lnTo>
                    <a:pt x="500" y="1560"/>
                  </a:lnTo>
                  <a:cubicBezTo>
                    <a:pt x="147" y="1654"/>
                    <a:pt x="1" y="2071"/>
                    <a:pt x="212" y="2368"/>
                  </a:cubicBezTo>
                  <a:lnTo>
                    <a:pt x="2655" y="5765"/>
                  </a:lnTo>
                  <a:cubicBezTo>
                    <a:pt x="2760" y="5910"/>
                    <a:pt x="2919" y="5982"/>
                    <a:pt x="3079" y="5982"/>
                  </a:cubicBezTo>
                  <a:cubicBezTo>
                    <a:pt x="3245" y="5982"/>
                    <a:pt x="3411" y="5903"/>
                    <a:pt x="3514" y="5748"/>
                  </a:cubicBezTo>
                  <a:lnTo>
                    <a:pt x="6794" y="810"/>
                  </a:lnTo>
                  <a:cubicBezTo>
                    <a:pt x="7032" y="453"/>
                    <a:pt x="6758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7" name="Google Shape;4876;p41">
              <a:extLst>
                <a:ext uri="{FF2B5EF4-FFF2-40B4-BE49-F238E27FC236}">
                  <a16:creationId xmlns:a16="http://schemas.microsoft.com/office/drawing/2014/main" id="{0312E267-7377-49C5-B22B-ACA0A6E51DC4}"/>
                </a:ext>
              </a:extLst>
            </p:cNvPr>
            <p:cNvSpPr/>
            <p:nvPr/>
          </p:nvSpPr>
          <p:spPr>
            <a:xfrm>
              <a:off x="1544800" y="4391425"/>
              <a:ext cx="124075" cy="92125"/>
            </a:xfrm>
            <a:custGeom>
              <a:avLst/>
              <a:gdLst/>
              <a:ahLst/>
              <a:cxnLst/>
              <a:rect l="l" t="t" r="r" b="b"/>
              <a:pathLst>
                <a:path w="4963" h="3685" extrusionOk="0">
                  <a:moveTo>
                    <a:pt x="4618" y="1"/>
                  </a:moveTo>
                  <a:cubicBezTo>
                    <a:pt x="4557" y="1"/>
                    <a:pt x="4494" y="19"/>
                    <a:pt x="4440" y="58"/>
                  </a:cubicBezTo>
                  <a:lnTo>
                    <a:pt x="167" y="3134"/>
                  </a:lnTo>
                  <a:cubicBezTo>
                    <a:pt x="30" y="3231"/>
                    <a:pt x="0" y="3420"/>
                    <a:pt x="96" y="3557"/>
                  </a:cubicBezTo>
                  <a:cubicBezTo>
                    <a:pt x="156" y="3640"/>
                    <a:pt x="250" y="3685"/>
                    <a:pt x="345" y="3685"/>
                  </a:cubicBezTo>
                  <a:cubicBezTo>
                    <a:pt x="406" y="3685"/>
                    <a:pt x="467" y="3666"/>
                    <a:pt x="521" y="3628"/>
                  </a:cubicBezTo>
                  <a:lnTo>
                    <a:pt x="4796" y="552"/>
                  </a:lnTo>
                  <a:cubicBezTo>
                    <a:pt x="4932" y="455"/>
                    <a:pt x="4962" y="266"/>
                    <a:pt x="4866" y="130"/>
                  </a:cubicBezTo>
                  <a:lnTo>
                    <a:pt x="4866" y="127"/>
                  </a:lnTo>
                  <a:cubicBezTo>
                    <a:pt x="4806" y="44"/>
                    <a:pt x="4713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8" name="Google Shape;4877;p41">
              <a:extLst>
                <a:ext uri="{FF2B5EF4-FFF2-40B4-BE49-F238E27FC236}">
                  <a16:creationId xmlns:a16="http://schemas.microsoft.com/office/drawing/2014/main" id="{A0275D3F-A2D6-4B19-A275-9C04FEADBAF9}"/>
                </a:ext>
              </a:extLst>
            </p:cNvPr>
            <p:cNvSpPr/>
            <p:nvPr/>
          </p:nvSpPr>
          <p:spPr>
            <a:xfrm>
              <a:off x="1981575" y="3816275"/>
              <a:ext cx="417525" cy="368150"/>
            </a:xfrm>
            <a:custGeom>
              <a:avLst/>
              <a:gdLst/>
              <a:ahLst/>
              <a:cxnLst/>
              <a:rect l="l" t="t" r="r" b="b"/>
              <a:pathLst>
                <a:path w="16701" h="14726" extrusionOk="0">
                  <a:moveTo>
                    <a:pt x="8955" y="3652"/>
                  </a:moveTo>
                  <a:lnTo>
                    <a:pt x="12061" y="7968"/>
                  </a:lnTo>
                  <a:lnTo>
                    <a:pt x="7744" y="11074"/>
                  </a:lnTo>
                  <a:lnTo>
                    <a:pt x="4640" y="6757"/>
                  </a:lnTo>
                  <a:lnTo>
                    <a:pt x="8955" y="3652"/>
                  </a:lnTo>
                  <a:close/>
                  <a:moveTo>
                    <a:pt x="8345" y="0"/>
                  </a:moveTo>
                  <a:cubicBezTo>
                    <a:pt x="6856" y="0"/>
                    <a:pt x="5353" y="451"/>
                    <a:pt x="4051" y="1386"/>
                  </a:cubicBezTo>
                  <a:cubicBezTo>
                    <a:pt x="750" y="3760"/>
                    <a:pt x="0" y="8362"/>
                    <a:pt x="2374" y="11663"/>
                  </a:cubicBezTo>
                  <a:cubicBezTo>
                    <a:pt x="3812" y="13662"/>
                    <a:pt x="6067" y="14725"/>
                    <a:pt x="8356" y="14725"/>
                  </a:cubicBezTo>
                  <a:cubicBezTo>
                    <a:pt x="9845" y="14725"/>
                    <a:pt x="11349" y="14275"/>
                    <a:pt x="12650" y="13340"/>
                  </a:cubicBezTo>
                  <a:cubicBezTo>
                    <a:pt x="15949" y="10963"/>
                    <a:pt x="16700" y="6363"/>
                    <a:pt x="14327" y="3063"/>
                  </a:cubicBezTo>
                  <a:cubicBezTo>
                    <a:pt x="12889" y="1064"/>
                    <a:pt x="10634" y="0"/>
                    <a:pt x="8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9" name="Google Shape;4878;p41">
              <a:extLst>
                <a:ext uri="{FF2B5EF4-FFF2-40B4-BE49-F238E27FC236}">
                  <a16:creationId xmlns:a16="http://schemas.microsoft.com/office/drawing/2014/main" id="{7353BA7F-584B-4560-A45A-3B3FBC007B09}"/>
                </a:ext>
              </a:extLst>
            </p:cNvPr>
            <p:cNvSpPr/>
            <p:nvPr/>
          </p:nvSpPr>
          <p:spPr>
            <a:xfrm>
              <a:off x="2016675" y="3837800"/>
              <a:ext cx="358025" cy="325050"/>
            </a:xfrm>
            <a:custGeom>
              <a:avLst/>
              <a:gdLst/>
              <a:ahLst/>
              <a:cxnLst/>
              <a:rect l="l" t="t" r="r" b="b"/>
              <a:pathLst>
                <a:path w="14321" h="13002" extrusionOk="0">
                  <a:moveTo>
                    <a:pt x="6938" y="676"/>
                  </a:moveTo>
                  <a:cubicBezTo>
                    <a:pt x="8751" y="676"/>
                    <a:pt x="10539" y="1517"/>
                    <a:pt x="11676" y="3098"/>
                  </a:cubicBezTo>
                  <a:cubicBezTo>
                    <a:pt x="12109" y="3700"/>
                    <a:pt x="12410" y="4358"/>
                    <a:pt x="12586" y="5036"/>
                  </a:cubicBezTo>
                  <a:cubicBezTo>
                    <a:pt x="13170" y="7297"/>
                    <a:pt x="12355" y="9790"/>
                    <a:pt x="10349" y="11232"/>
                  </a:cubicBezTo>
                  <a:cubicBezTo>
                    <a:pt x="9321" y="11970"/>
                    <a:pt x="8131" y="12326"/>
                    <a:pt x="6952" y="12326"/>
                  </a:cubicBezTo>
                  <a:cubicBezTo>
                    <a:pt x="5139" y="12326"/>
                    <a:pt x="3351" y="11485"/>
                    <a:pt x="2215" y="9904"/>
                  </a:cubicBezTo>
                  <a:cubicBezTo>
                    <a:pt x="339" y="7293"/>
                    <a:pt x="934" y="3648"/>
                    <a:pt x="3543" y="1771"/>
                  </a:cubicBezTo>
                  <a:cubicBezTo>
                    <a:pt x="4570" y="1032"/>
                    <a:pt x="5760" y="676"/>
                    <a:pt x="6938" y="676"/>
                  </a:cubicBezTo>
                  <a:close/>
                  <a:moveTo>
                    <a:pt x="6939" y="0"/>
                  </a:moveTo>
                  <a:cubicBezTo>
                    <a:pt x="5623" y="0"/>
                    <a:pt x="4296" y="397"/>
                    <a:pt x="3150" y="1222"/>
                  </a:cubicBezTo>
                  <a:cubicBezTo>
                    <a:pt x="911" y="2833"/>
                    <a:pt x="1" y="5613"/>
                    <a:pt x="653" y="8136"/>
                  </a:cubicBezTo>
                  <a:cubicBezTo>
                    <a:pt x="848" y="8894"/>
                    <a:pt x="1185" y="9628"/>
                    <a:pt x="1668" y="10299"/>
                  </a:cubicBezTo>
                  <a:cubicBezTo>
                    <a:pt x="2938" y="12063"/>
                    <a:pt x="4933" y="13002"/>
                    <a:pt x="6956" y="13002"/>
                  </a:cubicBezTo>
                  <a:cubicBezTo>
                    <a:pt x="8272" y="13002"/>
                    <a:pt x="9599" y="12605"/>
                    <a:pt x="10746" y="11779"/>
                  </a:cubicBezTo>
                  <a:cubicBezTo>
                    <a:pt x="13657" y="9685"/>
                    <a:pt x="14320" y="5612"/>
                    <a:pt x="12228" y="2704"/>
                  </a:cubicBezTo>
                  <a:cubicBezTo>
                    <a:pt x="10959" y="940"/>
                    <a:pt x="8963" y="0"/>
                    <a:pt x="6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0" name="Google Shape;4879;p41">
              <a:extLst>
                <a:ext uri="{FF2B5EF4-FFF2-40B4-BE49-F238E27FC236}">
                  <a16:creationId xmlns:a16="http://schemas.microsoft.com/office/drawing/2014/main" id="{66D9E6C8-1E9A-4A18-B2E6-4CC29425E8F1}"/>
                </a:ext>
              </a:extLst>
            </p:cNvPr>
            <p:cNvSpPr/>
            <p:nvPr/>
          </p:nvSpPr>
          <p:spPr>
            <a:xfrm>
              <a:off x="2075800" y="3885825"/>
              <a:ext cx="229075" cy="229050"/>
            </a:xfrm>
            <a:custGeom>
              <a:avLst/>
              <a:gdLst/>
              <a:ahLst/>
              <a:cxnLst/>
              <a:rect l="l" t="t" r="r" b="b"/>
              <a:pathLst>
                <a:path w="9163" h="9162" extrusionOk="0">
                  <a:moveTo>
                    <a:pt x="5186" y="870"/>
                  </a:moveTo>
                  <a:lnTo>
                    <a:pt x="8292" y="5186"/>
                  </a:lnTo>
                  <a:lnTo>
                    <a:pt x="3975" y="8292"/>
                  </a:lnTo>
                  <a:lnTo>
                    <a:pt x="871" y="3975"/>
                  </a:lnTo>
                  <a:lnTo>
                    <a:pt x="5186" y="870"/>
                  </a:lnTo>
                  <a:close/>
                  <a:moveTo>
                    <a:pt x="5328" y="0"/>
                  </a:moveTo>
                  <a:lnTo>
                    <a:pt x="1" y="3834"/>
                  </a:lnTo>
                  <a:lnTo>
                    <a:pt x="3835" y="9162"/>
                  </a:lnTo>
                  <a:lnTo>
                    <a:pt x="9162" y="5328"/>
                  </a:lnTo>
                  <a:lnTo>
                    <a:pt x="5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1" name="Google Shape;4880;p41">
              <a:extLst>
                <a:ext uri="{FF2B5EF4-FFF2-40B4-BE49-F238E27FC236}">
                  <a16:creationId xmlns:a16="http://schemas.microsoft.com/office/drawing/2014/main" id="{F7147825-8FDA-45A8-8D4A-33AE8679B9AF}"/>
                </a:ext>
              </a:extLst>
            </p:cNvPr>
            <p:cNvSpPr/>
            <p:nvPr/>
          </p:nvSpPr>
          <p:spPr>
            <a:xfrm>
              <a:off x="1995825" y="3902900"/>
              <a:ext cx="377300" cy="281475"/>
            </a:xfrm>
            <a:custGeom>
              <a:avLst/>
              <a:gdLst/>
              <a:ahLst/>
              <a:cxnLst/>
              <a:rect l="l" t="t" r="r" b="b"/>
              <a:pathLst>
                <a:path w="15092" h="11259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" y="2459"/>
                    <a:pt x="7" y="5699"/>
                    <a:pt x="1802" y="8196"/>
                  </a:cubicBezTo>
                  <a:cubicBezTo>
                    <a:pt x="3240" y="10195"/>
                    <a:pt x="5496" y="11259"/>
                    <a:pt x="7785" y="11259"/>
                  </a:cubicBezTo>
                  <a:cubicBezTo>
                    <a:pt x="9274" y="11259"/>
                    <a:pt x="10777" y="10809"/>
                    <a:pt x="12079" y="9873"/>
                  </a:cubicBezTo>
                  <a:cubicBezTo>
                    <a:pt x="13847" y="8602"/>
                    <a:pt x="14875" y="6691"/>
                    <a:pt x="15091" y="4685"/>
                  </a:cubicBezTo>
                  <a:lnTo>
                    <a:pt x="15091" y="4685"/>
                  </a:lnTo>
                  <a:cubicBezTo>
                    <a:pt x="14598" y="5476"/>
                    <a:pt x="13949" y="6187"/>
                    <a:pt x="13146" y="6764"/>
                  </a:cubicBezTo>
                  <a:cubicBezTo>
                    <a:pt x="11845" y="7701"/>
                    <a:pt x="10342" y="8151"/>
                    <a:pt x="8852" y="8151"/>
                  </a:cubicBezTo>
                  <a:cubicBezTo>
                    <a:pt x="6564" y="8151"/>
                    <a:pt x="4309" y="7088"/>
                    <a:pt x="2870" y="5088"/>
                  </a:cubicBezTo>
                  <a:cubicBezTo>
                    <a:pt x="1767" y="3554"/>
                    <a:pt x="1347" y="174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2" name="Google Shape;4881;p41">
              <a:extLst>
                <a:ext uri="{FF2B5EF4-FFF2-40B4-BE49-F238E27FC236}">
                  <a16:creationId xmlns:a16="http://schemas.microsoft.com/office/drawing/2014/main" id="{DBA8C2B2-A547-494F-9BF4-B18D86CCB150}"/>
                </a:ext>
              </a:extLst>
            </p:cNvPr>
            <p:cNvSpPr/>
            <p:nvPr/>
          </p:nvSpPr>
          <p:spPr>
            <a:xfrm>
              <a:off x="990950" y="43925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3" name="Google Shape;4882;p41">
              <a:extLst>
                <a:ext uri="{FF2B5EF4-FFF2-40B4-BE49-F238E27FC236}">
                  <a16:creationId xmlns:a16="http://schemas.microsoft.com/office/drawing/2014/main" id="{68BDB808-555D-4325-BC67-25951F5D226D}"/>
                </a:ext>
              </a:extLst>
            </p:cNvPr>
            <p:cNvSpPr/>
            <p:nvPr/>
          </p:nvSpPr>
          <p:spPr>
            <a:xfrm>
              <a:off x="1005225" y="440682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5" y="1"/>
                  </a:moveTo>
                  <a:lnTo>
                    <a:pt x="0" y="1261"/>
                  </a:lnTo>
                  <a:lnTo>
                    <a:pt x="1260" y="1467"/>
                  </a:lnTo>
                  <a:lnTo>
                    <a:pt x="1466" y="20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4" name="Google Shape;4883;p41">
              <a:extLst>
                <a:ext uri="{FF2B5EF4-FFF2-40B4-BE49-F238E27FC236}">
                  <a16:creationId xmlns:a16="http://schemas.microsoft.com/office/drawing/2014/main" id="{FA488B5D-157E-496A-99D4-C9F2D6CB1683}"/>
                </a:ext>
              </a:extLst>
            </p:cNvPr>
            <p:cNvSpPr/>
            <p:nvPr/>
          </p:nvSpPr>
          <p:spPr>
            <a:xfrm>
              <a:off x="1385300" y="49463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7" y="36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5" name="Google Shape;4884;p41">
              <a:extLst>
                <a:ext uri="{FF2B5EF4-FFF2-40B4-BE49-F238E27FC236}">
                  <a16:creationId xmlns:a16="http://schemas.microsoft.com/office/drawing/2014/main" id="{495A962D-CF31-46F0-95FB-EF48D7B31B44}"/>
                </a:ext>
              </a:extLst>
            </p:cNvPr>
            <p:cNvSpPr/>
            <p:nvPr/>
          </p:nvSpPr>
          <p:spPr>
            <a:xfrm>
              <a:off x="1399600" y="49606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6" y="0"/>
                  </a:moveTo>
                  <a:lnTo>
                    <a:pt x="1" y="1260"/>
                  </a:lnTo>
                  <a:lnTo>
                    <a:pt x="1261" y="1466"/>
                  </a:lnTo>
                  <a:lnTo>
                    <a:pt x="1467" y="20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6" name="Google Shape;4885;p41">
              <a:extLst>
                <a:ext uri="{FF2B5EF4-FFF2-40B4-BE49-F238E27FC236}">
                  <a16:creationId xmlns:a16="http://schemas.microsoft.com/office/drawing/2014/main" id="{1FAA55CF-E514-4307-86BD-E6112C0CAA2C}"/>
                </a:ext>
              </a:extLst>
            </p:cNvPr>
            <p:cNvSpPr/>
            <p:nvPr/>
          </p:nvSpPr>
          <p:spPr>
            <a:xfrm>
              <a:off x="1856425" y="3776275"/>
              <a:ext cx="65150" cy="65175"/>
            </a:xfrm>
            <a:custGeom>
              <a:avLst/>
              <a:gdLst/>
              <a:ahLst/>
              <a:cxnLst/>
              <a:rect l="l" t="t" r="r" b="b"/>
              <a:pathLst>
                <a:path w="2606" h="2607" extrusionOk="0">
                  <a:moveTo>
                    <a:pt x="366" y="1"/>
                  </a:moveTo>
                  <a:lnTo>
                    <a:pt x="0" y="2241"/>
                  </a:lnTo>
                  <a:lnTo>
                    <a:pt x="2240" y="2607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7" name="Google Shape;4886;p41">
              <a:extLst>
                <a:ext uri="{FF2B5EF4-FFF2-40B4-BE49-F238E27FC236}">
                  <a16:creationId xmlns:a16="http://schemas.microsoft.com/office/drawing/2014/main" id="{7F43588C-21FF-4B75-B0EE-15E873A856DC}"/>
                </a:ext>
              </a:extLst>
            </p:cNvPr>
            <p:cNvSpPr/>
            <p:nvPr/>
          </p:nvSpPr>
          <p:spPr>
            <a:xfrm>
              <a:off x="1870675" y="37905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5" y="0"/>
                  </a:moveTo>
                  <a:lnTo>
                    <a:pt x="1" y="1262"/>
                  </a:lnTo>
                  <a:lnTo>
                    <a:pt x="1260" y="1467"/>
                  </a:lnTo>
                  <a:lnTo>
                    <a:pt x="1467" y="20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8" name="Google Shape;4887;p41">
              <a:extLst>
                <a:ext uri="{FF2B5EF4-FFF2-40B4-BE49-F238E27FC236}">
                  <a16:creationId xmlns:a16="http://schemas.microsoft.com/office/drawing/2014/main" id="{37EA1AA5-301D-4D9C-AA28-383DF03D7A9F}"/>
                </a:ext>
              </a:extLst>
            </p:cNvPr>
            <p:cNvSpPr/>
            <p:nvPr/>
          </p:nvSpPr>
          <p:spPr>
            <a:xfrm>
              <a:off x="2265025" y="434437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6" y="1"/>
                  </a:moveTo>
                  <a:lnTo>
                    <a:pt x="1" y="1261"/>
                  </a:lnTo>
                  <a:lnTo>
                    <a:pt x="1261" y="1467"/>
                  </a:lnTo>
                  <a:lnTo>
                    <a:pt x="1467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329" name="Google Shape;4842;p41">
            <a:extLst>
              <a:ext uri="{FF2B5EF4-FFF2-40B4-BE49-F238E27FC236}">
                <a16:creationId xmlns:a16="http://schemas.microsoft.com/office/drawing/2014/main" id="{5E9821BF-C297-4173-9B2A-406BB26116AF}"/>
              </a:ext>
            </a:extLst>
          </p:cNvPr>
          <p:cNvGrpSpPr/>
          <p:nvPr/>
        </p:nvGrpSpPr>
        <p:grpSpPr>
          <a:xfrm rot="19133235">
            <a:off x="11420470" y="6063469"/>
            <a:ext cx="800143" cy="785411"/>
            <a:chOff x="493900" y="2994525"/>
            <a:chExt cx="2119975" cy="2090650"/>
          </a:xfrm>
        </p:grpSpPr>
        <p:sp>
          <p:nvSpPr>
            <p:cNvPr id="330" name="Google Shape;4843;p41">
              <a:extLst>
                <a:ext uri="{FF2B5EF4-FFF2-40B4-BE49-F238E27FC236}">
                  <a16:creationId xmlns:a16="http://schemas.microsoft.com/office/drawing/2014/main" id="{30EE01E7-CFB9-4F85-A2AD-DED95F005584}"/>
                </a:ext>
              </a:extLst>
            </p:cNvPr>
            <p:cNvSpPr/>
            <p:nvPr/>
          </p:nvSpPr>
          <p:spPr>
            <a:xfrm>
              <a:off x="493900" y="3072250"/>
              <a:ext cx="1429000" cy="1669550"/>
            </a:xfrm>
            <a:custGeom>
              <a:avLst/>
              <a:gdLst/>
              <a:ahLst/>
              <a:cxnLst/>
              <a:rect l="l" t="t" r="r" b="b"/>
              <a:pathLst>
                <a:path w="57160" h="66782" extrusionOk="0">
                  <a:moveTo>
                    <a:pt x="28075" y="0"/>
                  </a:moveTo>
                  <a:lnTo>
                    <a:pt x="1" y="50665"/>
                  </a:lnTo>
                  <a:lnTo>
                    <a:pt x="29086" y="66782"/>
                  </a:lnTo>
                  <a:lnTo>
                    <a:pt x="57160" y="16117"/>
                  </a:lnTo>
                  <a:lnTo>
                    <a:pt x="280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1" name="Google Shape;4844;p41">
              <a:extLst>
                <a:ext uri="{FF2B5EF4-FFF2-40B4-BE49-F238E27FC236}">
                  <a16:creationId xmlns:a16="http://schemas.microsoft.com/office/drawing/2014/main" id="{517D4294-75DF-4CE6-8195-8043F512A784}"/>
                </a:ext>
              </a:extLst>
            </p:cNvPr>
            <p:cNvSpPr/>
            <p:nvPr/>
          </p:nvSpPr>
          <p:spPr>
            <a:xfrm>
              <a:off x="1192475" y="2994525"/>
              <a:ext cx="733525" cy="558300"/>
            </a:xfrm>
            <a:custGeom>
              <a:avLst/>
              <a:gdLst/>
              <a:ahLst/>
              <a:cxnLst/>
              <a:rect l="l" t="t" r="r" b="b"/>
              <a:pathLst>
                <a:path w="29341" h="22332" extrusionOk="0">
                  <a:moveTo>
                    <a:pt x="11271" y="1"/>
                  </a:moveTo>
                  <a:lnTo>
                    <a:pt x="0" y="3035"/>
                  </a:lnTo>
                  <a:lnTo>
                    <a:pt x="3398" y="14201"/>
                  </a:lnTo>
                  <a:lnTo>
                    <a:pt x="18070" y="22332"/>
                  </a:lnTo>
                  <a:lnTo>
                    <a:pt x="29340" y="19295"/>
                  </a:lnTo>
                  <a:lnTo>
                    <a:pt x="25940" y="8130"/>
                  </a:lnTo>
                  <a:lnTo>
                    <a:pt x="11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2" name="Google Shape;4845;p41">
              <a:extLst>
                <a:ext uri="{FF2B5EF4-FFF2-40B4-BE49-F238E27FC236}">
                  <a16:creationId xmlns:a16="http://schemas.microsoft.com/office/drawing/2014/main" id="{7E38C698-1DCD-44F0-96F6-EF35D483E412}"/>
                </a:ext>
              </a:extLst>
            </p:cNvPr>
            <p:cNvSpPr/>
            <p:nvPr/>
          </p:nvSpPr>
          <p:spPr>
            <a:xfrm>
              <a:off x="1192475" y="3070375"/>
              <a:ext cx="733525" cy="482450"/>
            </a:xfrm>
            <a:custGeom>
              <a:avLst/>
              <a:gdLst/>
              <a:ahLst/>
              <a:cxnLst/>
              <a:rect l="l" t="t" r="r" b="b"/>
              <a:pathLst>
                <a:path w="29341" h="19298" extrusionOk="0">
                  <a:moveTo>
                    <a:pt x="0" y="1"/>
                  </a:moveTo>
                  <a:lnTo>
                    <a:pt x="3398" y="11167"/>
                  </a:lnTo>
                  <a:lnTo>
                    <a:pt x="18070" y="19298"/>
                  </a:lnTo>
                  <a:lnTo>
                    <a:pt x="29340" y="16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3" name="Google Shape;4846;p41">
              <a:extLst>
                <a:ext uri="{FF2B5EF4-FFF2-40B4-BE49-F238E27FC236}">
                  <a16:creationId xmlns:a16="http://schemas.microsoft.com/office/drawing/2014/main" id="{3DC85534-7F40-4194-9615-27EED6B8EBAA}"/>
                </a:ext>
              </a:extLst>
            </p:cNvPr>
            <p:cNvSpPr/>
            <p:nvPr/>
          </p:nvSpPr>
          <p:spPr>
            <a:xfrm>
              <a:off x="1262375" y="3167950"/>
              <a:ext cx="495325" cy="384875"/>
            </a:xfrm>
            <a:custGeom>
              <a:avLst/>
              <a:gdLst/>
              <a:ahLst/>
              <a:cxnLst/>
              <a:rect l="l" t="t" r="r" b="b"/>
              <a:pathLst>
                <a:path w="19813" h="15395" extrusionOk="0">
                  <a:moveTo>
                    <a:pt x="8670" y="1"/>
                  </a:moveTo>
                  <a:cubicBezTo>
                    <a:pt x="5253" y="1"/>
                    <a:pt x="1935" y="1798"/>
                    <a:pt x="147" y="4991"/>
                  </a:cubicBezTo>
                  <a:cubicBezTo>
                    <a:pt x="92" y="5088"/>
                    <a:pt x="51" y="5186"/>
                    <a:pt x="0" y="5283"/>
                  </a:cubicBezTo>
                  <a:lnTo>
                    <a:pt x="605" y="7264"/>
                  </a:lnTo>
                  <a:lnTo>
                    <a:pt x="15274" y="15395"/>
                  </a:lnTo>
                  <a:lnTo>
                    <a:pt x="16916" y="14952"/>
                  </a:lnTo>
                  <a:cubicBezTo>
                    <a:pt x="17003" y="14814"/>
                    <a:pt x="17096" y="14681"/>
                    <a:pt x="17176" y="14536"/>
                  </a:cubicBezTo>
                  <a:cubicBezTo>
                    <a:pt x="19812" y="9834"/>
                    <a:pt x="18137" y="3885"/>
                    <a:pt x="13434" y="1249"/>
                  </a:cubicBezTo>
                  <a:cubicBezTo>
                    <a:pt x="11925" y="403"/>
                    <a:pt x="10286" y="1"/>
                    <a:pt x="86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4" name="Google Shape;4847;p41">
              <a:extLst>
                <a:ext uri="{FF2B5EF4-FFF2-40B4-BE49-F238E27FC236}">
                  <a16:creationId xmlns:a16="http://schemas.microsoft.com/office/drawing/2014/main" id="{C72F4D4C-21EF-4BBC-A5E8-1FD0EF087888}"/>
                </a:ext>
              </a:extLst>
            </p:cNvPr>
            <p:cNvSpPr/>
            <p:nvPr/>
          </p:nvSpPr>
          <p:spPr>
            <a:xfrm>
              <a:off x="632350" y="3395650"/>
              <a:ext cx="1053350" cy="1199850"/>
            </a:xfrm>
            <a:custGeom>
              <a:avLst/>
              <a:gdLst/>
              <a:ahLst/>
              <a:cxnLst/>
              <a:rect l="l" t="t" r="r" b="b"/>
              <a:pathLst>
                <a:path w="42134" h="47994" extrusionOk="0">
                  <a:moveTo>
                    <a:pt x="22021" y="1"/>
                  </a:moveTo>
                  <a:cubicBezTo>
                    <a:pt x="21411" y="1103"/>
                    <a:pt x="20270" y="1723"/>
                    <a:pt x="19094" y="1723"/>
                  </a:cubicBezTo>
                  <a:cubicBezTo>
                    <a:pt x="18575" y="1723"/>
                    <a:pt x="18049" y="1602"/>
                    <a:pt x="17559" y="1349"/>
                  </a:cubicBezTo>
                  <a:lnTo>
                    <a:pt x="1" y="33037"/>
                  </a:lnTo>
                  <a:cubicBezTo>
                    <a:pt x="1552" y="33955"/>
                    <a:pt x="2102" y="35948"/>
                    <a:pt x="1222" y="37534"/>
                  </a:cubicBezTo>
                  <a:cubicBezTo>
                    <a:pt x="1215" y="37547"/>
                    <a:pt x="1208" y="37556"/>
                    <a:pt x="1201" y="37569"/>
                  </a:cubicBezTo>
                  <a:lnTo>
                    <a:pt x="20010" y="47994"/>
                  </a:lnTo>
                  <a:cubicBezTo>
                    <a:pt x="20017" y="47981"/>
                    <a:pt x="20020" y="47971"/>
                    <a:pt x="20028" y="47958"/>
                  </a:cubicBezTo>
                  <a:cubicBezTo>
                    <a:pt x="20638" y="46855"/>
                    <a:pt x="21781" y="46232"/>
                    <a:pt x="22959" y="46232"/>
                  </a:cubicBezTo>
                  <a:cubicBezTo>
                    <a:pt x="23508" y="46232"/>
                    <a:pt x="24064" y="46368"/>
                    <a:pt x="24578" y="46652"/>
                  </a:cubicBezTo>
                  <a:lnTo>
                    <a:pt x="42134" y="14974"/>
                  </a:lnTo>
                  <a:cubicBezTo>
                    <a:pt x="40516" y="14078"/>
                    <a:pt x="39932" y="12040"/>
                    <a:pt x="40828" y="10423"/>
                  </a:cubicBezTo>
                  <a:lnTo>
                    <a:pt x="220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5" name="Google Shape;4848;p41">
              <a:extLst>
                <a:ext uri="{FF2B5EF4-FFF2-40B4-BE49-F238E27FC236}">
                  <a16:creationId xmlns:a16="http://schemas.microsoft.com/office/drawing/2014/main" id="{F8DEA480-98A8-4E40-B033-42E4A2C7E02D}"/>
                </a:ext>
              </a:extLst>
            </p:cNvPr>
            <p:cNvSpPr/>
            <p:nvPr/>
          </p:nvSpPr>
          <p:spPr>
            <a:xfrm>
              <a:off x="934925" y="3677375"/>
              <a:ext cx="533675" cy="660600"/>
            </a:xfrm>
            <a:custGeom>
              <a:avLst/>
              <a:gdLst/>
              <a:ahLst/>
              <a:cxnLst/>
              <a:rect l="l" t="t" r="r" b="b"/>
              <a:pathLst>
                <a:path w="21347" h="26424" extrusionOk="0">
                  <a:moveTo>
                    <a:pt x="5254" y="6562"/>
                  </a:moveTo>
                  <a:cubicBezTo>
                    <a:pt x="5276" y="6562"/>
                    <a:pt x="5297" y="6568"/>
                    <a:pt x="5316" y="6578"/>
                  </a:cubicBezTo>
                  <a:cubicBezTo>
                    <a:pt x="5349" y="6597"/>
                    <a:pt x="5370" y="6623"/>
                    <a:pt x="5381" y="6657"/>
                  </a:cubicBezTo>
                  <a:lnTo>
                    <a:pt x="5416" y="6785"/>
                  </a:lnTo>
                  <a:lnTo>
                    <a:pt x="5292" y="6821"/>
                  </a:lnTo>
                  <a:cubicBezTo>
                    <a:pt x="5277" y="6825"/>
                    <a:pt x="5264" y="6828"/>
                    <a:pt x="5251" y="6828"/>
                  </a:cubicBezTo>
                  <a:cubicBezTo>
                    <a:pt x="5230" y="6828"/>
                    <a:pt x="5209" y="6821"/>
                    <a:pt x="5187" y="6809"/>
                  </a:cubicBezTo>
                  <a:cubicBezTo>
                    <a:pt x="5154" y="6792"/>
                    <a:pt x="5135" y="6766"/>
                    <a:pt x="5125" y="6730"/>
                  </a:cubicBezTo>
                  <a:cubicBezTo>
                    <a:pt x="5105" y="6661"/>
                    <a:pt x="5147" y="6585"/>
                    <a:pt x="5214" y="6568"/>
                  </a:cubicBezTo>
                  <a:cubicBezTo>
                    <a:pt x="5228" y="6564"/>
                    <a:pt x="5241" y="6562"/>
                    <a:pt x="5254" y="6562"/>
                  </a:cubicBezTo>
                  <a:close/>
                  <a:moveTo>
                    <a:pt x="17037" y="13093"/>
                  </a:moveTo>
                  <a:cubicBezTo>
                    <a:pt x="17059" y="13093"/>
                    <a:pt x="17080" y="13098"/>
                    <a:pt x="17102" y="13110"/>
                  </a:cubicBezTo>
                  <a:cubicBezTo>
                    <a:pt x="17133" y="13128"/>
                    <a:pt x="17155" y="13155"/>
                    <a:pt x="17163" y="13188"/>
                  </a:cubicBezTo>
                  <a:cubicBezTo>
                    <a:pt x="17173" y="13223"/>
                    <a:pt x="17169" y="13257"/>
                    <a:pt x="17152" y="13289"/>
                  </a:cubicBezTo>
                  <a:cubicBezTo>
                    <a:pt x="17133" y="13322"/>
                    <a:pt x="17107" y="13343"/>
                    <a:pt x="17073" y="13353"/>
                  </a:cubicBezTo>
                  <a:cubicBezTo>
                    <a:pt x="17059" y="13358"/>
                    <a:pt x="17046" y="13360"/>
                    <a:pt x="17034" y="13360"/>
                  </a:cubicBezTo>
                  <a:cubicBezTo>
                    <a:pt x="17012" y="13360"/>
                    <a:pt x="16992" y="13354"/>
                    <a:pt x="16973" y="13343"/>
                  </a:cubicBezTo>
                  <a:cubicBezTo>
                    <a:pt x="16951" y="13323"/>
                    <a:pt x="16919" y="13299"/>
                    <a:pt x="16909" y="13263"/>
                  </a:cubicBezTo>
                  <a:lnTo>
                    <a:pt x="16872" y="13135"/>
                  </a:lnTo>
                  <a:lnTo>
                    <a:pt x="17001" y="13098"/>
                  </a:lnTo>
                  <a:cubicBezTo>
                    <a:pt x="17013" y="13095"/>
                    <a:pt x="17026" y="13093"/>
                    <a:pt x="17037" y="13093"/>
                  </a:cubicBezTo>
                  <a:close/>
                  <a:moveTo>
                    <a:pt x="10682" y="1"/>
                  </a:moveTo>
                  <a:cubicBezTo>
                    <a:pt x="10375" y="1"/>
                    <a:pt x="10065" y="43"/>
                    <a:pt x="9760" y="130"/>
                  </a:cubicBezTo>
                  <a:cubicBezTo>
                    <a:pt x="8911" y="374"/>
                    <a:pt x="8204" y="937"/>
                    <a:pt x="7773" y="1714"/>
                  </a:cubicBezTo>
                  <a:cubicBezTo>
                    <a:pt x="7532" y="2148"/>
                    <a:pt x="7394" y="2618"/>
                    <a:pt x="7363" y="3101"/>
                  </a:cubicBezTo>
                  <a:cubicBezTo>
                    <a:pt x="7334" y="3083"/>
                    <a:pt x="7305" y="3067"/>
                    <a:pt x="7274" y="3051"/>
                  </a:cubicBezTo>
                  <a:cubicBezTo>
                    <a:pt x="6648" y="2703"/>
                    <a:pt x="5958" y="2525"/>
                    <a:pt x="5261" y="2525"/>
                  </a:cubicBezTo>
                  <a:cubicBezTo>
                    <a:pt x="4876" y="2525"/>
                    <a:pt x="4489" y="2579"/>
                    <a:pt x="4109" y="2689"/>
                  </a:cubicBezTo>
                  <a:cubicBezTo>
                    <a:pt x="1903" y="3321"/>
                    <a:pt x="622" y="5631"/>
                    <a:pt x="1254" y="7838"/>
                  </a:cubicBezTo>
                  <a:cubicBezTo>
                    <a:pt x="1560" y="8900"/>
                    <a:pt x="2257" y="9782"/>
                    <a:pt x="3223" y="10322"/>
                  </a:cubicBezTo>
                  <a:cubicBezTo>
                    <a:pt x="3256" y="10339"/>
                    <a:pt x="3282" y="10355"/>
                    <a:pt x="3311" y="10371"/>
                  </a:cubicBezTo>
                  <a:cubicBezTo>
                    <a:pt x="2935" y="10650"/>
                    <a:pt x="2620" y="11008"/>
                    <a:pt x="2386" y="11430"/>
                  </a:cubicBezTo>
                  <a:cubicBezTo>
                    <a:pt x="1957" y="12207"/>
                    <a:pt x="1855" y="13102"/>
                    <a:pt x="2100" y="13954"/>
                  </a:cubicBezTo>
                  <a:cubicBezTo>
                    <a:pt x="2342" y="14801"/>
                    <a:pt x="2900" y="15506"/>
                    <a:pt x="3668" y="15936"/>
                  </a:cubicBezTo>
                  <a:cubicBezTo>
                    <a:pt x="3674" y="15939"/>
                    <a:pt x="3679" y="15940"/>
                    <a:pt x="3682" y="15944"/>
                  </a:cubicBezTo>
                  <a:cubicBezTo>
                    <a:pt x="3911" y="16072"/>
                    <a:pt x="4155" y="16161"/>
                    <a:pt x="4400" y="16231"/>
                  </a:cubicBezTo>
                  <a:cubicBezTo>
                    <a:pt x="4116" y="16468"/>
                    <a:pt x="3866" y="16754"/>
                    <a:pt x="3675" y="17098"/>
                  </a:cubicBezTo>
                  <a:cubicBezTo>
                    <a:pt x="3411" y="17574"/>
                    <a:pt x="3294" y="18101"/>
                    <a:pt x="3302" y="18633"/>
                  </a:cubicBezTo>
                  <a:lnTo>
                    <a:pt x="978" y="20608"/>
                  </a:lnTo>
                  <a:cubicBezTo>
                    <a:pt x="334" y="21154"/>
                    <a:pt x="0" y="21980"/>
                    <a:pt x="85" y="22820"/>
                  </a:cubicBezTo>
                  <a:cubicBezTo>
                    <a:pt x="168" y="23655"/>
                    <a:pt x="652" y="24396"/>
                    <a:pt x="1383" y="24805"/>
                  </a:cubicBezTo>
                  <a:cubicBezTo>
                    <a:pt x="1388" y="24808"/>
                    <a:pt x="1390" y="24809"/>
                    <a:pt x="1395" y="24812"/>
                  </a:cubicBezTo>
                  <a:lnTo>
                    <a:pt x="3724" y="26102"/>
                  </a:lnTo>
                  <a:cubicBezTo>
                    <a:pt x="4111" y="26316"/>
                    <a:pt x="4541" y="26424"/>
                    <a:pt x="4970" y="26424"/>
                  </a:cubicBezTo>
                  <a:cubicBezTo>
                    <a:pt x="5360" y="26424"/>
                    <a:pt x="5750" y="26335"/>
                    <a:pt x="6109" y="26158"/>
                  </a:cubicBezTo>
                  <a:cubicBezTo>
                    <a:pt x="6864" y="25784"/>
                    <a:pt x="7387" y="25063"/>
                    <a:pt x="7509" y="24229"/>
                  </a:cubicBezTo>
                  <a:lnTo>
                    <a:pt x="7952" y="21207"/>
                  </a:lnTo>
                  <a:cubicBezTo>
                    <a:pt x="8396" y="20939"/>
                    <a:pt x="8786" y="20567"/>
                    <a:pt x="9055" y="20081"/>
                  </a:cubicBezTo>
                  <a:cubicBezTo>
                    <a:pt x="9247" y="19734"/>
                    <a:pt x="9365" y="19361"/>
                    <a:pt x="9414" y="18977"/>
                  </a:cubicBezTo>
                  <a:cubicBezTo>
                    <a:pt x="9634" y="19201"/>
                    <a:pt x="9889" y="19394"/>
                    <a:pt x="10179" y="19548"/>
                  </a:cubicBezTo>
                  <a:cubicBezTo>
                    <a:pt x="10678" y="19824"/>
                    <a:pt x="11227" y="19965"/>
                    <a:pt x="11782" y="19965"/>
                  </a:cubicBezTo>
                  <a:cubicBezTo>
                    <a:pt x="12090" y="19965"/>
                    <a:pt x="12400" y="19922"/>
                    <a:pt x="12704" y="19834"/>
                  </a:cubicBezTo>
                  <a:cubicBezTo>
                    <a:pt x="13557" y="19588"/>
                    <a:pt x="14264" y="19026"/>
                    <a:pt x="14694" y="18251"/>
                  </a:cubicBezTo>
                  <a:cubicBezTo>
                    <a:pt x="14926" y="17829"/>
                    <a:pt x="15063" y="17372"/>
                    <a:pt x="15099" y="16906"/>
                  </a:cubicBezTo>
                  <a:cubicBezTo>
                    <a:pt x="15706" y="17226"/>
                    <a:pt x="16368" y="17388"/>
                    <a:pt x="17037" y="17388"/>
                  </a:cubicBezTo>
                  <a:cubicBezTo>
                    <a:pt x="17421" y="17388"/>
                    <a:pt x="17808" y="17334"/>
                    <a:pt x="18188" y="17226"/>
                  </a:cubicBezTo>
                  <a:cubicBezTo>
                    <a:pt x="19254" y="16921"/>
                    <a:pt x="20140" y="16215"/>
                    <a:pt x="20679" y="15242"/>
                  </a:cubicBezTo>
                  <a:cubicBezTo>
                    <a:pt x="21218" y="14269"/>
                    <a:pt x="21347" y="13147"/>
                    <a:pt x="21041" y="12079"/>
                  </a:cubicBezTo>
                  <a:cubicBezTo>
                    <a:pt x="20742" y="11034"/>
                    <a:pt x="20061" y="10163"/>
                    <a:pt x="19118" y="9621"/>
                  </a:cubicBezTo>
                  <a:cubicBezTo>
                    <a:pt x="19509" y="9337"/>
                    <a:pt x="19835" y="8972"/>
                    <a:pt x="20077" y="8536"/>
                  </a:cubicBezTo>
                  <a:cubicBezTo>
                    <a:pt x="20507" y="7761"/>
                    <a:pt x="20609" y="6864"/>
                    <a:pt x="20364" y="6011"/>
                  </a:cubicBezTo>
                  <a:cubicBezTo>
                    <a:pt x="20120" y="5164"/>
                    <a:pt x="19562" y="4461"/>
                    <a:pt x="18796" y="4029"/>
                  </a:cubicBezTo>
                  <a:cubicBezTo>
                    <a:pt x="18790" y="4026"/>
                    <a:pt x="18787" y="4023"/>
                    <a:pt x="18781" y="4020"/>
                  </a:cubicBezTo>
                  <a:cubicBezTo>
                    <a:pt x="18282" y="3743"/>
                    <a:pt x="17733" y="3603"/>
                    <a:pt x="17178" y="3603"/>
                  </a:cubicBezTo>
                  <a:cubicBezTo>
                    <a:pt x="16870" y="3603"/>
                    <a:pt x="16561" y="3646"/>
                    <a:pt x="16257" y="3733"/>
                  </a:cubicBezTo>
                  <a:lnTo>
                    <a:pt x="14401" y="4265"/>
                  </a:lnTo>
                  <a:lnTo>
                    <a:pt x="13870" y="2409"/>
                  </a:lnTo>
                  <a:cubicBezTo>
                    <a:pt x="13627" y="1562"/>
                    <a:pt x="13070" y="858"/>
                    <a:pt x="12302" y="428"/>
                  </a:cubicBezTo>
                  <a:cubicBezTo>
                    <a:pt x="12296" y="424"/>
                    <a:pt x="12293" y="423"/>
                    <a:pt x="12287" y="418"/>
                  </a:cubicBezTo>
                  <a:cubicBezTo>
                    <a:pt x="11788" y="141"/>
                    <a:pt x="11238" y="1"/>
                    <a:pt x="10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6" name="Google Shape;4849;p41">
              <a:extLst>
                <a:ext uri="{FF2B5EF4-FFF2-40B4-BE49-F238E27FC236}">
                  <a16:creationId xmlns:a16="http://schemas.microsoft.com/office/drawing/2014/main" id="{D76B9FA2-E6BB-4A8F-80A5-54DC64376CEB}"/>
                </a:ext>
              </a:extLst>
            </p:cNvPr>
            <p:cNvSpPr/>
            <p:nvPr/>
          </p:nvSpPr>
          <p:spPr>
            <a:xfrm>
              <a:off x="992775" y="3715425"/>
              <a:ext cx="441675" cy="422950"/>
            </a:xfrm>
            <a:custGeom>
              <a:avLst/>
              <a:gdLst/>
              <a:ahLst/>
              <a:cxnLst/>
              <a:rect l="l" t="t" r="r" b="b"/>
              <a:pathLst>
                <a:path w="17667" h="16918" extrusionOk="0">
                  <a:moveTo>
                    <a:pt x="8361" y="994"/>
                  </a:moveTo>
                  <a:cubicBezTo>
                    <a:pt x="8713" y="994"/>
                    <a:pt x="9036" y="1226"/>
                    <a:pt x="9139" y="1582"/>
                  </a:cubicBezTo>
                  <a:lnTo>
                    <a:pt x="10032" y="4698"/>
                  </a:lnTo>
                  <a:lnTo>
                    <a:pt x="8473" y="5147"/>
                  </a:lnTo>
                  <a:lnTo>
                    <a:pt x="7578" y="2031"/>
                  </a:lnTo>
                  <a:cubicBezTo>
                    <a:pt x="7457" y="1599"/>
                    <a:pt x="7706" y="1149"/>
                    <a:pt x="8136" y="1026"/>
                  </a:cubicBezTo>
                  <a:cubicBezTo>
                    <a:pt x="8211" y="1004"/>
                    <a:pt x="8286" y="994"/>
                    <a:pt x="8361" y="994"/>
                  </a:cubicBezTo>
                  <a:close/>
                  <a:moveTo>
                    <a:pt x="2938" y="3518"/>
                  </a:moveTo>
                  <a:cubicBezTo>
                    <a:pt x="3222" y="3518"/>
                    <a:pt x="3498" y="3592"/>
                    <a:pt x="3740" y="3725"/>
                  </a:cubicBezTo>
                  <a:cubicBezTo>
                    <a:pt x="4111" y="3931"/>
                    <a:pt x="4404" y="4277"/>
                    <a:pt x="4528" y="4714"/>
                  </a:cubicBezTo>
                  <a:lnTo>
                    <a:pt x="4980" y="6287"/>
                  </a:lnTo>
                  <a:lnTo>
                    <a:pt x="4970" y="6309"/>
                  </a:lnTo>
                  <a:lnTo>
                    <a:pt x="3395" y="6762"/>
                  </a:lnTo>
                  <a:cubicBezTo>
                    <a:pt x="3243" y="6805"/>
                    <a:pt x="3089" y="6827"/>
                    <a:pt x="2936" y="6827"/>
                  </a:cubicBezTo>
                  <a:cubicBezTo>
                    <a:pt x="2660" y="6827"/>
                    <a:pt x="2387" y="6757"/>
                    <a:pt x="2138" y="6619"/>
                  </a:cubicBezTo>
                  <a:cubicBezTo>
                    <a:pt x="1751" y="6404"/>
                    <a:pt x="1471" y="6052"/>
                    <a:pt x="1349" y="5628"/>
                  </a:cubicBezTo>
                  <a:cubicBezTo>
                    <a:pt x="1099" y="4752"/>
                    <a:pt x="1607" y="3835"/>
                    <a:pt x="2483" y="3582"/>
                  </a:cubicBezTo>
                  <a:cubicBezTo>
                    <a:pt x="2635" y="3538"/>
                    <a:pt x="2787" y="3518"/>
                    <a:pt x="2938" y="3518"/>
                  </a:cubicBezTo>
                  <a:close/>
                  <a:moveTo>
                    <a:pt x="14859" y="4595"/>
                  </a:moveTo>
                  <a:cubicBezTo>
                    <a:pt x="14995" y="4595"/>
                    <a:pt x="15129" y="4629"/>
                    <a:pt x="15249" y="4697"/>
                  </a:cubicBezTo>
                  <a:cubicBezTo>
                    <a:pt x="15440" y="4803"/>
                    <a:pt x="15576" y="4975"/>
                    <a:pt x="15636" y="5182"/>
                  </a:cubicBezTo>
                  <a:cubicBezTo>
                    <a:pt x="15761" y="5612"/>
                    <a:pt x="15510" y="6061"/>
                    <a:pt x="15080" y="6186"/>
                  </a:cubicBezTo>
                  <a:lnTo>
                    <a:pt x="11879" y="7103"/>
                  </a:lnTo>
                  <a:lnTo>
                    <a:pt x="11432" y="5542"/>
                  </a:lnTo>
                  <a:lnTo>
                    <a:pt x="14633" y="4626"/>
                  </a:lnTo>
                  <a:cubicBezTo>
                    <a:pt x="14707" y="4605"/>
                    <a:pt x="14783" y="4595"/>
                    <a:pt x="14859" y="4595"/>
                  </a:cubicBezTo>
                  <a:close/>
                  <a:moveTo>
                    <a:pt x="10425" y="5614"/>
                  </a:moveTo>
                  <a:lnTo>
                    <a:pt x="10921" y="7342"/>
                  </a:lnTo>
                  <a:lnTo>
                    <a:pt x="9192" y="7838"/>
                  </a:lnTo>
                  <a:lnTo>
                    <a:pt x="8696" y="6110"/>
                  </a:lnTo>
                  <a:lnTo>
                    <a:pt x="10425" y="5614"/>
                  </a:lnTo>
                  <a:close/>
                  <a:moveTo>
                    <a:pt x="7746" y="6382"/>
                  </a:moveTo>
                  <a:lnTo>
                    <a:pt x="8243" y="8111"/>
                  </a:lnTo>
                  <a:lnTo>
                    <a:pt x="6513" y="8608"/>
                  </a:lnTo>
                  <a:lnTo>
                    <a:pt x="6023" y="6895"/>
                  </a:lnTo>
                  <a:cubicBezTo>
                    <a:pt x="6025" y="6891"/>
                    <a:pt x="6029" y="6888"/>
                    <a:pt x="6030" y="6884"/>
                  </a:cubicBezTo>
                  <a:cubicBezTo>
                    <a:pt x="6030" y="6881"/>
                    <a:pt x="6032" y="6877"/>
                    <a:pt x="6033" y="6874"/>
                  </a:cubicBezTo>
                  <a:lnTo>
                    <a:pt x="7746" y="6382"/>
                  </a:lnTo>
                  <a:close/>
                  <a:moveTo>
                    <a:pt x="11193" y="8293"/>
                  </a:moveTo>
                  <a:lnTo>
                    <a:pt x="11666" y="9944"/>
                  </a:lnTo>
                  <a:cubicBezTo>
                    <a:pt x="11644" y="9974"/>
                    <a:pt x="11627" y="10008"/>
                    <a:pt x="11613" y="10044"/>
                  </a:cubicBezTo>
                  <a:lnTo>
                    <a:pt x="9960" y="10517"/>
                  </a:lnTo>
                  <a:lnTo>
                    <a:pt x="9464" y="8788"/>
                  </a:lnTo>
                  <a:lnTo>
                    <a:pt x="11193" y="8293"/>
                  </a:lnTo>
                  <a:close/>
                  <a:moveTo>
                    <a:pt x="8516" y="9061"/>
                  </a:moveTo>
                  <a:lnTo>
                    <a:pt x="9012" y="10789"/>
                  </a:lnTo>
                  <a:lnTo>
                    <a:pt x="7283" y="11285"/>
                  </a:lnTo>
                  <a:lnTo>
                    <a:pt x="6786" y="9557"/>
                  </a:lnTo>
                  <a:lnTo>
                    <a:pt x="8516" y="9061"/>
                  </a:lnTo>
                  <a:close/>
                  <a:moveTo>
                    <a:pt x="5844" y="9855"/>
                  </a:moveTo>
                  <a:lnTo>
                    <a:pt x="6291" y="11414"/>
                  </a:lnTo>
                  <a:lnTo>
                    <a:pt x="3200" y="12301"/>
                  </a:lnTo>
                  <a:cubicBezTo>
                    <a:pt x="3125" y="12323"/>
                    <a:pt x="3050" y="12333"/>
                    <a:pt x="2976" y="12333"/>
                  </a:cubicBezTo>
                  <a:cubicBezTo>
                    <a:pt x="2623" y="12333"/>
                    <a:pt x="2298" y="12101"/>
                    <a:pt x="2197" y="11744"/>
                  </a:cubicBezTo>
                  <a:cubicBezTo>
                    <a:pt x="2073" y="11314"/>
                    <a:pt x="2324" y="10864"/>
                    <a:pt x="2754" y="10741"/>
                  </a:cubicBezTo>
                  <a:lnTo>
                    <a:pt x="5844" y="9855"/>
                  </a:lnTo>
                  <a:close/>
                  <a:moveTo>
                    <a:pt x="14722" y="10050"/>
                  </a:moveTo>
                  <a:cubicBezTo>
                    <a:pt x="15442" y="10050"/>
                    <a:pt x="16106" y="10523"/>
                    <a:pt x="16314" y="11248"/>
                  </a:cubicBezTo>
                  <a:cubicBezTo>
                    <a:pt x="16565" y="12124"/>
                    <a:pt x="16057" y="13041"/>
                    <a:pt x="15179" y="13292"/>
                  </a:cubicBezTo>
                  <a:cubicBezTo>
                    <a:pt x="15027" y="13335"/>
                    <a:pt x="14873" y="13357"/>
                    <a:pt x="14720" y="13357"/>
                  </a:cubicBezTo>
                  <a:cubicBezTo>
                    <a:pt x="14444" y="13357"/>
                    <a:pt x="14171" y="13287"/>
                    <a:pt x="13922" y="13148"/>
                  </a:cubicBezTo>
                  <a:cubicBezTo>
                    <a:pt x="13535" y="12936"/>
                    <a:pt x="13255" y="12582"/>
                    <a:pt x="13134" y="12158"/>
                  </a:cubicBezTo>
                  <a:lnTo>
                    <a:pt x="12701" y="10646"/>
                  </a:lnTo>
                  <a:cubicBezTo>
                    <a:pt x="12711" y="10630"/>
                    <a:pt x="12724" y="10616"/>
                    <a:pt x="12732" y="10600"/>
                  </a:cubicBezTo>
                  <a:cubicBezTo>
                    <a:pt x="12741" y="10583"/>
                    <a:pt x="12748" y="10566"/>
                    <a:pt x="12755" y="10547"/>
                  </a:cubicBezTo>
                  <a:lnTo>
                    <a:pt x="14267" y="10114"/>
                  </a:lnTo>
                  <a:cubicBezTo>
                    <a:pt x="14419" y="10071"/>
                    <a:pt x="14572" y="10050"/>
                    <a:pt x="14722" y="10050"/>
                  </a:cubicBezTo>
                  <a:close/>
                  <a:moveTo>
                    <a:pt x="9343" y="11722"/>
                  </a:moveTo>
                  <a:lnTo>
                    <a:pt x="10253" y="14897"/>
                  </a:lnTo>
                  <a:cubicBezTo>
                    <a:pt x="10376" y="15327"/>
                    <a:pt x="10127" y="15777"/>
                    <a:pt x="9695" y="15900"/>
                  </a:cubicBezTo>
                  <a:cubicBezTo>
                    <a:pt x="9621" y="15922"/>
                    <a:pt x="9545" y="15932"/>
                    <a:pt x="9470" y="15932"/>
                  </a:cubicBezTo>
                  <a:cubicBezTo>
                    <a:pt x="9334" y="15932"/>
                    <a:pt x="9200" y="15898"/>
                    <a:pt x="9079" y="15831"/>
                  </a:cubicBezTo>
                  <a:cubicBezTo>
                    <a:pt x="8890" y="15725"/>
                    <a:pt x="8754" y="15553"/>
                    <a:pt x="8692" y="15345"/>
                  </a:cubicBezTo>
                  <a:lnTo>
                    <a:pt x="7782" y="12171"/>
                  </a:lnTo>
                  <a:lnTo>
                    <a:pt x="9343" y="11722"/>
                  </a:lnTo>
                  <a:close/>
                  <a:moveTo>
                    <a:pt x="8363" y="0"/>
                  </a:moveTo>
                  <a:cubicBezTo>
                    <a:pt x="8197" y="0"/>
                    <a:pt x="8030" y="23"/>
                    <a:pt x="7866" y="70"/>
                  </a:cubicBezTo>
                  <a:cubicBezTo>
                    <a:pt x="7403" y="203"/>
                    <a:pt x="7021" y="507"/>
                    <a:pt x="6787" y="929"/>
                  </a:cubicBezTo>
                  <a:cubicBezTo>
                    <a:pt x="6555" y="1350"/>
                    <a:pt x="6499" y="1836"/>
                    <a:pt x="6632" y="2297"/>
                  </a:cubicBezTo>
                  <a:lnTo>
                    <a:pt x="7525" y="5413"/>
                  </a:lnTo>
                  <a:lnTo>
                    <a:pt x="5896" y="5880"/>
                  </a:lnTo>
                  <a:lnTo>
                    <a:pt x="5482" y="4439"/>
                  </a:lnTo>
                  <a:cubicBezTo>
                    <a:pt x="5150" y="3280"/>
                    <a:pt x="4089" y="2524"/>
                    <a:pt x="2941" y="2524"/>
                  </a:cubicBezTo>
                  <a:cubicBezTo>
                    <a:pt x="2700" y="2524"/>
                    <a:pt x="2456" y="2557"/>
                    <a:pt x="2214" y="2627"/>
                  </a:cubicBezTo>
                  <a:cubicBezTo>
                    <a:pt x="813" y="3028"/>
                    <a:pt x="1" y="4496"/>
                    <a:pt x="402" y="5895"/>
                  </a:cubicBezTo>
                  <a:cubicBezTo>
                    <a:pt x="598" y="6574"/>
                    <a:pt x="1044" y="7134"/>
                    <a:pt x="1662" y="7477"/>
                  </a:cubicBezTo>
                  <a:cubicBezTo>
                    <a:pt x="2060" y="7698"/>
                    <a:pt x="2497" y="7809"/>
                    <a:pt x="2940" y="7809"/>
                  </a:cubicBezTo>
                  <a:cubicBezTo>
                    <a:pt x="3185" y="7809"/>
                    <a:pt x="3431" y="7775"/>
                    <a:pt x="3673" y="7706"/>
                  </a:cubicBezTo>
                  <a:lnTo>
                    <a:pt x="5115" y="7292"/>
                  </a:lnTo>
                  <a:lnTo>
                    <a:pt x="5575" y="8897"/>
                  </a:lnTo>
                  <a:lnTo>
                    <a:pt x="2485" y="9785"/>
                  </a:lnTo>
                  <a:cubicBezTo>
                    <a:pt x="2022" y="9916"/>
                    <a:pt x="1639" y="10222"/>
                    <a:pt x="1405" y="10643"/>
                  </a:cubicBezTo>
                  <a:cubicBezTo>
                    <a:pt x="1173" y="11063"/>
                    <a:pt x="1117" y="11549"/>
                    <a:pt x="1251" y="12010"/>
                  </a:cubicBezTo>
                  <a:cubicBezTo>
                    <a:pt x="1382" y="12473"/>
                    <a:pt x="1688" y="12856"/>
                    <a:pt x="2108" y="13090"/>
                  </a:cubicBezTo>
                  <a:cubicBezTo>
                    <a:pt x="2379" y="13239"/>
                    <a:pt x="2678" y="13316"/>
                    <a:pt x="2980" y="13316"/>
                  </a:cubicBezTo>
                  <a:cubicBezTo>
                    <a:pt x="3146" y="13316"/>
                    <a:pt x="3313" y="13293"/>
                    <a:pt x="3476" y="13246"/>
                  </a:cubicBezTo>
                  <a:lnTo>
                    <a:pt x="6704" y="12318"/>
                  </a:lnTo>
                  <a:cubicBezTo>
                    <a:pt x="6705" y="12321"/>
                    <a:pt x="6707" y="12321"/>
                    <a:pt x="6710" y="12323"/>
                  </a:cubicBezTo>
                  <a:cubicBezTo>
                    <a:pt x="6743" y="12340"/>
                    <a:pt x="6779" y="12354"/>
                    <a:pt x="6817" y="12366"/>
                  </a:cubicBezTo>
                  <a:lnTo>
                    <a:pt x="7749" y="15612"/>
                  </a:lnTo>
                  <a:cubicBezTo>
                    <a:pt x="7881" y="16074"/>
                    <a:pt x="8186" y="16458"/>
                    <a:pt x="8606" y="16690"/>
                  </a:cubicBezTo>
                  <a:cubicBezTo>
                    <a:pt x="8877" y="16840"/>
                    <a:pt x="9175" y="16917"/>
                    <a:pt x="9476" y="16917"/>
                  </a:cubicBezTo>
                  <a:cubicBezTo>
                    <a:pt x="9643" y="16917"/>
                    <a:pt x="9810" y="16894"/>
                    <a:pt x="9975" y="16846"/>
                  </a:cubicBezTo>
                  <a:cubicBezTo>
                    <a:pt x="10438" y="16714"/>
                    <a:pt x="10820" y="16409"/>
                    <a:pt x="11054" y="15988"/>
                  </a:cubicBezTo>
                  <a:cubicBezTo>
                    <a:pt x="11286" y="15568"/>
                    <a:pt x="11342" y="15082"/>
                    <a:pt x="11210" y="14619"/>
                  </a:cubicBezTo>
                  <a:lnTo>
                    <a:pt x="10299" y="11444"/>
                  </a:lnTo>
                  <a:lnTo>
                    <a:pt x="11788" y="11019"/>
                  </a:lnTo>
                  <a:lnTo>
                    <a:pt x="12190" y="12426"/>
                  </a:lnTo>
                  <a:cubicBezTo>
                    <a:pt x="12387" y="13105"/>
                    <a:pt x="12833" y="13669"/>
                    <a:pt x="13450" y="14008"/>
                  </a:cubicBezTo>
                  <a:cubicBezTo>
                    <a:pt x="13848" y="14229"/>
                    <a:pt x="14286" y="14341"/>
                    <a:pt x="14728" y="14341"/>
                  </a:cubicBezTo>
                  <a:cubicBezTo>
                    <a:pt x="14973" y="14341"/>
                    <a:pt x="15219" y="14306"/>
                    <a:pt x="15461" y="14238"/>
                  </a:cubicBezTo>
                  <a:cubicBezTo>
                    <a:pt x="16853" y="13841"/>
                    <a:pt x="17667" y="12374"/>
                    <a:pt x="17266" y="10974"/>
                  </a:cubicBezTo>
                  <a:cubicBezTo>
                    <a:pt x="16934" y="9815"/>
                    <a:pt x="15874" y="9060"/>
                    <a:pt x="14725" y="9060"/>
                  </a:cubicBezTo>
                  <a:cubicBezTo>
                    <a:pt x="14484" y="9060"/>
                    <a:pt x="14239" y="9093"/>
                    <a:pt x="13996" y="9163"/>
                  </a:cubicBezTo>
                  <a:lnTo>
                    <a:pt x="12589" y="9565"/>
                  </a:lnTo>
                  <a:lnTo>
                    <a:pt x="12156" y="8052"/>
                  </a:lnTo>
                  <a:lnTo>
                    <a:pt x="15355" y="7134"/>
                  </a:lnTo>
                  <a:cubicBezTo>
                    <a:pt x="15818" y="7003"/>
                    <a:pt x="16201" y="6697"/>
                    <a:pt x="16433" y="6276"/>
                  </a:cubicBezTo>
                  <a:cubicBezTo>
                    <a:pt x="16666" y="5856"/>
                    <a:pt x="16722" y="5370"/>
                    <a:pt x="16589" y="4907"/>
                  </a:cubicBezTo>
                  <a:cubicBezTo>
                    <a:pt x="16457" y="4446"/>
                    <a:pt x="16152" y="4062"/>
                    <a:pt x="15731" y="3829"/>
                  </a:cubicBezTo>
                  <a:cubicBezTo>
                    <a:pt x="15460" y="3679"/>
                    <a:pt x="15163" y="3603"/>
                    <a:pt x="14861" y="3603"/>
                  </a:cubicBezTo>
                  <a:cubicBezTo>
                    <a:pt x="14695" y="3603"/>
                    <a:pt x="14527" y="3626"/>
                    <a:pt x="14362" y="3673"/>
                  </a:cubicBezTo>
                  <a:lnTo>
                    <a:pt x="11077" y="4616"/>
                  </a:lnTo>
                  <a:cubicBezTo>
                    <a:pt x="11063" y="4605"/>
                    <a:pt x="11048" y="4596"/>
                    <a:pt x="11034" y="4585"/>
                  </a:cubicBezTo>
                  <a:lnTo>
                    <a:pt x="10094" y="1306"/>
                  </a:lnTo>
                  <a:cubicBezTo>
                    <a:pt x="9960" y="843"/>
                    <a:pt x="9657" y="460"/>
                    <a:pt x="9235" y="226"/>
                  </a:cubicBezTo>
                  <a:cubicBezTo>
                    <a:pt x="8963" y="77"/>
                    <a:pt x="8665" y="0"/>
                    <a:pt x="8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7" name="Google Shape;4850;p41">
              <a:extLst>
                <a:ext uri="{FF2B5EF4-FFF2-40B4-BE49-F238E27FC236}">
                  <a16:creationId xmlns:a16="http://schemas.microsoft.com/office/drawing/2014/main" id="{B63E2F2A-D335-4957-A42B-B8AAB503A27C}"/>
                </a:ext>
              </a:extLst>
            </p:cNvPr>
            <p:cNvSpPr/>
            <p:nvPr/>
          </p:nvSpPr>
          <p:spPr>
            <a:xfrm>
              <a:off x="622725" y="3387175"/>
              <a:ext cx="1071750" cy="1216475"/>
            </a:xfrm>
            <a:custGeom>
              <a:avLst/>
              <a:gdLst/>
              <a:ahLst/>
              <a:cxnLst/>
              <a:rect l="l" t="t" r="r" b="b"/>
              <a:pathLst>
                <a:path w="42870" h="48659" extrusionOk="0">
                  <a:moveTo>
                    <a:pt x="22528" y="793"/>
                  </a:moveTo>
                  <a:lnTo>
                    <a:pt x="40770" y="10903"/>
                  </a:lnTo>
                  <a:cubicBezTo>
                    <a:pt x="40055" y="12524"/>
                    <a:pt x="40607" y="14440"/>
                    <a:pt x="42069" y="15433"/>
                  </a:cubicBezTo>
                  <a:lnTo>
                    <a:pt x="24825" y="46544"/>
                  </a:lnTo>
                  <a:cubicBezTo>
                    <a:pt x="24351" y="46336"/>
                    <a:pt x="23851" y="46235"/>
                    <a:pt x="23356" y="46235"/>
                  </a:cubicBezTo>
                  <a:cubicBezTo>
                    <a:pt x="22161" y="46235"/>
                    <a:pt x="20994" y="46821"/>
                    <a:pt x="20276" y="47880"/>
                  </a:cubicBezTo>
                  <a:lnTo>
                    <a:pt x="2037" y="37771"/>
                  </a:lnTo>
                  <a:cubicBezTo>
                    <a:pt x="2633" y="36460"/>
                    <a:pt x="2407" y="34968"/>
                    <a:pt x="1522" y="33906"/>
                  </a:cubicBezTo>
                  <a:cubicBezTo>
                    <a:pt x="1326" y="33667"/>
                    <a:pt x="1095" y="33450"/>
                    <a:pt x="833" y="33264"/>
                  </a:cubicBezTo>
                  <a:lnTo>
                    <a:pt x="18091" y="2127"/>
                  </a:lnTo>
                  <a:cubicBezTo>
                    <a:pt x="18549" y="2316"/>
                    <a:pt x="19026" y="2406"/>
                    <a:pt x="19496" y="2406"/>
                  </a:cubicBezTo>
                  <a:cubicBezTo>
                    <a:pt x="20683" y="2406"/>
                    <a:pt x="21828" y="1828"/>
                    <a:pt x="22528" y="793"/>
                  </a:cubicBezTo>
                  <a:close/>
                  <a:moveTo>
                    <a:pt x="22410" y="1"/>
                  </a:moveTo>
                  <a:cubicBezTo>
                    <a:pt x="22291" y="1"/>
                    <a:pt x="22176" y="63"/>
                    <a:pt x="22115" y="175"/>
                  </a:cubicBezTo>
                  <a:cubicBezTo>
                    <a:pt x="21564" y="1168"/>
                    <a:pt x="20549" y="1728"/>
                    <a:pt x="19493" y="1728"/>
                  </a:cubicBezTo>
                  <a:cubicBezTo>
                    <a:pt x="19025" y="1728"/>
                    <a:pt x="18549" y="1618"/>
                    <a:pt x="18102" y="1387"/>
                  </a:cubicBezTo>
                  <a:cubicBezTo>
                    <a:pt x="18052" y="1362"/>
                    <a:pt x="17999" y="1349"/>
                    <a:pt x="17947" y="1349"/>
                  </a:cubicBezTo>
                  <a:cubicBezTo>
                    <a:pt x="17827" y="1349"/>
                    <a:pt x="17711" y="1413"/>
                    <a:pt x="17651" y="1524"/>
                  </a:cubicBezTo>
                  <a:lnTo>
                    <a:pt x="89" y="33208"/>
                  </a:lnTo>
                  <a:cubicBezTo>
                    <a:pt x="0" y="33369"/>
                    <a:pt x="56" y="33569"/>
                    <a:pt x="214" y="33664"/>
                  </a:cubicBezTo>
                  <a:cubicBezTo>
                    <a:pt x="1620" y="34498"/>
                    <a:pt x="2106" y="36275"/>
                    <a:pt x="1293" y="37737"/>
                  </a:cubicBezTo>
                  <a:cubicBezTo>
                    <a:pt x="1247" y="37816"/>
                    <a:pt x="1234" y="37909"/>
                    <a:pt x="1260" y="37998"/>
                  </a:cubicBezTo>
                  <a:cubicBezTo>
                    <a:pt x="1272" y="38044"/>
                    <a:pt x="1296" y="38087"/>
                    <a:pt x="1326" y="38123"/>
                  </a:cubicBezTo>
                  <a:cubicBezTo>
                    <a:pt x="1353" y="38156"/>
                    <a:pt x="1385" y="38181"/>
                    <a:pt x="1422" y="38201"/>
                  </a:cubicBezTo>
                  <a:lnTo>
                    <a:pt x="20233" y="48622"/>
                  </a:lnTo>
                  <a:cubicBezTo>
                    <a:pt x="20277" y="48647"/>
                    <a:pt x="20326" y="48658"/>
                    <a:pt x="20374" y="48658"/>
                  </a:cubicBezTo>
                  <a:cubicBezTo>
                    <a:pt x="20507" y="48658"/>
                    <a:pt x="20645" y="48576"/>
                    <a:pt x="20711" y="48456"/>
                  </a:cubicBezTo>
                  <a:cubicBezTo>
                    <a:pt x="21259" y="47465"/>
                    <a:pt x="22289" y="46906"/>
                    <a:pt x="23348" y="46906"/>
                  </a:cubicBezTo>
                  <a:cubicBezTo>
                    <a:pt x="23842" y="46906"/>
                    <a:pt x="24341" y="47027"/>
                    <a:pt x="24803" y="47282"/>
                  </a:cubicBezTo>
                  <a:cubicBezTo>
                    <a:pt x="24855" y="47312"/>
                    <a:pt x="24911" y="47326"/>
                    <a:pt x="24967" y="47326"/>
                  </a:cubicBezTo>
                  <a:cubicBezTo>
                    <a:pt x="25085" y="47326"/>
                    <a:pt x="25200" y="47263"/>
                    <a:pt x="25261" y="47152"/>
                  </a:cubicBezTo>
                  <a:lnTo>
                    <a:pt x="42817" y="15476"/>
                  </a:lnTo>
                  <a:cubicBezTo>
                    <a:pt x="42860" y="15399"/>
                    <a:pt x="42870" y="15305"/>
                    <a:pt x="42846" y="15220"/>
                  </a:cubicBezTo>
                  <a:cubicBezTo>
                    <a:pt x="42820" y="15134"/>
                    <a:pt x="42762" y="15060"/>
                    <a:pt x="42684" y="15017"/>
                  </a:cubicBezTo>
                  <a:cubicBezTo>
                    <a:pt x="41235" y="14215"/>
                    <a:pt x="40706" y="12376"/>
                    <a:pt x="41510" y="10926"/>
                  </a:cubicBezTo>
                  <a:cubicBezTo>
                    <a:pt x="41601" y="10762"/>
                    <a:pt x="41541" y="10554"/>
                    <a:pt x="41379" y="10467"/>
                  </a:cubicBezTo>
                  <a:lnTo>
                    <a:pt x="22574" y="43"/>
                  </a:lnTo>
                  <a:cubicBezTo>
                    <a:pt x="22522" y="14"/>
                    <a:pt x="22466" y="1"/>
                    <a:pt x="2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8" name="Google Shape;4851;p41">
              <a:extLst>
                <a:ext uri="{FF2B5EF4-FFF2-40B4-BE49-F238E27FC236}">
                  <a16:creationId xmlns:a16="http://schemas.microsoft.com/office/drawing/2014/main" id="{30485FC5-425B-4D32-BCF9-70D08F5546BF}"/>
                </a:ext>
              </a:extLst>
            </p:cNvPr>
            <p:cNvSpPr/>
            <p:nvPr/>
          </p:nvSpPr>
          <p:spPr>
            <a:xfrm>
              <a:off x="1049550" y="4103250"/>
              <a:ext cx="88850" cy="77775"/>
            </a:xfrm>
            <a:custGeom>
              <a:avLst/>
              <a:gdLst/>
              <a:ahLst/>
              <a:cxnLst/>
              <a:rect l="l" t="t" r="r" b="b"/>
              <a:pathLst>
                <a:path w="3554" h="3111" extrusionOk="0">
                  <a:moveTo>
                    <a:pt x="1779" y="0"/>
                  </a:moveTo>
                  <a:cubicBezTo>
                    <a:pt x="1233" y="0"/>
                    <a:pt x="703" y="290"/>
                    <a:pt x="419" y="801"/>
                  </a:cubicBezTo>
                  <a:cubicBezTo>
                    <a:pt x="0" y="1552"/>
                    <a:pt x="272" y="2500"/>
                    <a:pt x="1023" y="2915"/>
                  </a:cubicBezTo>
                  <a:cubicBezTo>
                    <a:pt x="1262" y="3048"/>
                    <a:pt x="1521" y="3111"/>
                    <a:pt x="1776" y="3111"/>
                  </a:cubicBezTo>
                  <a:cubicBezTo>
                    <a:pt x="2323" y="3111"/>
                    <a:pt x="2854" y="2822"/>
                    <a:pt x="3137" y="2311"/>
                  </a:cubicBezTo>
                  <a:cubicBezTo>
                    <a:pt x="3553" y="1560"/>
                    <a:pt x="3282" y="614"/>
                    <a:pt x="2533" y="197"/>
                  </a:cubicBezTo>
                  <a:cubicBezTo>
                    <a:pt x="2293" y="63"/>
                    <a:pt x="2034" y="0"/>
                    <a:pt x="1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9" name="Google Shape;4852;p41">
              <a:extLst>
                <a:ext uri="{FF2B5EF4-FFF2-40B4-BE49-F238E27FC236}">
                  <a16:creationId xmlns:a16="http://schemas.microsoft.com/office/drawing/2014/main" id="{3373F9E6-AD46-4BBA-B9D6-FA50114C91D1}"/>
                </a:ext>
              </a:extLst>
            </p:cNvPr>
            <p:cNvSpPr/>
            <p:nvPr/>
          </p:nvSpPr>
          <p:spPr>
            <a:xfrm>
              <a:off x="962425" y="4134850"/>
              <a:ext cx="142500" cy="172800"/>
            </a:xfrm>
            <a:custGeom>
              <a:avLst/>
              <a:gdLst/>
              <a:ahLst/>
              <a:cxnLst/>
              <a:rect l="l" t="t" r="r" b="b"/>
              <a:pathLst>
                <a:path w="5700" h="6912" extrusionOk="0">
                  <a:moveTo>
                    <a:pt x="5130" y="0"/>
                  </a:moveTo>
                  <a:cubicBezTo>
                    <a:pt x="5016" y="0"/>
                    <a:pt x="4899" y="39"/>
                    <a:pt x="4796" y="125"/>
                  </a:cubicBezTo>
                  <a:lnTo>
                    <a:pt x="279" y="3963"/>
                  </a:lnTo>
                  <a:cubicBezTo>
                    <a:pt x="1" y="4200"/>
                    <a:pt x="44" y="4640"/>
                    <a:pt x="363" y="4817"/>
                  </a:cubicBezTo>
                  <a:lnTo>
                    <a:pt x="4023" y="6845"/>
                  </a:lnTo>
                  <a:cubicBezTo>
                    <a:pt x="4104" y="6891"/>
                    <a:pt x="4191" y="6912"/>
                    <a:pt x="4275" y="6912"/>
                  </a:cubicBezTo>
                  <a:cubicBezTo>
                    <a:pt x="4522" y="6912"/>
                    <a:pt x="4753" y="6734"/>
                    <a:pt x="4792" y="6466"/>
                  </a:cubicBezTo>
                  <a:lnTo>
                    <a:pt x="5649" y="602"/>
                  </a:lnTo>
                  <a:cubicBezTo>
                    <a:pt x="5700" y="257"/>
                    <a:pt x="5425" y="0"/>
                    <a:pt x="5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0" name="Google Shape;4853;p41">
              <a:extLst>
                <a:ext uri="{FF2B5EF4-FFF2-40B4-BE49-F238E27FC236}">
                  <a16:creationId xmlns:a16="http://schemas.microsoft.com/office/drawing/2014/main" id="{060A9092-B052-474A-8E16-B2F30E5F4E33}"/>
                </a:ext>
              </a:extLst>
            </p:cNvPr>
            <p:cNvSpPr/>
            <p:nvPr/>
          </p:nvSpPr>
          <p:spPr>
            <a:xfrm>
              <a:off x="1096200" y="3999675"/>
              <a:ext cx="81250" cy="130425"/>
            </a:xfrm>
            <a:custGeom>
              <a:avLst/>
              <a:gdLst/>
              <a:ahLst/>
              <a:cxnLst/>
              <a:rect l="l" t="t" r="r" b="b"/>
              <a:pathLst>
                <a:path w="3250" h="5217" extrusionOk="0">
                  <a:moveTo>
                    <a:pt x="2902" y="0"/>
                  </a:moveTo>
                  <a:cubicBezTo>
                    <a:pt x="2795" y="0"/>
                    <a:pt x="2690" y="57"/>
                    <a:pt x="2634" y="157"/>
                  </a:cubicBezTo>
                  <a:lnTo>
                    <a:pt x="82" y="4764"/>
                  </a:lnTo>
                  <a:cubicBezTo>
                    <a:pt x="0" y="4910"/>
                    <a:pt x="52" y="5095"/>
                    <a:pt x="198" y="5178"/>
                  </a:cubicBezTo>
                  <a:cubicBezTo>
                    <a:pt x="198" y="5178"/>
                    <a:pt x="198" y="5178"/>
                    <a:pt x="198" y="5178"/>
                  </a:cubicBezTo>
                  <a:lnTo>
                    <a:pt x="198" y="5178"/>
                  </a:lnTo>
                  <a:cubicBezTo>
                    <a:pt x="198" y="5179"/>
                    <a:pt x="199" y="5179"/>
                    <a:pt x="199" y="5179"/>
                  </a:cubicBezTo>
                  <a:cubicBezTo>
                    <a:pt x="199" y="5179"/>
                    <a:pt x="199" y="5179"/>
                    <a:pt x="199" y="5178"/>
                  </a:cubicBezTo>
                  <a:lnTo>
                    <a:pt x="199" y="5178"/>
                  </a:lnTo>
                  <a:cubicBezTo>
                    <a:pt x="246" y="5204"/>
                    <a:pt x="297" y="5216"/>
                    <a:pt x="347" y="5216"/>
                  </a:cubicBezTo>
                  <a:cubicBezTo>
                    <a:pt x="454" y="5216"/>
                    <a:pt x="557" y="5160"/>
                    <a:pt x="612" y="5060"/>
                  </a:cubicBezTo>
                  <a:lnTo>
                    <a:pt x="3168" y="453"/>
                  </a:lnTo>
                  <a:cubicBezTo>
                    <a:pt x="3249" y="306"/>
                    <a:pt x="3198" y="122"/>
                    <a:pt x="3050" y="38"/>
                  </a:cubicBezTo>
                  <a:lnTo>
                    <a:pt x="3049" y="38"/>
                  </a:lnTo>
                  <a:cubicBezTo>
                    <a:pt x="3002" y="13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1" name="Google Shape;4854;p41">
              <a:extLst>
                <a:ext uri="{FF2B5EF4-FFF2-40B4-BE49-F238E27FC236}">
                  <a16:creationId xmlns:a16="http://schemas.microsoft.com/office/drawing/2014/main" id="{ACC99B4A-926F-4E10-8047-BF567E0283C5}"/>
                </a:ext>
              </a:extLst>
            </p:cNvPr>
            <p:cNvSpPr/>
            <p:nvPr/>
          </p:nvSpPr>
          <p:spPr>
            <a:xfrm>
              <a:off x="1267575" y="3236425"/>
              <a:ext cx="420500" cy="368175"/>
            </a:xfrm>
            <a:custGeom>
              <a:avLst/>
              <a:gdLst/>
              <a:ahLst/>
              <a:cxnLst/>
              <a:rect l="l" t="t" r="r" b="b"/>
              <a:pathLst>
                <a:path w="16820" h="14727" extrusionOk="0">
                  <a:moveTo>
                    <a:pt x="7374" y="3750"/>
                  </a:moveTo>
                  <a:lnTo>
                    <a:pt x="12025" y="6328"/>
                  </a:lnTo>
                  <a:lnTo>
                    <a:pt x="9448" y="10979"/>
                  </a:lnTo>
                  <a:lnTo>
                    <a:pt x="4796" y="8401"/>
                  </a:lnTo>
                  <a:lnTo>
                    <a:pt x="7374" y="3750"/>
                  </a:lnTo>
                  <a:close/>
                  <a:moveTo>
                    <a:pt x="8417" y="1"/>
                  </a:moveTo>
                  <a:cubicBezTo>
                    <a:pt x="5827" y="1"/>
                    <a:pt x="3315" y="1369"/>
                    <a:pt x="1971" y="3794"/>
                  </a:cubicBezTo>
                  <a:cubicBezTo>
                    <a:pt x="0" y="7351"/>
                    <a:pt x="1284" y="11832"/>
                    <a:pt x="4842" y="13802"/>
                  </a:cubicBezTo>
                  <a:cubicBezTo>
                    <a:pt x="5972" y="14429"/>
                    <a:pt x="7197" y="14727"/>
                    <a:pt x="8404" y="14727"/>
                  </a:cubicBezTo>
                  <a:cubicBezTo>
                    <a:pt x="10993" y="14727"/>
                    <a:pt x="13505" y="13358"/>
                    <a:pt x="14849" y="10932"/>
                  </a:cubicBezTo>
                  <a:cubicBezTo>
                    <a:pt x="16819" y="7376"/>
                    <a:pt x="15535" y="2896"/>
                    <a:pt x="11979" y="925"/>
                  </a:cubicBezTo>
                  <a:cubicBezTo>
                    <a:pt x="10849" y="298"/>
                    <a:pt x="9624" y="1"/>
                    <a:pt x="8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2" name="Google Shape;4855;p41">
              <a:extLst>
                <a:ext uri="{FF2B5EF4-FFF2-40B4-BE49-F238E27FC236}">
                  <a16:creationId xmlns:a16="http://schemas.microsoft.com/office/drawing/2014/main" id="{EF1F6E0F-2CB2-4C06-92C8-756D9A3E2A5E}"/>
                </a:ext>
              </a:extLst>
            </p:cNvPr>
            <p:cNvSpPr/>
            <p:nvPr/>
          </p:nvSpPr>
          <p:spPr>
            <a:xfrm>
              <a:off x="1302175" y="3257975"/>
              <a:ext cx="361325" cy="325100"/>
            </a:xfrm>
            <a:custGeom>
              <a:avLst/>
              <a:gdLst/>
              <a:ahLst/>
              <a:cxnLst/>
              <a:rect l="l" t="t" r="r" b="b"/>
              <a:pathLst>
                <a:path w="14453" h="13004" extrusionOk="0">
                  <a:moveTo>
                    <a:pt x="7037" y="676"/>
                  </a:moveTo>
                  <a:cubicBezTo>
                    <a:pt x="7992" y="676"/>
                    <a:pt x="8959" y="910"/>
                    <a:pt x="9851" y="1404"/>
                  </a:cubicBezTo>
                  <a:cubicBezTo>
                    <a:pt x="10501" y="1764"/>
                    <a:pt x="11054" y="2230"/>
                    <a:pt x="11501" y="2770"/>
                  </a:cubicBezTo>
                  <a:cubicBezTo>
                    <a:pt x="12995" y="4565"/>
                    <a:pt x="13320" y="7166"/>
                    <a:pt x="12123" y="9327"/>
                  </a:cubicBezTo>
                  <a:cubicBezTo>
                    <a:pt x="11060" y="11244"/>
                    <a:pt x="9068" y="12328"/>
                    <a:pt x="7016" y="12328"/>
                  </a:cubicBezTo>
                  <a:cubicBezTo>
                    <a:pt x="6061" y="12328"/>
                    <a:pt x="5094" y="12093"/>
                    <a:pt x="4202" y="11599"/>
                  </a:cubicBezTo>
                  <a:cubicBezTo>
                    <a:pt x="1390" y="10040"/>
                    <a:pt x="372" y="6487"/>
                    <a:pt x="1930" y="3676"/>
                  </a:cubicBezTo>
                  <a:cubicBezTo>
                    <a:pt x="2993" y="1759"/>
                    <a:pt x="4986" y="676"/>
                    <a:pt x="7037" y="676"/>
                  </a:cubicBezTo>
                  <a:close/>
                  <a:moveTo>
                    <a:pt x="7037" y="1"/>
                  </a:moveTo>
                  <a:cubicBezTo>
                    <a:pt x="4747" y="1"/>
                    <a:pt x="2524" y="1210"/>
                    <a:pt x="1338" y="3351"/>
                  </a:cubicBezTo>
                  <a:cubicBezTo>
                    <a:pt x="1" y="5763"/>
                    <a:pt x="365" y="8665"/>
                    <a:pt x="2032" y="10669"/>
                  </a:cubicBezTo>
                  <a:cubicBezTo>
                    <a:pt x="2533" y="11269"/>
                    <a:pt x="3150" y="11790"/>
                    <a:pt x="3873" y="12189"/>
                  </a:cubicBezTo>
                  <a:cubicBezTo>
                    <a:pt x="4870" y="12742"/>
                    <a:pt x="5950" y="13004"/>
                    <a:pt x="7016" y="13004"/>
                  </a:cubicBezTo>
                  <a:cubicBezTo>
                    <a:pt x="9306" y="13004"/>
                    <a:pt x="11529" y="11795"/>
                    <a:pt x="12715" y="9654"/>
                  </a:cubicBezTo>
                  <a:cubicBezTo>
                    <a:pt x="14452" y="6518"/>
                    <a:pt x="13313" y="2551"/>
                    <a:pt x="10180" y="815"/>
                  </a:cubicBezTo>
                  <a:cubicBezTo>
                    <a:pt x="9183" y="263"/>
                    <a:pt x="8103" y="1"/>
                    <a:pt x="7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3" name="Google Shape;4856;p41">
              <a:extLst>
                <a:ext uri="{FF2B5EF4-FFF2-40B4-BE49-F238E27FC236}">
                  <a16:creationId xmlns:a16="http://schemas.microsoft.com/office/drawing/2014/main" id="{D4A55DE0-E442-4643-B16C-5E579BDE8825}"/>
                </a:ext>
              </a:extLst>
            </p:cNvPr>
            <p:cNvSpPr/>
            <p:nvPr/>
          </p:nvSpPr>
          <p:spPr>
            <a:xfrm>
              <a:off x="1366275" y="3308975"/>
              <a:ext cx="223075" cy="223075"/>
            </a:xfrm>
            <a:custGeom>
              <a:avLst/>
              <a:gdLst/>
              <a:ahLst/>
              <a:cxnLst/>
              <a:rect l="l" t="t" r="r" b="b"/>
              <a:pathLst>
                <a:path w="8923" h="8923" extrusionOk="0">
                  <a:moveTo>
                    <a:pt x="3426" y="848"/>
                  </a:moveTo>
                  <a:lnTo>
                    <a:pt x="8077" y="3426"/>
                  </a:lnTo>
                  <a:lnTo>
                    <a:pt x="5500" y="8077"/>
                  </a:lnTo>
                  <a:lnTo>
                    <a:pt x="848" y="5499"/>
                  </a:lnTo>
                  <a:lnTo>
                    <a:pt x="3426" y="848"/>
                  </a:lnTo>
                  <a:close/>
                  <a:moveTo>
                    <a:pt x="3183" y="1"/>
                  </a:moveTo>
                  <a:lnTo>
                    <a:pt x="1" y="5741"/>
                  </a:lnTo>
                  <a:lnTo>
                    <a:pt x="5741" y="8923"/>
                  </a:lnTo>
                  <a:lnTo>
                    <a:pt x="8923" y="318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4" name="Google Shape;4857;p41">
              <a:extLst>
                <a:ext uri="{FF2B5EF4-FFF2-40B4-BE49-F238E27FC236}">
                  <a16:creationId xmlns:a16="http://schemas.microsoft.com/office/drawing/2014/main" id="{89EC9837-27D1-42B1-AF38-51E7F3DF8255}"/>
                </a:ext>
              </a:extLst>
            </p:cNvPr>
            <p:cNvSpPr/>
            <p:nvPr/>
          </p:nvSpPr>
          <p:spPr>
            <a:xfrm>
              <a:off x="1286700" y="3360300"/>
              <a:ext cx="381375" cy="244350"/>
            </a:xfrm>
            <a:custGeom>
              <a:avLst/>
              <a:gdLst/>
              <a:ahLst/>
              <a:cxnLst/>
              <a:rect l="l" t="t" r="r" b="b"/>
              <a:pathLst>
                <a:path w="15255" h="9774" extrusionOk="0">
                  <a:moveTo>
                    <a:pt x="14592" y="0"/>
                  </a:moveTo>
                  <a:cubicBezTo>
                    <a:pt x="14485" y="927"/>
                    <a:pt x="14201" y="1848"/>
                    <a:pt x="13722" y="2713"/>
                  </a:cubicBezTo>
                  <a:cubicBezTo>
                    <a:pt x="12378" y="5138"/>
                    <a:pt x="9867" y="6508"/>
                    <a:pt x="7278" y="6508"/>
                  </a:cubicBezTo>
                  <a:cubicBezTo>
                    <a:pt x="6070" y="6508"/>
                    <a:pt x="4845" y="6210"/>
                    <a:pt x="3714" y="5583"/>
                  </a:cubicBezTo>
                  <a:cubicBezTo>
                    <a:pt x="2063" y="4667"/>
                    <a:pt x="909" y="3208"/>
                    <a:pt x="336" y="1554"/>
                  </a:cubicBezTo>
                  <a:lnTo>
                    <a:pt x="336" y="1554"/>
                  </a:lnTo>
                  <a:cubicBezTo>
                    <a:pt x="1" y="4432"/>
                    <a:pt x="1388" y="7358"/>
                    <a:pt x="4078" y="8849"/>
                  </a:cubicBezTo>
                  <a:cubicBezTo>
                    <a:pt x="5209" y="9476"/>
                    <a:pt x="6433" y="9773"/>
                    <a:pt x="7641" y="9773"/>
                  </a:cubicBezTo>
                  <a:cubicBezTo>
                    <a:pt x="10231" y="9773"/>
                    <a:pt x="12742" y="8405"/>
                    <a:pt x="14086" y="5980"/>
                  </a:cubicBezTo>
                  <a:cubicBezTo>
                    <a:pt x="15140" y="4073"/>
                    <a:pt x="15255" y="1906"/>
                    <a:pt x="1459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5" name="Google Shape;4858;p41">
              <a:extLst>
                <a:ext uri="{FF2B5EF4-FFF2-40B4-BE49-F238E27FC236}">
                  <a16:creationId xmlns:a16="http://schemas.microsoft.com/office/drawing/2014/main" id="{B25529C2-76D4-4905-8BAC-02DDAB52164D}"/>
                </a:ext>
              </a:extLst>
            </p:cNvPr>
            <p:cNvSpPr/>
            <p:nvPr/>
          </p:nvSpPr>
          <p:spPr>
            <a:xfrm>
              <a:off x="569225" y="4267425"/>
              <a:ext cx="70225" cy="70200"/>
            </a:xfrm>
            <a:custGeom>
              <a:avLst/>
              <a:gdLst/>
              <a:ahLst/>
              <a:cxnLst/>
              <a:rect l="l" t="t" r="r" b="b"/>
              <a:pathLst>
                <a:path w="2809" h="2808" extrusionOk="0">
                  <a:moveTo>
                    <a:pt x="2182" y="0"/>
                  </a:moveTo>
                  <a:lnTo>
                    <a:pt x="1" y="625"/>
                  </a:lnTo>
                  <a:lnTo>
                    <a:pt x="625" y="2808"/>
                  </a:lnTo>
                  <a:lnTo>
                    <a:pt x="2808" y="2182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6" name="Google Shape;4859;p41">
              <a:extLst>
                <a:ext uri="{FF2B5EF4-FFF2-40B4-BE49-F238E27FC236}">
                  <a16:creationId xmlns:a16="http://schemas.microsoft.com/office/drawing/2014/main" id="{BBD9708B-EFEC-4DAC-9EA2-20808634B04F}"/>
                </a:ext>
              </a:extLst>
            </p:cNvPr>
            <p:cNvSpPr/>
            <p:nvPr/>
          </p:nvSpPr>
          <p:spPr>
            <a:xfrm>
              <a:off x="584550" y="4282725"/>
              <a:ext cx="39525" cy="39500"/>
            </a:xfrm>
            <a:custGeom>
              <a:avLst/>
              <a:gdLst/>
              <a:ahLst/>
              <a:cxnLst/>
              <a:rect l="l" t="t" r="r" b="b"/>
              <a:pathLst>
                <a:path w="1581" h="1580" extrusionOk="0">
                  <a:moveTo>
                    <a:pt x="1228" y="0"/>
                  </a:moveTo>
                  <a:lnTo>
                    <a:pt x="1" y="353"/>
                  </a:lnTo>
                  <a:lnTo>
                    <a:pt x="352" y="1580"/>
                  </a:lnTo>
                  <a:lnTo>
                    <a:pt x="1580" y="1229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7" name="Google Shape;4860;p41">
              <a:extLst>
                <a:ext uri="{FF2B5EF4-FFF2-40B4-BE49-F238E27FC236}">
                  <a16:creationId xmlns:a16="http://schemas.microsoft.com/office/drawing/2014/main" id="{CB41892C-0C9E-41A6-B1C6-D87F121D4898}"/>
                </a:ext>
              </a:extLst>
            </p:cNvPr>
            <p:cNvSpPr/>
            <p:nvPr/>
          </p:nvSpPr>
          <p:spPr>
            <a:xfrm>
              <a:off x="1162225" y="4599775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2" y="1"/>
                  </a:moveTo>
                  <a:lnTo>
                    <a:pt x="1" y="627"/>
                  </a:lnTo>
                  <a:lnTo>
                    <a:pt x="627" y="2809"/>
                  </a:lnTo>
                  <a:lnTo>
                    <a:pt x="2808" y="2184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8" name="Google Shape;4861;p41">
              <a:extLst>
                <a:ext uri="{FF2B5EF4-FFF2-40B4-BE49-F238E27FC236}">
                  <a16:creationId xmlns:a16="http://schemas.microsoft.com/office/drawing/2014/main" id="{87B7F8E0-7BEB-4EC8-8DB9-9C252CFA280D}"/>
                </a:ext>
              </a:extLst>
            </p:cNvPr>
            <p:cNvSpPr/>
            <p:nvPr/>
          </p:nvSpPr>
          <p:spPr>
            <a:xfrm>
              <a:off x="1177625" y="4615225"/>
              <a:ext cx="39525" cy="39525"/>
            </a:xfrm>
            <a:custGeom>
              <a:avLst/>
              <a:gdLst/>
              <a:ahLst/>
              <a:cxnLst/>
              <a:rect l="l" t="t" r="r" b="b"/>
              <a:pathLst>
                <a:path w="1581" h="1581" extrusionOk="0">
                  <a:moveTo>
                    <a:pt x="1228" y="1"/>
                  </a:moveTo>
                  <a:lnTo>
                    <a:pt x="1" y="352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9" name="Google Shape;4862;p41">
              <a:extLst>
                <a:ext uri="{FF2B5EF4-FFF2-40B4-BE49-F238E27FC236}">
                  <a16:creationId xmlns:a16="http://schemas.microsoft.com/office/drawing/2014/main" id="{1AA397A2-0B16-407A-B5D4-E4FF4D3E05DC}"/>
                </a:ext>
              </a:extLst>
            </p:cNvPr>
            <p:cNvSpPr/>
            <p:nvPr/>
          </p:nvSpPr>
          <p:spPr>
            <a:xfrm>
              <a:off x="1088625" y="3340650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4" y="1"/>
                  </a:moveTo>
                  <a:lnTo>
                    <a:pt x="1" y="627"/>
                  </a:lnTo>
                  <a:lnTo>
                    <a:pt x="627" y="2808"/>
                  </a:lnTo>
                  <a:lnTo>
                    <a:pt x="2808" y="2183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0" name="Google Shape;4863;p41">
              <a:extLst>
                <a:ext uri="{FF2B5EF4-FFF2-40B4-BE49-F238E27FC236}">
                  <a16:creationId xmlns:a16="http://schemas.microsoft.com/office/drawing/2014/main" id="{59B28483-9893-4991-B13B-F88211BFC6F1}"/>
                </a:ext>
              </a:extLst>
            </p:cNvPr>
            <p:cNvSpPr/>
            <p:nvPr/>
          </p:nvSpPr>
          <p:spPr>
            <a:xfrm>
              <a:off x="1104075" y="3356025"/>
              <a:ext cx="39500" cy="39500"/>
            </a:xfrm>
            <a:custGeom>
              <a:avLst/>
              <a:gdLst/>
              <a:ahLst/>
              <a:cxnLst/>
              <a:rect l="l" t="t" r="r" b="b"/>
              <a:pathLst>
                <a:path w="1580" h="1580" extrusionOk="0">
                  <a:moveTo>
                    <a:pt x="1227" y="1"/>
                  </a:moveTo>
                  <a:lnTo>
                    <a:pt x="0" y="353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1" name="Google Shape;4864;p41">
              <a:extLst>
                <a:ext uri="{FF2B5EF4-FFF2-40B4-BE49-F238E27FC236}">
                  <a16:creationId xmlns:a16="http://schemas.microsoft.com/office/drawing/2014/main" id="{09211D3A-BBE0-469F-BBFA-D4D8E051ABCA}"/>
                </a:ext>
              </a:extLst>
            </p:cNvPr>
            <p:cNvSpPr/>
            <p:nvPr/>
          </p:nvSpPr>
          <p:spPr>
            <a:xfrm>
              <a:off x="1681750" y="3673125"/>
              <a:ext cx="70200" cy="70225"/>
            </a:xfrm>
            <a:custGeom>
              <a:avLst/>
              <a:gdLst/>
              <a:ahLst/>
              <a:cxnLst/>
              <a:rect l="l" t="t" r="r" b="b"/>
              <a:pathLst>
                <a:path w="2808" h="2809" extrusionOk="0">
                  <a:moveTo>
                    <a:pt x="2183" y="1"/>
                  </a:moveTo>
                  <a:lnTo>
                    <a:pt x="0" y="626"/>
                  </a:lnTo>
                  <a:lnTo>
                    <a:pt x="626" y="2808"/>
                  </a:lnTo>
                  <a:lnTo>
                    <a:pt x="2808" y="2182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2" name="Google Shape;4865;p41">
              <a:extLst>
                <a:ext uri="{FF2B5EF4-FFF2-40B4-BE49-F238E27FC236}">
                  <a16:creationId xmlns:a16="http://schemas.microsoft.com/office/drawing/2014/main" id="{329BDC03-9492-4695-BCC9-7FE6D36DE1EB}"/>
                </a:ext>
              </a:extLst>
            </p:cNvPr>
            <p:cNvSpPr/>
            <p:nvPr/>
          </p:nvSpPr>
          <p:spPr>
            <a:xfrm>
              <a:off x="1697100" y="36884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1228" y="1"/>
                  </a:moveTo>
                  <a:lnTo>
                    <a:pt x="1" y="353"/>
                  </a:lnTo>
                  <a:lnTo>
                    <a:pt x="352" y="1581"/>
                  </a:lnTo>
                  <a:lnTo>
                    <a:pt x="1580" y="1229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3" name="Google Shape;4866;p41">
              <a:extLst>
                <a:ext uri="{FF2B5EF4-FFF2-40B4-BE49-F238E27FC236}">
                  <a16:creationId xmlns:a16="http://schemas.microsoft.com/office/drawing/2014/main" id="{46EF2BE5-B185-4C33-AEBB-6842D756893D}"/>
                </a:ext>
              </a:extLst>
            </p:cNvPr>
            <p:cNvSpPr/>
            <p:nvPr/>
          </p:nvSpPr>
          <p:spPr>
            <a:xfrm>
              <a:off x="908550" y="3564750"/>
              <a:ext cx="1660900" cy="1520425"/>
            </a:xfrm>
            <a:custGeom>
              <a:avLst/>
              <a:gdLst/>
              <a:ahLst/>
              <a:cxnLst/>
              <a:rect l="l" t="t" r="r" b="b"/>
              <a:pathLst>
                <a:path w="66436" h="60817" extrusionOk="0">
                  <a:moveTo>
                    <a:pt x="47016" y="0"/>
                  </a:moveTo>
                  <a:lnTo>
                    <a:pt x="0" y="33827"/>
                  </a:lnTo>
                  <a:lnTo>
                    <a:pt x="19419" y="60817"/>
                  </a:lnTo>
                  <a:lnTo>
                    <a:pt x="66435" y="26991"/>
                  </a:lnTo>
                  <a:lnTo>
                    <a:pt x="47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4" name="Google Shape;4867;p41">
              <a:extLst>
                <a:ext uri="{FF2B5EF4-FFF2-40B4-BE49-F238E27FC236}">
                  <a16:creationId xmlns:a16="http://schemas.microsoft.com/office/drawing/2014/main" id="{5A589109-F6A0-47A9-8CEC-1AB5CEF9CC21}"/>
                </a:ext>
              </a:extLst>
            </p:cNvPr>
            <p:cNvSpPr/>
            <p:nvPr/>
          </p:nvSpPr>
          <p:spPr>
            <a:xfrm>
              <a:off x="2039450" y="3561900"/>
              <a:ext cx="574425" cy="680750"/>
            </a:xfrm>
            <a:custGeom>
              <a:avLst/>
              <a:gdLst/>
              <a:ahLst/>
              <a:cxnLst/>
              <a:rect l="l" t="t" r="r" b="b"/>
              <a:pathLst>
                <a:path w="22977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22976" y="15682"/>
                  </a:lnTo>
                  <a:lnTo>
                    <a:pt x="13180" y="2066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5" name="Google Shape;4868;p41">
              <a:extLst>
                <a:ext uri="{FF2B5EF4-FFF2-40B4-BE49-F238E27FC236}">
                  <a16:creationId xmlns:a16="http://schemas.microsoft.com/office/drawing/2014/main" id="{0F0B59D1-6298-4E66-9C0E-CD27359D716E}"/>
                </a:ext>
              </a:extLst>
            </p:cNvPr>
            <p:cNvSpPr/>
            <p:nvPr/>
          </p:nvSpPr>
          <p:spPr>
            <a:xfrm>
              <a:off x="2039450" y="3561900"/>
              <a:ext cx="532100" cy="680750"/>
            </a:xfrm>
            <a:custGeom>
              <a:avLst/>
              <a:gdLst/>
              <a:ahLst/>
              <a:cxnLst/>
              <a:rect l="l" t="t" r="r" b="b"/>
              <a:pathLst>
                <a:path w="21284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6" name="Google Shape;4869;p41">
              <a:extLst>
                <a:ext uri="{FF2B5EF4-FFF2-40B4-BE49-F238E27FC236}">
                  <a16:creationId xmlns:a16="http://schemas.microsoft.com/office/drawing/2014/main" id="{097BCA36-6699-4A3F-B68C-158E93E7D514}"/>
                </a:ext>
              </a:extLst>
            </p:cNvPr>
            <p:cNvSpPr/>
            <p:nvPr/>
          </p:nvSpPr>
          <p:spPr>
            <a:xfrm>
              <a:off x="2039475" y="3749100"/>
              <a:ext cx="432475" cy="449450"/>
            </a:xfrm>
            <a:custGeom>
              <a:avLst/>
              <a:gdLst/>
              <a:ahLst/>
              <a:cxnLst/>
              <a:rect l="l" t="t" r="r" b="b"/>
              <a:pathLst>
                <a:path w="17299" h="17978" extrusionOk="0">
                  <a:moveTo>
                    <a:pt x="6210" y="0"/>
                  </a:moveTo>
                  <a:cubicBezTo>
                    <a:pt x="4252" y="0"/>
                    <a:pt x="2274" y="588"/>
                    <a:pt x="558" y="1810"/>
                  </a:cubicBezTo>
                  <a:cubicBezTo>
                    <a:pt x="468" y="1875"/>
                    <a:pt x="389" y="1946"/>
                    <a:pt x="301" y="2012"/>
                  </a:cubicBezTo>
                  <a:lnTo>
                    <a:pt x="1" y="4062"/>
                  </a:lnTo>
                  <a:lnTo>
                    <a:pt x="9795" y="17676"/>
                  </a:lnTo>
                  <a:lnTo>
                    <a:pt x="11468" y="17977"/>
                  </a:lnTo>
                  <a:cubicBezTo>
                    <a:pt x="11605" y="17890"/>
                    <a:pt x="11746" y="17809"/>
                    <a:pt x="11882" y="17713"/>
                  </a:cubicBezTo>
                  <a:cubicBezTo>
                    <a:pt x="16273" y="14586"/>
                    <a:pt x="17298" y="8491"/>
                    <a:pt x="14171" y="4101"/>
                  </a:cubicBezTo>
                  <a:cubicBezTo>
                    <a:pt x="12266" y="1426"/>
                    <a:pt x="9261" y="0"/>
                    <a:pt x="621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7" name="Google Shape;4870;p41">
              <a:extLst>
                <a:ext uri="{FF2B5EF4-FFF2-40B4-BE49-F238E27FC236}">
                  <a16:creationId xmlns:a16="http://schemas.microsoft.com/office/drawing/2014/main" id="{F11B3477-FDD4-455C-997B-F385D4B49962}"/>
                </a:ext>
              </a:extLst>
            </p:cNvPr>
            <p:cNvSpPr/>
            <p:nvPr/>
          </p:nvSpPr>
          <p:spPr>
            <a:xfrm>
              <a:off x="1062575" y="3834800"/>
              <a:ext cx="1185650" cy="1099125"/>
            </a:xfrm>
            <a:custGeom>
              <a:avLst/>
              <a:gdLst/>
              <a:ahLst/>
              <a:cxnLst/>
              <a:rect l="l" t="t" r="r" b="b"/>
              <a:pathLst>
                <a:path w="47426" h="43965" extrusionOk="0">
                  <a:moveTo>
                    <a:pt x="30256" y="0"/>
                  </a:moveTo>
                  <a:lnTo>
                    <a:pt x="851" y="21158"/>
                  </a:lnTo>
                  <a:cubicBezTo>
                    <a:pt x="1861" y="22653"/>
                    <a:pt x="1510" y="24688"/>
                    <a:pt x="35" y="25748"/>
                  </a:cubicBezTo>
                  <a:cubicBezTo>
                    <a:pt x="24" y="25756"/>
                    <a:pt x="12" y="25763"/>
                    <a:pt x="1" y="25770"/>
                  </a:cubicBezTo>
                  <a:lnTo>
                    <a:pt x="12560" y="43227"/>
                  </a:lnTo>
                  <a:cubicBezTo>
                    <a:pt x="12570" y="43220"/>
                    <a:pt x="12579" y="43211"/>
                    <a:pt x="12590" y="43201"/>
                  </a:cubicBezTo>
                  <a:cubicBezTo>
                    <a:pt x="13182" y="42776"/>
                    <a:pt x="13865" y="42571"/>
                    <a:pt x="14542" y="42571"/>
                  </a:cubicBezTo>
                  <a:cubicBezTo>
                    <a:pt x="15583" y="42571"/>
                    <a:pt x="16609" y="43055"/>
                    <a:pt x="17264" y="43965"/>
                  </a:cubicBezTo>
                  <a:lnTo>
                    <a:pt x="46661" y="22813"/>
                  </a:lnTo>
                  <a:cubicBezTo>
                    <a:pt x="45582" y="21313"/>
                    <a:pt x="45923" y="19220"/>
                    <a:pt x="47425" y="18141"/>
                  </a:cubicBezTo>
                  <a:lnTo>
                    <a:pt x="34869" y="687"/>
                  </a:lnTo>
                  <a:cubicBezTo>
                    <a:pt x="34278" y="1112"/>
                    <a:pt x="33595" y="1316"/>
                    <a:pt x="32920" y="1316"/>
                  </a:cubicBezTo>
                  <a:cubicBezTo>
                    <a:pt x="31909" y="1316"/>
                    <a:pt x="30913" y="859"/>
                    <a:pt x="30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8" name="Google Shape;4871;p41">
              <a:extLst>
                <a:ext uri="{FF2B5EF4-FFF2-40B4-BE49-F238E27FC236}">
                  <a16:creationId xmlns:a16="http://schemas.microsoft.com/office/drawing/2014/main" id="{4AC75ECF-42B1-4759-B49B-560E5CE9379B}"/>
                </a:ext>
              </a:extLst>
            </p:cNvPr>
            <p:cNvSpPr/>
            <p:nvPr/>
          </p:nvSpPr>
          <p:spPr>
            <a:xfrm>
              <a:off x="1341025" y="4104200"/>
              <a:ext cx="648500" cy="553350"/>
            </a:xfrm>
            <a:custGeom>
              <a:avLst/>
              <a:gdLst/>
              <a:ahLst/>
              <a:cxnLst/>
              <a:rect l="l" t="t" r="r" b="b"/>
              <a:pathLst>
                <a:path w="25940" h="22134" extrusionOk="0">
                  <a:moveTo>
                    <a:pt x="11839" y="4029"/>
                  </a:moveTo>
                  <a:cubicBezTo>
                    <a:pt x="11846" y="4029"/>
                    <a:pt x="11853" y="4030"/>
                    <a:pt x="11860" y="4031"/>
                  </a:cubicBezTo>
                  <a:cubicBezTo>
                    <a:pt x="11899" y="4037"/>
                    <a:pt x="11928" y="4055"/>
                    <a:pt x="11949" y="4086"/>
                  </a:cubicBezTo>
                  <a:cubicBezTo>
                    <a:pt x="11971" y="4116"/>
                    <a:pt x="11979" y="4147"/>
                    <a:pt x="11972" y="4183"/>
                  </a:cubicBezTo>
                  <a:lnTo>
                    <a:pt x="11951" y="4313"/>
                  </a:lnTo>
                  <a:lnTo>
                    <a:pt x="11822" y="4292"/>
                  </a:lnTo>
                  <a:cubicBezTo>
                    <a:pt x="11782" y="4288"/>
                    <a:pt x="11756" y="4270"/>
                    <a:pt x="11731" y="4239"/>
                  </a:cubicBezTo>
                  <a:cubicBezTo>
                    <a:pt x="11710" y="4209"/>
                    <a:pt x="11703" y="4179"/>
                    <a:pt x="11710" y="4140"/>
                  </a:cubicBezTo>
                  <a:cubicBezTo>
                    <a:pt x="11720" y="4076"/>
                    <a:pt x="11779" y="4029"/>
                    <a:pt x="11839" y="4029"/>
                  </a:cubicBezTo>
                  <a:close/>
                  <a:moveTo>
                    <a:pt x="19600" y="14947"/>
                  </a:moveTo>
                  <a:lnTo>
                    <a:pt x="19733" y="14968"/>
                  </a:lnTo>
                  <a:cubicBezTo>
                    <a:pt x="19769" y="14974"/>
                    <a:pt x="19798" y="14994"/>
                    <a:pt x="19819" y="15023"/>
                  </a:cubicBezTo>
                  <a:cubicBezTo>
                    <a:pt x="19841" y="15053"/>
                    <a:pt x="19848" y="15086"/>
                    <a:pt x="19842" y="15121"/>
                  </a:cubicBezTo>
                  <a:cubicBezTo>
                    <a:pt x="19836" y="15157"/>
                    <a:pt x="19819" y="15186"/>
                    <a:pt x="19789" y="15207"/>
                  </a:cubicBezTo>
                  <a:cubicBezTo>
                    <a:pt x="19765" y="15224"/>
                    <a:pt x="19740" y="15233"/>
                    <a:pt x="19713" y="15233"/>
                  </a:cubicBezTo>
                  <a:cubicBezTo>
                    <a:pt x="19705" y="15233"/>
                    <a:pt x="19697" y="15232"/>
                    <a:pt x="19689" y="15230"/>
                  </a:cubicBezTo>
                  <a:cubicBezTo>
                    <a:pt x="19650" y="15225"/>
                    <a:pt x="19624" y="15207"/>
                    <a:pt x="19603" y="15179"/>
                  </a:cubicBezTo>
                  <a:cubicBezTo>
                    <a:pt x="19590" y="15152"/>
                    <a:pt x="19574" y="15116"/>
                    <a:pt x="19578" y="15078"/>
                  </a:cubicBezTo>
                  <a:lnTo>
                    <a:pt x="19600" y="14947"/>
                  </a:lnTo>
                  <a:close/>
                  <a:moveTo>
                    <a:pt x="11845" y="1"/>
                  </a:moveTo>
                  <a:cubicBezTo>
                    <a:pt x="9842" y="1"/>
                    <a:pt x="8069" y="1454"/>
                    <a:pt x="7736" y="3494"/>
                  </a:cubicBezTo>
                  <a:cubicBezTo>
                    <a:pt x="7558" y="4584"/>
                    <a:pt x="7812" y="5679"/>
                    <a:pt x="8454" y="6581"/>
                  </a:cubicBezTo>
                  <a:cubicBezTo>
                    <a:pt x="8475" y="6610"/>
                    <a:pt x="8492" y="6637"/>
                    <a:pt x="8512" y="6663"/>
                  </a:cubicBezTo>
                  <a:cubicBezTo>
                    <a:pt x="8054" y="6754"/>
                    <a:pt x="7617" y="6945"/>
                    <a:pt x="7224" y="7226"/>
                  </a:cubicBezTo>
                  <a:cubicBezTo>
                    <a:pt x="6504" y="7743"/>
                    <a:pt x="6030" y="8511"/>
                    <a:pt x="5888" y="9386"/>
                  </a:cubicBezTo>
                  <a:cubicBezTo>
                    <a:pt x="5745" y="10257"/>
                    <a:pt x="5948" y="11130"/>
                    <a:pt x="6460" y="11848"/>
                  </a:cubicBezTo>
                  <a:cubicBezTo>
                    <a:pt x="6463" y="11854"/>
                    <a:pt x="6467" y="11857"/>
                    <a:pt x="6470" y="11862"/>
                  </a:cubicBezTo>
                  <a:cubicBezTo>
                    <a:pt x="6625" y="12076"/>
                    <a:pt x="6805" y="12259"/>
                    <a:pt x="6999" y="12428"/>
                  </a:cubicBezTo>
                  <a:cubicBezTo>
                    <a:pt x="6641" y="12522"/>
                    <a:pt x="6291" y="12672"/>
                    <a:pt x="5973" y="12901"/>
                  </a:cubicBezTo>
                  <a:cubicBezTo>
                    <a:pt x="5530" y="13220"/>
                    <a:pt x="5199" y="13647"/>
                    <a:pt x="4980" y="14130"/>
                  </a:cubicBezTo>
                  <a:lnTo>
                    <a:pt x="2034" y="14924"/>
                  </a:lnTo>
                  <a:cubicBezTo>
                    <a:pt x="1222" y="15144"/>
                    <a:pt x="565" y="15749"/>
                    <a:pt x="281" y="16543"/>
                  </a:cubicBezTo>
                  <a:cubicBezTo>
                    <a:pt x="0" y="17333"/>
                    <a:pt x="122" y="18212"/>
                    <a:pt x="610" y="18894"/>
                  </a:cubicBezTo>
                  <a:cubicBezTo>
                    <a:pt x="612" y="18898"/>
                    <a:pt x="615" y="18901"/>
                    <a:pt x="617" y="18905"/>
                  </a:cubicBezTo>
                  <a:lnTo>
                    <a:pt x="2172" y="21065"/>
                  </a:lnTo>
                  <a:cubicBezTo>
                    <a:pt x="2655" y="21737"/>
                    <a:pt x="3431" y="22133"/>
                    <a:pt x="4258" y="22133"/>
                  </a:cubicBezTo>
                  <a:cubicBezTo>
                    <a:pt x="4274" y="22133"/>
                    <a:pt x="4290" y="22133"/>
                    <a:pt x="4306" y="22133"/>
                  </a:cubicBezTo>
                  <a:cubicBezTo>
                    <a:pt x="5149" y="22117"/>
                    <a:pt x="5931" y="21689"/>
                    <a:pt x="6397" y="20986"/>
                  </a:cubicBezTo>
                  <a:lnTo>
                    <a:pt x="8087" y="18442"/>
                  </a:lnTo>
                  <a:cubicBezTo>
                    <a:pt x="8604" y="18391"/>
                    <a:pt x="9114" y="18219"/>
                    <a:pt x="9566" y="17895"/>
                  </a:cubicBezTo>
                  <a:cubicBezTo>
                    <a:pt x="9888" y="17663"/>
                    <a:pt x="10153" y="17375"/>
                    <a:pt x="10361" y="17051"/>
                  </a:cubicBezTo>
                  <a:cubicBezTo>
                    <a:pt x="10466" y="17347"/>
                    <a:pt x="10614" y="17631"/>
                    <a:pt x="10811" y="17892"/>
                  </a:cubicBezTo>
                  <a:cubicBezTo>
                    <a:pt x="11329" y="18613"/>
                    <a:pt x="12097" y="19087"/>
                    <a:pt x="12971" y="19231"/>
                  </a:cubicBezTo>
                  <a:cubicBezTo>
                    <a:pt x="13152" y="19260"/>
                    <a:pt x="13334" y="19275"/>
                    <a:pt x="13514" y="19275"/>
                  </a:cubicBezTo>
                  <a:cubicBezTo>
                    <a:pt x="14204" y="19275"/>
                    <a:pt x="14874" y="19059"/>
                    <a:pt x="15446" y="18649"/>
                  </a:cubicBezTo>
                  <a:cubicBezTo>
                    <a:pt x="15836" y="18368"/>
                    <a:pt x="16156" y="18012"/>
                    <a:pt x="16388" y="17605"/>
                  </a:cubicBezTo>
                  <a:cubicBezTo>
                    <a:pt x="17036" y="18470"/>
                    <a:pt x="17976" y="19037"/>
                    <a:pt x="19045" y="19210"/>
                  </a:cubicBezTo>
                  <a:cubicBezTo>
                    <a:pt x="19268" y="19247"/>
                    <a:pt x="19492" y="19264"/>
                    <a:pt x="19714" y="19264"/>
                  </a:cubicBezTo>
                  <a:cubicBezTo>
                    <a:pt x="20578" y="19264"/>
                    <a:pt x="21423" y="18994"/>
                    <a:pt x="22141" y="18477"/>
                  </a:cubicBezTo>
                  <a:cubicBezTo>
                    <a:pt x="23044" y="17826"/>
                    <a:pt x="23640" y="16866"/>
                    <a:pt x="23819" y="15769"/>
                  </a:cubicBezTo>
                  <a:cubicBezTo>
                    <a:pt x="23996" y="14696"/>
                    <a:pt x="23749" y="13619"/>
                    <a:pt x="23130" y="12728"/>
                  </a:cubicBezTo>
                  <a:cubicBezTo>
                    <a:pt x="23603" y="12639"/>
                    <a:pt x="24056" y="12446"/>
                    <a:pt x="24459" y="12158"/>
                  </a:cubicBezTo>
                  <a:cubicBezTo>
                    <a:pt x="25180" y="11640"/>
                    <a:pt x="25654" y="10872"/>
                    <a:pt x="25797" y="9998"/>
                  </a:cubicBezTo>
                  <a:cubicBezTo>
                    <a:pt x="25939" y="9126"/>
                    <a:pt x="25736" y="8253"/>
                    <a:pt x="25225" y="7537"/>
                  </a:cubicBezTo>
                  <a:cubicBezTo>
                    <a:pt x="25223" y="7533"/>
                    <a:pt x="25218" y="7528"/>
                    <a:pt x="25215" y="7522"/>
                  </a:cubicBezTo>
                  <a:cubicBezTo>
                    <a:pt x="24697" y="6803"/>
                    <a:pt x="23928" y="6329"/>
                    <a:pt x="23054" y="6187"/>
                  </a:cubicBezTo>
                  <a:lnTo>
                    <a:pt x="21148" y="5874"/>
                  </a:lnTo>
                  <a:lnTo>
                    <a:pt x="21459" y="3968"/>
                  </a:lnTo>
                  <a:cubicBezTo>
                    <a:pt x="21602" y="3098"/>
                    <a:pt x="21397" y="2225"/>
                    <a:pt x="20887" y="1507"/>
                  </a:cubicBezTo>
                  <a:cubicBezTo>
                    <a:pt x="20883" y="1501"/>
                    <a:pt x="20880" y="1499"/>
                    <a:pt x="20876" y="1493"/>
                  </a:cubicBezTo>
                  <a:cubicBezTo>
                    <a:pt x="20358" y="772"/>
                    <a:pt x="19591" y="298"/>
                    <a:pt x="18716" y="154"/>
                  </a:cubicBezTo>
                  <a:cubicBezTo>
                    <a:pt x="18536" y="125"/>
                    <a:pt x="18355" y="111"/>
                    <a:pt x="18176" y="111"/>
                  </a:cubicBezTo>
                  <a:cubicBezTo>
                    <a:pt x="17486" y="111"/>
                    <a:pt x="16814" y="325"/>
                    <a:pt x="16242" y="736"/>
                  </a:cubicBezTo>
                  <a:cubicBezTo>
                    <a:pt x="15838" y="1027"/>
                    <a:pt x="15512" y="1394"/>
                    <a:pt x="15279" y="1815"/>
                  </a:cubicBezTo>
                  <a:cubicBezTo>
                    <a:pt x="15262" y="1787"/>
                    <a:pt x="15241" y="1759"/>
                    <a:pt x="15221" y="1732"/>
                  </a:cubicBezTo>
                  <a:cubicBezTo>
                    <a:pt x="14572" y="829"/>
                    <a:pt x="13612" y="233"/>
                    <a:pt x="12515" y="55"/>
                  </a:cubicBezTo>
                  <a:cubicBezTo>
                    <a:pt x="12290" y="19"/>
                    <a:pt x="12066" y="1"/>
                    <a:pt x="11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9" name="Google Shape;4872;p41">
              <a:extLst>
                <a:ext uri="{FF2B5EF4-FFF2-40B4-BE49-F238E27FC236}">
                  <a16:creationId xmlns:a16="http://schemas.microsoft.com/office/drawing/2014/main" id="{E486F822-17C0-449D-B76E-33B0D5297CA9}"/>
                </a:ext>
              </a:extLst>
            </p:cNvPr>
            <p:cNvSpPr/>
            <p:nvPr/>
          </p:nvSpPr>
          <p:spPr>
            <a:xfrm>
              <a:off x="1523750" y="4142200"/>
              <a:ext cx="426600" cy="405800"/>
            </a:xfrm>
            <a:custGeom>
              <a:avLst/>
              <a:gdLst/>
              <a:ahLst/>
              <a:cxnLst/>
              <a:rect l="l" t="t" r="r" b="b"/>
              <a:pathLst>
                <a:path w="17064" h="16232" extrusionOk="0">
                  <a:moveTo>
                    <a:pt x="4533" y="988"/>
                  </a:moveTo>
                  <a:cubicBezTo>
                    <a:pt x="4621" y="988"/>
                    <a:pt x="4710" y="995"/>
                    <a:pt x="4799" y="1009"/>
                  </a:cubicBezTo>
                  <a:cubicBezTo>
                    <a:pt x="5249" y="1084"/>
                    <a:pt x="5626" y="1332"/>
                    <a:pt x="5874" y="1676"/>
                  </a:cubicBezTo>
                  <a:cubicBezTo>
                    <a:pt x="6121" y="2021"/>
                    <a:pt x="6238" y="2458"/>
                    <a:pt x="6164" y="2907"/>
                  </a:cubicBezTo>
                  <a:lnTo>
                    <a:pt x="5902" y="4523"/>
                  </a:lnTo>
                  <a:cubicBezTo>
                    <a:pt x="5894" y="4529"/>
                    <a:pt x="5889" y="4532"/>
                    <a:pt x="5882" y="4538"/>
                  </a:cubicBezTo>
                  <a:lnTo>
                    <a:pt x="4268" y="4274"/>
                  </a:lnTo>
                  <a:cubicBezTo>
                    <a:pt x="3832" y="4202"/>
                    <a:pt x="3448" y="3966"/>
                    <a:pt x="3190" y="3608"/>
                  </a:cubicBezTo>
                  <a:cubicBezTo>
                    <a:pt x="2932" y="3249"/>
                    <a:pt x="2830" y="2812"/>
                    <a:pt x="2900" y="2375"/>
                  </a:cubicBezTo>
                  <a:cubicBezTo>
                    <a:pt x="3032" y="1564"/>
                    <a:pt x="3736" y="988"/>
                    <a:pt x="4533" y="988"/>
                  </a:cubicBezTo>
                  <a:close/>
                  <a:moveTo>
                    <a:pt x="10871" y="1100"/>
                  </a:moveTo>
                  <a:cubicBezTo>
                    <a:pt x="10914" y="1100"/>
                    <a:pt x="10957" y="1104"/>
                    <a:pt x="11001" y="1111"/>
                  </a:cubicBezTo>
                  <a:cubicBezTo>
                    <a:pt x="11444" y="1183"/>
                    <a:pt x="11743" y="1600"/>
                    <a:pt x="11672" y="2042"/>
                  </a:cubicBezTo>
                  <a:lnTo>
                    <a:pt x="11150" y="5241"/>
                  </a:lnTo>
                  <a:lnTo>
                    <a:pt x="9549" y="4981"/>
                  </a:lnTo>
                  <a:lnTo>
                    <a:pt x="10069" y="1780"/>
                  </a:lnTo>
                  <a:cubicBezTo>
                    <a:pt x="10134" y="1384"/>
                    <a:pt x="10481" y="1100"/>
                    <a:pt x="10871" y="1100"/>
                  </a:cubicBezTo>
                  <a:close/>
                  <a:moveTo>
                    <a:pt x="6605" y="5501"/>
                  </a:moveTo>
                  <a:lnTo>
                    <a:pt x="8362" y="5787"/>
                  </a:lnTo>
                  <a:lnTo>
                    <a:pt x="8073" y="7563"/>
                  </a:lnTo>
                  <a:lnTo>
                    <a:pt x="6297" y="7272"/>
                  </a:lnTo>
                  <a:lnTo>
                    <a:pt x="6584" y="5515"/>
                  </a:lnTo>
                  <a:lnTo>
                    <a:pt x="6594" y="5509"/>
                  </a:lnTo>
                  <a:cubicBezTo>
                    <a:pt x="6600" y="5507"/>
                    <a:pt x="6601" y="5504"/>
                    <a:pt x="6605" y="5501"/>
                  </a:cubicBezTo>
                  <a:close/>
                  <a:moveTo>
                    <a:pt x="9337" y="5945"/>
                  </a:moveTo>
                  <a:lnTo>
                    <a:pt x="11113" y="6236"/>
                  </a:lnTo>
                  <a:lnTo>
                    <a:pt x="10822" y="8012"/>
                  </a:lnTo>
                  <a:lnTo>
                    <a:pt x="9048" y="7721"/>
                  </a:lnTo>
                  <a:lnTo>
                    <a:pt x="9337" y="5945"/>
                  </a:lnTo>
                  <a:close/>
                  <a:moveTo>
                    <a:pt x="12054" y="6604"/>
                  </a:moveTo>
                  <a:lnTo>
                    <a:pt x="15341" y="7140"/>
                  </a:lnTo>
                  <a:cubicBezTo>
                    <a:pt x="15554" y="7175"/>
                    <a:pt x="15742" y="7291"/>
                    <a:pt x="15870" y="7467"/>
                  </a:cubicBezTo>
                  <a:cubicBezTo>
                    <a:pt x="15996" y="7642"/>
                    <a:pt x="16046" y="7857"/>
                    <a:pt x="16010" y="8072"/>
                  </a:cubicBezTo>
                  <a:cubicBezTo>
                    <a:pt x="15946" y="8470"/>
                    <a:pt x="15600" y="8752"/>
                    <a:pt x="15209" y="8752"/>
                  </a:cubicBezTo>
                  <a:cubicBezTo>
                    <a:pt x="15166" y="8752"/>
                    <a:pt x="15123" y="8749"/>
                    <a:pt x="15079" y="8741"/>
                  </a:cubicBezTo>
                  <a:lnTo>
                    <a:pt x="11794" y="8207"/>
                  </a:lnTo>
                  <a:lnTo>
                    <a:pt x="12054" y="6604"/>
                  </a:lnTo>
                  <a:close/>
                  <a:moveTo>
                    <a:pt x="1856" y="7587"/>
                  </a:moveTo>
                  <a:cubicBezTo>
                    <a:pt x="1899" y="7587"/>
                    <a:pt x="1942" y="7591"/>
                    <a:pt x="1986" y="7598"/>
                  </a:cubicBezTo>
                  <a:lnTo>
                    <a:pt x="5161" y="8115"/>
                  </a:lnTo>
                  <a:lnTo>
                    <a:pt x="4900" y="9717"/>
                  </a:lnTo>
                  <a:lnTo>
                    <a:pt x="1725" y="9199"/>
                  </a:lnTo>
                  <a:cubicBezTo>
                    <a:pt x="1282" y="9127"/>
                    <a:pt x="983" y="8710"/>
                    <a:pt x="1054" y="8267"/>
                  </a:cubicBezTo>
                  <a:cubicBezTo>
                    <a:pt x="1119" y="7871"/>
                    <a:pt x="1466" y="7587"/>
                    <a:pt x="1856" y="7587"/>
                  </a:cubicBezTo>
                  <a:close/>
                  <a:moveTo>
                    <a:pt x="6139" y="8248"/>
                  </a:moveTo>
                  <a:lnTo>
                    <a:pt x="7915" y="8538"/>
                  </a:lnTo>
                  <a:lnTo>
                    <a:pt x="7624" y="10314"/>
                  </a:lnTo>
                  <a:lnTo>
                    <a:pt x="5849" y="10023"/>
                  </a:lnTo>
                  <a:lnTo>
                    <a:pt x="6139" y="8248"/>
                  </a:lnTo>
                  <a:close/>
                  <a:moveTo>
                    <a:pt x="8891" y="8697"/>
                  </a:moveTo>
                  <a:lnTo>
                    <a:pt x="10667" y="8988"/>
                  </a:lnTo>
                  <a:lnTo>
                    <a:pt x="10390" y="10682"/>
                  </a:lnTo>
                  <a:cubicBezTo>
                    <a:pt x="10355" y="10702"/>
                    <a:pt x="10325" y="10724"/>
                    <a:pt x="10296" y="10749"/>
                  </a:cubicBezTo>
                  <a:lnTo>
                    <a:pt x="8600" y="10473"/>
                  </a:lnTo>
                  <a:lnTo>
                    <a:pt x="8891" y="8697"/>
                  </a:lnTo>
                  <a:close/>
                  <a:moveTo>
                    <a:pt x="11114" y="11692"/>
                  </a:moveTo>
                  <a:lnTo>
                    <a:pt x="12668" y="11945"/>
                  </a:lnTo>
                  <a:cubicBezTo>
                    <a:pt x="13567" y="12092"/>
                    <a:pt x="14180" y="12945"/>
                    <a:pt x="14032" y="13844"/>
                  </a:cubicBezTo>
                  <a:cubicBezTo>
                    <a:pt x="13901" y="14655"/>
                    <a:pt x="13198" y="15233"/>
                    <a:pt x="12404" y="15233"/>
                  </a:cubicBezTo>
                  <a:cubicBezTo>
                    <a:pt x="12316" y="15233"/>
                    <a:pt x="12226" y="15226"/>
                    <a:pt x="12136" y="15211"/>
                  </a:cubicBezTo>
                  <a:cubicBezTo>
                    <a:pt x="11700" y="15139"/>
                    <a:pt x="11316" y="14903"/>
                    <a:pt x="11058" y="14545"/>
                  </a:cubicBezTo>
                  <a:cubicBezTo>
                    <a:pt x="10800" y="14186"/>
                    <a:pt x="10699" y="13749"/>
                    <a:pt x="10769" y="13312"/>
                  </a:cubicBezTo>
                  <a:lnTo>
                    <a:pt x="11021" y="11758"/>
                  </a:lnTo>
                  <a:cubicBezTo>
                    <a:pt x="11037" y="11750"/>
                    <a:pt x="11055" y="11741"/>
                    <a:pt x="11071" y="11730"/>
                  </a:cubicBezTo>
                  <a:cubicBezTo>
                    <a:pt x="11087" y="11720"/>
                    <a:pt x="11100" y="11705"/>
                    <a:pt x="11114" y="11692"/>
                  </a:cubicBezTo>
                  <a:close/>
                  <a:moveTo>
                    <a:pt x="5925" y="11039"/>
                  </a:moveTo>
                  <a:lnTo>
                    <a:pt x="7525" y="11301"/>
                  </a:lnTo>
                  <a:lnTo>
                    <a:pt x="6994" y="14559"/>
                  </a:lnTo>
                  <a:cubicBezTo>
                    <a:pt x="6929" y="14957"/>
                    <a:pt x="6583" y="15240"/>
                    <a:pt x="6193" y="15240"/>
                  </a:cubicBezTo>
                  <a:cubicBezTo>
                    <a:pt x="6149" y="15240"/>
                    <a:pt x="6106" y="15237"/>
                    <a:pt x="6062" y="15230"/>
                  </a:cubicBezTo>
                  <a:cubicBezTo>
                    <a:pt x="5849" y="15195"/>
                    <a:pt x="5661" y="15079"/>
                    <a:pt x="5533" y="14901"/>
                  </a:cubicBezTo>
                  <a:cubicBezTo>
                    <a:pt x="5407" y="14727"/>
                    <a:pt x="5357" y="14512"/>
                    <a:pt x="5393" y="14298"/>
                  </a:cubicBezTo>
                  <a:lnTo>
                    <a:pt x="5925" y="11039"/>
                  </a:lnTo>
                  <a:close/>
                  <a:moveTo>
                    <a:pt x="4534" y="0"/>
                  </a:moveTo>
                  <a:cubicBezTo>
                    <a:pt x="3262" y="0"/>
                    <a:pt x="2139" y="923"/>
                    <a:pt x="1927" y="2217"/>
                  </a:cubicBezTo>
                  <a:cubicBezTo>
                    <a:pt x="1813" y="2914"/>
                    <a:pt x="1977" y="3613"/>
                    <a:pt x="2389" y="4187"/>
                  </a:cubicBezTo>
                  <a:cubicBezTo>
                    <a:pt x="2801" y="4760"/>
                    <a:pt x="3412" y="5137"/>
                    <a:pt x="4109" y="5250"/>
                  </a:cubicBezTo>
                  <a:lnTo>
                    <a:pt x="5589" y="5492"/>
                  </a:lnTo>
                  <a:lnTo>
                    <a:pt x="5320" y="7140"/>
                  </a:lnTo>
                  <a:lnTo>
                    <a:pt x="2145" y="6623"/>
                  </a:lnTo>
                  <a:cubicBezTo>
                    <a:pt x="2046" y="6607"/>
                    <a:pt x="1948" y="6599"/>
                    <a:pt x="1850" y="6599"/>
                  </a:cubicBezTo>
                  <a:cubicBezTo>
                    <a:pt x="1476" y="6599"/>
                    <a:pt x="1113" y="6715"/>
                    <a:pt x="804" y="6938"/>
                  </a:cubicBezTo>
                  <a:cubicBezTo>
                    <a:pt x="414" y="7219"/>
                    <a:pt x="156" y="7635"/>
                    <a:pt x="78" y="8109"/>
                  </a:cubicBezTo>
                  <a:cubicBezTo>
                    <a:pt x="1" y="8584"/>
                    <a:pt x="113" y="9061"/>
                    <a:pt x="394" y="9451"/>
                  </a:cubicBezTo>
                  <a:cubicBezTo>
                    <a:pt x="675" y="9842"/>
                    <a:pt x="1090" y="10100"/>
                    <a:pt x="1565" y="10177"/>
                  </a:cubicBezTo>
                  <a:lnTo>
                    <a:pt x="4878" y="10718"/>
                  </a:lnTo>
                  <a:cubicBezTo>
                    <a:pt x="4880" y="10719"/>
                    <a:pt x="4880" y="10722"/>
                    <a:pt x="4881" y="10724"/>
                  </a:cubicBezTo>
                  <a:cubicBezTo>
                    <a:pt x="4904" y="10754"/>
                    <a:pt x="4931" y="10782"/>
                    <a:pt x="4960" y="10808"/>
                  </a:cubicBezTo>
                  <a:lnTo>
                    <a:pt x="4417" y="14140"/>
                  </a:lnTo>
                  <a:cubicBezTo>
                    <a:pt x="4341" y="14615"/>
                    <a:pt x="4451" y="15091"/>
                    <a:pt x="4732" y="15482"/>
                  </a:cubicBezTo>
                  <a:cubicBezTo>
                    <a:pt x="5014" y="15872"/>
                    <a:pt x="5430" y="16130"/>
                    <a:pt x="5904" y="16207"/>
                  </a:cubicBezTo>
                  <a:cubicBezTo>
                    <a:pt x="6003" y="16223"/>
                    <a:pt x="6101" y="16231"/>
                    <a:pt x="6198" y="16231"/>
                  </a:cubicBezTo>
                  <a:cubicBezTo>
                    <a:pt x="6573" y="16231"/>
                    <a:pt x="6937" y="16115"/>
                    <a:pt x="7246" y="15892"/>
                  </a:cubicBezTo>
                  <a:cubicBezTo>
                    <a:pt x="7637" y="15611"/>
                    <a:pt x="7895" y="15195"/>
                    <a:pt x="7971" y="14721"/>
                  </a:cubicBezTo>
                  <a:lnTo>
                    <a:pt x="8504" y="11462"/>
                  </a:lnTo>
                  <a:lnTo>
                    <a:pt x="10032" y="11711"/>
                  </a:lnTo>
                  <a:lnTo>
                    <a:pt x="9796" y="13156"/>
                  </a:lnTo>
                  <a:cubicBezTo>
                    <a:pt x="9682" y="13854"/>
                    <a:pt x="9846" y="14552"/>
                    <a:pt x="10257" y="15125"/>
                  </a:cubicBezTo>
                  <a:cubicBezTo>
                    <a:pt x="10670" y="15698"/>
                    <a:pt x="11281" y="16077"/>
                    <a:pt x="11977" y="16190"/>
                  </a:cubicBezTo>
                  <a:cubicBezTo>
                    <a:pt x="12119" y="16213"/>
                    <a:pt x="12259" y="16224"/>
                    <a:pt x="12399" y="16224"/>
                  </a:cubicBezTo>
                  <a:cubicBezTo>
                    <a:pt x="13672" y="16224"/>
                    <a:pt x="14798" y="15301"/>
                    <a:pt x="15010" y="14004"/>
                  </a:cubicBezTo>
                  <a:cubicBezTo>
                    <a:pt x="15243" y="12567"/>
                    <a:pt x="14266" y="11205"/>
                    <a:pt x="12827" y="10971"/>
                  </a:cubicBezTo>
                  <a:lnTo>
                    <a:pt x="11381" y="10735"/>
                  </a:lnTo>
                  <a:lnTo>
                    <a:pt x="11635" y="9181"/>
                  </a:lnTo>
                  <a:lnTo>
                    <a:pt x="14919" y="9716"/>
                  </a:lnTo>
                  <a:cubicBezTo>
                    <a:pt x="15018" y="9732"/>
                    <a:pt x="15117" y="9740"/>
                    <a:pt x="15215" y="9740"/>
                  </a:cubicBezTo>
                  <a:cubicBezTo>
                    <a:pt x="15589" y="9740"/>
                    <a:pt x="15952" y="9624"/>
                    <a:pt x="16261" y="9401"/>
                  </a:cubicBezTo>
                  <a:cubicBezTo>
                    <a:pt x="16652" y="9120"/>
                    <a:pt x="16910" y="8704"/>
                    <a:pt x="16988" y="8230"/>
                  </a:cubicBezTo>
                  <a:cubicBezTo>
                    <a:pt x="17064" y="7755"/>
                    <a:pt x="16953" y="7278"/>
                    <a:pt x="16672" y="6888"/>
                  </a:cubicBezTo>
                  <a:cubicBezTo>
                    <a:pt x="16390" y="6497"/>
                    <a:pt x="15974" y="6239"/>
                    <a:pt x="15500" y="6162"/>
                  </a:cubicBezTo>
                  <a:lnTo>
                    <a:pt x="12126" y="5613"/>
                  </a:lnTo>
                  <a:cubicBezTo>
                    <a:pt x="12119" y="5595"/>
                    <a:pt x="12109" y="5581"/>
                    <a:pt x="12100" y="5567"/>
                  </a:cubicBezTo>
                  <a:lnTo>
                    <a:pt x="12649" y="2202"/>
                  </a:lnTo>
                  <a:cubicBezTo>
                    <a:pt x="12727" y="1726"/>
                    <a:pt x="12615" y="1250"/>
                    <a:pt x="12334" y="859"/>
                  </a:cubicBezTo>
                  <a:cubicBezTo>
                    <a:pt x="12053" y="469"/>
                    <a:pt x="11637" y="211"/>
                    <a:pt x="11163" y="133"/>
                  </a:cubicBezTo>
                  <a:cubicBezTo>
                    <a:pt x="11065" y="118"/>
                    <a:pt x="10967" y="110"/>
                    <a:pt x="10870" y="110"/>
                  </a:cubicBezTo>
                  <a:cubicBezTo>
                    <a:pt x="10495" y="110"/>
                    <a:pt x="10131" y="226"/>
                    <a:pt x="9820" y="449"/>
                  </a:cubicBezTo>
                  <a:cubicBezTo>
                    <a:pt x="9430" y="731"/>
                    <a:pt x="9172" y="1145"/>
                    <a:pt x="9095" y="1621"/>
                  </a:cubicBezTo>
                  <a:lnTo>
                    <a:pt x="8573" y="4820"/>
                  </a:lnTo>
                  <a:lnTo>
                    <a:pt x="6901" y="4548"/>
                  </a:lnTo>
                  <a:lnTo>
                    <a:pt x="7143" y="3069"/>
                  </a:lnTo>
                  <a:cubicBezTo>
                    <a:pt x="7376" y="1631"/>
                    <a:pt x="6399" y="270"/>
                    <a:pt x="4960" y="34"/>
                  </a:cubicBezTo>
                  <a:cubicBezTo>
                    <a:pt x="4817" y="11"/>
                    <a:pt x="4675" y="0"/>
                    <a:pt x="4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0" name="Google Shape;4873;p41">
              <a:extLst>
                <a:ext uri="{FF2B5EF4-FFF2-40B4-BE49-F238E27FC236}">
                  <a16:creationId xmlns:a16="http://schemas.microsoft.com/office/drawing/2014/main" id="{FF44234A-8B17-4691-B930-C96EF0BE8043}"/>
                </a:ext>
              </a:extLst>
            </p:cNvPr>
            <p:cNvSpPr/>
            <p:nvPr/>
          </p:nvSpPr>
          <p:spPr>
            <a:xfrm>
              <a:off x="1054025" y="3826350"/>
              <a:ext cx="1203750" cy="1116025"/>
            </a:xfrm>
            <a:custGeom>
              <a:avLst/>
              <a:gdLst/>
              <a:ahLst/>
              <a:cxnLst/>
              <a:rect l="l" t="t" r="r" b="b"/>
              <a:pathLst>
                <a:path w="48150" h="44641" extrusionOk="0">
                  <a:moveTo>
                    <a:pt x="30540" y="798"/>
                  </a:moveTo>
                  <a:cubicBezTo>
                    <a:pt x="31258" y="1586"/>
                    <a:pt x="32248" y="1999"/>
                    <a:pt x="33251" y="1999"/>
                  </a:cubicBezTo>
                  <a:cubicBezTo>
                    <a:pt x="33892" y="1999"/>
                    <a:pt x="34537" y="1831"/>
                    <a:pt x="35122" y="1485"/>
                  </a:cubicBezTo>
                  <a:lnTo>
                    <a:pt x="47303" y="18414"/>
                  </a:lnTo>
                  <a:cubicBezTo>
                    <a:pt x="45966" y="19575"/>
                    <a:pt x="45647" y="21545"/>
                    <a:pt x="46545" y="23065"/>
                  </a:cubicBezTo>
                  <a:lnTo>
                    <a:pt x="17671" y="43840"/>
                  </a:lnTo>
                  <a:cubicBezTo>
                    <a:pt x="16956" y="43018"/>
                    <a:pt x="15937" y="42580"/>
                    <a:pt x="14896" y="42580"/>
                  </a:cubicBezTo>
                  <a:cubicBezTo>
                    <a:pt x="14246" y="42580"/>
                    <a:pt x="13587" y="42751"/>
                    <a:pt x="12988" y="43106"/>
                  </a:cubicBezTo>
                  <a:lnTo>
                    <a:pt x="809" y="26177"/>
                  </a:lnTo>
                  <a:cubicBezTo>
                    <a:pt x="1909" y="25248"/>
                    <a:pt x="2341" y="23800"/>
                    <a:pt x="1995" y="22462"/>
                  </a:cubicBezTo>
                  <a:cubicBezTo>
                    <a:pt x="1918" y="22162"/>
                    <a:pt x="1802" y="21868"/>
                    <a:pt x="1644" y="21588"/>
                  </a:cubicBezTo>
                  <a:lnTo>
                    <a:pt x="30540" y="798"/>
                  </a:lnTo>
                  <a:close/>
                  <a:moveTo>
                    <a:pt x="30598" y="1"/>
                  </a:moveTo>
                  <a:cubicBezTo>
                    <a:pt x="30530" y="1"/>
                    <a:pt x="30461" y="21"/>
                    <a:pt x="30402" y="65"/>
                  </a:cubicBezTo>
                  <a:lnTo>
                    <a:pt x="995" y="21221"/>
                  </a:lnTo>
                  <a:cubicBezTo>
                    <a:pt x="846" y="21327"/>
                    <a:pt x="810" y="21532"/>
                    <a:pt x="913" y="21685"/>
                  </a:cubicBezTo>
                  <a:cubicBezTo>
                    <a:pt x="1828" y="23041"/>
                    <a:pt x="1509" y="24855"/>
                    <a:pt x="151" y="25830"/>
                  </a:cubicBezTo>
                  <a:cubicBezTo>
                    <a:pt x="76" y="25881"/>
                    <a:pt x="26" y="25960"/>
                    <a:pt x="10" y="26051"/>
                  </a:cubicBezTo>
                  <a:cubicBezTo>
                    <a:pt x="0" y="26096"/>
                    <a:pt x="3" y="26145"/>
                    <a:pt x="15" y="26192"/>
                  </a:cubicBezTo>
                  <a:cubicBezTo>
                    <a:pt x="26" y="26233"/>
                    <a:pt x="43" y="26271"/>
                    <a:pt x="68" y="26304"/>
                  </a:cubicBezTo>
                  <a:lnTo>
                    <a:pt x="12626" y="43761"/>
                  </a:lnTo>
                  <a:cubicBezTo>
                    <a:pt x="12686" y="43847"/>
                    <a:pt x="12789" y="43887"/>
                    <a:pt x="12894" y="43887"/>
                  </a:cubicBezTo>
                  <a:cubicBezTo>
                    <a:pt x="12977" y="43887"/>
                    <a:pt x="13062" y="43862"/>
                    <a:pt x="13129" y="43814"/>
                  </a:cubicBezTo>
                  <a:cubicBezTo>
                    <a:pt x="13660" y="43433"/>
                    <a:pt x="14274" y="43249"/>
                    <a:pt x="14883" y="43249"/>
                  </a:cubicBezTo>
                  <a:cubicBezTo>
                    <a:pt x="15820" y="43249"/>
                    <a:pt x="16743" y="43683"/>
                    <a:pt x="17331" y="44499"/>
                  </a:cubicBezTo>
                  <a:cubicBezTo>
                    <a:pt x="17396" y="44592"/>
                    <a:pt x="17499" y="44641"/>
                    <a:pt x="17603" y="44641"/>
                  </a:cubicBezTo>
                  <a:cubicBezTo>
                    <a:pt x="17672" y="44641"/>
                    <a:pt x="17741" y="44620"/>
                    <a:pt x="17801" y="44577"/>
                  </a:cubicBezTo>
                  <a:lnTo>
                    <a:pt x="47201" y="23426"/>
                  </a:lnTo>
                  <a:cubicBezTo>
                    <a:pt x="47274" y="23373"/>
                    <a:pt x="47323" y="23294"/>
                    <a:pt x="47337" y="23206"/>
                  </a:cubicBezTo>
                  <a:cubicBezTo>
                    <a:pt x="47351" y="23115"/>
                    <a:pt x="47331" y="23026"/>
                    <a:pt x="47278" y="22953"/>
                  </a:cubicBezTo>
                  <a:cubicBezTo>
                    <a:pt x="46308" y="21608"/>
                    <a:pt x="46616" y="19721"/>
                    <a:pt x="47963" y="18751"/>
                  </a:cubicBezTo>
                  <a:cubicBezTo>
                    <a:pt x="48117" y="18642"/>
                    <a:pt x="48150" y="18429"/>
                    <a:pt x="48041" y="18281"/>
                  </a:cubicBezTo>
                  <a:lnTo>
                    <a:pt x="35484" y="827"/>
                  </a:lnTo>
                  <a:cubicBezTo>
                    <a:pt x="35419" y="735"/>
                    <a:pt x="35316" y="686"/>
                    <a:pt x="35210" y="686"/>
                  </a:cubicBezTo>
                  <a:cubicBezTo>
                    <a:pt x="35142" y="686"/>
                    <a:pt x="35073" y="707"/>
                    <a:pt x="35013" y="750"/>
                  </a:cubicBezTo>
                  <a:cubicBezTo>
                    <a:pt x="34478" y="1135"/>
                    <a:pt x="33864" y="1321"/>
                    <a:pt x="33255" y="1321"/>
                  </a:cubicBezTo>
                  <a:cubicBezTo>
                    <a:pt x="32352" y="1321"/>
                    <a:pt x="31463" y="911"/>
                    <a:pt x="30868" y="133"/>
                  </a:cubicBezTo>
                  <a:cubicBezTo>
                    <a:pt x="30801" y="47"/>
                    <a:pt x="30700" y="1"/>
                    <a:pt x="30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1" name="Google Shape;4874;p41">
              <a:extLst>
                <a:ext uri="{FF2B5EF4-FFF2-40B4-BE49-F238E27FC236}">
                  <a16:creationId xmlns:a16="http://schemas.microsoft.com/office/drawing/2014/main" id="{AC652BB0-E5F5-4142-AA74-5818C69F8FA1}"/>
                </a:ext>
              </a:extLst>
            </p:cNvPr>
            <p:cNvSpPr/>
            <p:nvPr/>
          </p:nvSpPr>
          <p:spPr>
            <a:xfrm>
              <a:off x="1491075" y="4450175"/>
              <a:ext cx="88225" cy="77775"/>
            </a:xfrm>
            <a:custGeom>
              <a:avLst/>
              <a:gdLst/>
              <a:ahLst/>
              <a:cxnLst/>
              <a:rect l="l" t="t" r="r" b="b"/>
              <a:pathLst>
                <a:path w="3529" h="3111" extrusionOk="0">
                  <a:moveTo>
                    <a:pt x="1763" y="1"/>
                  </a:moveTo>
                  <a:cubicBezTo>
                    <a:pt x="1449" y="1"/>
                    <a:pt x="1132" y="96"/>
                    <a:pt x="856" y="294"/>
                  </a:cubicBezTo>
                  <a:cubicBezTo>
                    <a:pt x="160" y="795"/>
                    <a:pt x="1" y="1765"/>
                    <a:pt x="502" y="2462"/>
                  </a:cubicBezTo>
                  <a:cubicBezTo>
                    <a:pt x="806" y="2885"/>
                    <a:pt x="1283" y="3110"/>
                    <a:pt x="1766" y="3110"/>
                  </a:cubicBezTo>
                  <a:cubicBezTo>
                    <a:pt x="2080" y="3110"/>
                    <a:pt x="2397" y="3015"/>
                    <a:pt x="2672" y="2817"/>
                  </a:cubicBezTo>
                  <a:cubicBezTo>
                    <a:pt x="3369" y="2316"/>
                    <a:pt x="3528" y="1344"/>
                    <a:pt x="3026" y="648"/>
                  </a:cubicBezTo>
                  <a:cubicBezTo>
                    <a:pt x="2722" y="226"/>
                    <a:pt x="2246" y="1"/>
                    <a:pt x="1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2" name="Google Shape;4875;p41">
              <a:extLst>
                <a:ext uri="{FF2B5EF4-FFF2-40B4-BE49-F238E27FC236}">
                  <a16:creationId xmlns:a16="http://schemas.microsoft.com/office/drawing/2014/main" id="{0A340AF4-2A0D-4586-AFB7-CA1138866045}"/>
                </a:ext>
              </a:extLst>
            </p:cNvPr>
            <p:cNvSpPr/>
            <p:nvPr/>
          </p:nvSpPr>
          <p:spPr>
            <a:xfrm>
              <a:off x="1370825" y="4479825"/>
              <a:ext cx="175825" cy="149550"/>
            </a:xfrm>
            <a:custGeom>
              <a:avLst/>
              <a:gdLst/>
              <a:ahLst/>
              <a:cxnLst/>
              <a:rect l="l" t="t" r="r" b="b"/>
              <a:pathLst>
                <a:path w="7033" h="5982" extrusionOk="0">
                  <a:moveTo>
                    <a:pt x="6363" y="1"/>
                  </a:moveTo>
                  <a:cubicBezTo>
                    <a:pt x="6318" y="1"/>
                    <a:pt x="6272" y="6"/>
                    <a:pt x="6224" y="19"/>
                  </a:cubicBezTo>
                  <a:lnTo>
                    <a:pt x="500" y="1560"/>
                  </a:lnTo>
                  <a:cubicBezTo>
                    <a:pt x="147" y="1654"/>
                    <a:pt x="1" y="2071"/>
                    <a:pt x="212" y="2368"/>
                  </a:cubicBezTo>
                  <a:lnTo>
                    <a:pt x="2655" y="5765"/>
                  </a:lnTo>
                  <a:cubicBezTo>
                    <a:pt x="2760" y="5910"/>
                    <a:pt x="2919" y="5982"/>
                    <a:pt x="3079" y="5982"/>
                  </a:cubicBezTo>
                  <a:cubicBezTo>
                    <a:pt x="3245" y="5982"/>
                    <a:pt x="3411" y="5903"/>
                    <a:pt x="3514" y="5748"/>
                  </a:cubicBezTo>
                  <a:lnTo>
                    <a:pt x="6794" y="810"/>
                  </a:lnTo>
                  <a:cubicBezTo>
                    <a:pt x="7032" y="453"/>
                    <a:pt x="6758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3" name="Google Shape;4876;p41">
              <a:extLst>
                <a:ext uri="{FF2B5EF4-FFF2-40B4-BE49-F238E27FC236}">
                  <a16:creationId xmlns:a16="http://schemas.microsoft.com/office/drawing/2014/main" id="{3426D52C-8D04-4E0A-995F-88E8B6915C04}"/>
                </a:ext>
              </a:extLst>
            </p:cNvPr>
            <p:cNvSpPr/>
            <p:nvPr/>
          </p:nvSpPr>
          <p:spPr>
            <a:xfrm>
              <a:off x="1544800" y="4391425"/>
              <a:ext cx="124075" cy="92125"/>
            </a:xfrm>
            <a:custGeom>
              <a:avLst/>
              <a:gdLst/>
              <a:ahLst/>
              <a:cxnLst/>
              <a:rect l="l" t="t" r="r" b="b"/>
              <a:pathLst>
                <a:path w="4963" h="3685" extrusionOk="0">
                  <a:moveTo>
                    <a:pt x="4618" y="1"/>
                  </a:moveTo>
                  <a:cubicBezTo>
                    <a:pt x="4557" y="1"/>
                    <a:pt x="4494" y="19"/>
                    <a:pt x="4440" y="58"/>
                  </a:cubicBezTo>
                  <a:lnTo>
                    <a:pt x="167" y="3134"/>
                  </a:lnTo>
                  <a:cubicBezTo>
                    <a:pt x="30" y="3231"/>
                    <a:pt x="0" y="3420"/>
                    <a:pt x="96" y="3557"/>
                  </a:cubicBezTo>
                  <a:cubicBezTo>
                    <a:pt x="156" y="3640"/>
                    <a:pt x="250" y="3685"/>
                    <a:pt x="345" y="3685"/>
                  </a:cubicBezTo>
                  <a:cubicBezTo>
                    <a:pt x="406" y="3685"/>
                    <a:pt x="467" y="3666"/>
                    <a:pt x="521" y="3628"/>
                  </a:cubicBezTo>
                  <a:lnTo>
                    <a:pt x="4796" y="552"/>
                  </a:lnTo>
                  <a:cubicBezTo>
                    <a:pt x="4932" y="455"/>
                    <a:pt x="4962" y="266"/>
                    <a:pt x="4866" y="130"/>
                  </a:cubicBezTo>
                  <a:lnTo>
                    <a:pt x="4866" y="127"/>
                  </a:lnTo>
                  <a:cubicBezTo>
                    <a:pt x="4806" y="44"/>
                    <a:pt x="4713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4" name="Google Shape;4877;p41">
              <a:extLst>
                <a:ext uri="{FF2B5EF4-FFF2-40B4-BE49-F238E27FC236}">
                  <a16:creationId xmlns:a16="http://schemas.microsoft.com/office/drawing/2014/main" id="{C3B74F97-B9AB-4E52-BBF6-195261A0B19B}"/>
                </a:ext>
              </a:extLst>
            </p:cNvPr>
            <p:cNvSpPr/>
            <p:nvPr/>
          </p:nvSpPr>
          <p:spPr>
            <a:xfrm>
              <a:off x="1981575" y="3816275"/>
              <a:ext cx="417525" cy="368150"/>
            </a:xfrm>
            <a:custGeom>
              <a:avLst/>
              <a:gdLst/>
              <a:ahLst/>
              <a:cxnLst/>
              <a:rect l="l" t="t" r="r" b="b"/>
              <a:pathLst>
                <a:path w="16701" h="14726" extrusionOk="0">
                  <a:moveTo>
                    <a:pt x="8955" y="3652"/>
                  </a:moveTo>
                  <a:lnTo>
                    <a:pt x="12061" y="7968"/>
                  </a:lnTo>
                  <a:lnTo>
                    <a:pt x="7744" y="11074"/>
                  </a:lnTo>
                  <a:lnTo>
                    <a:pt x="4640" y="6757"/>
                  </a:lnTo>
                  <a:lnTo>
                    <a:pt x="8955" y="3652"/>
                  </a:lnTo>
                  <a:close/>
                  <a:moveTo>
                    <a:pt x="8345" y="0"/>
                  </a:moveTo>
                  <a:cubicBezTo>
                    <a:pt x="6856" y="0"/>
                    <a:pt x="5353" y="451"/>
                    <a:pt x="4051" y="1386"/>
                  </a:cubicBezTo>
                  <a:cubicBezTo>
                    <a:pt x="750" y="3760"/>
                    <a:pt x="0" y="8362"/>
                    <a:pt x="2374" y="11663"/>
                  </a:cubicBezTo>
                  <a:cubicBezTo>
                    <a:pt x="3812" y="13662"/>
                    <a:pt x="6067" y="14725"/>
                    <a:pt x="8356" y="14725"/>
                  </a:cubicBezTo>
                  <a:cubicBezTo>
                    <a:pt x="9845" y="14725"/>
                    <a:pt x="11349" y="14275"/>
                    <a:pt x="12650" y="13340"/>
                  </a:cubicBezTo>
                  <a:cubicBezTo>
                    <a:pt x="15949" y="10963"/>
                    <a:pt x="16700" y="6363"/>
                    <a:pt x="14327" y="3063"/>
                  </a:cubicBezTo>
                  <a:cubicBezTo>
                    <a:pt x="12889" y="1064"/>
                    <a:pt x="10634" y="0"/>
                    <a:pt x="8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5" name="Google Shape;4878;p41">
              <a:extLst>
                <a:ext uri="{FF2B5EF4-FFF2-40B4-BE49-F238E27FC236}">
                  <a16:creationId xmlns:a16="http://schemas.microsoft.com/office/drawing/2014/main" id="{2B0DE762-F149-47EF-9E0C-002DFC8C3C47}"/>
                </a:ext>
              </a:extLst>
            </p:cNvPr>
            <p:cNvSpPr/>
            <p:nvPr/>
          </p:nvSpPr>
          <p:spPr>
            <a:xfrm>
              <a:off x="2016675" y="3837800"/>
              <a:ext cx="358025" cy="325050"/>
            </a:xfrm>
            <a:custGeom>
              <a:avLst/>
              <a:gdLst/>
              <a:ahLst/>
              <a:cxnLst/>
              <a:rect l="l" t="t" r="r" b="b"/>
              <a:pathLst>
                <a:path w="14321" h="13002" extrusionOk="0">
                  <a:moveTo>
                    <a:pt x="6938" y="676"/>
                  </a:moveTo>
                  <a:cubicBezTo>
                    <a:pt x="8751" y="676"/>
                    <a:pt x="10539" y="1517"/>
                    <a:pt x="11676" y="3098"/>
                  </a:cubicBezTo>
                  <a:cubicBezTo>
                    <a:pt x="12109" y="3700"/>
                    <a:pt x="12410" y="4358"/>
                    <a:pt x="12586" y="5036"/>
                  </a:cubicBezTo>
                  <a:cubicBezTo>
                    <a:pt x="13170" y="7297"/>
                    <a:pt x="12355" y="9790"/>
                    <a:pt x="10349" y="11232"/>
                  </a:cubicBezTo>
                  <a:cubicBezTo>
                    <a:pt x="9321" y="11970"/>
                    <a:pt x="8131" y="12326"/>
                    <a:pt x="6952" y="12326"/>
                  </a:cubicBezTo>
                  <a:cubicBezTo>
                    <a:pt x="5139" y="12326"/>
                    <a:pt x="3351" y="11485"/>
                    <a:pt x="2215" y="9904"/>
                  </a:cubicBezTo>
                  <a:cubicBezTo>
                    <a:pt x="339" y="7293"/>
                    <a:pt x="934" y="3648"/>
                    <a:pt x="3543" y="1771"/>
                  </a:cubicBezTo>
                  <a:cubicBezTo>
                    <a:pt x="4570" y="1032"/>
                    <a:pt x="5760" y="676"/>
                    <a:pt x="6938" y="676"/>
                  </a:cubicBezTo>
                  <a:close/>
                  <a:moveTo>
                    <a:pt x="6939" y="0"/>
                  </a:moveTo>
                  <a:cubicBezTo>
                    <a:pt x="5623" y="0"/>
                    <a:pt x="4296" y="397"/>
                    <a:pt x="3150" y="1222"/>
                  </a:cubicBezTo>
                  <a:cubicBezTo>
                    <a:pt x="911" y="2833"/>
                    <a:pt x="1" y="5613"/>
                    <a:pt x="653" y="8136"/>
                  </a:cubicBezTo>
                  <a:cubicBezTo>
                    <a:pt x="848" y="8894"/>
                    <a:pt x="1185" y="9628"/>
                    <a:pt x="1668" y="10299"/>
                  </a:cubicBezTo>
                  <a:cubicBezTo>
                    <a:pt x="2938" y="12063"/>
                    <a:pt x="4933" y="13002"/>
                    <a:pt x="6956" y="13002"/>
                  </a:cubicBezTo>
                  <a:cubicBezTo>
                    <a:pt x="8272" y="13002"/>
                    <a:pt x="9599" y="12605"/>
                    <a:pt x="10746" y="11779"/>
                  </a:cubicBezTo>
                  <a:cubicBezTo>
                    <a:pt x="13657" y="9685"/>
                    <a:pt x="14320" y="5612"/>
                    <a:pt x="12228" y="2704"/>
                  </a:cubicBezTo>
                  <a:cubicBezTo>
                    <a:pt x="10959" y="940"/>
                    <a:pt x="8963" y="0"/>
                    <a:pt x="6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6" name="Google Shape;4879;p41">
              <a:extLst>
                <a:ext uri="{FF2B5EF4-FFF2-40B4-BE49-F238E27FC236}">
                  <a16:creationId xmlns:a16="http://schemas.microsoft.com/office/drawing/2014/main" id="{87236CD5-DC44-470A-8CBA-247464D8EFF6}"/>
                </a:ext>
              </a:extLst>
            </p:cNvPr>
            <p:cNvSpPr/>
            <p:nvPr/>
          </p:nvSpPr>
          <p:spPr>
            <a:xfrm>
              <a:off x="2075800" y="3885825"/>
              <a:ext cx="229075" cy="229050"/>
            </a:xfrm>
            <a:custGeom>
              <a:avLst/>
              <a:gdLst/>
              <a:ahLst/>
              <a:cxnLst/>
              <a:rect l="l" t="t" r="r" b="b"/>
              <a:pathLst>
                <a:path w="9163" h="9162" extrusionOk="0">
                  <a:moveTo>
                    <a:pt x="5186" y="870"/>
                  </a:moveTo>
                  <a:lnTo>
                    <a:pt x="8292" y="5186"/>
                  </a:lnTo>
                  <a:lnTo>
                    <a:pt x="3975" y="8292"/>
                  </a:lnTo>
                  <a:lnTo>
                    <a:pt x="871" y="3975"/>
                  </a:lnTo>
                  <a:lnTo>
                    <a:pt x="5186" y="870"/>
                  </a:lnTo>
                  <a:close/>
                  <a:moveTo>
                    <a:pt x="5328" y="0"/>
                  </a:moveTo>
                  <a:lnTo>
                    <a:pt x="1" y="3834"/>
                  </a:lnTo>
                  <a:lnTo>
                    <a:pt x="3835" y="9162"/>
                  </a:lnTo>
                  <a:lnTo>
                    <a:pt x="9162" y="5328"/>
                  </a:lnTo>
                  <a:lnTo>
                    <a:pt x="5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7" name="Google Shape;4880;p41">
              <a:extLst>
                <a:ext uri="{FF2B5EF4-FFF2-40B4-BE49-F238E27FC236}">
                  <a16:creationId xmlns:a16="http://schemas.microsoft.com/office/drawing/2014/main" id="{3DFD226D-D1A3-429D-8B4D-B0D7E9EE1B27}"/>
                </a:ext>
              </a:extLst>
            </p:cNvPr>
            <p:cNvSpPr/>
            <p:nvPr/>
          </p:nvSpPr>
          <p:spPr>
            <a:xfrm>
              <a:off x="1995825" y="3902900"/>
              <a:ext cx="377300" cy="281475"/>
            </a:xfrm>
            <a:custGeom>
              <a:avLst/>
              <a:gdLst/>
              <a:ahLst/>
              <a:cxnLst/>
              <a:rect l="l" t="t" r="r" b="b"/>
              <a:pathLst>
                <a:path w="15092" h="11259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" y="2459"/>
                    <a:pt x="7" y="5699"/>
                    <a:pt x="1802" y="8196"/>
                  </a:cubicBezTo>
                  <a:cubicBezTo>
                    <a:pt x="3240" y="10195"/>
                    <a:pt x="5496" y="11259"/>
                    <a:pt x="7785" y="11259"/>
                  </a:cubicBezTo>
                  <a:cubicBezTo>
                    <a:pt x="9274" y="11259"/>
                    <a:pt x="10777" y="10809"/>
                    <a:pt x="12079" y="9873"/>
                  </a:cubicBezTo>
                  <a:cubicBezTo>
                    <a:pt x="13847" y="8602"/>
                    <a:pt x="14875" y="6691"/>
                    <a:pt x="15091" y="4685"/>
                  </a:cubicBezTo>
                  <a:lnTo>
                    <a:pt x="15091" y="4685"/>
                  </a:lnTo>
                  <a:cubicBezTo>
                    <a:pt x="14598" y="5476"/>
                    <a:pt x="13949" y="6187"/>
                    <a:pt x="13146" y="6764"/>
                  </a:cubicBezTo>
                  <a:cubicBezTo>
                    <a:pt x="11845" y="7701"/>
                    <a:pt x="10342" y="8151"/>
                    <a:pt x="8852" y="8151"/>
                  </a:cubicBezTo>
                  <a:cubicBezTo>
                    <a:pt x="6564" y="8151"/>
                    <a:pt x="4309" y="7088"/>
                    <a:pt x="2870" y="5088"/>
                  </a:cubicBezTo>
                  <a:cubicBezTo>
                    <a:pt x="1767" y="3554"/>
                    <a:pt x="1347" y="174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8" name="Google Shape;4881;p41">
              <a:extLst>
                <a:ext uri="{FF2B5EF4-FFF2-40B4-BE49-F238E27FC236}">
                  <a16:creationId xmlns:a16="http://schemas.microsoft.com/office/drawing/2014/main" id="{DDBB549A-AB9B-4BB8-A511-068DCE9809A4}"/>
                </a:ext>
              </a:extLst>
            </p:cNvPr>
            <p:cNvSpPr/>
            <p:nvPr/>
          </p:nvSpPr>
          <p:spPr>
            <a:xfrm>
              <a:off x="990950" y="43925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9" name="Google Shape;4882;p41">
              <a:extLst>
                <a:ext uri="{FF2B5EF4-FFF2-40B4-BE49-F238E27FC236}">
                  <a16:creationId xmlns:a16="http://schemas.microsoft.com/office/drawing/2014/main" id="{50C0D890-1FC2-439E-8891-0AF40D594593}"/>
                </a:ext>
              </a:extLst>
            </p:cNvPr>
            <p:cNvSpPr/>
            <p:nvPr/>
          </p:nvSpPr>
          <p:spPr>
            <a:xfrm>
              <a:off x="1005225" y="440682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5" y="1"/>
                  </a:moveTo>
                  <a:lnTo>
                    <a:pt x="0" y="1261"/>
                  </a:lnTo>
                  <a:lnTo>
                    <a:pt x="1260" y="1467"/>
                  </a:lnTo>
                  <a:lnTo>
                    <a:pt x="1466" y="20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0" name="Google Shape;4883;p41">
              <a:extLst>
                <a:ext uri="{FF2B5EF4-FFF2-40B4-BE49-F238E27FC236}">
                  <a16:creationId xmlns:a16="http://schemas.microsoft.com/office/drawing/2014/main" id="{CDAF67F1-B5F1-4BEE-91A3-4B8B8AFACFA5}"/>
                </a:ext>
              </a:extLst>
            </p:cNvPr>
            <p:cNvSpPr/>
            <p:nvPr/>
          </p:nvSpPr>
          <p:spPr>
            <a:xfrm>
              <a:off x="1385300" y="49463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7" y="36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1" name="Google Shape;4884;p41">
              <a:extLst>
                <a:ext uri="{FF2B5EF4-FFF2-40B4-BE49-F238E27FC236}">
                  <a16:creationId xmlns:a16="http://schemas.microsoft.com/office/drawing/2014/main" id="{A06F704E-FE8F-4640-94DA-EE3F1F3A431D}"/>
                </a:ext>
              </a:extLst>
            </p:cNvPr>
            <p:cNvSpPr/>
            <p:nvPr/>
          </p:nvSpPr>
          <p:spPr>
            <a:xfrm>
              <a:off x="1399600" y="49606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6" y="0"/>
                  </a:moveTo>
                  <a:lnTo>
                    <a:pt x="1" y="1260"/>
                  </a:lnTo>
                  <a:lnTo>
                    <a:pt x="1261" y="1466"/>
                  </a:lnTo>
                  <a:lnTo>
                    <a:pt x="1467" y="20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2" name="Google Shape;4885;p41">
              <a:extLst>
                <a:ext uri="{FF2B5EF4-FFF2-40B4-BE49-F238E27FC236}">
                  <a16:creationId xmlns:a16="http://schemas.microsoft.com/office/drawing/2014/main" id="{17B121E0-0744-45EF-9605-9C7E3184F447}"/>
                </a:ext>
              </a:extLst>
            </p:cNvPr>
            <p:cNvSpPr/>
            <p:nvPr/>
          </p:nvSpPr>
          <p:spPr>
            <a:xfrm>
              <a:off x="1856425" y="3776275"/>
              <a:ext cx="65150" cy="65175"/>
            </a:xfrm>
            <a:custGeom>
              <a:avLst/>
              <a:gdLst/>
              <a:ahLst/>
              <a:cxnLst/>
              <a:rect l="l" t="t" r="r" b="b"/>
              <a:pathLst>
                <a:path w="2606" h="2607" extrusionOk="0">
                  <a:moveTo>
                    <a:pt x="366" y="1"/>
                  </a:moveTo>
                  <a:lnTo>
                    <a:pt x="0" y="2241"/>
                  </a:lnTo>
                  <a:lnTo>
                    <a:pt x="2240" y="2607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3" name="Google Shape;4886;p41">
              <a:extLst>
                <a:ext uri="{FF2B5EF4-FFF2-40B4-BE49-F238E27FC236}">
                  <a16:creationId xmlns:a16="http://schemas.microsoft.com/office/drawing/2014/main" id="{0E35958E-C84F-48D4-9ED2-A93495DBCFC9}"/>
                </a:ext>
              </a:extLst>
            </p:cNvPr>
            <p:cNvSpPr/>
            <p:nvPr/>
          </p:nvSpPr>
          <p:spPr>
            <a:xfrm>
              <a:off x="1870675" y="37905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5" y="0"/>
                  </a:moveTo>
                  <a:lnTo>
                    <a:pt x="1" y="1262"/>
                  </a:lnTo>
                  <a:lnTo>
                    <a:pt x="1260" y="1467"/>
                  </a:lnTo>
                  <a:lnTo>
                    <a:pt x="1467" y="20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4" name="Google Shape;4887;p41">
              <a:extLst>
                <a:ext uri="{FF2B5EF4-FFF2-40B4-BE49-F238E27FC236}">
                  <a16:creationId xmlns:a16="http://schemas.microsoft.com/office/drawing/2014/main" id="{9F3C57CE-6438-42BC-B3EB-2CDBA57EDCFE}"/>
                </a:ext>
              </a:extLst>
            </p:cNvPr>
            <p:cNvSpPr/>
            <p:nvPr/>
          </p:nvSpPr>
          <p:spPr>
            <a:xfrm>
              <a:off x="2265025" y="434437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6" y="1"/>
                  </a:moveTo>
                  <a:lnTo>
                    <a:pt x="1" y="1261"/>
                  </a:lnTo>
                  <a:lnTo>
                    <a:pt x="1261" y="1467"/>
                  </a:lnTo>
                  <a:lnTo>
                    <a:pt x="1467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050" name="Picture 2" descr="Chinese New Year: One big festival, many ways to celebrate - CGTN">
            <a:extLst>
              <a:ext uri="{FF2B5EF4-FFF2-40B4-BE49-F238E27FC236}">
                <a16:creationId xmlns:a16="http://schemas.microsoft.com/office/drawing/2014/main" id="{B3FD8865-A540-6D7F-3893-A0B7EEEBF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474" y="2025894"/>
            <a:ext cx="7972425" cy="4489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9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5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50" fill="hold">
                                          <p:stCondLst>
                                            <p:cond delay="3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50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5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50" fill="hold">
                                          <p:stCondLst>
                                            <p:cond delay="31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50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5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50" fill="hold">
                                          <p:stCondLst>
                                            <p:cond delay="315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50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5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50" fill="hold">
                                          <p:stCondLst>
                                            <p:cond delay="315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50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5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50" fill="hold">
                                          <p:stCondLst>
                                            <p:cond delay="315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50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5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05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50" fill="hold">
                                          <p:stCondLst>
                                            <p:cond delay="315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050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5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05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50" fill="hold">
                                          <p:stCondLst>
                                            <p:cond delay="315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050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5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50" fill="hold">
                                          <p:stCondLst>
                                            <p:cond delay="315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50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C410F71-AE60-5792-21FF-14E5AF1E5E20}"/>
              </a:ext>
            </a:extLst>
          </p:cNvPr>
          <p:cNvGrpSpPr/>
          <p:nvPr/>
        </p:nvGrpSpPr>
        <p:grpSpPr>
          <a:xfrm>
            <a:off x="3895403" y="1600344"/>
            <a:ext cx="7925121" cy="3733656"/>
            <a:chOff x="1062408" y="2540001"/>
            <a:chExt cx="10219585" cy="194936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1CD3F05-26C7-1994-D3DA-97DCC3BB4E63}"/>
                </a:ext>
              </a:extLst>
            </p:cNvPr>
            <p:cNvGrpSpPr/>
            <p:nvPr/>
          </p:nvGrpSpPr>
          <p:grpSpPr>
            <a:xfrm>
              <a:off x="1062408" y="2540001"/>
              <a:ext cx="10219585" cy="1949367"/>
              <a:chOff x="986208" y="774700"/>
              <a:chExt cx="10219585" cy="5533688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CDBEB457-91BF-6091-8E9F-A21BF5A5179B}"/>
                  </a:ext>
                </a:extLst>
              </p:cNvPr>
              <p:cNvGrpSpPr/>
              <p:nvPr/>
            </p:nvGrpSpPr>
            <p:grpSpPr>
              <a:xfrm>
                <a:off x="986208" y="774700"/>
                <a:ext cx="10219585" cy="5533688"/>
                <a:chOff x="986208" y="774700"/>
                <a:chExt cx="10219585" cy="5533688"/>
              </a:xfrm>
            </p:grpSpPr>
            <p:sp>
              <p:nvSpPr>
                <p:cNvPr id="8" name="Rectangle: Rounded Corners 7">
                  <a:extLst>
                    <a:ext uri="{FF2B5EF4-FFF2-40B4-BE49-F238E27FC236}">
                      <a16:creationId xmlns:a16="http://schemas.microsoft.com/office/drawing/2014/main" id="{0CD90381-D8E4-4BB5-C93F-10689CC86F9D}"/>
                    </a:ext>
                  </a:extLst>
                </p:cNvPr>
                <p:cNvSpPr/>
                <p:nvPr/>
              </p:nvSpPr>
              <p:spPr>
                <a:xfrm>
                  <a:off x="986208" y="774700"/>
                  <a:ext cx="10219585" cy="5533688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" name="Rectangle: Rounded Corners 8">
                  <a:extLst>
                    <a:ext uri="{FF2B5EF4-FFF2-40B4-BE49-F238E27FC236}">
                      <a16:creationId xmlns:a16="http://schemas.microsoft.com/office/drawing/2014/main" id="{5ED98770-15A3-0E58-E17D-8AE83BC1B6AB}"/>
                    </a:ext>
                  </a:extLst>
                </p:cNvPr>
                <p:cNvSpPr/>
                <p:nvPr/>
              </p:nvSpPr>
              <p:spPr>
                <a:xfrm>
                  <a:off x="1161143" y="957492"/>
                  <a:ext cx="9869714" cy="4943019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" name="标题 1">
                <a:extLst>
                  <a:ext uri="{FF2B5EF4-FFF2-40B4-BE49-F238E27FC236}">
                    <a16:creationId xmlns:a16="http://schemas.microsoft.com/office/drawing/2014/main" id="{67B9E3D8-0A90-7C8A-7C4B-3A7E46F0F4A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DAC3BA9-4BB9-100C-B0FD-B1E9AF94AAB7}"/>
                </a:ext>
              </a:extLst>
            </p:cNvPr>
            <p:cNvSpPr/>
            <p:nvPr/>
          </p:nvSpPr>
          <p:spPr>
            <a:xfrm>
              <a:off x="1393627" y="2983025"/>
              <a:ext cx="9532552" cy="99138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ắp xếp nhà cửa gọn gàng để nơi ở của em luôn thoáng mát, sạch đẹp, an toàn và giúp mọi người trong gia đình nhanh chóng tìm được đồ dùng cần thiết khi muốn sử dụng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0" name="图片 1" descr="cf364dc3953d6da4a3805af3af036e8d">
            <a:extLst>
              <a:ext uri="{FF2B5EF4-FFF2-40B4-BE49-F238E27FC236}">
                <a16:creationId xmlns:a16="http://schemas.microsoft.com/office/drawing/2014/main" id="{0D167448-C0CA-CAE4-22A6-9910E25F6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98" y="2733460"/>
            <a:ext cx="3406062" cy="2788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4601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iáo Viên Dặn Dò Học Sinh Cẩn Thận Hình ảnh | Định dạng hình ảnh PSD  401779158| vn.lovepik.com">
            <a:extLst>
              <a:ext uri="{FF2B5EF4-FFF2-40B4-BE49-F238E27FC236}">
                <a16:creationId xmlns:a16="http://schemas.microsoft.com/office/drawing/2014/main" id="{ED507A18-FBEA-4296-B1CA-87A8BE3EE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6047" y1="80349" x2="50698" y2="81395"/>
                        <a14:foregroundMark x1="42093" y1="80116" x2="41628" y2="80814"/>
                        <a14:foregroundMark x1="47558" y1="79651" x2="51977" y2="78372"/>
                        <a14:foregroundMark x1="44070" y1="78605" x2="40116" y2="796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267" y="132645"/>
            <a:ext cx="3022600" cy="302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054D17E2-C9B3-46A0-BCE1-724BF279E838}"/>
              </a:ext>
            </a:extLst>
          </p:cNvPr>
          <p:cNvSpPr/>
          <p:nvPr/>
        </p:nvSpPr>
        <p:spPr>
          <a:xfrm>
            <a:off x="3943586" y="1643945"/>
            <a:ext cx="7300148" cy="3804827"/>
          </a:xfrm>
          <a:prstGeom prst="wedgeEllipseCallout">
            <a:avLst>
              <a:gd name="adj1" fmla="val -57135"/>
              <a:gd name="adj2" fmla="val -32102"/>
            </a:avLst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457189" indent="-457189" algn="just" defTabSz="1219170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en-US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Thực</a:t>
            </a:r>
            <a:r>
              <a:rPr lang="en-US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hành</a:t>
            </a:r>
            <a:r>
              <a:rPr lang="en-US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dọn</a:t>
            </a:r>
            <a:r>
              <a:rPr lang="en-US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dẹp</a:t>
            </a:r>
            <a:r>
              <a:rPr lang="en-US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nhà</a:t>
            </a:r>
            <a:r>
              <a:rPr lang="en-US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cửa</a:t>
            </a:r>
            <a:r>
              <a:rPr lang="en-US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  <a:p>
            <a:pPr marL="457189" indent="-457189" algn="just" defTabSz="1219170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en-US" sz="32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Vẽ</a:t>
            </a:r>
            <a:r>
              <a:rPr lang="en-US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tranh</a:t>
            </a:r>
            <a:r>
              <a:rPr lang="en-US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hoặc</a:t>
            </a:r>
            <a:r>
              <a:rPr lang="en-US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chụp</a:t>
            </a:r>
            <a:r>
              <a:rPr lang="en-US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lang="en-US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bức</a:t>
            </a:r>
            <a:r>
              <a:rPr lang="en-US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hình</a:t>
            </a:r>
            <a:r>
              <a:rPr lang="en-US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về</a:t>
            </a:r>
            <a:r>
              <a:rPr lang="en-US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lang="en-US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việc</a:t>
            </a:r>
            <a:r>
              <a:rPr lang="en-US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mà</a:t>
            </a:r>
            <a:r>
              <a:rPr lang="en-US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mình</a:t>
            </a:r>
            <a:r>
              <a:rPr lang="en-US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đã</a:t>
            </a:r>
            <a:r>
              <a:rPr lang="en-US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làm</a:t>
            </a:r>
            <a:r>
              <a:rPr lang="en-US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0035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6E0C14AC-F18F-4308-92B9-7752B8959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2" name="Picture 41" descr="Logo&#10;&#10;Description automatically generated">
            <a:extLst>
              <a:ext uri="{FF2B5EF4-FFF2-40B4-BE49-F238E27FC236}">
                <a16:creationId xmlns:a16="http://schemas.microsoft.com/office/drawing/2014/main" id="{40796204-A9DB-43FF-BCCB-1A7D3636BB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201" y="1777944"/>
            <a:ext cx="6787598" cy="275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226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7EF0361C-CDAD-4143-9583-50202B9C31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154E522-159F-4E96-82E3-BB63B454C9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5863" y="2005460"/>
            <a:ext cx="6474513" cy="284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0688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Ỗ TUYẾT NHI - Bé Vui Đón Tết (Official M_V)">
            <a:hlinkClick r:id="" action="ppaction://media"/>
            <a:extLst>
              <a:ext uri="{FF2B5EF4-FFF2-40B4-BE49-F238E27FC236}">
                <a16:creationId xmlns:a16="http://schemas.microsoft.com/office/drawing/2014/main" id="{E98E5E42-C22F-884B-63BE-A3EC573E6A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9501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3B208B85-A15D-4276-BACB-14DD5AAFF8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18">
            <a:extLst>
              <a:ext uri="{FF2B5EF4-FFF2-40B4-BE49-F238E27FC236}">
                <a16:creationId xmlns:a16="http://schemas.microsoft.com/office/drawing/2014/main" id="{9711B259-D781-4932-9FD0-D9FED2ED9AB0}"/>
              </a:ext>
            </a:extLst>
          </p:cNvPr>
          <p:cNvSpPr txBox="1"/>
          <p:nvPr/>
        </p:nvSpPr>
        <p:spPr>
          <a:xfrm>
            <a:off x="2349881" y="1185102"/>
            <a:ext cx="71413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Thứ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…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Ngày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…</a:t>
            </a: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Tháng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…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Năm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….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94BC5F-6CDF-4B24-9133-54B527A892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1044" y="1892791"/>
            <a:ext cx="8047417" cy="7498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931D65-E1C3-7D12-B0BE-F19EAECF6206}"/>
              </a:ext>
            </a:extLst>
          </p:cNvPr>
          <p:cNvSpPr txBox="1"/>
          <p:nvPr/>
        </p:nvSpPr>
        <p:spPr>
          <a:xfrm>
            <a:off x="2214880" y="2895600"/>
            <a:ext cx="74574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15: SẮP XẾP NHÀ CỬA GỌN GÀNG ĐÓN TẾT</a:t>
            </a:r>
            <a:endParaRPr lang="en-US" sz="4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/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vi-VN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6E0C14AC-F18F-4308-92B9-7752B8959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EEBB7E-9ECC-884E-6A16-50D9F5968697}"/>
              </a:ext>
            </a:extLst>
          </p:cNvPr>
          <p:cNvSpPr txBox="1"/>
          <p:nvPr/>
        </p:nvSpPr>
        <p:spPr>
          <a:xfrm>
            <a:off x="2295526" y="2743200"/>
            <a:ext cx="80676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FF0000"/>
                </a:solidFill>
                <a:latin typeface="Coiny" panose="02000903060500060000" pitchFamily="2" charset="0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3424240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ách bạn với hơn 101 tranh vẽ dọn nhà đón tết mới nhất - Tin Học Vui">
            <a:extLst>
              <a:ext uri="{FF2B5EF4-FFF2-40B4-BE49-F238E27FC236}">
                <a16:creationId xmlns:a16="http://schemas.microsoft.com/office/drawing/2014/main" id="{1CB787CC-16B0-6ACE-231B-7F323BBD9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C051ED-2836-4EDD-E6AF-90FB3C579E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3422" y="498236"/>
            <a:ext cx="9120406" cy="25849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030BC31-6860-6785-002D-C515EBC9A630}"/>
              </a:ext>
            </a:extLst>
          </p:cNvPr>
          <p:cNvSpPr txBox="1"/>
          <p:nvPr/>
        </p:nvSpPr>
        <p:spPr>
          <a:xfrm>
            <a:off x="676166" y="346830"/>
            <a:ext cx="2800459" cy="584775"/>
          </a:xfrm>
          <a:custGeom>
            <a:avLst/>
            <a:gdLst>
              <a:gd name="connsiteX0" fmla="*/ 0 w 10448925"/>
              <a:gd name="connsiteY0" fmla="*/ 0 h 1077218"/>
              <a:gd name="connsiteX1" fmla="*/ 10448925 w 10448925"/>
              <a:gd name="connsiteY1" fmla="*/ 0 h 1077218"/>
              <a:gd name="connsiteX2" fmla="*/ 10448925 w 10448925"/>
              <a:gd name="connsiteY2" fmla="*/ 1077218 h 1077218"/>
              <a:gd name="connsiteX3" fmla="*/ 0 w 10448925"/>
              <a:gd name="connsiteY3" fmla="*/ 1077218 h 1077218"/>
              <a:gd name="connsiteX4" fmla="*/ 0 w 10448925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48925" h="1077218" fill="none" extrusionOk="0">
                <a:moveTo>
                  <a:pt x="0" y="0"/>
                </a:moveTo>
                <a:cubicBezTo>
                  <a:pt x="1295525" y="5222"/>
                  <a:pt x="6111604" y="24918"/>
                  <a:pt x="10448925" y="0"/>
                </a:cubicBezTo>
                <a:cubicBezTo>
                  <a:pt x="10486787" y="476103"/>
                  <a:pt x="10390322" y="631043"/>
                  <a:pt x="10448925" y="1077218"/>
                </a:cubicBezTo>
                <a:cubicBezTo>
                  <a:pt x="7309726" y="912457"/>
                  <a:pt x="2284751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10448925" h="1077218" stroke="0" extrusionOk="0">
                <a:moveTo>
                  <a:pt x="0" y="0"/>
                </a:moveTo>
                <a:cubicBezTo>
                  <a:pt x="3064974" y="11849"/>
                  <a:pt x="5499446" y="-161459"/>
                  <a:pt x="10448925" y="0"/>
                </a:cubicBezTo>
                <a:cubicBezTo>
                  <a:pt x="10500960" y="144312"/>
                  <a:pt x="10541068" y="673209"/>
                  <a:pt x="10448925" y="1077218"/>
                </a:cubicBezTo>
                <a:cubicBezTo>
                  <a:pt x="8093557" y="931358"/>
                  <a:pt x="1481692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custGeom>
                    <a:avLst/>
                    <a:gdLst>
                      <a:gd name="connsiteX0" fmla="*/ 0 w 2800459"/>
                      <a:gd name="connsiteY0" fmla="*/ 0 h 584775"/>
                      <a:gd name="connsiteX1" fmla="*/ 2800459 w 2800459"/>
                      <a:gd name="connsiteY1" fmla="*/ 0 h 584775"/>
                      <a:gd name="connsiteX2" fmla="*/ 2800459 w 2800459"/>
                      <a:gd name="connsiteY2" fmla="*/ 584775 h 584775"/>
                      <a:gd name="connsiteX3" fmla="*/ 0 w 2800459"/>
                      <a:gd name="connsiteY3" fmla="*/ 584775 h 584775"/>
                      <a:gd name="connsiteX4" fmla="*/ 0 w 2800459"/>
                      <a:gd name="connsiteY4" fmla="*/ 0 h 584775"/>
                      <a:gd name="connsiteX0" fmla="*/ 0 w 2800459"/>
                      <a:gd name="connsiteY0" fmla="*/ 0 h 584775"/>
                      <a:gd name="connsiteX1" fmla="*/ 2800459 w 2800459"/>
                      <a:gd name="connsiteY1" fmla="*/ 0 h 584775"/>
                      <a:gd name="connsiteX2" fmla="*/ 2800459 w 2800459"/>
                      <a:gd name="connsiteY2" fmla="*/ 584775 h 584775"/>
                      <a:gd name="connsiteX3" fmla="*/ 0 w 2800459"/>
                      <a:gd name="connsiteY3" fmla="*/ 584775 h 584775"/>
                      <a:gd name="connsiteX4" fmla="*/ 0 w 2800459"/>
                      <a:gd name="connsiteY4" fmla="*/ 0 h 584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0459" h="584775" fill="none" extrusionOk="0">
                        <a:moveTo>
                          <a:pt x="0" y="0"/>
                        </a:moveTo>
                        <a:cubicBezTo>
                          <a:pt x="959170" y="5222"/>
                          <a:pt x="1833320" y="24918"/>
                          <a:pt x="2800459" y="0"/>
                        </a:cubicBezTo>
                        <a:cubicBezTo>
                          <a:pt x="2809944" y="256717"/>
                          <a:pt x="2782567" y="337992"/>
                          <a:pt x="2800459" y="584775"/>
                        </a:cubicBezTo>
                        <a:cubicBezTo>
                          <a:pt x="1948353" y="502011"/>
                          <a:pt x="708993" y="662946"/>
                          <a:pt x="0" y="584775"/>
                        </a:cubicBezTo>
                        <a:cubicBezTo>
                          <a:pt x="-9497" y="336168"/>
                          <a:pt x="24163" y="279825"/>
                          <a:pt x="0" y="0"/>
                        </a:cubicBezTo>
                        <a:close/>
                      </a:path>
                      <a:path w="2800459" h="584775" stroke="0" extrusionOk="0">
                        <a:moveTo>
                          <a:pt x="0" y="0"/>
                        </a:moveTo>
                        <a:cubicBezTo>
                          <a:pt x="937105" y="4726"/>
                          <a:pt x="1559250" y="-110841"/>
                          <a:pt x="2800459" y="0"/>
                        </a:cubicBezTo>
                        <a:cubicBezTo>
                          <a:pt x="2784567" y="50942"/>
                          <a:pt x="2859155" y="355870"/>
                          <a:pt x="2800459" y="584775"/>
                        </a:cubicBezTo>
                        <a:cubicBezTo>
                          <a:pt x="2194090" y="527103"/>
                          <a:pt x="394623" y="525782"/>
                          <a:pt x="0" y="584775"/>
                        </a:cubicBezTo>
                        <a:cubicBezTo>
                          <a:pt x="-12493" y="495386"/>
                          <a:pt x="-2864" y="129514"/>
                          <a:pt x="0" y="0"/>
                        </a:cubicBezTo>
                        <a:close/>
                      </a:path>
                      <a:path w="2800459" h="584775" fill="none" stroke="0" extrusionOk="0">
                        <a:moveTo>
                          <a:pt x="0" y="0"/>
                        </a:moveTo>
                        <a:cubicBezTo>
                          <a:pt x="1249534" y="11849"/>
                          <a:pt x="1871209" y="-161459"/>
                          <a:pt x="2800459" y="0"/>
                        </a:cubicBezTo>
                        <a:cubicBezTo>
                          <a:pt x="2815930" y="262771"/>
                          <a:pt x="2783412" y="344722"/>
                          <a:pt x="2800459" y="584775"/>
                        </a:cubicBezTo>
                        <a:cubicBezTo>
                          <a:pt x="1977072" y="529595"/>
                          <a:pt x="655644" y="706123"/>
                          <a:pt x="0" y="584775"/>
                        </a:cubicBezTo>
                        <a:cubicBezTo>
                          <a:pt x="-17944" y="339084"/>
                          <a:pt x="24915" y="27168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Hoạt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92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0220" y="0"/>
            <a:ext cx="12169465" cy="6858000"/>
            <a:chOff x="150220" y="0"/>
            <a:chExt cx="12169465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220" y="0"/>
              <a:ext cx="12169465" cy="6858000"/>
            </a:xfrm>
            <a:prstGeom prst="rect">
              <a:avLst/>
            </a:prstGeom>
          </p:spPr>
        </p:pic>
        <p:pic>
          <p:nvPicPr>
            <p:cNvPr id="2052" name="Picture 4" descr="Hand drawn christmas toy collection Free Vector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425" b="41534" l="36262" r="5686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59" t="5734" r="41221" b="56993"/>
            <a:stretch/>
          </p:blipFill>
          <p:spPr bwMode="auto">
            <a:xfrm rot="19098448">
              <a:off x="2717985" y="2446720"/>
              <a:ext cx="718219" cy="1074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0" name="Picture 269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7000" l="9904" r="89936">
                        <a14:foregroundMark x1="32109" y1="28800" x2="34984" y2="31800"/>
                        <a14:foregroundMark x1="46805" y1="93000" x2="54952" y2="94400"/>
                      </a14:backgroundRemoval>
                    </a14:imgEffect>
                  </a14:imgLayer>
                </a14:imgProps>
              </a:ext>
            </a:extLst>
          </a:blip>
          <a:srcRect l="20503" t="7059" r="23543" b="-4355"/>
          <a:stretch/>
        </p:blipFill>
        <p:spPr>
          <a:xfrm>
            <a:off x="-204397" y="4160199"/>
            <a:ext cx="2099700" cy="2916250"/>
          </a:xfrm>
          <a:prstGeom prst="rect">
            <a:avLst/>
          </a:prstGeom>
        </p:spPr>
      </p:pic>
      <p:pic>
        <p:nvPicPr>
          <p:cNvPr id="2050" name="Picture 2" descr="Hand drawn christmas toy collection Free Vector">
            <a:hlinkClick r:id="rId1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30" b="39617" l="7029" r="321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67" t="3620" r="67039" b="57402"/>
          <a:stretch/>
        </p:blipFill>
        <p:spPr bwMode="auto">
          <a:xfrm>
            <a:off x="5663091" y="3979573"/>
            <a:ext cx="1029816" cy="163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5" name="Picture 274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1147" b="50000" l="0" r="27157"/>
                    </a14:imgEffect>
                  </a14:imgLayer>
                </a14:imgProps>
              </a:ext>
            </a:extLst>
          </a:blip>
          <a:srcRect t="26319" r="72210" b="49726"/>
          <a:stretch/>
        </p:blipFill>
        <p:spPr>
          <a:xfrm>
            <a:off x="3274917" y="2928346"/>
            <a:ext cx="1657031" cy="1273216"/>
          </a:xfrm>
          <a:prstGeom prst="rect">
            <a:avLst/>
          </a:prstGeom>
        </p:spPr>
      </p:pic>
      <p:pic>
        <p:nvPicPr>
          <p:cNvPr id="276" name="Picture 275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7889" b="88111" l="41375" r="52063">
                        <a14:foregroundMark x1="44875" y1="78778" x2="44563" y2="83111"/>
                        <a14:foregroundMark x1="49625" y1="74333" x2="49750" y2="80778"/>
                        <a14:foregroundMark x1="45813" y1="71000" x2="45688" y2="79444"/>
                        <a14:foregroundMark x1="49313" y1="73444" x2="49188" y2="85778"/>
                        <a14:foregroundMark x1="50563" y1="70556" x2="48875" y2="76889"/>
                        <a14:foregroundMark x1="50438" y1="68889" x2="50063" y2="70222"/>
                        <a14:foregroundMark x1="50938" y1="74889" x2="50375" y2="77111"/>
                      </a14:backgroundRemoval>
                    </a14:imgEffect>
                  </a14:imgLayer>
                </a14:imgProps>
              </a:ext>
            </a:extLst>
          </a:blip>
          <a:srcRect l="40098" t="65576" r="46577" b="10598"/>
          <a:stretch/>
        </p:blipFill>
        <p:spPr>
          <a:xfrm rot="20472639">
            <a:off x="2801963" y="4331081"/>
            <a:ext cx="2202908" cy="2198497"/>
          </a:xfrm>
          <a:prstGeom prst="rect">
            <a:avLst/>
          </a:prstGeom>
        </p:spPr>
      </p:pic>
      <p:pic>
        <p:nvPicPr>
          <p:cNvPr id="277" name="Picture 276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6719" b="83703" l="53660" r="71500">
                        <a14:foregroundMark x1="61750" y1="66111" x2="63875" y2="70667"/>
                        <a14:foregroundMark x1="60688" y1="65333" x2="62313" y2="68556"/>
                        <a14:foregroundMark x1="61063" y1="65000" x2="64438" y2="67111"/>
                      </a14:backgroundRemoval>
                    </a14:imgEffect>
                  </a14:imgLayer>
                </a14:imgProps>
              </a:ext>
            </a:extLst>
          </a:blip>
          <a:srcRect l="58443" t="56684" r="32862" b="20202"/>
          <a:stretch/>
        </p:blipFill>
        <p:spPr>
          <a:xfrm>
            <a:off x="7577950" y="4981168"/>
            <a:ext cx="1365662" cy="2042556"/>
          </a:xfrm>
          <a:prstGeom prst="ellipse">
            <a:avLst/>
          </a:prstGeom>
        </p:spPr>
      </p:pic>
      <p:grpSp>
        <p:nvGrpSpPr>
          <p:cNvPr id="278" name="Google Shape;125;p1"/>
          <p:cNvGrpSpPr/>
          <p:nvPr/>
        </p:nvGrpSpPr>
        <p:grpSpPr>
          <a:xfrm rot="20424357" flipH="1">
            <a:off x="603545" y="2806196"/>
            <a:ext cx="590412" cy="740026"/>
            <a:chOff x="5881684" y="3147949"/>
            <a:chExt cx="428090" cy="557286"/>
          </a:xfrm>
        </p:grpSpPr>
        <p:grpSp>
          <p:nvGrpSpPr>
            <p:cNvPr id="279" name="Google Shape;126;p1"/>
            <p:cNvGrpSpPr/>
            <p:nvPr/>
          </p:nvGrpSpPr>
          <p:grpSpPr>
            <a:xfrm>
              <a:off x="5881684" y="3147949"/>
              <a:ext cx="428090" cy="557286"/>
              <a:chOff x="5881684" y="3147949"/>
              <a:chExt cx="428090" cy="557286"/>
            </a:xfrm>
          </p:grpSpPr>
          <p:sp>
            <p:nvSpPr>
              <p:cNvPr id="281" name="Google Shape;127;p1"/>
              <p:cNvSpPr/>
              <p:nvPr/>
            </p:nvSpPr>
            <p:spPr>
              <a:xfrm rot="-2985213">
                <a:off x="5934573" y="3280506"/>
                <a:ext cx="14097" cy="66867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66867" extrusionOk="0">
                    <a:moveTo>
                      <a:pt x="0" y="0"/>
                    </a:moveTo>
                    <a:lnTo>
                      <a:pt x="14098" y="0"/>
                    </a:lnTo>
                    <a:lnTo>
                      <a:pt x="14098" y="66868"/>
                    </a:lnTo>
                    <a:lnTo>
                      <a:pt x="0" y="6686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282" name="Google Shape;128;p1"/>
              <p:cNvSpPr/>
              <p:nvPr/>
            </p:nvSpPr>
            <p:spPr>
              <a:xfrm rot="1034454">
                <a:off x="6142876" y="3215240"/>
                <a:ext cx="14097" cy="66963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66963" extrusionOk="0">
                    <a:moveTo>
                      <a:pt x="0" y="0"/>
                    </a:moveTo>
                    <a:lnTo>
                      <a:pt x="14097" y="0"/>
                    </a:lnTo>
                    <a:lnTo>
                      <a:pt x="14097" y="66963"/>
                    </a:lnTo>
                    <a:lnTo>
                      <a:pt x="0" y="669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283" name="Google Shape;129;p1"/>
              <p:cNvSpPr/>
              <p:nvPr/>
            </p:nvSpPr>
            <p:spPr>
              <a:xfrm>
                <a:off x="6239866" y="3559977"/>
                <a:ext cx="67243" cy="60487"/>
              </a:xfrm>
              <a:custGeom>
                <a:avLst/>
                <a:gdLst/>
                <a:ahLst/>
                <a:cxnLst/>
                <a:rect l="l" t="t" r="r" b="b"/>
                <a:pathLst>
                  <a:path w="67243" h="60487" extrusionOk="0">
                    <a:moveTo>
                      <a:pt x="1580" y="8087"/>
                    </a:moveTo>
                    <a:lnTo>
                      <a:pt x="6056" y="2562"/>
                    </a:lnTo>
                    <a:cubicBezTo>
                      <a:pt x="8628" y="-581"/>
                      <a:pt x="13295" y="-867"/>
                      <a:pt x="16153" y="1896"/>
                    </a:cubicBezTo>
                    <a:lnTo>
                      <a:pt x="65111" y="48568"/>
                    </a:lnTo>
                    <a:cubicBezTo>
                      <a:pt x="68921" y="52188"/>
                      <a:pt x="67397" y="58665"/>
                      <a:pt x="62349" y="60189"/>
                    </a:cubicBezTo>
                    <a:lnTo>
                      <a:pt x="62349" y="60189"/>
                    </a:lnTo>
                    <a:cubicBezTo>
                      <a:pt x="60254" y="60855"/>
                      <a:pt x="57872" y="60379"/>
                      <a:pt x="56158" y="59046"/>
                    </a:cubicBezTo>
                    <a:lnTo>
                      <a:pt x="2723" y="17802"/>
                    </a:lnTo>
                    <a:cubicBezTo>
                      <a:pt x="-421" y="15516"/>
                      <a:pt x="-897" y="11040"/>
                      <a:pt x="1580" y="808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284" name="Google Shape;130;p1"/>
              <p:cNvSpPr/>
              <p:nvPr/>
            </p:nvSpPr>
            <p:spPr>
              <a:xfrm>
                <a:off x="6011531" y="3625456"/>
                <a:ext cx="35589" cy="79779"/>
              </a:xfrm>
              <a:custGeom>
                <a:avLst/>
                <a:gdLst/>
                <a:ahLst/>
                <a:cxnLst/>
                <a:rect l="l" t="t" r="r" b="b"/>
                <a:pathLst>
                  <a:path w="35589" h="79779" extrusionOk="0">
                    <a:moveTo>
                      <a:pt x="30747" y="2425"/>
                    </a:moveTo>
                    <a:lnTo>
                      <a:pt x="23984" y="329"/>
                    </a:lnTo>
                    <a:cubicBezTo>
                      <a:pt x="20079" y="-909"/>
                      <a:pt x="16078" y="1472"/>
                      <a:pt x="15221" y="5377"/>
                    </a:cubicBezTo>
                    <a:lnTo>
                      <a:pt x="171" y="71290"/>
                    </a:lnTo>
                    <a:cubicBezTo>
                      <a:pt x="-972" y="76434"/>
                      <a:pt x="3791" y="81006"/>
                      <a:pt x="8839" y="79482"/>
                    </a:cubicBezTo>
                    <a:lnTo>
                      <a:pt x="8839" y="79482"/>
                    </a:lnTo>
                    <a:cubicBezTo>
                      <a:pt x="10935" y="78815"/>
                      <a:pt x="12649" y="77196"/>
                      <a:pt x="13411" y="75100"/>
                    </a:cubicBezTo>
                    <a:lnTo>
                      <a:pt x="35223" y="11283"/>
                    </a:lnTo>
                    <a:cubicBezTo>
                      <a:pt x="36462" y="7663"/>
                      <a:pt x="34461" y="3568"/>
                      <a:pt x="30747" y="242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285" name="Google Shape;131;p1"/>
              <p:cNvSpPr/>
              <p:nvPr/>
            </p:nvSpPr>
            <p:spPr>
              <a:xfrm>
                <a:off x="5913663" y="3147949"/>
                <a:ext cx="250053" cy="157312"/>
              </a:xfrm>
              <a:custGeom>
                <a:avLst/>
                <a:gdLst/>
                <a:ahLst/>
                <a:cxnLst/>
                <a:rect l="l" t="t" r="r" b="b"/>
                <a:pathLst>
                  <a:path w="250053" h="157312" extrusionOk="0">
                    <a:moveTo>
                      <a:pt x="8791" y="157034"/>
                    </a:moveTo>
                    <a:cubicBezTo>
                      <a:pt x="5171" y="158082"/>
                      <a:pt x="1266" y="156082"/>
                      <a:pt x="28" y="152462"/>
                    </a:cubicBezTo>
                    <a:cubicBezTo>
                      <a:pt x="-639" y="150653"/>
                      <a:pt x="10886" y="83311"/>
                      <a:pt x="15458" y="57403"/>
                    </a:cubicBezTo>
                    <a:cubicBezTo>
                      <a:pt x="16506" y="51307"/>
                      <a:pt x="20888" y="46259"/>
                      <a:pt x="26888" y="44449"/>
                    </a:cubicBezTo>
                    <a:lnTo>
                      <a:pt x="172335" y="729"/>
                    </a:lnTo>
                    <a:cubicBezTo>
                      <a:pt x="178145" y="-1081"/>
                      <a:pt x="184527" y="539"/>
                      <a:pt x="188718" y="4920"/>
                    </a:cubicBezTo>
                    <a:lnTo>
                      <a:pt x="247964" y="64928"/>
                    </a:lnTo>
                    <a:cubicBezTo>
                      <a:pt x="251012" y="67976"/>
                      <a:pt x="250726" y="73119"/>
                      <a:pt x="247106" y="75691"/>
                    </a:cubicBezTo>
                    <a:cubicBezTo>
                      <a:pt x="244154" y="77882"/>
                      <a:pt x="239963" y="77120"/>
                      <a:pt x="237391" y="74548"/>
                    </a:cubicBezTo>
                    <a:lnTo>
                      <a:pt x="188242" y="24827"/>
                    </a:lnTo>
                    <a:cubicBezTo>
                      <a:pt x="181765" y="18160"/>
                      <a:pt x="172049" y="15779"/>
                      <a:pt x="163191" y="18446"/>
                    </a:cubicBezTo>
                    <a:lnTo>
                      <a:pt x="44319" y="54164"/>
                    </a:lnTo>
                    <a:cubicBezTo>
                      <a:pt x="35270" y="56927"/>
                      <a:pt x="28603" y="64451"/>
                      <a:pt x="26888" y="73691"/>
                    </a:cubicBezTo>
                    <a:cubicBezTo>
                      <a:pt x="21078" y="105885"/>
                      <a:pt x="14315" y="144176"/>
                      <a:pt x="13934" y="149605"/>
                    </a:cubicBezTo>
                    <a:cubicBezTo>
                      <a:pt x="14125" y="152748"/>
                      <a:pt x="12315" y="155796"/>
                      <a:pt x="9172" y="156844"/>
                    </a:cubicBezTo>
                    <a:cubicBezTo>
                      <a:pt x="8981" y="156939"/>
                      <a:pt x="8886" y="156939"/>
                      <a:pt x="8791" y="157034"/>
                    </a:cubicBezTo>
                    <a:close/>
                    <a:moveTo>
                      <a:pt x="13553" y="147795"/>
                    </a:moveTo>
                    <a:lnTo>
                      <a:pt x="13553" y="147795"/>
                    </a:lnTo>
                    <a:lnTo>
                      <a:pt x="13553" y="147795"/>
                    </a:lnTo>
                    <a:close/>
                    <a:moveTo>
                      <a:pt x="13553" y="147795"/>
                    </a:moveTo>
                    <a:lnTo>
                      <a:pt x="13553" y="147795"/>
                    </a:lnTo>
                    <a:lnTo>
                      <a:pt x="13553" y="14779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286" name="Google Shape;132;p1"/>
              <p:cNvSpPr/>
              <p:nvPr/>
            </p:nvSpPr>
            <p:spPr>
              <a:xfrm>
                <a:off x="5899017" y="3272083"/>
                <a:ext cx="24428" cy="24033"/>
              </a:xfrm>
              <a:custGeom>
                <a:avLst/>
                <a:gdLst/>
                <a:ahLst/>
                <a:cxnLst/>
                <a:rect l="l" t="t" r="r" b="b"/>
                <a:pathLst>
                  <a:path w="24428" h="24033" extrusionOk="0">
                    <a:moveTo>
                      <a:pt x="22294" y="21566"/>
                    </a:moveTo>
                    <a:lnTo>
                      <a:pt x="22294" y="21566"/>
                    </a:lnTo>
                    <a:cubicBezTo>
                      <a:pt x="19246" y="24709"/>
                      <a:pt x="14293" y="24899"/>
                      <a:pt x="11054" y="21851"/>
                    </a:cubicBezTo>
                    <a:lnTo>
                      <a:pt x="2482" y="13755"/>
                    </a:lnTo>
                    <a:cubicBezTo>
                      <a:pt x="-662" y="10707"/>
                      <a:pt x="-852" y="5754"/>
                      <a:pt x="2101" y="2516"/>
                    </a:cubicBezTo>
                    <a:lnTo>
                      <a:pt x="2101" y="2516"/>
                    </a:lnTo>
                    <a:cubicBezTo>
                      <a:pt x="5149" y="-723"/>
                      <a:pt x="10197" y="-818"/>
                      <a:pt x="13340" y="2135"/>
                    </a:cubicBezTo>
                    <a:lnTo>
                      <a:pt x="21913" y="10231"/>
                    </a:lnTo>
                    <a:cubicBezTo>
                      <a:pt x="25151" y="13279"/>
                      <a:pt x="25246" y="18327"/>
                      <a:pt x="22294" y="21566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287" name="Google Shape;133;p1"/>
              <p:cNvSpPr/>
              <p:nvPr/>
            </p:nvSpPr>
            <p:spPr>
              <a:xfrm>
                <a:off x="5898477" y="3251384"/>
                <a:ext cx="411297" cy="411331"/>
              </a:xfrm>
              <a:custGeom>
                <a:avLst/>
                <a:gdLst/>
                <a:ahLst/>
                <a:cxnLst/>
                <a:rect l="l" t="t" r="r" b="b"/>
                <a:pathLst>
                  <a:path w="411297" h="411331" extrusionOk="0">
                    <a:moveTo>
                      <a:pt x="264864" y="402595"/>
                    </a:moveTo>
                    <a:cubicBezTo>
                      <a:pt x="156279" y="435266"/>
                      <a:pt x="41407" y="373449"/>
                      <a:pt x="8737" y="264864"/>
                    </a:cubicBezTo>
                    <a:cubicBezTo>
                      <a:pt x="-23934" y="156279"/>
                      <a:pt x="37883" y="41407"/>
                      <a:pt x="146468" y="8737"/>
                    </a:cubicBezTo>
                    <a:cubicBezTo>
                      <a:pt x="255053" y="-23934"/>
                      <a:pt x="369925" y="37883"/>
                      <a:pt x="402595" y="146468"/>
                    </a:cubicBezTo>
                    <a:cubicBezTo>
                      <a:pt x="435171" y="255053"/>
                      <a:pt x="373449" y="369925"/>
                      <a:pt x="264864" y="402595"/>
                    </a:cubicBezTo>
                    <a:close/>
                  </a:path>
                </a:pathLst>
              </a:custGeom>
              <a:solidFill>
                <a:srgbClr val="F2833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288" name="Google Shape;134;p1"/>
              <p:cNvSpPr/>
              <p:nvPr/>
            </p:nvSpPr>
            <p:spPr>
              <a:xfrm>
                <a:off x="5912990" y="3265932"/>
                <a:ext cx="382263" cy="382271"/>
              </a:xfrm>
              <a:custGeom>
                <a:avLst/>
                <a:gdLst/>
                <a:ahLst/>
                <a:cxnLst/>
                <a:rect l="l" t="t" r="r" b="b"/>
                <a:pathLst>
                  <a:path w="382263" h="382271" extrusionOk="0">
                    <a:moveTo>
                      <a:pt x="246160" y="374141"/>
                    </a:moveTo>
                    <a:cubicBezTo>
                      <a:pt x="145290" y="404526"/>
                      <a:pt x="38515" y="347090"/>
                      <a:pt x="8130" y="246125"/>
                    </a:cubicBezTo>
                    <a:cubicBezTo>
                      <a:pt x="-22254" y="145256"/>
                      <a:pt x="35181" y="38480"/>
                      <a:pt x="136146" y="8096"/>
                    </a:cubicBezTo>
                    <a:cubicBezTo>
                      <a:pt x="237016" y="-22194"/>
                      <a:pt x="343791" y="35147"/>
                      <a:pt x="374176" y="136112"/>
                    </a:cubicBezTo>
                    <a:cubicBezTo>
                      <a:pt x="404466" y="236981"/>
                      <a:pt x="347030" y="343757"/>
                      <a:pt x="246160" y="374141"/>
                    </a:cubicBezTo>
                    <a:close/>
                  </a:path>
                </a:pathLst>
              </a:custGeom>
              <a:solidFill>
                <a:srgbClr val="F9B933">
                  <a:alpha val="6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289" name="Google Shape;135;p1"/>
              <p:cNvSpPr/>
              <p:nvPr/>
            </p:nvSpPr>
            <p:spPr>
              <a:xfrm>
                <a:off x="5951292" y="3304294"/>
                <a:ext cx="305572" cy="305511"/>
              </a:xfrm>
              <a:custGeom>
                <a:avLst/>
                <a:gdLst/>
                <a:ahLst/>
                <a:cxnLst/>
                <a:rect l="l" t="t" r="r" b="b"/>
                <a:pathLst>
                  <a:path w="305572" h="305511" extrusionOk="0">
                    <a:moveTo>
                      <a:pt x="196809" y="299012"/>
                    </a:moveTo>
                    <a:cubicBezTo>
                      <a:pt x="116132" y="323301"/>
                      <a:pt x="30788" y="277391"/>
                      <a:pt x="6500" y="196714"/>
                    </a:cubicBezTo>
                    <a:cubicBezTo>
                      <a:pt x="-17789" y="116132"/>
                      <a:pt x="28121" y="30693"/>
                      <a:pt x="108798" y="6500"/>
                    </a:cubicBezTo>
                    <a:cubicBezTo>
                      <a:pt x="189475" y="-17789"/>
                      <a:pt x="274819" y="28121"/>
                      <a:pt x="299108" y="108798"/>
                    </a:cubicBezTo>
                    <a:cubicBezTo>
                      <a:pt x="323301" y="189475"/>
                      <a:pt x="277486" y="274819"/>
                      <a:pt x="196809" y="2990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290" name="Google Shape;136;p1"/>
              <p:cNvSpPr/>
              <p:nvPr/>
            </p:nvSpPr>
            <p:spPr>
              <a:xfrm>
                <a:off x="6075044" y="3304352"/>
                <a:ext cx="181824" cy="287048"/>
              </a:xfrm>
              <a:custGeom>
                <a:avLst/>
                <a:gdLst/>
                <a:ahLst/>
                <a:cxnLst/>
                <a:rect l="l" t="t" r="r" b="b"/>
                <a:pathLst>
                  <a:path w="181824" h="287048" extrusionOk="0">
                    <a:moveTo>
                      <a:pt x="175355" y="108740"/>
                    </a:moveTo>
                    <a:cubicBezTo>
                      <a:pt x="152591" y="33017"/>
                      <a:pt x="76010" y="-12037"/>
                      <a:pt x="0" y="2822"/>
                    </a:cubicBezTo>
                    <a:cubicBezTo>
                      <a:pt x="87344" y="21301"/>
                      <a:pt x="139732" y="85880"/>
                      <a:pt x="140875" y="175034"/>
                    </a:cubicBezTo>
                    <a:cubicBezTo>
                      <a:pt x="142970" y="220183"/>
                      <a:pt x="128111" y="257521"/>
                      <a:pt x="101822" y="287048"/>
                    </a:cubicBezTo>
                    <a:cubicBezTo>
                      <a:pt x="164211" y="253235"/>
                      <a:pt x="196501" y="179225"/>
                      <a:pt x="175355" y="108740"/>
                    </a:cubicBezTo>
                    <a:close/>
                  </a:path>
                </a:pathLst>
              </a:custGeom>
              <a:solidFill>
                <a:srgbClr val="C8C8C8">
                  <a:alpha val="2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grpSp>
            <p:nvGrpSpPr>
              <p:cNvPr id="291" name="Google Shape;137;p1"/>
              <p:cNvGrpSpPr/>
              <p:nvPr/>
            </p:nvGrpSpPr>
            <p:grpSpPr>
              <a:xfrm>
                <a:off x="5881684" y="3256226"/>
                <a:ext cx="96300" cy="100097"/>
                <a:chOff x="5881684" y="3256226"/>
                <a:chExt cx="96300" cy="100097"/>
              </a:xfrm>
            </p:grpSpPr>
            <p:sp>
              <p:nvSpPr>
                <p:cNvPr id="309" name="Google Shape;138;p1"/>
                <p:cNvSpPr/>
                <p:nvPr/>
              </p:nvSpPr>
              <p:spPr>
                <a:xfrm>
                  <a:off x="5881684" y="3256226"/>
                  <a:ext cx="96300" cy="100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300" h="100097" extrusionOk="0">
                      <a:moveTo>
                        <a:pt x="96300" y="15991"/>
                      </a:moveTo>
                      <a:cubicBezTo>
                        <a:pt x="96300" y="15991"/>
                        <a:pt x="72202" y="-9631"/>
                        <a:pt x="49437" y="3990"/>
                      </a:cubicBezTo>
                      <a:cubicBezTo>
                        <a:pt x="26672" y="17611"/>
                        <a:pt x="3431" y="50662"/>
                        <a:pt x="860" y="60283"/>
                      </a:cubicBezTo>
                      <a:cubicBezTo>
                        <a:pt x="-2474" y="72951"/>
                        <a:pt x="3812" y="90382"/>
                        <a:pt x="21053" y="100097"/>
                      </a:cubicBezTo>
                      <a:cubicBezTo>
                        <a:pt x="28958" y="92001"/>
                        <a:pt x="96300" y="15991"/>
                        <a:pt x="96300" y="15991"/>
                      </a:cubicBezTo>
                      <a:close/>
                    </a:path>
                  </a:pathLst>
                </a:custGeom>
                <a:solidFill>
                  <a:srgbClr val="F9B93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  <p:sp>
              <p:nvSpPr>
                <p:cNvPr id="310" name="Google Shape;139;p1"/>
                <p:cNvSpPr/>
                <p:nvPr/>
              </p:nvSpPr>
              <p:spPr>
                <a:xfrm>
                  <a:off x="5917786" y="3259830"/>
                  <a:ext cx="53610" cy="265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10" h="26580" extrusionOk="0">
                      <a:moveTo>
                        <a:pt x="14002" y="3434"/>
                      </a:moveTo>
                      <a:cubicBezTo>
                        <a:pt x="9239" y="6292"/>
                        <a:pt x="4572" y="10197"/>
                        <a:pt x="0" y="14483"/>
                      </a:cubicBezTo>
                      <a:cubicBezTo>
                        <a:pt x="17812" y="7530"/>
                        <a:pt x="36576" y="13626"/>
                        <a:pt x="42863" y="26580"/>
                      </a:cubicBezTo>
                      <a:cubicBezTo>
                        <a:pt x="49911" y="19913"/>
                        <a:pt x="55054" y="16674"/>
                        <a:pt x="53245" y="13626"/>
                      </a:cubicBezTo>
                      <a:cubicBezTo>
                        <a:pt x="51435" y="10673"/>
                        <a:pt x="32290" y="-7424"/>
                        <a:pt x="14002" y="3434"/>
                      </a:cubicBezTo>
                      <a:close/>
                    </a:path>
                  </a:pathLst>
                </a:custGeom>
                <a:solidFill>
                  <a:srgbClr val="FFD76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</p:grpSp>
          <p:sp>
            <p:nvSpPr>
              <p:cNvPr id="292" name="Google Shape;140;p1"/>
              <p:cNvSpPr/>
              <p:nvPr/>
            </p:nvSpPr>
            <p:spPr>
              <a:xfrm>
                <a:off x="6151603" y="3190349"/>
                <a:ext cx="18930" cy="28863"/>
              </a:xfrm>
              <a:custGeom>
                <a:avLst/>
                <a:gdLst/>
                <a:ahLst/>
                <a:cxnLst/>
                <a:rect l="l" t="t" r="r" b="b"/>
                <a:pathLst>
                  <a:path w="18930" h="28863" extrusionOk="0">
                    <a:moveTo>
                      <a:pt x="6880" y="28719"/>
                    </a:moveTo>
                    <a:lnTo>
                      <a:pt x="6880" y="28719"/>
                    </a:lnTo>
                    <a:cubicBezTo>
                      <a:pt x="11452" y="29577"/>
                      <a:pt x="15738" y="26529"/>
                      <a:pt x="16595" y="21957"/>
                    </a:cubicBezTo>
                    <a:lnTo>
                      <a:pt x="18786" y="9860"/>
                    </a:lnTo>
                    <a:cubicBezTo>
                      <a:pt x="19643" y="5288"/>
                      <a:pt x="16595" y="1002"/>
                      <a:pt x="12023" y="144"/>
                    </a:cubicBezTo>
                    <a:lnTo>
                      <a:pt x="12023" y="144"/>
                    </a:lnTo>
                    <a:cubicBezTo>
                      <a:pt x="7451" y="-713"/>
                      <a:pt x="3165" y="2335"/>
                      <a:pt x="2308" y="6907"/>
                    </a:cubicBezTo>
                    <a:lnTo>
                      <a:pt x="117" y="19004"/>
                    </a:lnTo>
                    <a:cubicBezTo>
                      <a:pt x="-645" y="23576"/>
                      <a:pt x="2403" y="27957"/>
                      <a:pt x="6880" y="28719"/>
                    </a:cubicBezTo>
                    <a:close/>
                  </a:path>
                </a:pathLst>
              </a:custGeom>
              <a:solidFill>
                <a:srgbClr val="E2E2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293" name="Google Shape;141;p1"/>
              <p:cNvSpPr/>
              <p:nvPr/>
            </p:nvSpPr>
            <p:spPr>
              <a:xfrm rot="-1015751">
                <a:off x="6060082" y="3310337"/>
                <a:ext cx="6096" cy="21146"/>
              </a:xfrm>
              <a:custGeom>
                <a:avLst/>
                <a:gdLst/>
                <a:ahLst/>
                <a:cxnLst/>
                <a:rect l="l" t="t" r="r" b="b"/>
                <a:pathLst>
                  <a:path w="6096" h="21146" extrusionOk="0">
                    <a:moveTo>
                      <a:pt x="0" y="0"/>
                    </a:moveTo>
                    <a:lnTo>
                      <a:pt x="6096" y="0"/>
                    </a:lnTo>
                    <a:lnTo>
                      <a:pt x="6096" y="21146"/>
                    </a:lnTo>
                    <a:lnTo>
                      <a:pt x="0" y="21146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294" name="Google Shape;142;p1"/>
              <p:cNvSpPr/>
              <p:nvPr/>
            </p:nvSpPr>
            <p:spPr>
              <a:xfrm rot="-1004655">
                <a:off x="6137628" y="3552713"/>
                <a:ext cx="6095" cy="51720"/>
              </a:xfrm>
              <a:custGeom>
                <a:avLst/>
                <a:gdLst/>
                <a:ahLst/>
                <a:cxnLst/>
                <a:rect l="l" t="t" r="r" b="b"/>
                <a:pathLst>
                  <a:path w="6095" h="51720" extrusionOk="0">
                    <a:moveTo>
                      <a:pt x="0" y="0"/>
                    </a:moveTo>
                    <a:lnTo>
                      <a:pt x="6096" y="0"/>
                    </a:lnTo>
                    <a:lnTo>
                      <a:pt x="6096" y="51721"/>
                    </a:lnTo>
                    <a:lnTo>
                      <a:pt x="0" y="51721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295" name="Google Shape;143;p1"/>
              <p:cNvSpPr/>
              <p:nvPr/>
            </p:nvSpPr>
            <p:spPr>
              <a:xfrm>
                <a:off x="5956934" y="3484149"/>
                <a:ext cx="48386" cy="19811"/>
              </a:xfrm>
              <a:custGeom>
                <a:avLst/>
                <a:gdLst/>
                <a:ahLst/>
                <a:cxnLst/>
                <a:rect l="l" t="t" r="r" b="b"/>
                <a:pathLst>
                  <a:path w="48386" h="19811" extrusionOk="0">
                    <a:moveTo>
                      <a:pt x="46577" y="0"/>
                    </a:moveTo>
                    <a:lnTo>
                      <a:pt x="48387" y="5810"/>
                    </a:lnTo>
                    <a:lnTo>
                      <a:pt x="1714" y="19812"/>
                    </a:lnTo>
                    <a:lnTo>
                      <a:pt x="0" y="14002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296" name="Google Shape;144;p1"/>
              <p:cNvSpPr/>
              <p:nvPr/>
            </p:nvSpPr>
            <p:spPr>
              <a:xfrm rot="-6411075">
                <a:off x="6221071" y="3393512"/>
                <a:ext cx="6096" cy="54771"/>
              </a:xfrm>
              <a:custGeom>
                <a:avLst/>
                <a:gdLst/>
                <a:ahLst/>
                <a:cxnLst/>
                <a:rect l="l" t="t" r="r" b="b"/>
                <a:pathLst>
                  <a:path w="6096" h="54771" extrusionOk="0">
                    <a:moveTo>
                      <a:pt x="0" y="0"/>
                    </a:moveTo>
                    <a:lnTo>
                      <a:pt x="6096" y="0"/>
                    </a:lnTo>
                    <a:lnTo>
                      <a:pt x="6096" y="54771"/>
                    </a:lnTo>
                    <a:lnTo>
                      <a:pt x="0" y="54771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297" name="Google Shape;145;p1"/>
              <p:cNvSpPr/>
              <p:nvPr/>
            </p:nvSpPr>
            <p:spPr>
              <a:xfrm rot="-3707380">
                <a:off x="5982838" y="3374974"/>
                <a:ext cx="6095" cy="37051"/>
              </a:xfrm>
              <a:custGeom>
                <a:avLst/>
                <a:gdLst/>
                <a:ahLst/>
                <a:cxnLst/>
                <a:rect l="l" t="t" r="r" b="b"/>
                <a:pathLst>
                  <a:path w="6095" h="37051" extrusionOk="0">
                    <a:moveTo>
                      <a:pt x="0" y="0"/>
                    </a:moveTo>
                    <a:lnTo>
                      <a:pt x="6096" y="0"/>
                    </a:lnTo>
                    <a:lnTo>
                      <a:pt x="6096" y="37051"/>
                    </a:lnTo>
                    <a:lnTo>
                      <a:pt x="0" y="37051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298" name="Google Shape;146;p1"/>
              <p:cNvSpPr/>
              <p:nvPr/>
            </p:nvSpPr>
            <p:spPr>
              <a:xfrm rot="-3688311">
                <a:off x="6219917" y="3503223"/>
                <a:ext cx="6096" cy="35528"/>
              </a:xfrm>
              <a:custGeom>
                <a:avLst/>
                <a:gdLst/>
                <a:ahLst/>
                <a:cxnLst/>
                <a:rect l="l" t="t" r="r" b="b"/>
                <a:pathLst>
                  <a:path w="6096" h="35528" extrusionOk="0">
                    <a:moveTo>
                      <a:pt x="0" y="0"/>
                    </a:moveTo>
                    <a:lnTo>
                      <a:pt x="6096" y="0"/>
                    </a:lnTo>
                    <a:lnTo>
                      <a:pt x="6096" y="35529"/>
                    </a:lnTo>
                    <a:lnTo>
                      <a:pt x="0" y="35529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299" name="Google Shape;147;p1"/>
              <p:cNvSpPr/>
              <p:nvPr/>
            </p:nvSpPr>
            <p:spPr>
              <a:xfrm>
                <a:off x="6029133" y="3556253"/>
                <a:ext cx="23526" cy="36766"/>
              </a:xfrm>
              <a:custGeom>
                <a:avLst/>
                <a:gdLst/>
                <a:ahLst/>
                <a:cxnLst/>
                <a:rect l="l" t="t" r="r" b="b"/>
                <a:pathLst>
                  <a:path w="23526" h="36766" extrusionOk="0">
                    <a:moveTo>
                      <a:pt x="18193" y="0"/>
                    </a:moveTo>
                    <a:lnTo>
                      <a:pt x="23527" y="2857"/>
                    </a:lnTo>
                    <a:lnTo>
                      <a:pt x="5334" y="36767"/>
                    </a:lnTo>
                    <a:lnTo>
                      <a:pt x="0" y="33909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300" name="Google Shape;148;p1"/>
              <p:cNvSpPr/>
              <p:nvPr/>
            </p:nvSpPr>
            <p:spPr>
              <a:xfrm rot="-9104307">
                <a:off x="6165045" y="3320415"/>
                <a:ext cx="6096" cy="35242"/>
              </a:xfrm>
              <a:custGeom>
                <a:avLst/>
                <a:gdLst/>
                <a:ahLst/>
                <a:cxnLst/>
                <a:rect l="l" t="t" r="r" b="b"/>
                <a:pathLst>
                  <a:path w="6096" h="35242" extrusionOk="0">
                    <a:moveTo>
                      <a:pt x="0" y="0"/>
                    </a:moveTo>
                    <a:lnTo>
                      <a:pt x="6096" y="0"/>
                    </a:lnTo>
                    <a:lnTo>
                      <a:pt x="6096" y="35243"/>
                    </a:lnTo>
                    <a:lnTo>
                      <a:pt x="0" y="35243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301" name="Google Shape;149;p1"/>
              <p:cNvSpPr/>
              <p:nvPr/>
            </p:nvSpPr>
            <p:spPr>
              <a:xfrm rot="19248714" flipH="1">
                <a:off x="6111175" y="3448695"/>
                <a:ext cx="33149" cy="123960"/>
              </a:xfrm>
              <a:custGeom>
                <a:avLst/>
                <a:gdLst/>
                <a:ahLst/>
                <a:cxnLst/>
                <a:rect l="l" t="t" r="r" b="b"/>
                <a:pathLst>
                  <a:path w="33813" h="100107" extrusionOk="0">
                    <a:moveTo>
                      <a:pt x="2857" y="0"/>
                    </a:moveTo>
                    <a:lnTo>
                      <a:pt x="0" y="47625"/>
                    </a:lnTo>
                    <a:lnTo>
                      <a:pt x="33814" y="100108"/>
                    </a:lnTo>
                    <a:lnTo>
                      <a:pt x="30956" y="36481"/>
                    </a:lnTo>
                    <a:close/>
                  </a:path>
                </a:pathLst>
              </a:custGeom>
              <a:solidFill>
                <a:srgbClr val="D7590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302" name="Google Shape;150;p1"/>
              <p:cNvSpPr/>
              <p:nvPr/>
            </p:nvSpPr>
            <p:spPr>
              <a:xfrm>
                <a:off x="6104095" y="3418331"/>
                <a:ext cx="127063" cy="38957"/>
              </a:xfrm>
              <a:custGeom>
                <a:avLst/>
                <a:gdLst/>
                <a:ahLst/>
                <a:cxnLst/>
                <a:rect l="l" t="t" r="r" b="b"/>
                <a:pathLst>
                  <a:path w="127063" h="38957" extrusionOk="0">
                    <a:moveTo>
                      <a:pt x="127063" y="0"/>
                    </a:moveTo>
                    <a:lnTo>
                      <a:pt x="51530" y="12192"/>
                    </a:lnTo>
                    <a:lnTo>
                      <a:pt x="0" y="38957"/>
                    </a:lnTo>
                    <a:lnTo>
                      <a:pt x="59150" y="32576"/>
                    </a:lnTo>
                    <a:close/>
                  </a:path>
                </a:pathLst>
              </a:custGeom>
              <a:solidFill>
                <a:srgbClr val="D7590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grpSp>
            <p:nvGrpSpPr>
              <p:cNvPr id="303" name="Google Shape;151;p1"/>
              <p:cNvGrpSpPr/>
              <p:nvPr/>
            </p:nvGrpSpPr>
            <p:grpSpPr>
              <a:xfrm>
                <a:off x="6089575" y="3442542"/>
                <a:ext cx="29041" cy="29075"/>
                <a:chOff x="6089575" y="3442542"/>
                <a:chExt cx="29041" cy="29075"/>
              </a:xfrm>
            </p:grpSpPr>
            <p:sp>
              <p:nvSpPr>
                <p:cNvPr id="307" name="Google Shape;152;p1"/>
                <p:cNvSpPr/>
                <p:nvPr/>
              </p:nvSpPr>
              <p:spPr>
                <a:xfrm>
                  <a:off x="6089575" y="3442542"/>
                  <a:ext cx="29041" cy="2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1" h="29075" extrusionOk="0">
                      <a:moveTo>
                        <a:pt x="28427" y="10364"/>
                      </a:moveTo>
                      <a:cubicBezTo>
                        <a:pt x="30713" y="18080"/>
                        <a:pt x="26427" y="26176"/>
                        <a:pt x="18712" y="28462"/>
                      </a:cubicBezTo>
                      <a:cubicBezTo>
                        <a:pt x="10996" y="30748"/>
                        <a:pt x="2995" y="26462"/>
                        <a:pt x="614" y="18746"/>
                      </a:cubicBezTo>
                      <a:cubicBezTo>
                        <a:pt x="-1672" y="11031"/>
                        <a:pt x="2614" y="2935"/>
                        <a:pt x="10330" y="649"/>
                      </a:cubicBezTo>
                      <a:cubicBezTo>
                        <a:pt x="18045" y="-1732"/>
                        <a:pt x="26141" y="2649"/>
                        <a:pt x="28427" y="10364"/>
                      </a:cubicBezTo>
                      <a:close/>
                    </a:path>
                  </a:pathLst>
                </a:custGeom>
                <a:solidFill>
                  <a:srgbClr val="D7590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  <p:sp>
              <p:nvSpPr>
                <p:cNvPr id="308" name="Google Shape;153;p1"/>
                <p:cNvSpPr/>
                <p:nvPr/>
              </p:nvSpPr>
              <p:spPr>
                <a:xfrm>
                  <a:off x="6091001" y="3449573"/>
                  <a:ext cx="6808" cy="191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8" h="19145" extrusionOk="0">
                      <a:moveTo>
                        <a:pt x="2617" y="0"/>
                      </a:moveTo>
                      <a:cubicBezTo>
                        <a:pt x="2617" y="0"/>
                        <a:pt x="-5479" y="10382"/>
                        <a:pt x="6808" y="19145"/>
                      </a:cubicBezTo>
                      <a:cubicBezTo>
                        <a:pt x="6046" y="17240"/>
                        <a:pt x="1284" y="6668"/>
                        <a:pt x="2617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9803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</p:grpSp>
          <p:grpSp>
            <p:nvGrpSpPr>
              <p:cNvPr id="304" name="Google Shape;154;p1"/>
              <p:cNvGrpSpPr/>
              <p:nvPr/>
            </p:nvGrpSpPr>
            <p:grpSpPr>
              <a:xfrm>
                <a:off x="6097142" y="3196401"/>
                <a:ext cx="112446" cy="63243"/>
                <a:chOff x="6097142" y="3196401"/>
                <a:chExt cx="112446" cy="63243"/>
              </a:xfrm>
            </p:grpSpPr>
            <p:sp>
              <p:nvSpPr>
                <p:cNvPr id="305" name="Google Shape;155;p1"/>
                <p:cNvSpPr/>
                <p:nvPr/>
              </p:nvSpPr>
              <p:spPr>
                <a:xfrm>
                  <a:off x="6097142" y="3196401"/>
                  <a:ext cx="112446" cy="632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446" h="63243" extrusionOk="0">
                      <a:moveTo>
                        <a:pt x="109823" y="63243"/>
                      </a:moveTo>
                      <a:cubicBezTo>
                        <a:pt x="109823" y="63243"/>
                        <a:pt x="120777" y="29811"/>
                        <a:pt x="97917" y="16285"/>
                      </a:cubicBezTo>
                      <a:cubicBezTo>
                        <a:pt x="75057" y="2760"/>
                        <a:pt x="34957" y="-1717"/>
                        <a:pt x="25241" y="569"/>
                      </a:cubicBezTo>
                      <a:cubicBezTo>
                        <a:pt x="12478" y="3712"/>
                        <a:pt x="286" y="17619"/>
                        <a:pt x="0" y="37335"/>
                      </a:cubicBezTo>
                      <a:cubicBezTo>
                        <a:pt x="10858" y="40479"/>
                        <a:pt x="109823" y="63243"/>
                        <a:pt x="109823" y="63243"/>
                      </a:cubicBezTo>
                      <a:close/>
                    </a:path>
                  </a:pathLst>
                </a:custGeom>
                <a:solidFill>
                  <a:srgbClr val="F9B93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  <p:sp>
              <p:nvSpPr>
                <p:cNvPr id="306" name="Google Shape;156;p1"/>
                <p:cNvSpPr/>
                <p:nvPr/>
              </p:nvSpPr>
              <p:spPr>
                <a:xfrm>
                  <a:off x="6176295" y="3207829"/>
                  <a:ext cx="28905" cy="475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05" h="47556" extrusionOk="0">
                      <a:moveTo>
                        <a:pt x="16383" y="6953"/>
                      </a:moveTo>
                      <a:cubicBezTo>
                        <a:pt x="11621" y="4191"/>
                        <a:pt x="6001" y="1810"/>
                        <a:pt x="0" y="0"/>
                      </a:cubicBezTo>
                      <a:cubicBezTo>
                        <a:pt x="14669" y="12382"/>
                        <a:pt x="18288" y="31718"/>
                        <a:pt x="9906" y="43339"/>
                      </a:cubicBezTo>
                      <a:cubicBezTo>
                        <a:pt x="19145" y="46292"/>
                        <a:pt x="24384" y="49340"/>
                        <a:pt x="26194" y="46292"/>
                      </a:cubicBezTo>
                      <a:cubicBezTo>
                        <a:pt x="28003" y="43243"/>
                        <a:pt x="34766" y="17812"/>
                        <a:pt x="16383" y="6953"/>
                      </a:cubicBezTo>
                      <a:close/>
                    </a:path>
                  </a:pathLst>
                </a:custGeom>
                <a:solidFill>
                  <a:srgbClr val="FFD76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</p:grpSp>
        </p:grpSp>
        <p:sp>
          <p:nvSpPr>
            <p:cNvPr id="280" name="Google Shape;157;p1"/>
            <p:cNvSpPr/>
            <p:nvPr/>
          </p:nvSpPr>
          <p:spPr>
            <a:xfrm>
              <a:off x="5970306" y="3348608"/>
              <a:ext cx="87497" cy="232124"/>
            </a:xfrm>
            <a:custGeom>
              <a:avLst/>
              <a:gdLst/>
              <a:ahLst/>
              <a:cxnLst/>
              <a:rect l="l" t="t" r="r" b="b"/>
              <a:pathLst>
                <a:path w="87497" h="232124" extrusionOk="0">
                  <a:moveTo>
                    <a:pt x="55684" y="0"/>
                  </a:moveTo>
                  <a:cubicBezTo>
                    <a:pt x="55684" y="0"/>
                    <a:pt x="-9181" y="48197"/>
                    <a:pt x="1106" y="125063"/>
                  </a:cubicBezTo>
                  <a:cubicBezTo>
                    <a:pt x="6249" y="163735"/>
                    <a:pt x="34539" y="206121"/>
                    <a:pt x="87498" y="232124"/>
                  </a:cubicBezTo>
                  <a:cubicBezTo>
                    <a:pt x="66352" y="203168"/>
                    <a:pt x="38920" y="162782"/>
                    <a:pt x="31872" y="120491"/>
                  </a:cubicBezTo>
                  <a:cubicBezTo>
                    <a:pt x="25680" y="83249"/>
                    <a:pt x="32157" y="43434"/>
                    <a:pt x="55684" y="0"/>
                  </a:cubicBezTo>
                  <a:close/>
                </a:path>
              </a:pathLst>
            </a:custGeom>
            <a:solidFill>
              <a:srgbClr val="FFFFFF">
                <a:alpha val="4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sp>
        <p:nvSpPr>
          <p:cNvPr id="3" name="Cloud Callout 2"/>
          <p:cNvSpPr/>
          <p:nvPr/>
        </p:nvSpPr>
        <p:spPr>
          <a:xfrm>
            <a:off x="727853" y="398882"/>
            <a:ext cx="5490362" cy="3320097"/>
          </a:xfrm>
          <a:prstGeom prst="cloudCallout">
            <a:avLst>
              <a:gd name="adj1" fmla="val -32850"/>
              <a:gd name="adj2" fmla="val 745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Các bạn hãy giúp mình sắp xếp lại các đồ vật </a:t>
            </a:r>
            <a:r>
              <a:rPr lang="en-US" sz="3600" dirty="0" err="1">
                <a:solidFill>
                  <a:srgbClr val="FFFF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cho</a:t>
            </a:r>
            <a:r>
              <a:rPr lang="en-US" sz="3600" dirty="0">
                <a:solidFill>
                  <a:srgbClr val="FFFF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ngăn</a:t>
            </a:r>
            <a:r>
              <a:rPr lang="en-US" sz="3600" dirty="0">
                <a:solidFill>
                  <a:srgbClr val="FFFF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nắp</a:t>
            </a:r>
            <a:r>
              <a:rPr lang="en-US" sz="3600" dirty="0">
                <a:solidFill>
                  <a:srgbClr val="FFFF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nhé</a:t>
            </a:r>
            <a:r>
              <a:rPr lang="en-US" sz="3600" dirty="0">
                <a:solidFill>
                  <a:srgbClr val="FFFF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4731" b="49821" l="78435" r="96965">
                        <a14:foregroundMark x1="83546" y1="32437" x2="88019" y2="29391"/>
                      </a14:backgroundRemoval>
                    </a14:imgEffect>
                  </a14:imgLayer>
                </a14:imgProps>
              </a:ext>
            </a:extLst>
          </a:blip>
          <a:srcRect l="78754" t="22915" r="1351" b="51976"/>
          <a:stretch/>
        </p:blipFill>
        <p:spPr>
          <a:xfrm>
            <a:off x="8056645" y="2918982"/>
            <a:ext cx="605105" cy="68074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887195" y="303697"/>
            <a:ext cx="10057155" cy="6774913"/>
            <a:chOff x="1887195" y="303697"/>
            <a:chExt cx="10057155" cy="6774913"/>
          </a:xfrm>
        </p:grpSpPr>
        <p:pic>
          <p:nvPicPr>
            <p:cNvPr id="45" name="Picture 2" descr="Nữ doanh nhân trẻ giơ ngón tay cái lên ký hoạt hình minh họa các vector Miễn phí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9400" b="94400" l="7668" r="94728">
                          <a14:foregroundMark x1="12300" y1="46000" x2="13738" y2="46400"/>
                          <a14:foregroundMark x1="12780" y1="56400" x2="14217" y2="57000"/>
                          <a14:foregroundMark x1="15655" y1="56600" x2="19968" y2="56600"/>
                          <a14:foregroundMark x1="17572" y1="47400" x2="24281" y2="50400"/>
                          <a14:foregroundMark x1="17732" y1="66000" x2="19329" y2="66600"/>
                          <a14:foregroundMark x1="18530" y1="64800" x2="22843" y2="63000"/>
                          <a14:foregroundMark x1="24601" y1="57400" x2="24920" y2="57800"/>
                          <a14:foregroundMark x1="25240" y1="72400" x2="25559" y2="73000"/>
                          <a14:foregroundMark x1="86262" y1="40400" x2="86262" y2="42200"/>
                          <a14:foregroundMark x1="83866" y1="32000" x2="85623" y2="33400"/>
                          <a14:foregroundMark x1="86262" y1="55600" x2="86901" y2="57600"/>
                          <a14:foregroundMark x1="86262" y1="65600" x2="86901" y2="662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7195" y="2316110"/>
              <a:ext cx="5962650" cy="476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Cloud Callout 45"/>
            <p:cNvSpPr/>
            <p:nvPr/>
          </p:nvSpPr>
          <p:spPr>
            <a:xfrm>
              <a:off x="6440524" y="303697"/>
              <a:ext cx="5503826" cy="3320097"/>
            </a:xfrm>
            <a:prstGeom prst="cloudCallout">
              <a:avLst>
                <a:gd name="adj1" fmla="val -28212"/>
                <a:gd name="adj2" fmla="val 54349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Cảm ơn các bạn. Hãy luôn sắp xếp các đồ vật </a:t>
              </a:r>
              <a:r>
                <a:rPr lang="en-US" sz="3600" dirty="0" err="1">
                  <a:solidFill>
                    <a:srgbClr val="FFFF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cho</a:t>
              </a:r>
              <a:r>
                <a:rPr lang="en-US" sz="3600" dirty="0">
                  <a:solidFill>
                    <a:srgbClr val="FFFF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FF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ngăn</a:t>
              </a:r>
              <a:r>
                <a:rPr lang="en-US" sz="3600" dirty="0">
                  <a:solidFill>
                    <a:srgbClr val="FFFF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FF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nắp</a:t>
              </a:r>
              <a:r>
                <a:rPr lang="en-US" sz="3600" dirty="0">
                  <a:solidFill>
                    <a:srgbClr val="FFFF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FF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nhé</a:t>
              </a:r>
              <a:r>
                <a:rPr lang="en-US" sz="3600" dirty="0">
                  <a:solidFill>
                    <a:srgbClr val="FFFF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!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pic>
        <p:nvPicPr>
          <p:cNvPr id="6" name="Tieng-yeah-tre-con-www_nhacchuongvui_com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208577" y="600919"/>
            <a:ext cx="609600" cy="609600"/>
          </a:xfrm>
          <a:prstGeom prst="rect">
            <a:avLst/>
          </a:prstGeom>
        </p:spPr>
      </p:pic>
      <p:sp>
        <p:nvSpPr>
          <p:cNvPr id="49" name="Cloud Callout 48"/>
          <p:cNvSpPr/>
          <p:nvPr/>
        </p:nvSpPr>
        <p:spPr>
          <a:xfrm>
            <a:off x="493001" y="318453"/>
            <a:ext cx="5833795" cy="3320097"/>
          </a:xfrm>
          <a:prstGeom prst="cloudCallout">
            <a:avLst>
              <a:gd name="adj1" fmla="val -32850"/>
              <a:gd name="adj2" fmla="val 745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Đây là phòng của mình, có một số đồ vật chưa được sắp xếp ngăn nắp.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35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L -0.59023 -0.39745 " pathEditMode="fixed" rAng="0" ptsTypes="AA">
                                      <p:cBhvr>
                                        <p:cTn id="31" dur="2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74" y="-2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48148E-6 L 0.05234 -0.2821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-1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864 -0.04167 L 0.62253 -0.05232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52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0.3431 -0.0488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48" y="-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49" grpId="0" animBg="1"/>
      <p:bldP spid="4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>
            <a:fillRect/>
          </a:stretch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466" l="0" r="100000">
                        <a14:backgroundMark x1="4800" y1="4795" x2="4800" y2="14726"/>
                        <a14:backgroundMark x1="20800" y1="3425" x2="51200" y2="5822"/>
                        <a14:backgroundMark x1="84400" y1="2055" x2="95600" y2="7192"/>
                        <a14:backgroundMark x1="90800" y1="46918" x2="92400" y2="55822"/>
                        <a14:backgroundMark x1="94800" y1="80822" x2="90000" y2="89384"/>
                        <a14:backgroundMark x1="82800" y1="49315" x2="98800" y2="63356"/>
                        <a14:backgroundMark x1="96000" y1="38014" x2="82000" y2="49658"/>
                        <a14:backgroundMark x1="76800" y1="52740" x2="90400" y2="61644"/>
                        <a14:backgroundMark x1="92400" y1="38014" x2="76400" y2="50000"/>
                        <a14:backgroundMark x1="74800" y1="53425" x2="99600" y2="68151"/>
                        <a14:backgroundMark x1="89200" y1="83219" x2="82800" y2="90411"/>
                        <a14:backgroundMark x1="37600" y1="87329" x2="55600" y2="86301"/>
                        <a14:backgroundMark x1="58800" y1="87671" x2="63200" y2="92123"/>
                        <a14:backgroundMark x1="91600" y1="39041" x2="99600" y2="29110"/>
                        <a14:backgroundMark x1="74800" y1="4795" x2="98800" y2="8219"/>
                        <a14:backgroundMark x1="60000" y1="1027" x2="53600" y2="4795"/>
                        <a14:backgroundMark x1="66400" y1="2055" x2="66400" y2="4110"/>
                        <a14:backgroundMark x1="76800" y1="8219" x2="69600" y2="11986"/>
                        <a14:backgroundMark x1="65600" y1="4795" x2="72000" y2="0"/>
                        <a14:backgroundMark x1="64000" y1="7877" x2="67200" y2="4452"/>
                        <a14:backgroundMark x1="6400" y1="34247" x2="18400" y2="45890"/>
                        <a14:backgroundMark x1="2800" y1="64726" x2="1200" y2="87671"/>
                        <a14:backgroundMark x1="3200" y1="61301" x2="26400" y2="64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334" y="5245863"/>
            <a:ext cx="1155666" cy="1343508"/>
          </a:xfrm>
          <a:prstGeom prst="rect">
            <a:avLst/>
          </a:prstGeom>
        </p:spPr>
      </p:pic>
      <p:pic>
        <p:nvPicPr>
          <p:cNvPr id="4" name="Picture 3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>
            <a:fillRect/>
          </a:stretch>
        </p:blipFill>
        <p:spPr>
          <a:xfrm>
            <a:off x="4191001" y="5472753"/>
            <a:ext cx="555449" cy="572996"/>
          </a:xfrm>
          <a:prstGeom prst="rect">
            <a:avLst/>
          </a:prstGeom>
        </p:spPr>
      </p:pic>
      <p:pic>
        <p:nvPicPr>
          <p:cNvPr id="5" name="Picture 4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8" t="12811" r="6054" b="25417"/>
          <a:stretch>
            <a:fillRect/>
          </a:stretch>
        </p:blipFill>
        <p:spPr>
          <a:xfrm>
            <a:off x="2590801" y="5666400"/>
            <a:ext cx="888727" cy="572996"/>
          </a:xfrm>
          <a:prstGeom prst="rect">
            <a:avLst/>
          </a:prstGeom>
        </p:spPr>
      </p:pic>
      <p:pic>
        <p:nvPicPr>
          <p:cNvPr id="6" name="Picture 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>
            <a:fillRect/>
          </a:stretch>
        </p:blipFill>
        <p:spPr>
          <a:xfrm>
            <a:off x="5168116" y="5678150"/>
            <a:ext cx="762610" cy="7545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983" b="86320" l="17672" r="86279">
                        <a14:foregroundMark x1="27651" y1="47206" x2="37422" y2="47206"/>
                        <a14:foregroundMark x1="37006" y1="47206" x2="55925" y2="48940"/>
                        <a14:backgroundMark x1="43451" y1="29287" x2="79210" y2="38343"/>
                        <a14:backgroundMark x1="31809" y1="33526" x2="72349" y2="39499"/>
                        <a14:backgroundMark x1="32432" y1="40077" x2="67568" y2="37380"/>
                        <a14:backgroundMark x1="67568" y1="42775" x2="72349" y2="42197"/>
                        <a14:backgroundMark x1="54054" y1="43931" x2="59875" y2="43931"/>
                        <a14:backgroundMark x1="52391" y1="46243" x2="67568" y2="43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>
            <a:fillRect/>
          </a:stretch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6305E-7 -0.00717 L -0.02127 -0.0689 C -0.02923 -0.07653 -0.05454 -0.12763 -0.06707 -0.12763 C -0.08142 -0.12763 -0.11013 -0.10127 -0.11809 -0.09364 L -0.14288 -0.00717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50" y="-60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1044E-6 0.02289 L -0.05614 -0.07514 C -0.07063 -0.08786 -0.08982 -0.12439 -0.11293 -0.12439 C -0.13891 -0.12439 -0.17755 -0.08555 -0.19204 -0.07283 L -0.26084 0.02289 " pathEditMode="relative" rAng="0" ptsTypes="FffFF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42" y="-73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201E-6 2.89017E-7 L -0.07517 -0.11445 C -0.09436 -0.12763 -0.11733 -0.19168 -0.14761 -0.19168 C -0.1818 -0.19168 -0.22931 -0.1889 -0.2485 -0.17572 L -0.29744 -0.12717 L -0.34338 2.89017E-7 " pathEditMode="relative" rAng="0" ptsTypes="FffFAF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6" y="-95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084E-6 4.91329E-6 L -0.10193 -0.10105 C -0.12908 -0.11214 -0.20399 -0.20394 -0.24706 -0.20394 C -0.29561 -0.20394 -0.35069 -0.20394 -0.37771 -0.19284 L -0.43017 -0.15053 L -0.48669 4.91329E-6 " pathEditMode="relative" rAng="0" ptsTypes="FffFAF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41" y="-10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5602c7a8ae7cec1f5e99fb20b24594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1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0" y="5791201"/>
            <a:ext cx="846674" cy="924735"/>
          </a:xfrm>
          <a:prstGeom prst="rect">
            <a:avLst/>
          </a:prstGeom>
        </p:spPr>
      </p:pic>
      <p:pic>
        <p:nvPicPr>
          <p:cNvPr id="7" name="Picture 6" descr="C:\Users\ADMIN\Desktop\bbe5680e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/>
                    </a14:imgEffect>
                    <a14:imgEffect>
                      <a14:backgroundRemoval t="1322" b="9955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3581400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ADMIN\Desktop\Don phong Nobita\1 (2)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lasticWrap/>
                    </a14:imgEffect>
                    <a14:imgEffect>
                      <a14:backgroundRemoval t="0" b="9851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3733801"/>
            <a:ext cx="473083" cy="59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C:\Users\ADMIN\Desktop\Untitled.jp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16500" y1="68908" x2="16000" y2="96134"/>
                        <a14:foregroundMark x1="12167" y1="69244" x2="12667" y2="78487"/>
                        <a14:foregroundMark x1="24833" y1="96134" x2="93000" y2="96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514600" y="5562600"/>
            <a:ext cx="579758" cy="573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4774bd2faac798f26a8f7592326ab5b7.png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781800" y="3733800"/>
            <a:ext cx="685800" cy="603794"/>
          </a:xfrm>
          <a:prstGeom prst="rect">
            <a:avLst/>
          </a:prstGeom>
        </p:spPr>
      </p:pic>
      <p:pic>
        <p:nvPicPr>
          <p:cNvPr id="13" name="Picture 12" descr="9e57fc5e1ce66689dbe71cb7121457a6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029201" y="3657600"/>
            <a:ext cx="542719" cy="68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-0.07917 -0.3236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8" y="-1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-2.96296E-6 C 0.00612 -0.03426 0.01211 -0.06828 -0.00703 -0.08889 C -0.02604 -0.10949 -0.08607 -0.12963 -0.11458 -0.12315 C -0.1431 -0.11666 -0.15234 -0.04606 -0.1776 -0.05046 C -0.20286 -0.05486 -0.24622 -0.10972 -0.26654 -0.14953 C -0.28698 -0.18935 -0.27917 -0.26944 -0.29935 -0.28889 C -0.31966 -0.30833 -0.37031 -0.28148 -0.38828 -0.26666 C -0.40625 -0.25185 -0.40677 -0.22592 -0.4069 -0.2 " pathEditMode="relative" rAng="0" ptsTypes="AAAAAA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78" y="-1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2.59259E-6 C -0.02734 -0.01504 -0.05417 -0.02893 -0.07513 -0.02615 C -0.09635 -0.02268 -0.11589 -0.00602 -0.1263 0.01991 C -0.13685 0.0456 -0.12435 0.10857 -0.13776 0.12824 C -0.15091 0.14838 -0.19049 0.1382 -0.20638 0.13727 C -0.22201 0.13635 -0.22591 0.13102 -0.23242 0.12246 C -0.23893 0.11366 -0.24193 0.09977 -0.24453 0.08542 " pathEditMode="relative" rAng="0" ptsTypes="AAAAA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27" y="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5 4.07407E-6 C 0.00105 -0.06968 -0.00143 -0.13889 -0.00208 -0.1875 C -0.00273 -0.23588 -0.02838 -0.27107 -0.00026 -0.29144 C 0.02787 -0.31181 0.13816 -0.31019 0.16615 -0.31042 C 0.19454 -0.31065 0.16615 -0.29653 0.16823 -0.29352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04" y="-1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44444E-6 C 0.02414 -0.16019 0.04844 -0.32014 0.00139 -0.38264 C -0.04566 -0.44514 -0.16388 -0.41042 -0.28194 -0.3757 " pathEditMode="relative" rAng="0" ptsTypes="aaA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00" y="-22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0.51836 -0.2847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11" y="-1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/QuizProperties&gt;&#10;"/>
  <p:tag name="ISPRING_SLIDE_ID" val="{5F183F26-405E-4273-9564-A9351572ED6C}"/>
  <p:tag name="ISPRING_CUSTOM_TIMING_USED" val="1"/>
  <p:tag name="ISPRING_SLIDE_INDENT_LEVEL" val="0"/>
  <p:tag name="GENSWF_ADVANCE_TIME" val="32.89"/>
  <p:tag name="GENSWF_SLIDE_TITLE" val="Mở đầu"/>
  <p:tag name="ISPRING_PLAYER_LAYOUT_TYPE" val="Full"/>
  <p:tag name="ISPRING_SLIDE_ID_2" val="{AD9584AA-C17D-4349-A2D8-3036FA96149F}"/>
  <p:tag name="TIMING" val="|0.00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ết: Vietnamese Lunar New Year by Slidesgo">
  <a:themeElements>
    <a:clrScheme name="Simple Light">
      <a:dk1>
        <a:srgbClr val="000000"/>
      </a:dk1>
      <a:lt1>
        <a:srgbClr val="FFFFFF"/>
      </a:lt1>
      <a:dk2>
        <a:srgbClr val="FFEDDE"/>
      </a:dk2>
      <a:lt2>
        <a:srgbClr val="FBDEBF"/>
      </a:lt2>
      <a:accent1>
        <a:srgbClr val="FFD7D5"/>
      </a:accent1>
      <a:accent2>
        <a:srgbClr val="EF9F9C"/>
      </a:accent2>
      <a:accent3>
        <a:srgbClr val="EA7E6C"/>
      </a:accent3>
      <a:accent4>
        <a:srgbClr val="D35742"/>
      </a:accent4>
      <a:accent5>
        <a:srgbClr val="A5AA77"/>
      </a:accent5>
      <a:accent6>
        <a:srgbClr val="8E9153"/>
      </a:accent6>
      <a:hlink>
        <a:srgbClr val="D3574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373</Words>
  <Application>Microsoft Office PowerPoint</Application>
  <PresentationFormat>Widescreen</PresentationFormat>
  <Paragraphs>42</Paragraphs>
  <Slides>20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41" baseType="lpstr">
      <vt:lpstr>微软雅黑</vt:lpstr>
      <vt:lpstr>#9Slide03 Arima Madurai Medium</vt:lpstr>
      <vt:lpstr>Arial</vt:lpstr>
      <vt:lpstr>Calibri</vt:lpstr>
      <vt:lpstr>Cambria</vt:lpstr>
      <vt:lpstr>Coiny</vt:lpstr>
      <vt:lpstr>等线</vt:lpstr>
      <vt:lpstr>等线 Light</vt:lpstr>
      <vt:lpstr>Lilita One</vt:lpstr>
      <vt:lpstr>Nunito SemiBold</vt:lpstr>
      <vt:lpstr>Raleway</vt:lpstr>
      <vt:lpstr>Times New Roman</vt:lpstr>
      <vt:lpstr>Wingdings</vt:lpstr>
      <vt:lpstr>Yeseva One</vt:lpstr>
      <vt:lpstr>仓耳章鱼小丸子体 W01</vt:lpstr>
      <vt:lpstr>千图网拥有20W+精美PPT模板 更多PPT模板下载至：www.58pic.com/office/ppt​​</vt:lpstr>
      <vt:lpstr>2_Office 主题​​</vt:lpstr>
      <vt:lpstr>Office Theme</vt:lpstr>
      <vt:lpstr>1_Office Theme</vt:lpstr>
      <vt:lpstr>2_Office Theme</vt:lpstr>
      <vt:lpstr>Tết: Vietnamese Lunar New Year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STD</cp:lastModifiedBy>
  <cp:revision>21</cp:revision>
  <dcterms:created xsi:type="dcterms:W3CDTF">2023-11-28T08:59:52Z</dcterms:created>
  <dcterms:modified xsi:type="dcterms:W3CDTF">2025-02-20T15:12:03Z</dcterms:modified>
</cp:coreProperties>
</file>