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6" r:id="rId3"/>
    <p:sldMasterId id="2147483692" r:id="rId4"/>
  </p:sldMasterIdLst>
  <p:notesMasterIdLst>
    <p:notesMasterId r:id="rId23"/>
  </p:notesMasterIdLst>
  <p:sldIdLst>
    <p:sldId id="1525" r:id="rId5"/>
    <p:sldId id="1413" r:id="rId6"/>
    <p:sldId id="1524" r:id="rId7"/>
    <p:sldId id="1512" r:id="rId8"/>
    <p:sldId id="1448" r:id="rId9"/>
    <p:sldId id="1515" r:id="rId10"/>
    <p:sldId id="1516" r:id="rId11"/>
    <p:sldId id="1517" r:id="rId12"/>
    <p:sldId id="1518" r:id="rId13"/>
    <p:sldId id="636" r:id="rId14"/>
    <p:sldId id="1483" r:id="rId15"/>
    <p:sldId id="1519" r:id="rId16"/>
    <p:sldId id="1482" r:id="rId17"/>
    <p:sldId id="277" r:id="rId18"/>
    <p:sldId id="278" r:id="rId19"/>
    <p:sldId id="279" r:id="rId20"/>
    <p:sldId id="1521" r:id="rId21"/>
    <p:sldId id="141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0DD8-5171-429A-B17C-CA28BD36D16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268B-A205-4E56-BBFD-52D3A1533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56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Ý tưởng phần này của em là xuất hiện bài giải, rồi tờ giấy biến mất hiện ra 5 viên bi, đối chiếu lại ta được bài giải đúng.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38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2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0192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230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23835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43728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1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96405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282849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286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9153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610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0453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3202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758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8828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000588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37081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9805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08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6621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81674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762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91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16348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3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3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1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99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38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3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7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4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32820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8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029446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9970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85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3953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59950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4" r:id="rId14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842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notesSlide" Target="../notesSlides/notesSlide9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4.mp3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61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image" Target="../media/image6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9.wm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1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6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5210175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588420" y="3605829"/>
            <a:ext cx="7052730" cy="114291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</a:p>
          <a:p>
            <a:pPr algn="ctr" defTabSz="1216660">
              <a:defRPr/>
            </a:pPr>
            <a:r>
              <a:rPr lang="en-US" altLang="zh-CN" sz="3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DÀI HƠN, NGẮN HƠN (Tiết 1)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4503600" y="5436409"/>
            <a:ext cx="3413422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 viên: Phạm Mai Ly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4552696" y="1020138"/>
            <a:ext cx="3456908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lt"/>
              </a:rPr>
              <a:t>Trường Tiểu học An Tiến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2114553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20" y="85725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4D33E4-5554-45B0-8CC1-D030FBDCC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555" y="504825"/>
            <a:ext cx="2790825" cy="1200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8DBDE-56F1-40A2-BA3F-41F332EA7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737" y="1396210"/>
            <a:ext cx="4519346" cy="1809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1B971E-C359-41E8-A575-A4E6AEA31B7D}"/>
              </a:ext>
            </a:extLst>
          </p:cNvPr>
          <p:cNvSpPr txBox="1"/>
          <p:nvPr/>
        </p:nvSpPr>
        <p:spPr>
          <a:xfrm>
            <a:off x="3086100" y="3339465"/>
            <a:ext cx="646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911DA79-5A41-414C-996B-01CE27B681EB}"/>
              </a:ext>
            </a:extLst>
          </p:cNvPr>
          <p:cNvSpPr txBox="1"/>
          <p:nvPr/>
        </p:nvSpPr>
        <p:spPr>
          <a:xfrm>
            <a:off x="3086099" y="4107385"/>
            <a:ext cx="709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ngắn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06EC27-4C1F-4458-A1EF-94688B80E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420" y="567372"/>
            <a:ext cx="2329180" cy="1005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5F4391-D67F-4B9D-BF2C-2057B5CC8B29}"/>
              </a:ext>
            </a:extLst>
          </p:cNvPr>
          <p:cNvGrpSpPr/>
          <p:nvPr/>
        </p:nvGrpSpPr>
        <p:grpSpPr>
          <a:xfrm>
            <a:off x="4057650" y="753745"/>
            <a:ext cx="5189537" cy="701625"/>
            <a:chOff x="4057650" y="753745"/>
            <a:chExt cx="5189537" cy="7016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1DF1E-A418-415E-B846-437104FC9BE1}"/>
                </a:ext>
              </a:extLst>
            </p:cNvPr>
            <p:cNvSpPr/>
            <p:nvPr/>
          </p:nvSpPr>
          <p:spPr>
            <a:xfrm>
              <a:off x="4057650" y="753745"/>
              <a:ext cx="714375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BD58DB-562D-4DB6-BD40-0C44A3485F06}"/>
                </a:ext>
              </a:extLst>
            </p:cNvPr>
            <p:cNvSpPr txBox="1"/>
            <p:nvPr/>
          </p:nvSpPr>
          <p:spPr>
            <a:xfrm>
              <a:off x="4772025" y="809039"/>
              <a:ext cx="447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nào</a:t>
              </a:r>
              <a:r>
                <a:rPr lang="en-US" sz="3600" dirty="0"/>
                <a:t> </a:t>
              </a:r>
              <a:r>
                <a:rPr lang="en-US" sz="3600" dirty="0" err="1"/>
                <a:t>dài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2BF28-3CFD-4F6B-85DC-7BCC17DF0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491" y="2020821"/>
            <a:ext cx="9379100" cy="265392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5D3FF8-F0C4-4D0A-AA80-2825249EEE93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4413643" y="2589020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9605C0-0A67-48D0-8A3A-C7F3C8BDC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64DD5A-B3AA-4134-BACD-3DD816772FD5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08636" y="1979719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C3B4833-6750-4A63-8C35-A2403574112C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500094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F27B6AF-12BD-4DAF-9E63-7338372AA179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5975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44FBEA-E50F-4F74-BA5C-1F4EEF367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53773" y="6174997"/>
            <a:ext cx="714374" cy="714374"/>
          </a:xfrm>
          <a:prstGeom prst="rect">
            <a:avLst/>
          </a:prstGeom>
        </p:spPr>
      </p:pic>
      <p:pic>
        <p:nvPicPr>
          <p:cNvPr id="6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255D8F-9B0C-4919-9183-4E0430BE6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3826" y="6306754"/>
            <a:ext cx="714374" cy="714374"/>
          </a:xfrm>
          <a:prstGeom prst="rect">
            <a:avLst/>
          </a:prstGeom>
        </p:spPr>
      </p:pic>
      <p:pic>
        <p:nvPicPr>
          <p:cNvPr id="6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AE71E0-5B71-4E31-802C-72D5A09E74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6017" y="6273397"/>
            <a:ext cx="714374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48628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9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A459DCF-9F5D-4B8D-9095-6DC94A878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F3360C-60DF-A645-EA85-355F099807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5300" b="1"/>
          <a:stretch/>
        </p:blipFill>
        <p:spPr>
          <a:xfrm>
            <a:off x="4523331" y="2979789"/>
            <a:ext cx="5929744" cy="2540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483D52-52DE-8459-0ADA-3D19BE50D8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5221" b="65587"/>
          <a:stretch/>
        </p:blipFill>
        <p:spPr>
          <a:xfrm>
            <a:off x="4554592" y="817512"/>
            <a:ext cx="5929744" cy="114627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14844E6-910B-B1EE-65F6-009EA62E812F}"/>
              </a:ext>
            </a:extLst>
          </p:cNvPr>
          <p:cNvSpPr/>
          <p:nvPr/>
        </p:nvSpPr>
        <p:spPr>
          <a:xfrm>
            <a:off x="1254031" y="9694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3448125C-85CA-267D-8DF7-FC69C7763B54}"/>
              </a:ext>
            </a:extLst>
          </p:cNvPr>
          <p:cNvSpPr txBox="1">
            <a:spLocks/>
          </p:cNvSpPr>
          <p:nvPr/>
        </p:nvSpPr>
        <p:spPr>
          <a:xfrm>
            <a:off x="1920781" y="755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A: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7B8C9697-FABE-C90D-4E88-945078A16FA5}"/>
              </a:ext>
            </a:extLst>
          </p:cNvPr>
          <p:cNvSpPr txBox="1">
            <a:spLocks/>
          </p:cNvSpPr>
          <p:nvPr/>
        </p:nvSpPr>
        <p:spPr>
          <a:xfrm>
            <a:off x="1965231" y="4057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C: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918D01C8-42E0-2B8D-E3A2-BC0807D1A0A8}"/>
              </a:ext>
            </a:extLst>
          </p:cNvPr>
          <p:cNvSpPr txBox="1">
            <a:spLocks/>
          </p:cNvSpPr>
          <p:nvPr/>
        </p:nvSpPr>
        <p:spPr>
          <a:xfrm>
            <a:off x="1965230" y="1898650"/>
            <a:ext cx="85503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nào ngắn hơn con sâu A? 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61D05AE-D8CF-223D-CD5B-8A732BF9E5E9}"/>
              </a:ext>
            </a:extLst>
          </p:cNvPr>
          <p:cNvSpPr txBox="1">
            <a:spLocks/>
          </p:cNvSpPr>
          <p:nvPr/>
        </p:nvSpPr>
        <p:spPr>
          <a:xfrm>
            <a:off x="1965231" y="2917825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B: </a:t>
            </a:r>
          </a:p>
        </p:txBody>
      </p:sp>
      <p:sp>
        <p:nvSpPr>
          <p:cNvPr id="34" name="Down Arrow 12">
            <a:extLst>
              <a:ext uri="{FF2B5EF4-FFF2-40B4-BE49-F238E27FC236}">
                <a16:creationId xmlns:a16="http://schemas.microsoft.com/office/drawing/2014/main" id="{BF88175F-07DD-63A1-A11B-E782EB4AC32C}"/>
              </a:ext>
            </a:extLst>
          </p:cNvPr>
          <p:cNvSpPr/>
          <p:nvPr/>
        </p:nvSpPr>
        <p:spPr>
          <a:xfrm rot="7287758">
            <a:off x="10261597" y="4632763"/>
            <a:ext cx="508000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3BFEE7-50C7-B241-E687-6E4EDBBECA53}"/>
              </a:ext>
            </a:extLst>
          </p:cNvPr>
          <p:cNvSpPr/>
          <p:nvPr/>
        </p:nvSpPr>
        <p:spPr>
          <a:xfrm>
            <a:off x="1896299" y="4311650"/>
            <a:ext cx="2624901" cy="711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32" grpId="0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7231" y="4931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2794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 sánh dài hơn, ngắn hơn.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6" t="26191" r="21690" b="22774"/>
          <a:stretch/>
        </p:blipFill>
        <p:spPr bwMode="auto">
          <a:xfrm>
            <a:off x="6167391" y="1426028"/>
            <a:ext cx="5239896" cy="4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32" y="1426028"/>
            <a:ext cx="4130769" cy="4977795"/>
            <a:chOff x="407123" y="1069521"/>
            <a:chExt cx="3098077" cy="3733346"/>
          </a:xfrm>
        </p:grpSpPr>
        <p:sp>
          <p:nvSpPr>
            <p:cNvPr id="7" name="Rounded Rectangle 6"/>
            <p:cNvSpPr/>
            <p:nvPr/>
          </p:nvSpPr>
          <p:spPr>
            <a:xfrm>
              <a:off x="407123" y="1069521"/>
              <a:ext cx="3098077" cy="373334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33570" r="55482" b="28731"/>
            <a:stretch/>
          </p:blipFill>
          <p:spPr bwMode="auto">
            <a:xfrm>
              <a:off x="947058" y="1557337"/>
              <a:ext cx="2090057" cy="2757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55205"/>
            <a:ext cx="5242983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868564"/>
            <a:ext cx="5242983" cy="1187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484889" y="255205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B.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484889" y="90925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A.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470372" y="1796594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D dài hơn chìa khóa C.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470372" y="243068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600" y="3175459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673952" y="3023559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5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3903128"/>
            <a:ext cx="5242983" cy="999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5431363"/>
            <a:ext cx="5242983" cy="1210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5509076" y="3774161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C.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509076" y="4428212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dài hơn chìa khóa A.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509076" y="538268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B.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509076" y="603673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1063" y="156931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0BF0188-883B-4ED6-B889-2EA00523F5BF}"/>
              </a:ext>
            </a:extLst>
          </p:cNvPr>
          <p:cNvGrpSpPr/>
          <p:nvPr/>
        </p:nvGrpSpPr>
        <p:grpSpPr>
          <a:xfrm>
            <a:off x="1337486" y="670559"/>
            <a:ext cx="10473196" cy="732448"/>
            <a:chOff x="3801235" y="722922"/>
            <a:chExt cx="7080124" cy="73244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352C23-D347-4C14-BEB3-8C390298A997}"/>
                </a:ext>
              </a:extLst>
            </p:cNvPr>
            <p:cNvSpPr/>
            <p:nvPr/>
          </p:nvSpPr>
          <p:spPr>
            <a:xfrm>
              <a:off x="3801235" y="722922"/>
              <a:ext cx="506176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66EDEC-8BCB-4B0D-9CBC-DB8CEFCA768B}"/>
                </a:ext>
              </a:extLst>
            </p:cNvPr>
            <p:cNvSpPr txBox="1"/>
            <p:nvPr/>
          </p:nvSpPr>
          <p:spPr>
            <a:xfrm>
              <a:off x="4358924" y="809039"/>
              <a:ext cx="652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, 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ngắn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" name="Picture 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00CC226-5465-4F7B-AB9F-ED50986B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43" y="1893834"/>
            <a:ext cx="4247844" cy="253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39787-994B-4E31-9F51-4FA26CE4D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732" y="1710052"/>
            <a:ext cx="3567506" cy="2794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114F69-D211-4395-979E-3CAF100FD2D2}"/>
              </a:ext>
            </a:extLst>
          </p:cNvPr>
          <p:cNvSpPr txBox="1"/>
          <p:nvPr/>
        </p:nvSpPr>
        <p:spPr>
          <a:xfrm>
            <a:off x="1337486" y="4869815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B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2F92BB-5F1F-4FB0-86BA-926DB7D874BD}"/>
              </a:ext>
            </a:extLst>
          </p:cNvPr>
          <p:cNvSpPr txBox="1"/>
          <p:nvPr/>
        </p:nvSpPr>
        <p:spPr>
          <a:xfrm>
            <a:off x="6617155" y="4879972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C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8457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19" y="704697"/>
            <a:ext cx="1480533" cy="6286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33625" y="2129155"/>
            <a:ext cx="6873875" cy="27349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91460" y="1664970"/>
            <a:ext cx="6802120" cy="27349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uLnTx/>
              <a:uFillTx/>
              <a:latin typeface="Coiny" panose="02000903060500060000" charset="0"/>
              <a:cs typeface="Coiny" panose="02000903060500060000" charset="0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3141980" y="1938020"/>
          <a:ext cx="5984240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14" imgW="3657600" imgH="1308100" progId="Paint.Picture">
                  <p:embed/>
                </p:oleObj>
              </mc:Choice>
              <mc:Fallback>
                <p:oleObj r:id="rId14" imgW="3657600" imgH="1308100" progId="Paint.Picture">
                  <p:embed/>
                  <p:pic>
                    <p:nvPicPr>
                      <p:cNvPr id="15" name="Content Placeholder 1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41980" y="1938020"/>
                        <a:ext cx="5984240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19" y="-358201"/>
            <a:ext cx="3529769" cy="3529769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532691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 Pow Pay l Nursery Rhymes &amp; Kid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2160905" y="2087245"/>
            <a:ext cx="8293100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10647045" y="2087245"/>
            <a:ext cx="10255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11865610" y="2087245"/>
            <a:ext cx="10255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1310640" y="2087245"/>
            <a:ext cx="6572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460375" y="2087245"/>
            <a:ext cx="6572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389890" y="2087245"/>
            <a:ext cx="6572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" y="-191"/>
            <a:ext cx="2302699" cy="21852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595245" y="-132080"/>
            <a:ext cx="7987030" cy="2850515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DÀNH HUY HIỆU CÙNG RUSSELL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88290" y="2840355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3415665" y="2172335"/>
            <a:ext cx="1046480" cy="129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5792470" y="2314575"/>
            <a:ext cx="1136015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8258810" y="2314575"/>
            <a:ext cx="1274445" cy="106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528445" y="470535"/>
            <a:ext cx="9143365" cy="1273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34, 56, 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12335" y="3648710"/>
            <a:ext cx="4432300" cy="1362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: 56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610995" y="2920365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3415665" y="2172335"/>
            <a:ext cx="1046480" cy="129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5792470" y="2314575"/>
            <a:ext cx="1136015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8258810" y="2314575"/>
            <a:ext cx="1274445" cy="106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76350" y="443230"/>
            <a:ext cx="8769350" cy="1273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26, 32,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236B4D10-6527-4E42-87FC-1304D54D76FF}"/>
              </a:ext>
            </a:extLst>
          </p:cNvPr>
          <p:cNvSpPr/>
          <p:nvPr/>
        </p:nvSpPr>
        <p:spPr>
          <a:xfrm>
            <a:off x="5351101" y="3625874"/>
            <a:ext cx="4432300" cy="1362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: 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3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  <p:bldP spid="1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4033520" y="2897505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5792470" y="2314575"/>
            <a:ext cx="1136015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8258810" y="2314575"/>
            <a:ext cx="1274445" cy="106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46580" y="443230"/>
            <a:ext cx="8199120" cy="1273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34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3BA015AE-2DDC-4B75-9396-5141378D6B77}"/>
              </a:ext>
            </a:extLst>
          </p:cNvPr>
          <p:cNvSpPr/>
          <p:nvPr/>
        </p:nvSpPr>
        <p:spPr>
          <a:xfrm>
            <a:off x="3826510" y="3074352"/>
            <a:ext cx="4432300" cy="1362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: 43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794385" y="772795"/>
            <a:ext cx="4299585" cy="1330325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464810"/>
            <a:ext cx="1402080" cy="132270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65" y="1176020"/>
            <a:ext cx="2708910" cy="98996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9" y="638158"/>
            <a:ext cx="2155720" cy="6286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3019471" y="1314776"/>
            <a:ext cx="66065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toán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16" y="868687"/>
            <a:ext cx="1480533" cy="628650"/>
          </a:xfrm>
          <a:prstGeom prst="rect">
            <a:avLst/>
          </a:prstGeom>
        </p:spPr>
      </p:pic>
      <p:sp>
        <p:nvSpPr>
          <p:cNvPr id="50" name="圆角矩形 1"/>
          <p:cNvSpPr/>
          <p:nvPr/>
        </p:nvSpPr>
        <p:spPr>
          <a:xfrm>
            <a:off x="2491105" y="266700"/>
            <a:ext cx="7962265" cy="7004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Hai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24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>
                <a:solidFill>
                  <a:prstClr val="black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2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năm</a:t>
            </a:r>
            <a:r>
              <a:rPr lang="en-US" altLang="zh-CN" sz="3600">
                <a:solidFill>
                  <a:prstClr val="black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2025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FZHei-B01S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87271-D3E3-4E07-9A31-61902F21B8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4887" y="2495551"/>
            <a:ext cx="8254699" cy="150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337</Words>
  <Application>Microsoft Office PowerPoint</Application>
  <PresentationFormat>Widescreen</PresentationFormat>
  <Paragraphs>55</Paragraphs>
  <Slides>18</Slides>
  <Notes>13</Notes>
  <HiddenSlides>0</HiddenSlides>
  <MMClips>8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Microsoft YaHei</vt:lpstr>
      <vt:lpstr>SimSun</vt:lpstr>
      <vt:lpstr>SimSun</vt:lpstr>
      <vt:lpstr>.VnArial</vt:lpstr>
      <vt:lpstr>Arial</vt:lpstr>
      <vt:lpstr>Arial Black</vt:lpstr>
      <vt:lpstr>Bebas Neue</vt:lpstr>
      <vt:lpstr>Calibri</vt:lpstr>
      <vt:lpstr>Calibri Light</vt:lpstr>
      <vt:lpstr>Coiny</vt:lpstr>
      <vt:lpstr>等线</vt:lpstr>
      <vt:lpstr>Fredoka One</vt:lpstr>
      <vt:lpstr>FZHei-B01S</vt:lpstr>
      <vt:lpstr>Lato Hairline</vt:lpstr>
      <vt:lpstr>Lato Light</vt:lpstr>
      <vt:lpstr>Lato Regular</vt:lpstr>
      <vt:lpstr>Neucha</vt:lpstr>
      <vt:lpstr>Palatino Linotype</vt:lpstr>
      <vt:lpstr>Raleway</vt:lpstr>
      <vt:lpstr>Times New Roman</vt:lpstr>
      <vt:lpstr>Wingdings</vt:lpstr>
      <vt:lpstr>方正卡通简体</vt:lpstr>
      <vt:lpstr>方正少儿简体</vt:lpstr>
      <vt:lpstr>Office 主题​​</vt:lpstr>
      <vt:lpstr>jeppt.com</vt:lpstr>
      <vt:lpstr>Children's Day in Brazil by Slidesgo</vt:lpstr>
      <vt:lpstr>Office Theme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26</cp:revision>
  <dcterms:created xsi:type="dcterms:W3CDTF">2021-12-05T13:02:21Z</dcterms:created>
  <dcterms:modified xsi:type="dcterms:W3CDTF">2025-02-23T16:22:12Z</dcterms:modified>
</cp:coreProperties>
</file>