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0" r:id="rId5"/>
  </p:sldMasterIdLst>
  <p:notesMasterIdLst>
    <p:notesMasterId r:id="rId34"/>
  </p:notesMasterIdLst>
  <p:sldIdLst>
    <p:sldId id="256" r:id="rId6"/>
    <p:sldId id="2007577133" r:id="rId7"/>
    <p:sldId id="2007577134" r:id="rId8"/>
    <p:sldId id="2007577135" r:id="rId9"/>
    <p:sldId id="2007577136" r:id="rId10"/>
    <p:sldId id="2007577137" r:id="rId11"/>
    <p:sldId id="2007577138" r:id="rId12"/>
    <p:sldId id="2007577139" r:id="rId13"/>
    <p:sldId id="2007577140" r:id="rId14"/>
    <p:sldId id="257" r:id="rId15"/>
    <p:sldId id="381" r:id="rId16"/>
    <p:sldId id="258" r:id="rId17"/>
    <p:sldId id="2007577141" r:id="rId18"/>
    <p:sldId id="2007577142" r:id="rId19"/>
    <p:sldId id="2007577143" r:id="rId20"/>
    <p:sldId id="375" r:id="rId21"/>
    <p:sldId id="2007577148" r:id="rId22"/>
    <p:sldId id="2007577125" r:id="rId23"/>
    <p:sldId id="2007577145" r:id="rId24"/>
    <p:sldId id="374" r:id="rId25"/>
    <p:sldId id="364" r:id="rId26"/>
    <p:sldId id="2007577144" r:id="rId27"/>
    <p:sldId id="2007577146" r:id="rId28"/>
    <p:sldId id="2007577147" r:id="rId29"/>
    <p:sldId id="262" r:id="rId30"/>
    <p:sldId id="2007577149" r:id="rId31"/>
    <p:sldId id="264" r:id="rId32"/>
    <p:sldId id="270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D40"/>
    <a:srgbClr val="D5760B"/>
    <a:srgbClr val="67873F"/>
    <a:srgbClr val="FF6900"/>
    <a:srgbClr val="F9F9F9"/>
    <a:srgbClr val="0ACEFF"/>
    <a:srgbClr val="BDAC82"/>
    <a:srgbClr val="683C11"/>
    <a:srgbClr val="099F00"/>
    <a:srgbClr val="FF4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02" autoAdjust="0"/>
    <p:restoredTop sz="94660"/>
  </p:normalViewPr>
  <p:slideViewPr>
    <p:cSldViewPr snapToGrid="0">
      <p:cViewPr varScale="1">
        <p:scale>
          <a:sx n="66" d="100"/>
          <a:sy n="66" d="100"/>
        </p:scale>
        <p:origin x="8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D0DA2-EDB2-4A3E-8175-34C300B2AEB6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46C8A-90CA-4D6C-B846-B71F6733D4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10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837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458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931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80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98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05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461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966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99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81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784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978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580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86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9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3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2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2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5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0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7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0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7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3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3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9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1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8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3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2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6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3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0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44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1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9.png"/><Relationship Id="rId7" Type="http://schemas.openxmlformats.org/officeDocument/2006/relationships/slide" Target="slide6.xml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image" Target="../media/image18.jpg"/><Relationship Id="rId16" Type="http://schemas.openxmlformats.org/officeDocument/2006/relationships/image" Target="../media/image23.gif"/><Relationship Id="rId20" Type="http://schemas.openxmlformats.org/officeDocument/2006/relationships/slide" Target="slide1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11" Type="http://schemas.microsoft.com/office/2007/relationships/hdphoto" Target="../media/hdphoto8.wdp"/><Relationship Id="rId5" Type="http://schemas.openxmlformats.org/officeDocument/2006/relationships/slide" Target="slide5.xml"/><Relationship Id="rId15" Type="http://schemas.microsoft.com/office/2007/relationships/hdphoto" Target="../media/hdphoto10.wdp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4" Type="http://schemas.microsoft.com/office/2007/relationships/hdphoto" Target="../media/hdphoto7.wdp"/><Relationship Id="rId9" Type="http://schemas.openxmlformats.org/officeDocument/2006/relationships/slide" Target="slide9.xml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732206" y="2117710"/>
              <a:ext cx="68159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2</a:t>
              </a:r>
              <a:endParaRPr lang="zh-CN" altLang="en-US" sz="6600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067172" y="1678431"/>
            <a:ext cx="1354086" cy="1175828"/>
            <a:chOff x="3067172" y="1678431"/>
            <a:chExt cx="1354086" cy="1175828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325357" y="1746263"/>
              <a:ext cx="71526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B</a:t>
              </a:r>
              <a:endParaRPr lang="zh-CN" altLang="en-US" sz="6600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75932" y="2065001"/>
              <a:ext cx="70243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C000"/>
                  </a:solidFill>
                  <a:ea typeface="方正少儿简体" panose="03000509000000000000" pitchFamily="65" charset="-122"/>
                </a:rPr>
                <a:t>À</a:t>
              </a:r>
              <a:endParaRPr lang="zh-CN" altLang="en-US" sz="66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1" y="1967332"/>
            <a:ext cx="1354086" cy="1178086"/>
            <a:chOff x="6545751" y="1967332"/>
            <a:chExt cx="1354086" cy="1178086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7047900" y="2037422"/>
              <a:ext cx="35618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4F66"/>
                  </a:solidFill>
                  <a:ea typeface="方正少儿简体" panose="03000509000000000000" pitchFamily="65" charset="-122"/>
                </a:rPr>
                <a:t>I</a:t>
              </a:r>
              <a:endParaRPr lang="zh-CN" altLang="en-US" sz="6600" dirty="0">
                <a:solidFill>
                  <a:srgbClr val="FF4F66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376541" y="3660644"/>
            <a:ext cx="33714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  <a:cs typeface="Pattaya" panose="00000500000000000000" pitchFamily="2" charset="-34"/>
              </a:rPr>
              <a:t>Đi</a:t>
            </a:r>
            <a:r>
              <a:rPr lang="en-US" altLang="zh-CN" sz="96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  <a:cs typeface="Pattaya" panose="00000500000000000000" pitchFamily="2" charset="-34"/>
              </a:rPr>
              <a:t> </a:t>
            </a:r>
            <a:r>
              <a:rPr lang="en-US" altLang="zh-CN" sz="96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  <a:cs typeface="Pattaya" panose="00000500000000000000" pitchFamily="2" charset="-34"/>
              </a:rPr>
              <a:t>học</a:t>
            </a:r>
            <a:endParaRPr lang="zh-CN" altLang="en-US" sz="9600" dirty="0">
              <a:solidFill>
                <a:schemeClr val="bg1">
                  <a:lumMod val="95000"/>
                </a:schemeClr>
              </a:solidFill>
              <a:latin typeface="+mj-lt"/>
              <a:ea typeface="方正少儿简体" panose="03000509000000000000" pitchFamily="65" charset="-122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1" y="255927"/>
            <a:ext cx="2013816" cy="1708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35"/>
          <p:cNvSpPr txBox="1"/>
          <p:nvPr/>
        </p:nvSpPr>
        <p:spPr>
          <a:xfrm>
            <a:off x="1629246" y="1017466"/>
            <a:ext cx="3834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少儿简体" panose="03000509000000000000" pitchFamily="65" charset="-122"/>
              </a:rPr>
              <a:t>1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770247-08FE-40A0-B881-35FD883E0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46" y="2387335"/>
            <a:ext cx="5712207" cy="29007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26" y="3651746"/>
            <a:ext cx="2761982" cy="29672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ADC4103-78A6-4589-B149-980F58CA8827}"/>
              </a:ext>
            </a:extLst>
          </p:cNvPr>
          <p:cNvSpPr txBox="1"/>
          <p:nvPr/>
        </p:nvSpPr>
        <p:spPr>
          <a:xfrm>
            <a:off x="3266438" y="1074449"/>
            <a:ext cx="5692015" cy="107720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 các bạn nhỏ đang trên đường tới trường.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D27DD3-D495-42D3-99AC-B9F708136F5A}"/>
              </a:ext>
            </a:extLst>
          </p:cNvPr>
          <p:cNvSpPr txBox="1"/>
          <p:nvPr/>
        </p:nvSpPr>
        <p:spPr>
          <a:xfrm>
            <a:off x="2795536" y="5957156"/>
            <a:ext cx="642037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Các bạn trông thế nào khi đi học?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D3D2CA-89F8-498A-9FFC-E18D379C5BA2}"/>
              </a:ext>
            </a:extLst>
          </p:cNvPr>
          <p:cNvSpPr txBox="1"/>
          <p:nvPr/>
        </p:nvSpPr>
        <p:spPr>
          <a:xfrm>
            <a:off x="2803955" y="5644168"/>
            <a:ext cx="6420370" cy="1077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Nói về cảm xúc của em sau mỗi ngày đi học.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 animBg="1"/>
          <p:bldP spid="31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1B76DA-F7AC-4E95-8174-32090E059E12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FDDFB-2A54-4B1D-BFD9-8EE61579373F}"/>
              </a:ext>
            </a:extLst>
          </p:cNvPr>
          <p:cNvSpPr/>
          <p:nvPr/>
        </p:nvSpPr>
        <p:spPr>
          <a:xfrm>
            <a:off x="3752627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81ED5-AA3B-4863-9EEF-0088ADC7B6CC}"/>
              </a:ext>
            </a:extLst>
          </p:cNvPr>
          <p:cNvSpPr txBox="1"/>
          <p:nvPr/>
        </p:nvSpPr>
        <p:spPr>
          <a:xfrm>
            <a:off x="1392277" y="4014329"/>
            <a:ext cx="2227917" cy="8223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47C36-9B62-4D07-A589-6639FB59934F}"/>
              </a:ext>
            </a:extLst>
          </p:cNvPr>
          <p:cNvSpPr txBox="1"/>
          <p:nvPr/>
        </p:nvSpPr>
        <p:spPr>
          <a:xfrm>
            <a:off x="5060908" y="1639497"/>
            <a:ext cx="2489200" cy="822305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566D2-CC20-40BA-8F1F-3E0A4B1A5DB1}"/>
              </a:ext>
            </a:extLst>
          </p:cNvPr>
          <p:cNvSpPr txBox="1"/>
          <p:nvPr/>
        </p:nvSpPr>
        <p:spPr>
          <a:xfrm>
            <a:off x="8502736" y="4135772"/>
            <a:ext cx="2489201" cy="8223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1EE172-49F5-48F2-BBC1-CDA0CB5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538349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EA6F7A5-288B-48BD-B7E3-273C231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482DE0A-83E4-45E2-B94D-6432E6A4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903114" y="399164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0DE869B-19D6-465F-B285-B80847655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3" y="3297272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172076" y="901934"/>
            <a:ext cx="22925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7214374" y="4445814"/>
            <a:ext cx="2968210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pic>
        <p:nvPicPr>
          <p:cNvPr id="2" name="[hanhtrangso.nxbgd.vn] Đọc_ Đi học_HTS">
            <a:hlinkClick r:id="" action="ppaction://media"/>
            <a:extLst>
              <a:ext uri="{FF2B5EF4-FFF2-40B4-BE49-F238E27FC236}">
                <a16:creationId xmlns:a16="http://schemas.microsoft.com/office/drawing/2014/main" id="{83353B57-F238-4002-96C0-816A34ED0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8094" y="5415989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539545" y="1740945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FF19BA-B986-4326-BE34-11860AD20372}"/>
              </a:ext>
            </a:extLst>
          </p:cNvPr>
          <p:cNvSpPr txBox="1"/>
          <p:nvPr/>
        </p:nvSpPr>
        <p:spPr>
          <a:xfrm>
            <a:off x="6769325" y="4334321"/>
            <a:ext cx="3469793" cy="1569624"/>
          </a:xfrm>
          <a:prstGeom prst="rect">
            <a:avLst/>
          </a:prstGeom>
          <a:solidFill>
            <a:srgbClr val="5B9BD5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khó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khó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hiểu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60513F-7894-4DAF-95CB-4F026D81FD5B}"/>
              </a:ext>
            </a:extLst>
          </p:cNvPr>
          <p:cNvSpPr txBox="1"/>
          <p:nvPr/>
        </p:nvSpPr>
        <p:spPr>
          <a:xfrm>
            <a:off x="4753568" y="2586815"/>
            <a:ext cx="1223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nương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029C9-BB7D-4D83-AE21-FD7B983F1B88}"/>
              </a:ext>
            </a:extLst>
          </p:cNvPr>
          <p:cNvSpPr txBox="1"/>
          <p:nvPr/>
        </p:nvSpPr>
        <p:spPr>
          <a:xfrm>
            <a:off x="9038448" y="2159108"/>
            <a:ext cx="17325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99E6F5-366E-4707-879B-22340A9E7511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8D5AA4-7B22-41F3-B9A9-F744595F0CEC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0C394B-C6CE-439F-9D09-32ABF2FA6F54}"/>
              </a:ext>
            </a:extLst>
          </p:cNvPr>
          <p:cNvSpPr txBox="1"/>
          <p:nvPr/>
        </p:nvSpPr>
        <p:spPr>
          <a:xfrm>
            <a:off x="6194537" y="1749109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259531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539545" y="1740945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7215405" y="4293666"/>
            <a:ext cx="2968210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C37AEE-CE64-4B15-A6C2-0256EF484F91}"/>
              </a:ext>
            </a:extLst>
          </p:cNvPr>
          <p:cNvCxnSpPr>
            <a:cxnSpLocks/>
          </p:cNvCxnSpPr>
          <p:nvPr/>
        </p:nvCxnSpPr>
        <p:spPr>
          <a:xfrm flipH="1">
            <a:off x="5794201" y="178730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8BA9D9-D56F-48CA-BC5A-1FA3D207A554}"/>
              </a:ext>
            </a:extLst>
          </p:cNvPr>
          <p:cNvCxnSpPr>
            <a:cxnSpLocks/>
          </p:cNvCxnSpPr>
          <p:nvPr/>
        </p:nvCxnSpPr>
        <p:spPr>
          <a:xfrm flipH="1">
            <a:off x="5421947" y="219372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CDA869-6284-4129-940A-033CFD0A9706}"/>
              </a:ext>
            </a:extLst>
          </p:cNvPr>
          <p:cNvCxnSpPr>
            <a:cxnSpLocks/>
          </p:cNvCxnSpPr>
          <p:nvPr/>
        </p:nvCxnSpPr>
        <p:spPr>
          <a:xfrm flipH="1">
            <a:off x="5806219" y="2603098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2E43B4-3AA1-4729-B698-7EDF42FF9B80}"/>
              </a:ext>
            </a:extLst>
          </p:cNvPr>
          <p:cNvCxnSpPr>
            <a:cxnSpLocks/>
          </p:cNvCxnSpPr>
          <p:nvPr/>
        </p:nvCxnSpPr>
        <p:spPr>
          <a:xfrm flipH="1">
            <a:off x="5284489" y="3022103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89D0C7-C771-4CC4-9B38-DCF2EFDA0045}"/>
              </a:ext>
            </a:extLst>
          </p:cNvPr>
          <p:cNvCxnSpPr>
            <a:cxnSpLocks/>
          </p:cNvCxnSpPr>
          <p:nvPr/>
        </p:nvCxnSpPr>
        <p:spPr>
          <a:xfrm flipH="1">
            <a:off x="5373865" y="3032733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780331-40BF-4ADA-8ACC-119C178BA13C}"/>
              </a:ext>
            </a:extLst>
          </p:cNvPr>
          <p:cNvCxnSpPr>
            <a:cxnSpLocks/>
          </p:cNvCxnSpPr>
          <p:nvPr/>
        </p:nvCxnSpPr>
        <p:spPr>
          <a:xfrm flipH="1">
            <a:off x="5452256" y="383686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624828-CE9A-458E-B3A9-37B033421688}"/>
              </a:ext>
            </a:extLst>
          </p:cNvPr>
          <p:cNvCxnSpPr>
            <a:cxnSpLocks/>
          </p:cNvCxnSpPr>
          <p:nvPr/>
        </p:nvCxnSpPr>
        <p:spPr>
          <a:xfrm flipH="1">
            <a:off x="5914898" y="418941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378CF1-FC36-436E-8DE5-B7C1551249A0}"/>
              </a:ext>
            </a:extLst>
          </p:cNvPr>
          <p:cNvCxnSpPr>
            <a:cxnSpLocks/>
          </p:cNvCxnSpPr>
          <p:nvPr/>
        </p:nvCxnSpPr>
        <p:spPr>
          <a:xfrm flipH="1">
            <a:off x="4997704" y="476412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B4BCE0-F23E-49DD-BF19-D0FC009C13B6}"/>
              </a:ext>
            </a:extLst>
          </p:cNvPr>
          <p:cNvCxnSpPr>
            <a:cxnSpLocks/>
          </p:cNvCxnSpPr>
          <p:nvPr/>
        </p:nvCxnSpPr>
        <p:spPr>
          <a:xfrm flipH="1">
            <a:off x="5225550" y="511705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7260C5-AF56-4C11-A911-6939F621D739}"/>
              </a:ext>
            </a:extLst>
          </p:cNvPr>
          <p:cNvCxnSpPr>
            <a:cxnSpLocks/>
          </p:cNvCxnSpPr>
          <p:nvPr/>
        </p:nvCxnSpPr>
        <p:spPr>
          <a:xfrm flipH="1">
            <a:off x="5348380" y="5137008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F0B0C5-1BBA-4BF4-8E62-C39C3CE31C36}"/>
              </a:ext>
            </a:extLst>
          </p:cNvPr>
          <p:cNvCxnSpPr>
            <a:cxnSpLocks/>
          </p:cNvCxnSpPr>
          <p:nvPr/>
        </p:nvCxnSpPr>
        <p:spPr>
          <a:xfrm flipH="1">
            <a:off x="10595877" y="178730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1621D18-44FE-4CDD-9EE0-C0E5A61BC77D}"/>
              </a:ext>
            </a:extLst>
          </p:cNvPr>
          <p:cNvCxnSpPr>
            <a:cxnSpLocks/>
          </p:cNvCxnSpPr>
          <p:nvPr/>
        </p:nvCxnSpPr>
        <p:spPr>
          <a:xfrm flipH="1">
            <a:off x="10303118" y="2173147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2C9C48-1F73-4959-8943-07C9CD8BC1DF}"/>
              </a:ext>
            </a:extLst>
          </p:cNvPr>
          <p:cNvCxnSpPr>
            <a:cxnSpLocks/>
          </p:cNvCxnSpPr>
          <p:nvPr/>
        </p:nvCxnSpPr>
        <p:spPr>
          <a:xfrm flipH="1">
            <a:off x="9438873" y="2614856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005918-6385-4047-BC2A-8C586CFA07FD}"/>
              </a:ext>
            </a:extLst>
          </p:cNvPr>
          <p:cNvCxnSpPr>
            <a:cxnSpLocks/>
          </p:cNvCxnSpPr>
          <p:nvPr/>
        </p:nvCxnSpPr>
        <p:spPr>
          <a:xfrm flipH="1">
            <a:off x="10047588" y="303039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408296-4FAC-4FFF-8CE6-FBB83EA79057}"/>
              </a:ext>
            </a:extLst>
          </p:cNvPr>
          <p:cNvCxnSpPr>
            <a:cxnSpLocks/>
          </p:cNvCxnSpPr>
          <p:nvPr/>
        </p:nvCxnSpPr>
        <p:spPr>
          <a:xfrm flipH="1">
            <a:off x="10159800" y="303039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16AB304-6C50-4CD8-8A17-7EB193D6BEA0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C2726C-D4D4-4051-98A9-1BF3DF152359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6381F1-23C6-403E-A8A6-00D31D576902}"/>
              </a:ext>
            </a:extLst>
          </p:cNvPr>
          <p:cNvSpPr txBox="1"/>
          <p:nvPr/>
        </p:nvSpPr>
        <p:spPr>
          <a:xfrm>
            <a:off x="6205688" y="1771411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453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6936059" y="4441546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8754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F474A6-E2CD-40DC-8BE3-741F483D40FE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0B4FC-0018-4722-B6A9-31B2078698AA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738E5473-491F-4A65-B525-42BE12BB6E54}"/>
              </a:ext>
            </a:extLst>
          </p:cNvPr>
          <p:cNvSpPr txBox="1"/>
          <p:nvPr/>
        </p:nvSpPr>
        <p:spPr>
          <a:xfrm>
            <a:off x="3355769" y="6542913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</a:t>
            </a:r>
            <a:r>
              <a:rPr lang="en-US" sz="2000" dirty="0" err="1">
                <a:solidFill>
                  <a:srgbClr val="FF6600"/>
                </a:solidFill>
              </a:rPr>
              <a:t>Zalo</a:t>
            </a:r>
            <a:r>
              <a:rPr lang="en-US" sz="2000" dirty="0">
                <a:solidFill>
                  <a:srgbClr val="FF6600"/>
                </a:solidFill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7F9B14-3F76-4438-B787-F29F76FBB559}"/>
              </a:ext>
            </a:extLst>
          </p:cNvPr>
          <p:cNvSpPr/>
          <p:nvPr/>
        </p:nvSpPr>
        <p:spPr>
          <a:xfrm>
            <a:off x="6936059" y="4441546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9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6936059" y="4441546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48492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4800601" y="2506683"/>
            <a:ext cx="1371600" cy="276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7025752" y="2504385"/>
            <a:ext cx="1486489" cy="312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3581400" y="2504386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5881255" y="2150964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Di-Hoc-Phien-Ban-Sao-Meo-Nguyen-D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57400" y="609600"/>
            <a:ext cx="609600" cy="609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0" y="0"/>
            <a:ext cx="5326568" cy="85725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Ôn và khởi động</a:t>
            </a:r>
          </a:p>
        </p:txBody>
      </p:sp>
      <p:sp>
        <p:nvSpPr>
          <p:cNvPr id="12" name="Cloud 11"/>
          <p:cNvSpPr/>
          <p:nvPr/>
        </p:nvSpPr>
        <p:spPr>
          <a:xfrm>
            <a:off x="6875160" y="992840"/>
            <a:ext cx="3274160" cy="495744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23799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2156EE-8F67-4F61-9612-0618EC65B52B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39E6B04-D272-4DF8-A24E-D83A0E55B39A}"/>
              </a:ext>
            </a:extLst>
          </p:cNvPr>
          <p:cNvSpPr/>
          <p:nvPr/>
        </p:nvSpPr>
        <p:spPr>
          <a:xfrm>
            <a:off x="1358478" y="1053961"/>
            <a:ext cx="723085" cy="60960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03" tIns="45702" rIns="91403" bIns="45702"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itchFamily="18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041B17-F393-4A46-9D40-7A8C558FF89F}"/>
              </a:ext>
            </a:extLst>
          </p:cNvPr>
          <p:cNvSpPr txBox="1"/>
          <p:nvPr/>
        </p:nvSpPr>
        <p:spPr>
          <a:xfrm>
            <a:off x="2163294" y="1090531"/>
            <a:ext cx="971275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ở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cuối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FDDFDAE9-44C3-489D-8615-E5AABFFDF487}"/>
              </a:ext>
            </a:extLst>
          </p:cNvPr>
          <p:cNvSpPr/>
          <p:nvPr/>
        </p:nvSpPr>
        <p:spPr>
          <a:xfrm>
            <a:off x="3291848" y="1802284"/>
            <a:ext cx="2262010" cy="708579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rường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2072A73-34AF-471C-81CE-CAAF909791C3}"/>
              </a:ext>
            </a:extLst>
          </p:cNvPr>
          <p:cNvSpPr/>
          <p:nvPr/>
        </p:nvSpPr>
        <p:spPr>
          <a:xfrm>
            <a:off x="6841293" y="1834720"/>
            <a:ext cx="2262009" cy="709635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nương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E5499A4-5A46-4869-A048-3C34E0484485}"/>
              </a:ext>
            </a:extLst>
          </p:cNvPr>
          <p:cNvSpPr/>
          <p:nvPr/>
        </p:nvSpPr>
        <p:spPr>
          <a:xfrm>
            <a:off x="3291848" y="307418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bé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6751916-08E8-2544-89B2-87F4F43B63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598" y="3996472"/>
            <a:ext cx="2867584" cy="2867584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8ED1D916-2749-40E3-A4E0-09126A7FEA88}"/>
              </a:ext>
            </a:extLst>
          </p:cNvPr>
          <p:cNvSpPr/>
          <p:nvPr/>
        </p:nvSpPr>
        <p:spPr>
          <a:xfrm>
            <a:off x="6841293" y="307418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trẻ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8867F44-CA8D-4DCD-84E4-1D4A0C8C51B7}"/>
              </a:ext>
            </a:extLst>
          </p:cNvPr>
          <p:cNvSpPr/>
          <p:nvPr/>
        </p:nvSpPr>
        <p:spPr>
          <a:xfrm>
            <a:off x="3291848" y="4230051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vắng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2E69FB0-BB85-497C-83A8-6C0B79F3A3CC}"/>
              </a:ext>
            </a:extLst>
          </p:cNvPr>
          <p:cNvSpPr/>
          <p:nvPr/>
        </p:nvSpPr>
        <p:spPr>
          <a:xfrm>
            <a:off x="6841293" y="4292320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nắng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4F253CB-0786-4C1E-8D92-AC07C5FC1980}"/>
              </a:ext>
            </a:extLst>
          </p:cNvPr>
          <p:cNvSpPr/>
          <p:nvPr/>
        </p:nvSpPr>
        <p:spPr>
          <a:xfrm>
            <a:off x="3291848" y="532543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thì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AAC54E-5CE6-47E7-86A7-BC8D29AEF4C7}"/>
              </a:ext>
            </a:extLst>
          </p:cNvPr>
          <p:cNvSpPr/>
          <p:nvPr/>
        </p:nvSpPr>
        <p:spPr>
          <a:xfrm>
            <a:off x="6841293" y="532543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đi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CA5AD34B-2DD2-4374-A38C-94CB95D85F14}"/>
              </a:ext>
            </a:extLst>
          </p:cNvPr>
          <p:cNvSpPr/>
          <p:nvPr/>
        </p:nvSpPr>
        <p:spPr>
          <a:xfrm>
            <a:off x="5570609" y="2086776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Wave 61">
            <a:extLst>
              <a:ext uri="{FF2B5EF4-FFF2-40B4-BE49-F238E27FC236}">
                <a16:creationId xmlns:a16="http://schemas.microsoft.com/office/drawing/2014/main" id="{8FF12CEF-4CB5-42B4-BD10-AD58B2A1316E}"/>
              </a:ext>
            </a:extLst>
          </p:cNvPr>
          <p:cNvSpPr/>
          <p:nvPr/>
        </p:nvSpPr>
        <p:spPr>
          <a:xfrm>
            <a:off x="5544589" y="3275102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Wave 62">
            <a:extLst>
              <a:ext uri="{FF2B5EF4-FFF2-40B4-BE49-F238E27FC236}">
                <a16:creationId xmlns:a16="http://schemas.microsoft.com/office/drawing/2014/main" id="{40A1FD42-7DC9-437E-812E-4041C7A4C77B}"/>
              </a:ext>
            </a:extLst>
          </p:cNvPr>
          <p:cNvSpPr/>
          <p:nvPr/>
        </p:nvSpPr>
        <p:spPr>
          <a:xfrm>
            <a:off x="5508025" y="4534686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Wave 63">
            <a:extLst>
              <a:ext uri="{FF2B5EF4-FFF2-40B4-BE49-F238E27FC236}">
                <a16:creationId xmlns:a16="http://schemas.microsoft.com/office/drawing/2014/main" id="{5EDDAAB7-6860-49A1-85CD-839D388DB0DC}"/>
              </a:ext>
            </a:extLst>
          </p:cNvPr>
          <p:cNvSpPr/>
          <p:nvPr/>
        </p:nvSpPr>
        <p:spPr>
          <a:xfrm>
            <a:off x="5544589" y="5584990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1" grpId="0" animBg="1"/>
      <p:bldP spid="32" grpId="0" animBg="1"/>
      <p:bldP spid="59" grpId="0" animBg="1"/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182" y="-272404"/>
            <a:ext cx="7528689" cy="57786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C7C4FE-109B-F845-8577-A6873A64B796}"/>
              </a:ext>
            </a:extLst>
          </p:cNvPr>
          <p:cNvSpPr txBox="1"/>
          <p:nvPr/>
        </p:nvSpPr>
        <p:spPr>
          <a:xfrm>
            <a:off x="3558360" y="2496368"/>
            <a:ext cx="50738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73" y="5213667"/>
            <a:ext cx="1754978" cy="17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0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283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949533" cy="274083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3" y="2385807"/>
            <a:ext cx="644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nay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682987" y="3643897"/>
            <a:ext cx="6715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nhỏ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một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mình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vì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mẹ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nhỏ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nương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283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120858" cy="316642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3" y="2385807"/>
            <a:ext cx="468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đặc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980404" y="3764002"/>
            <a:ext cx="4873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</a:rPr>
              <a:t>Trường của em be bé</a:t>
            </a:r>
          </a:p>
          <a:p>
            <a:r>
              <a:rPr lang="vi-VN" sz="3600" b="1" dirty="0">
                <a:solidFill>
                  <a:srgbClr val="FFFF00"/>
                </a:solidFill>
              </a:rPr>
              <a:t>Nằm lặng giữa rừng cây</a:t>
            </a:r>
          </a:p>
        </p:txBody>
      </p:sp>
    </p:spTree>
    <p:extLst>
      <p:ext uri="{BB962C8B-B14F-4D97-AF65-F5344CB8AC3E}">
        <p14:creationId xmlns:p14="http://schemas.microsoft.com/office/powerpoint/2010/main" val="1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283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749508" cy="274083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2" y="2385807"/>
            <a:ext cx="6315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682987" y="3616949"/>
            <a:ext cx="6515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vi-VN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2030398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4" y="3657343"/>
            <a:ext cx="2153499" cy="2313556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3703534" y="4563627"/>
            <a:ext cx="5622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5.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Học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thuộc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lòng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2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khổ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thơ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đầu</a:t>
            </a:r>
            <a:endParaRPr lang="zh-CN" altLang="en-US" sz="3200" b="1" dirty="0">
              <a:solidFill>
                <a:srgbClr val="B6CD40"/>
              </a:solidFill>
              <a:latin typeface="+mj-lt"/>
              <a:ea typeface="方正少儿简体" panose="03000509000000000000" pitchFamily="65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19769" y="4322336"/>
            <a:ext cx="5753100" cy="1129462"/>
            <a:chOff x="3721087" y="4253009"/>
            <a:chExt cx="5753100" cy="1129462"/>
          </a:xfrm>
        </p:grpSpPr>
        <p:sp>
          <p:nvSpPr>
            <p:cNvPr id="5" name="任意多边形 4"/>
            <p:cNvSpPr/>
            <p:nvPr/>
          </p:nvSpPr>
          <p:spPr>
            <a:xfrm>
              <a:off x="3721087" y="4253009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>
              <a:off x="3721087" y="5269635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E0DCD05-597B-4555-8D26-5B0D2B084F8C}"/>
              </a:ext>
            </a:extLst>
          </p:cNvPr>
          <p:cNvSpPr/>
          <p:nvPr/>
        </p:nvSpPr>
        <p:spPr>
          <a:xfrm>
            <a:off x="2103874" y="1742661"/>
            <a:ext cx="39984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C66B72-D6EA-4C9B-BF47-00F3503DF7C2}"/>
              </a:ext>
            </a:extLst>
          </p:cNvPr>
          <p:cNvSpPr txBox="1"/>
          <p:nvPr/>
        </p:nvSpPr>
        <p:spPr>
          <a:xfrm>
            <a:off x="6605603" y="1742661"/>
            <a:ext cx="3998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3A09C0-FDFC-4D8B-8147-F07631C9ED4C}"/>
              </a:ext>
            </a:extLst>
          </p:cNvPr>
          <p:cNvSpPr/>
          <p:nvPr/>
        </p:nvSpPr>
        <p:spPr>
          <a:xfrm>
            <a:off x="2998381" y="1742661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DA4B39-D3A3-4044-8F60-587673F14077}"/>
              </a:ext>
            </a:extLst>
          </p:cNvPr>
          <p:cNvSpPr/>
          <p:nvPr/>
        </p:nvSpPr>
        <p:spPr>
          <a:xfrm>
            <a:off x="2710246" y="2195921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21C847-9FEC-43B7-AB5F-532EF2BD4961}"/>
              </a:ext>
            </a:extLst>
          </p:cNvPr>
          <p:cNvSpPr/>
          <p:nvPr/>
        </p:nvSpPr>
        <p:spPr>
          <a:xfrm>
            <a:off x="2968745" y="2606951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5FB14A-E621-45DE-8C8D-DC0006EFE4A3}"/>
              </a:ext>
            </a:extLst>
          </p:cNvPr>
          <p:cNvSpPr/>
          <p:nvPr/>
        </p:nvSpPr>
        <p:spPr>
          <a:xfrm>
            <a:off x="2864508" y="3140527"/>
            <a:ext cx="2419990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5B23A2-E52B-4E9D-987C-23B237090A86}"/>
              </a:ext>
            </a:extLst>
          </p:cNvPr>
          <p:cNvSpPr/>
          <p:nvPr/>
        </p:nvSpPr>
        <p:spPr>
          <a:xfrm>
            <a:off x="7770524" y="1742661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A82C76-1A40-4180-B90B-F46ACC32DC70}"/>
              </a:ext>
            </a:extLst>
          </p:cNvPr>
          <p:cNvSpPr/>
          <p:nvPr/>
        </p:nvSpPr>
        <p:spPr>
          <a:xfrm>
            <a:off x="7484774" y="2215796"/>
            <a:ext cx="28689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1319C7-A61B-4A4C-8528-A8C21F50C1E6}"/>
              </a:ext>
            </a:extLst>
          </p:cNvPr>
          <p:cNvSpPr/>
          <p:nvPr/>
        </p:nvSpPr>
        <p:spPr>
          <a:xfrm>
            <a:off x="7179100" y="2575377"/>
            <a:ext cx="28689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8540A5-3DAC-4F2C-9897-042ED852BCDD}"/>
              </a:ext>
            </a:extLst>
          </p:cNvPr>
          <p:cNvSpPr/>
          <p:nvPr/>
        </p:nvSpPr>
        <p:spPr>
          <a:xfrm>
            <a:off x="7331937" y="3013756"/>
            <a:ext cx="28689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2030398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4" y="3657343"/>
            <a:ext cx="2153499" cy="2313556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3703534" y="4563627"/>
            <a:ext cx="5622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5.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Học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thuộc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lòng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2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khổ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thơ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B6CD40"/>
              </a:solidFill>
              <a:effectLst/>
              <a:uLnTx/>
              <a:uFillTx/>
              <a:latin typeface="Arial-Rounded"/>
              <a:ea typeface="方正少儿简体" panose="03000509000000000000" pitchFamily="65" charset="-122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19769" y="4322336"/>
            <a:ext cx="5753100" cy="1129462"/>
            <a:chOff x="3721087" y="4253009"/>
            <a:chExt cx="5753100" cy="1129462"/>
          </a:xfrm>
        </p:grpSpPr>
        <p:sp>
          <p:nvSpPr>
            <p:cNvPr id="5" name="任意多边形 4"/>
            <p:cNvSpPr/>
            <p:nvPr/>
          </p:nvSpPr>
          <p:spPr>
            <a:xfrm>
              <a:off x="3721087" y="4253009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5" name="任意多边形 54"/>
            <p:cNvSpPr/>
            <p:nvPr/>
          </p:nvSpPr>
          <p:spPr>
            <a:xfrm>
              <a:off x="3721087" y="5269635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E0DCD05-597B-4555-8D26-5B0D2B084F8C}"/>
              </a:ext>
            </a:extLst>
          </p:cNvPr>
          <p:cNvSpPr/>
          <p:nvPr/>
        </p:nvSpPr>
        <p:spPr>
          <a:xfrm>
            <a:off x="2103874" y="1742661"/>
            <a:ext cx="39984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C66B72-D6EA-4C9B-BF47-00F3503DF7C2}"/>
              </a:ext>
            </a:extLst>
          </p:cNvPr>
          <p:cNvSpPr txBox="1"/>
          <p:nvPr/>
        </p:nvSpPr>
        <p:spPr>
          <a:xfrm>
            <a:off x="6605603" y="1742661"/>
            <a:ext cx="3998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3A09C0-FDFC-4D8B-8147-F07631C9ED4C}"/>
              </a:ext>
            </a:extLst>
          </p:cNvPr>
          <p:cNvSpPr/>
          <p:nvPr/>
        </p:nvSpPr>
        <p:spPr>
          <a:xfrm>
            <a:off x="1836634" y="1714116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DA4B39-D3A3-4044-8F60-587673F14077}"/>
              </a:ext>
            </a:extLst>
          </p:cNvPr>
          <p:cNvSpPr/>
          <p:nvPr/>
        </p:nvSpPr>
        <p:spPr>
          <a:xfrm>
            <a:off x="1775616" y="2235100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21C847-9FEC-43B7-AB5F-532EF2BD4961}"/>
              </a:ext>
            </a:extLst>
          </p:cNvPr>
          <p:cNvSpPr/>
          <p:nvPr/>
        </p:nvSpPr>
        <p:spPr>
          <a:xfrm>
            <a:off x="1951037" y="2702990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5FB14A-E621-45DE-8C8D-DC0006EFE4A3}"/>
              </a:ext>
            </a:extLst>
          </p:cNvPr>
          <p:cNvSpPr/>
          <p:nvPr/>
        </p:nvSpPr>
        <p:spPr>
          <a:xfrm>
            <a:off x="1991162" y="3217380"/>
            <a:ext cx="2601077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5B23A2-E52B-4E9D-987C-23B237090A86}"/>
              </a:ext>
            </a:extLst>
          </p:cNvPr>
          <p:cNvSpPr/>
          <p:nvPr/>
        </p:nvSpPr>
        <p:spPr>
          <a:xfrm>
            <a:off x="6667049" y="1695096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A82C76-1A40-4180-B90B-F46ACC32DC70}"/>
              </a:ext>
            </a:extLst>
          </p:cNvPr>
          <p:cNvSpPr/>
          <p:nvPr/>
        </p:nvSpPr>
        <p:spPr>
          <a:xfrm>
            <a:off x="6643252" y="2279266"/>
            <a:ext cx="3063903" cy="3381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1319C7-A61B-4A4C-8528-A8C21F50C1E6}"/>
              </a:ext>
            </a:extLst>
          </p:cNvPr>
          <p:cNvSpPr/>
          <p:nvPr/>
        </p:nvSpPr>
        <p:spPr>
          <a:xfrm>
            <a:off x="6667049" y="2569351"/>
            <a:ext cx="2210348" cy="44440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8540A5-3DAC-4F2C-9897-042ED852BCDD}"/>
              </a:ext>
            </a:extLst>
          </p:cNvPr>
          <p:cNvSpPr/>
          <p:nvPr/>
        </p:nvSpPr>
        <p:spPr>
          <a:xfrm>
            <a:off x="6605603" y="3065450"/>
            <a:ext cx="22805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5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332083" y="2260433"/>
            <a:ext cx="1361782" cy="1333835"/>
            <a:chOff x="3640255" y="1500541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0255" y="1500541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76896" y="1766530"/>
              <a:ext cx="411734" cy="685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方正少儿简体" panose="03000509000000000000" pitchFamily="65" charset="-122"/>
                </a:rPr>
                <a:t>6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5751711" y="2446504"/>
            <a:ext cx="36092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Hát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về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một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bài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hát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về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thầy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cô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pic>
        <p:nvPicPr>
          <p:cNvPr id="5" name="[hanhtrangso.nxbgd.vn] Bài hát Cô và mẹ là đôi bàn tay_HTS">
            <a:hlinkClick r:id="" action="ppaction://media"/>
            <a:extLst>
              <a:ext uri="{FF2B5EF4-FFF2-40B4-BE49-F238E27FC236}">
                <a16:creationId xmlns:a16="http://schemas.microsoft.com/office/drawing/2014/main" id="{8B5E21F4-5A13-4BC8-82E1-F44E6D2C0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7199" y="4076961"/>
            <a:ext cx="1295047" cy="129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3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8EAB71-F1C6-4590-AEF2-50A1A94B6ED8}"/>
              </a:ext>
            </a:extLst>
          </p:cNvPr>
          <p:cNvSpPr txBox="1"/>
          <p:nvPr/>
        </p:nvSpPr>
        <p:spPr>
          <a:xfrm>
            <a:off x="3881308" y="2380493"/>
            <a:ext cx="4696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</a:rPr>
              <a:t>Chào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tạm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biệt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các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em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3261282" y="2887009"/>
            <a:ext cx="1226859" cy="25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400800" y="3882343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4246269" y="3967359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5410997" y="2590800"/>
            <a:ext cx="1241758" cy="250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32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3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36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38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7887" r="37910" b="20405"/>
          <a:stretch/>
        </p:blipFill>
        <p:spPr bwMode="auto">
          <a:xfrm>
            <a:off x="2563165" y="4627952"/>
            <a:ext cx="1971719" cy="9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57996" r="1368" b="18868"/>
          <a:stretch/>
        </p:blipFill>
        <p:spPr bwMode="auto">
          <a:xfrm>
            <a:off x="8763001" y="4648852"/>
            <a:ext cx="1589299" cy="9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470178" y="4613454"/>
            <a:ext cx="1584015" cy="962850"/>
            <a:chOff x="737044" y="6847558"/>
            <a:chExt cx="1584015" cy="9628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5883586" y="4645982"/>
            <a:ext cx="1584015" cy="962850"/>
            <a:chOff x="737044" y="6847558"/>
            <a:chExt cx="1584015" cy="96285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386348" y="4633176"/>
            <a:ext cx="1584015" cy="962850"/>
            <a:chOff x="737044" y="6847558"/>
            <a:chExt cx="1584015" cy="96285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Flowchart: Connector 35">
            <a:hlinkClick r:id="rId5" action="ppaction://hlinksldjump"/>
          </p:cNvPr>
          <p:cNvSpPr/>
          <p:nvPr/>
        </p:nvSpPr>
        <p:spPr>
          <a:xfrm>
            <a:off x="2721112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7" name="Flowchart: Connector 36">
            <a:hlinkClick r:id="rId6" action="ppaction://hlinksldjump"/>
          </p:cNvPr>
          <p:cNvSpPr/>
          <p:nvPr/>
        </p:nvSpPr>
        <p:spPr>
          <a:xfrm>
            <a:off x="4540804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8" name="Flowchart: Connector 37">
            <a:hlinkClick r:id="rId7" action="ppaction://hlinksldjump"/>
          </p:cNvPr>
          <p:cNvSpPr/>
          <p:nvPr/>
        </p:nvSpPr>
        <p:spPr>
          <a:xfrm>
            <a:off x="3629918" y="480686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9" name="Flowchart: Connector 38">
            <a:hlinkClick r:id="rId8" action="ppaction://hlinksldjump"/>
          </p:cNvPr>
          <p:cNvSpPr/>
          <p:nvPr/>
        </p:nvSpPr>
        <p:spPr>
          <a:xfrm>
            <a:off x="5499865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0" name="Flowchart: Connector 39">
            <a:hlinkClick r:id="rId9" action="ppaction://hlinksldjump"/>
          </p:cNvPr>
          <p:cNvSpPr/>
          <p:nvPr/>
        </p:nvSpPr>
        <p:spPr>
          <a:xfrm>
            <a:off x="6402481" y="480685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1" name="Cloud Callout 40"/>
          <p:cNvSpPr/>
          <p:nvPr/>
        </p:nvSpPr>
        <p:spPr>
          <a:xfrm>
            <a:off x="1879211" y="-68960"/>
            <a:ext cx="7476703" cy="2774641"/>
          </a:xfrm>
          <a:prstGeom prst="cloudCallout">
            <a:avLst>
              <a:gd name="adj1" fmla="val 45437"/>
              <a:gd name="adj2" fmla="val 5322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1783659" y="3076269"/>
            <a:ext cx="1083336" cy="196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1295401" y="3136635"/>
            <a:ext cx="913603" cy="184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2278277" y="3014205"/>
            <a:ext cx="1225259" cy="19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20" y="384559"/>
            <a:ext cx="623381" cy="6233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006" y="96873"/>
            <a:ext cx="2001985" cy="2763070"/>
          </a:xfrm>
          <a:prstGeom prst="rect">
            <a:avLst/>
          </a:prstGeom>
        </p:spPr>
      </p:pic>
      <p:sp>
        <p:nvSpPr>
          <p:cNvPr id="44" name="Cloud Callout 43"/>
          <p:cNvSpPr/>
          <p:nvPr/>
        </p:nvSpPr>
        <p:spPr>
          <a:xfrm>
            <a:off x="3414424" y="2718488"/>
            <a:ext cx="5320200" cy="1704867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CÁC BẠN NHÉ!</a:t>
            </a:r>
          </a:p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MÌNH SẼ  </a:t>
            </a:r>
          </a:p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 GẮNG HỌC TỐT, MAI SAU GIÚP NƯỚC NON NHÀ !</a:t>
            </a:r>
          </a:p>
        </p:txBody>
      </p:sp>
      <p:pic>
        <p:nvPicPr>
          <p:cNvPr id="27" name="Picture 8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9769048" y="3346551"/>
            <a:ext cx="898953" cy="17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id="{A28EF2AF-5F0D-5E05-B260-D7EAB6E1078B}"/>
              </a:ext>
            </a:extLst>
          </p:cNvPr>
          <p:cNvSpPr/>
          <p:nvPr/>
        </p:nvSpPr>
        <p:spPr>
          <a:xfrm>
            <a:off x="11065266" y="0"/>
            <a:ext cx="1126733" cy="493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5113E-6 L 0.81719 0.00716 " pathEditMode="relative" rAng="0" ptsTypes="AA">
                                      <p:cBhvr>
                                        <p:cTn id="124" dur="15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34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9242E-6 L 0.81233 0.00809 " pathEditMode="relative" rAng="0" ptsTypes="AA">
                                      <p:cBhvr>
                                        <p:cTn id="126" dur="1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39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9242E-6 L 0.81684 0.01918 " pathEditMode="relative" rAng="0" ptsTypes="AA">
                                      <p:cBhvr>
                                        <p:cTn id="128" dur="1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33" y="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380381" y="-21628"/>
            <a:ext cx="6836264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đầu đi học bạn nhỏ thấy cảnh vật xung quanh ra sao?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276601" y="3733800"/>
            <a:ext cx="5029200" cy="225209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vật thay đổi, con đường quen bỗng thành lạ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 cậu học trò mới ra sao?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429001" y="3276600"/>
            <a:ext cx="4327706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Bỡ ngỡ, đứng nép bên người thân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giáo trẻ gương mặt như thế nào?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 mặt hiền từ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thấy người bạn ngồi bên thế nào?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609108" y="3276600"/>
            <a:ext cx="4147599" cy="190500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cảm nhận người bạn ngồi bên không còn xa lạ chút nào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1… ai là cô giáo chủ nhiệm? Lớp có bao nhiêu bạn, bạn ngồi cạnh em là ai?.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….; lớp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 bạn. Bạn ngồi cạnh em………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8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儿童卡通课件教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1106</Words>
  <Application>Microsoft Office PowerPoint</Application>
  <PresentationFormat>Widescreen</PresentationFormat>
  <Paragraphs>272</Paragraphs>
  <Slides>28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宋体</vt:lpstr>
      <vt:lpstr>Arial</vt:lpstr>
      <vt:lpstr>Arial-Rounded</vt:lpstr>
      <vt:lpstr>Calibri</vt:lpstr>
      <vt:lpstr>等线</vt:lpstr>
      <vt:lpstr>等线</vt:lpstr>
      <vt:lpstr>等线 Light</vt:lpstr>
      <vt:lpstr>inpin heiti</vt:lpstr>
      <vt:lpstr>Pattaya</vt:lpstr>
      <vt:lpstr>Times New Roman</vt:lpstr>
      <vt:lpstr>方正少儿简体</vt:lpstr>
      <vt:lpstr>杨任东竹石体-Semibold</vt:lpstr>
      <vt:lpstr>Office 主题</vt:lpstr>
      <vt:lpstr>Office Theme</vt:lpstr>
      <vt:lpstr>1_Office Theme</vt:lpstr>
      <vt:lpstr>1_Office 主题</vt:lpstr>
      <vt:lpstr>2_Office 主题​​</vt:lpstr>
      <vt:lpstr>PowerPoint Presentation</vt:lpstr>
      <vt:lpstr>1. Ôn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绿色儿童卡通课件教育PPT模板</dc:title>
  <dc:creator>Http://Dian1.taobao.com</dc:creator>
  <dc:description>Http://Dian1.taobao.com</dc:description>
  <cp:lastModifiedBy>Administrator</cp:lastModifiedBy>
  <cp:revision>31</cp:revision>
  <dcterms:created xsi:type="dcterms:W3CDTF">2016-02-15T09:22:00Z</dcterms:created>
  <dcterms:modified xsi:type="dcterms:W3CDTF">2025-02-25T01:44:45Z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