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4" r:id="rId2"/>
    <p:sldId id="271" r:id="rId3"/>
    <p:sldId id="265" r:id="rId4"/>
    <p:sldId id="276" r:id="rId5"/>
    <p:sldId id="278" r:id="rId6"/>
    <p:sldId id="272" r:id="rId7"/>
    <p:sldId id="279" r:id="rId8"/>
    <p:sldId id="274" r:id="rId9"/>
    <p:sldId id="290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DB1F6-CE54-4A32-AD98-6D4CC80D3A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54C12-19EF-4933-85A0-BEAC24F5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2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Thứ tự màu em để giống SGK luôn ạ: Xanh lá - vàng - đỏ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khung</a:t>
            </a:r>
            <a:r>
              <a:rPr lang="en-US" baseline="0" dirty="0"/>
              <a:t> tam </a:t>
            </a:r>
            <a:r>
              <a:rPr lang="en-US" baseline="0" dirty="0" err="1"/>
              <a:t>giác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1.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gõ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câu</a:t>
            </a:r>
            <a:r>
              <a:rPr lang="en-US" baseline="0" dirty="0"/>
              <a:t> 1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khung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 </a:t>
            </a:r>
            <a:r>
              <a:rPr lang="en-US" baseline="0" dirty="0" err="1"/>
              <a:t>Lưu</a:t>
            </a:r>
            <a:r>
              <a:rPr lang="en-US" baseline="0" dirty="0"/>
              <a:t> ý  </a:t>
            </a:r>
            <a:r>
              <a:rPr lang="en-US" baseline="0" dirty="0" err="1"/>
              <a:t>lấy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văn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SGK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8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8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05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56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70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63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05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2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2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96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12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05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9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6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6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0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1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9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7.sv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28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1.wdp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24230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160519" y="892476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3"/>
          <p:cNvSpPr txBox="1"/>
          <p:nvPr/>
        </p:nvSpPr>
        <p:spPr>
          <a:xfrm>
            <a:off x="4892675" y="1337310"/>
            <a:ext cx="2948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 1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367241A-0986-43BC-A0D4-4162550864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7551" y="2935221"/>
            <a:ext cx="10016596" cy="1261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6895" y="4406986"/>
            <a:ext cx="5561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Nguyễn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err="1" smtClean="0">
                <a:solidFill>
                  <a:srgbClr val="FF0000"/>
                </a:solidFill>
              </a:rPr>
              <a:t>Thị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r>
              <a:rPr lang="vi-VN" sz="2400">
                <a:solidFill>
                  <a:srgbClr val="FF0000"/>
                </a:solidFill>
              </a:rPr>
              <a:t>Hồng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411605" y="3672205"/>
            <a:ext cx="9170670" cy="307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 TẠM BIỆT VÀ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  HẸN GẶP LẠI</a:t>
            </a: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4DA49E8-5F34-4420-93E2-FE7CA6D96B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9284" y="2764122"/>
            <a:ext cx="5450296" cy="1359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/>
          <p:cNvPicPr/>
          <p:nvPr/>
        </p:nvPicPr>
        <p:blipFill>
          <a:blip r:embed="rId2">
            <a:clrChange>
              <a:clrFrom>
                <a:srgbClr val="FEFFFD">
                  <a:alpha val="100000"/>
                </a:srgbClr>
              </a:clrFrom>
              <a:clrTo>
                <a:srgbClr val="FEFFFD">
                  <a:alpha val="100000"/>
                  <a:alpha val="0"/>
                </a:srgbClr>
              </a:clrTo>
            </a:clrChange>
          </a:blip>
          <a:srcRect l="7407" t="15725" r="61498" b="10209"/>
          <a:stretch>
            <a:fillRect/>
          </a:stretch>
        </p:blipFill>
        <p:spPr>
          <a:xfrm>
            <a:off x="255270" y="3609975"/>
            <a:ext cx="1983105" cy="3148965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EBC1FF-AABD-42F5-ABC1-6E33580CF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006" y="481012"/>
            <a:ext cx="5614988" cy="3705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EEA93F-70E9-46CA-9527-4DBE711F5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25" y="771525"/>
            <a:ext cx="1994338" cy="8763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FE83A68-EDD9-4449-B921-20D57A9B2E8B}"/>
              </a:ext>
            </a:extLst>
          </p:cNvPr>
          <p:cNvSpPr/>
          <p:nvPr/>
        </p:nvSpPr>
        <p:spPr>
          <a:xfrm>
            <a:off x="10306050" y="933450"/>
            <a:ext cx="685800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2F16AF-9BEE-49E4-8578-29A340BBB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0637" y="901535"/>
            <a:ext cx="927538" cy="772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94BEF0-6380-413D-81CE-2E748097B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7219" y="2195512"/>
            <a:ext cx="1935841" cy="690563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54F8650-0E70-4C78-AB8F-8278BEF421FD}"/>
              </a:ext>
            </a:extLst>
          </p:cNvPr>
          <p:cNvSpPr/>
          <p:nvPr/>
        </p:nvSpPr>
        <p:spPr>
          <a:xfrm>
            <a:off x="10306050" y="2171700"/>
            <a:ext cx="685800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07CDDD5-C502-4009-A325-F683723DF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4840" y="2113127"/>
            <a:ext cx="927538" cy="772948"/>
          </a:xfrm>
          <a:prstGeom prst="rect">
            <a:avLst/>
          </a:prstGeom>
        </p:spPr>
      </p:pic>
      <p:sp>
        <p:nvSpPr>
          <p:cNvPr id="29" name="Rounded Rectangle 10">
            <a:extLst>
              <a:ext uri="{FF2B5EF4-FFF2-40B4-BE49-F238E27FC236}">
                <a16:creationId xmlns:a16="http://schemas.microsoft.com/office/drawing/2014/main" xmlns="" id="{88A8FF24-9342-4F4D-BFE2-A98F2E115C48}"/>
              </a:ext>
            </a:extLst>
          </p:cNvPr>
          <p:cNvSpPr/>
          <p:nvPr/>
        </p:nvSpPr>
        <p:spPr>
          <a:xfrm>
            <a:off x="3905250" y="4453280"/>
            <a:ext cx="598170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xmlns="" id="{F0DDD515-72D8-484E-A039-83BC48E9BC1B}"/>
              </a:ext>
            </a:extLst>
          </p:cNvPr>
          <p:cNvSpPr/>
          <p:nvPr/>
        </p:nvSpPr>
        <p:spPr>
          <a:xfrm>
            <a:off x="3905250" y="5624220"/>
            <a:ext cx="598170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5C073B-652D-4D3D-8512-1C3C9F487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89" y="590550"/>
            <a:ext cx="10964822" cy="4346099"/>
          </a:xfrm>
          <a:prstGeom prst="rect">
            <a:avLst/>
          </a:prstGeom>
        </p:spPr>
      </p:pic>
      <p:sp>
        <p:nvSpPr>
          <p:cNvPr id="39" name="Rounded Rectangle 10">
            <a:extLst>
              <a:ext uri="{FF2B5EF4-FFF2-40B4-BE49-F238E27FC236}">
                <a16:creationId xmlns:a16="http://schemas.microsoft.com/office/drawing/2014/main" xmlns="" id="{24590EC5-4DB6-4E78-8282-E1E67904CABE}"/>
              </a:ext>
            </a:extLst>
          </p:cNvPr>
          <p:cNvSpPr/>
          <p:nvPr/>
        </p:nvSpPr>
        <p:spPr>
          <a:xfrm>
            <a:off x="1238250" y="5314949"/>
            <a:ext cx="10477499" cy="11715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nhìn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gang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0FE7AC-9463-4389-A077-E7CC9E2F4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57535" y="3083719"/>
            <a:ext cx="851992" cy="6905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04E5B8A-6DFE-43CA-93E2-AED561E3C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43260" y="2279423"/>
            <a:ext cx="851992" cy="69056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9195A383-B8A4-45D8-B99C-020AC61D4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43260" y="1576071"/>
            <a:ext cx="851992" cy="6905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C1AB4BA-C85B-406E-AAD6-ADFAC5C64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43261" y="920127"/>
            <a:ext cx="851992" cy="6905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8225699-B2E6-456B-92F6-A9D8122CADCE}"/>
              </a:ext>
            </a:extLst>
          </p:cNvPr>
          <p:cNvSpPr/>
          <p:nvPr/>
        </p:nvSpPr>
        <p:spPr>
          <a:xfrm>
            <a:off x="1819273" y="4000500"/>
            <a:ext cx="690564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A18E09B-11A8-4E89-8E6D-957B4F3A7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81785" y="3112365"/>
            <a:ext cx="851992" cy="69056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1A30324C-5BAF-41AA-9A84-F7A8642AC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767510" y="2308068"/>
            <a:ext cx="851992" cy="690562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8568474B-AE50-4D2A-8300-9DFD0215202F}"/>
              </a:ext>
            </a:extLst>
          </p:cNvPr>
          <p:cNvSpPr/>
          <p:nvPr/>
        </p:nvSpPr>
        <p:spPr>
          <a:xfrm>
            <a:off x="5210175" y="4030494"/>
            <a:ext cx="776287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FDFE0F60-968C-4BBE-ADC0-B895AB23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658347" y="3083720"/>
            <a:ext cx="851992" cy="6905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018D949B-D063-410E-AFBE-FE0643F08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658347" y="2260372"/>
            <a:ext cx="851992" cy="69056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DAE0C5C7-59DF-4458-8E6C-AF070FB1A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713115" y="1571874"/>
            <a:ext cx="851992" cy="690562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C8F01C85-CD82-4244-BDC7-F9DCB2563070}"/>
              </a:ext>
            </a:extLst>
          </p:cNvPr>
          <p:cNvSpPr/>
          <p:nvPr/>
        </p:nvSpPr>
        <p:spPr>
          <a:xfrm>
            <a:off x="8298656" y="4016172"/>
            <a:ext cx="776287" cy="7593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" grpId="0" animBg="1"/>
      <p:bldP spid="48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ADEBBB6-F936-4872-8FAA-8F580B106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09" y="704850"/>
            <a:ext cx="10380159" cy="3797619"/>
          </a:xfrm>
          <a:prstGeom prst="rect">
            <a:avLst/>
          </a:prstGeom>
        </p:spPr>
      </p:pic>
      <p:sp>
        <p:nvSpPr>
          <p:cNvPr id="27" name="Rounded Rectangle 10">
            <a:extLst>
              <a:ext uri="{FF2B5EF4-FFF2-40B4-BE49-F238E27FC236}">
                <a16:creationId xmlns:a16="http://schemas.microsoft.com/office/drawing/2014/main" xmlns="" id="{9358E565-E53C-4A21-96DE-D78AA7522C19}"/>
              </a:ext>
            </a:extLst>
          </p:cNvPr>
          <p:cNvSpPr/>
          <p:nvPr/>
        </p:nvSpPr>
        <p:spPr>
          <a:xfrm>
            <a:off x="1238250" y="4705349"/>
            <a:ext cx="10477499" cy="11715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93A6CAF-DAF8-4423-A08D-4AA5C804A4C9}"/>
              </a:ext>
            </a:extLst>
          </p:cNvPr>
          <p:cNvSpPr/>
          <p:nvPr/>
        </p:nvSpPr>
        <p:spPr>
          <a:xfrm>
            <a:off x="4448175" y="1362075"/>
            <a:ext cx="3038475" cy="2190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5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031A82A-95FB-456E-944D-0D7AF5B651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7721" y="2438421"/>
            <a:ext cx="5956308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4"/>
          <p:cNvPicPr/>
          <p:nvPr/>
        </p:nvPicPr>
        <p:blipFill>
          <a:blip r:embed="rId3"/>
          <a:stretch>
            <a:fillRect/>
          </a:stretch>
        </p:blipFill>
        <p:spPr>
          <a:xfrm>
            <a:off x="7747635" y="2314575"/>
            <a:ext cx="4630420" cy="454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Rounded Rectangular Callout 38"/>
          <p:cNvSpPr/>
          <p:nvPr/>
        </p:nvSpPr>
        <p:spPr>
          <a:xfrm>
            <a:off x="4857750" y="288913"/>
            <a:ext cx="7334249" cy="1682762"/>
          </a:xfrm>
          <a:prstGeom prst="wedgeRoundRectCallout">
            <a:avLst>
              <a:gd name="adj1" fmla="val 25044"/>
              <a:gd name="adj2" fmla="val 905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Em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hãy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ước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lượng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độ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dài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đồ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vật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trong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lớp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học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kumimoji="0" lang="en-US" sz="3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gang </a:t>
            </a:r>
            <a:r>
              <a:rPr kumimoji="0" lang="en-US" sz="3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tay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Đo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độ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dài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thực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tế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bằng</a:t>
            </a:r>
            <a:r>
              <a:rPr lang="en-US" sz="31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gang </a:t>
            </a:r>
            <a:r>
              <a:rPr lang="en-US" sz="3100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tay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F29CB8C-2919-4EB9-BBC2-7814CABE01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1" b="25332"/>
          <a:stretch>
            <a:fillRect/>
          </a:stretch>
        </p:blipFill>
        <p:spPr>
          <a:xfrm>
            <a:off x="1" y="207010"/>
            <a:ext cx="4968876" cy="1257935"/>
          </a:xfrm>
          <a:prstGeom prst="rect">
            <a:avLst/>
          </a:prstGeom>
        </p:spPr>
      </p:pic>
      <p:sp>
        <p:nvSpPr>
          <p:cNvPr id="28" name="Rounded Rectangle 82">
            <a:extLst>
              <a:ext uri="{FF2B5EF4-FFF2-40B4-BE49-F238E27FC236}">
                <a16:creationId xmlns:a16="http://schemas.microsoft.com/office/drawing/2014/main" xmlns="" id="{D5D1C49E-1F2D-4DFC-B4EA-0B9D9F76D7F9}"/>
              </a:ext>
            </a:extLst>
          </p:cNvPr>
          <p:cNvSpPr/>
          <p:nvPr/>
        </p:nvSpPr>
        <p:spPr>
          <a:xfrm>
            <a:off x="400051" y="478432"/>
            <a:ext cx="4133850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Khám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phá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lớp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82596B-BE34-40E7-8494-FED808C29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725" y="2053578"/>
            <a:ext cx="5067300" cy="4804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39" grpId="1" animBg="1"/>
      <p:bldP spid="28" grpId="0" bldLvl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419475" y="2660650"/>
            <a:ext cx="55467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Vận</a:t>
            </a:r>
            <a:r>
              <a:rPr kumimoji="0" lang="en-US" sz="8800" b="0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dụng</a:t>
            </a:r>
            <a:endParaRPr kumimoji="0" lang="en-US" sz="88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44451" y="6015038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4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1918970" y="534035"/>
            <a:ext cx="10179685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Cùng người thân tìm hiểu xem đồ vật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9" b="97087" l="1667" r="18667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80793"/>
          <a:stretch>
            <a:fillRect/>
          </a:stretch>
        </p:blipFill>
        <p:spPr>
          <a:xfrm>
            <a:off x="0" y="0"/>
            <a:ext cx="2419350" cy="2162810"/>
          </a:xfrm>
          <a:prstGeom prst="rect">
            <a:avLst/>
          </a:prstGeom>
        </p:spPr>
      </p:pic>
      <p:sp>
        <p:nvSpPr>
          <p:cNvPr id="22" name="Freeform 25"/>
          <p:cNvSpPr>
            <a:spLocks noChangeArrowheads="1"/>
          </p:cNvSpPr>
          <p:nvPr/>
        </p:nvSpPr>
        <p:spPr bwMode="auto">
          <a:xfrm rot="17520000" flipH="1">
            <a:off x="5198745" y="3241040"/>
            <a:ext cx="349885" cy="1528445"/>
          </a:xfrm>
          <a:custGeom>
            <a:avLst/>
            <a:gdLst>
              <a:gd name="T0" fmla="*/ 90 w 95"/>
              <a:gd name="T1" fmla="*/ 864 h 864"/>
              <a:gd name="T2" fmla="*/ 0 w 95"/>
              <a:gd name="T3" fmla="*/ 0 h 864"/>
              <a:gd name="T4" fmla="*/ 5 w 95"/>
              <a:gd name="T5" fmla="*/ 0 h 864"/>
              <a:gd name="T6" fmla="*/ 95 w 95"/>
              <a:gd name="T7" fmla="*/ 864 h 864"/>
              <a:gd name="T8" fmla="*/ 90 w 95"/>
              <a:gd name="T9" fmla="*/ 864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"/>
              <a:gd name="T16" fmla="*/ 0 h 864"/>
              <a:gd name="T17" fmla="*/ 95 w 95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" h="864">
                <a:moveTo>
                  <a:pt x="90" y="864"/>
                </a:moveTo>
                <a:lnTo>
                  <a:pt x="0" y="0"/>
                </a:lnTo>
                <a:lnTo>
                  <a:pt x="5" y="0"/>
                </a:lnTo>
                <a:lnTo>
                  <a:pt x="95" y="864"/>
                </a:lnTo>
                <a:lnTo>
                  <a:pt x="90" y="86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26" name="Freeform 29"/>
          <p:cNvSpPr>
            <a:spLocks noChangeArrowheads="1"/>
          </p:cNvSpPr>
          <p:nvPr/>
        </p:nvSpPr>
        <p:spPr bwMode="auto">
          <a:xfrm rot="20580000">
            <a:off x="3924862" y="4659805"/>
            <a:ext cx="2175125" cy="120404"/>
          </a:xfrm>
          <a:custGeom>
            <a:avLst/>
            <a:gdLst>
              <a:gd name="T0" fmla="*/ 865 w 866"/>
              <a:gd name="T1" fmla="*/ 66 h 66"/>
              <a:gd name="T2" fmla="*/ 0 w 866"/>
              <a:gd name="T3" fmla="*/ 5 h 66"/>
              <a:gd name="T4" fmla="*/ 0 w 866"/>
              <a:gd name="T5" fmla="*/ 0 h 66"/>
              <a:gd name="T6" fmla="*/ 866 w 866"/>
              <a:gd name="T7" fmla="*/ 61 h 66"/>
              <a:gd name="T8" fmla="*/ 865 w 866"/>
              <a:gd name="T9" fmla="*/ 6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6"/>
              <a:gd name="T16" fmla="*/ 0 h 66"/>
              <a:gd name="T17" fmla="*/ 866 w 86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6" h="66">
                <a:moveTo>
                  <a:pt x="865" y="66"/>
                </a:moveTo>
                <a:lnTo>
                  <a:pt x="0" y="5"/>
                </a:lnTo>
                <a:lnTo>
                  <a:pt x="0" y="0"/>
                </a:lnTo>
                <a:lnTo>
                  <a:pt x="866" y="61"/>
                </a:lnTo>
                <a:lnTo>
                  <a:pt x="865" y="6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1" name="Freeform 34"/>
          <p:cNvSpPr>
            <a:spLocks noChangeArrowheads="1"/>
          </p:cNvSpPr>
          <p:nvPr/>
        </p:nvSpPr>
        <p:spPr bwMode="auto">
          <a:xfrm>
            <a:off x="5634991" y="6560106"/>
            <a:ext cx="39261" cy="39263"/>
          </a:xfrm>
          <a:custGeom>
            <a:avLst/>
            <a:gdLst>
              <a:gd name="T0" fmla="*/ 1 w 14"/>
              <a:gd name="T1" fmla="*/ 10 h 14"/>
              <a:gd name="T2" fmla="*/ 5 w 14"/>
              <a:gd name="T3" fmla="*/ 1 h 14"/>
              <a:gd name="T4" fmla="*/ 13 w 14"/>
              <a:gd name="T5" fmla="*/ 5 h 14"/>
              <a:gd name="T6" fmla="*/ 9 w 14"/>
              <a:gd name="T7" fmla="*/ 13 h 14"/>
              <a:gd name="T8" fmla="*/ 1 w 14"/>
              <a:gd name="T9" fmla="*/ 1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4"/>
              <a:gd name="T17" fmla="*/ 14 w 14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4">
                <a:moveTo>
                  <a:pt x="1" y="10"/>
                </a:moveTo>
                <a:cubicBezTo>
                  <a:pt x="0" y="6"/>
                  <a:pt x="2" y="3"/>
                  <a:pt x="5" y="1"/>
                </a:cubicBezTo>
                <a:cubicBezTo>
                  <a:pt x="8" y="0"/>
                  <a:pt x="12" y="2"/>
                  <a:pt x="13" y="5"/>
                </a:cubicBezTo>
                <a:cubicBezTo>
                  <a:pt x="14" y="9"/>
                  <a:pt x="12" y="12"/>
                  <a:pt x="9" y="13"/>
                </a:cubicBezTo>
                <a:cubicBezTo>
                  <a:pt x="6" y="14"/>
                  <a:pt x="2" y="13"/>
                  <a:pt x="1" y="10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4" name="Freeform 37"/>
          <p:cNvSpPr>
            <a:spLocks noChangeArrowheads="1"/>
          </p:cNvSpPr>
          <p:nvPr/>
        </p:nvSpPr>
        <p:spPr bwMode="auto">
          <a:xfrm rot="20820000">
            <a:off x="6478370" y="4414217"/>
            <a:ext cx="2075661" cy="662221"/>
          </a:xfrm>
          <a:custGeom>
            <a:avLst/>
            <a:gdLst>
              <a:gd name="T0" fmla="*/ 791 w 793"/>
              <a:gd name="T1" fmla="*/ 358 h 358"/>
              <a:gd name="T2" fmla="*/ 0 w 793"/>
              <a:gd name="T3" fmla="*/ 4 h 358"/>
              <a:gd name="T4" fmla="*/ 1 w 793"/>
              <a:gd name="T5" fmla="*/ 0 h 358"/>
              <a:gd name="T6" fmla="*/ 793 w 793"/>
              <a:gd name="T7" fmla="*/ 353 h 358"/>
              <a:gd name="T8" fmla="*/ 791 w 793"/>
              <a:gd name="T9" fmla="*/ 358 h 3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3"/>
              <a:gd name="T16" fmla="*/ 0 h 358"/>
              <a:gd name="T17" fmla="*/ 793 w 793"/>
              <a:gd name="T18" fmla="*/ 358 h 3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3" h="358">
                <a:moveTo>
                  <a:pt x="791" y="358"/>
                </a:moveTo>
                <a:lnTo>
                  <a:pt x="0" y="4"/>
                </a:lnTo>
                <a:lnTo>
                  <a:pt x="1" y="0"/>
                </a:lnTo>
                <a:lnTo>
                  <a:pt x="793" y="353"/>
                </a:lnTo>
                <a:lnTo>
                  <a:pt x="791" y="35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36" name="Freeform 39"/>
          <p:cNvSpPr>
            <a:spLocks noChangeArrowheads="1"/>
          </p:cNvSpPr>
          <p:nvPr/>
        </p:nvSpPr>
        <p:spPr bwMode="auto">
          <a:xfrm rot="21360000">
            <a:off x="6097270" y="3516630"/>
            <a:ext cx="1583690" cy="843915"/>
          </a:xfrm>
          <a:custGeom>
            <a:avLst/>
            <a:gdLst>
              <a:gd name="T0" fmla="*/ 1 w 835"/>
              <a:gd name="T1" fmla="*/ 243 h 243"/>
              <a:gd name="T2" fmla="*/ 0 w 835"/>
              <a:gd name="T3" fmla="*/ 239 h 243"/>
              <a:gd name="T4" fmla="*/ 833 w 835"/>
              <a:gd name="T5" fmla="*/ 0 h 243"/>
              <a:gd name="T6" fmla="*/ 835 w 835"/>
              <a:gd name="T7" fmla="*/ 5 h 243"/>
              <a:gd name="T8" fmla="*/ 1 w 835"/>
              <a:gd name="T9" fmla="*/ 243 h 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5"/>
              <a:gd name="T16" fmla="*/ 0 h 243"/>
              <a:gd name="T17" fmla="*/ 835 w 835"/>
              <a:gd name="T18" fmla="*/ 243 h 2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5" h="243">
                <a:moveTo>
                  <a:pt x="1" y="243"/>
                </a:moveTo>
                <a:lnTo>
                  <a:pt x="0" y="239"/>
                </a:lnTo>
                <a:lnTo>
                  <a:pt x="833" y="0"/>
                </a:lnTo>
                <a:lnTo>
                  <a:pt x="835" y="5"/>
                </a:lnTo>
                <a:lnTo>
                  <a:pt x="1" y="24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21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  <a:sym typeface="SimSun" panose="02010600030101010101" pitchFamily="2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5156577" y="3523033"/>
            <a:ext cx="2080896" cy="2078277"/>
            <a:chOff x="4038883" y="2054582"/>
            <a:chExt cx="1560672" cy="1558708"/>
          </a:xfrm>
        </p:grpSpPr>
        <p:sp>
          <p:nvSpPr>
            <p:cNvPr id="38" name="Oval 41"/>
            <p:cNvSpPr>
              <a:spLocks noChangeArrowheads="1"/>
            </p:cNvSpPr>
            <p:nvPr/>
          </p:nvSpPr>
          <p:spPr bwMode="auto">
            <a:xfrm>
              <a:off x="4142929" y="2158627"/>
              <a:ext cx="1354545" cy="1352581"/>
            </a:xfrm>
            <a:prstGeom prst="ellipse">
              <a:avLst/>
            </a:prstGeom>
            <a:solidFill>
              <a:srgbClr val="41C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39" name="Freeform 42"/>
            <p:cNvSpPr>
              <a:spLocks noEditPoints="1" noChangeArrowheads="1"/>
            </p:cNvSpPr>
            <p:nvPr/>
          </p:nvSpPr>
          <p:spPr bwMode="auto">
            <a:xfrm>
              <a:off x="4038883" y="2054582"/>
              <a:ext cx="1560672" cy="1558708"/>
            </a:xfrm>
            <a:custGeom>
              <a:avLst/>
              <a:gdLst>
                <a:gd name="T0" fmla="*/ 355 w 711"/>
                <a:gd name="T1" fmla="*/ 710 h 710"/>
                <a:gd name="T2" fmla="*/ 0 w 711"/>
                <a:gd name="T3" fmla="*/ 355 h 710"/>
                <a:gd name="T4" fmla="*/ 355 w 711"/>
                <a:gd name="T5" fmla="*/ 0 h 710"/>
                <a:gd name="T6" fmla="*/ 711 w 711"/>
                <a:gd name="T7" fmla="*/ 355 h 710"/>
                <a:gd name="T8" fmla="*/ 355 w 711"/>
                <a:gd name="T9" fmla="*/ 710 h 710"/>
                <a:gd name="T10" fmla="*/ 355 w 711"/>
                <a:gd name="T11" fmla="*/ 9 h 710"/>
                <a:gd name="T12" fmla="*/ 9 w 711"/>
                <a:gd name="T13" fmla="*/ 355 h 710"/>
                <a:gd name="T14" fmla="*/ 355 w 711"/>
                <a:gd name="T15" fmla="*/ 701 h 710"/>
                <a:gd name="T16" fmla="*/ 701 w 711"/>
                <a:gd name="T17" fmla="*/ 355 h 710"/>
                <a:gd name="T18" fmla="*/ 355 w 711"/>
                <a:gd name="T19" fmla="*/ 9 h 7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1"/>
                <a:gd name="T31" fmla="*/ 0 h 710"/>
                <a:gd name="T32" fmla="*/ 711 w 711"/>
                <a:gd name="T33" fmla="*/ 710 h 7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1" h="710">
                  <a:moveTo>
                    <a:pt x="355" y="710"/>
                  </a:moveTo>
                  <a:cubicBezTo>
                    <a:pt x="159" y="710"/>
                    <a:pt x="0" y="551"/>
                    <a:pt x="0" y="355"/>
                  </a:cubicBezTo>
                  <a:cubicBezTo>
                    <a:pt x="0" y="159"/>
                    <a:pt x="159" y="0"/>
                    <a:pt x="355" y="0"/>
                  </a:cubicBezTo>
                  <a:cubicBezTo>
                    <a:pt x="551" y="0"/>
                    <a:pt x="711" y="159"/>
                    <a:pt x="711" y="355"/>
                  </a:cubicBezTo>
                  <a:cubicBezTo>
                    <a:pt x="711" y="551"/>
                    <a:pt x="551" y="710"/>
                    <a:pt x="355" y="710"/>
                  </a:cubicBezTo>
                  <a:close/>
                  <a:moveTo>
                    <a:pt x="355" y="9"/>
                  </a:moveTo>
                  <a:cubicBezTo>
                    <a:pt x="165" y="9"/>
                    <a:pt x="9" y="164"/>
                    <a:pt x="9" y="355"/>
                  </a:cubicBezTo>
                  <a:cubicBezTo>
                    <a:pt x="9" y="546"/>
                    <a:pt x="165" y="701"/>
                    <a:pt x="355" y="701"/>
                  </a:cubicBezTo>
                  <a:cubicBezTo>
                    <a:pt x="546" y="701"/>
                    <a:pt x="701" y="546"/>
                    <a:pt x="701" y="355"/>
                  </a:cubicBezTo>
                  <a:cubicBezTo>
                    <a:pt x="701" y="164"/>
                    <a:pt x="546" y="9"/>
                    <a:pt x="355" y="9"/>
                  </a:cubicBezTo>
                  <a:close/>
                </a:path>
              </a:pathLst>
            </a:custGeom>
            <a:solidFill>
              <a:srgbClr val="FD7B8B"/>
            </a:solidFill>
            <a:ln w="9525" cmpd="sng">
              <a:solidFill>
                <a:srgbClr val="41CFDE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pic>
        <p:nvPicPr>
          <p:cNvPr id="166" name="Picture 165"/>
          <p:cNvPicPr/>
          <p:nvPr/>
        </p:nvPicPr>
        <p:blipFill>
          <a:blip r:embed="rId5"/>
          <a:srcRect t="2983" b="2983"/>
          <a:stretch>
            <a:fillRect/>
          </a:stretch>
        </p:blipFill>
        <p:spPr>
          <a:xfrm>
            <a:off x="2226310" y="4065270"/>
            <a:ext cx="1724025" cy="171894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68" name="Picture 167"/>
          <p:cNvPicPr/>
          <p:nvPr/>
        </p:nvPicPr>
        <p:blipFill>
          <a:blip r:embed="rId6"/>
          <a:stretch>
            <a:fillRect/>
          </a:stretch>
        </p:blipFill>
        <p:spPr>
          <a:xfrm>
            <a:off x="8341360" y="4058285"/>
            <a:ext cx="1763395" cy="160782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70" name="Picture 169"/>
          <p:cNvPicPr/>
          <p:nvPr/>
        </p:nvPicPr>
        <p:blipFill>
          <a:blip r:embed="rId7"/>
          <a:stretch>
            <a:fillRect/>
          </a:stretch>
        </p:blipFill>
        <p:spPr>
          <a:xfrm>
            <a:off x="3025140" y="2052320"/>
            <a:ext cx="1840230" cy="16097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15" name="Content Placeholder 114"/>
          <p:cNvPicPr/>
          <p:nvPr/>
        </p:nvPicPr>
        <p:blipFill>
          <a:blip r:embed="rId8"/>
          <a:stretch>
            <a:fillRect/>
          </a:stretch>
        </p:blipFill>
        <p:spPr>
          <a:xfrm>
            <a:off x="7505700" y="2174875"/>
            <a:ext cx="1777365" cy="170624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17" name="Picture 116"/>
          <p:cNvPicPr/>
          <p:nvPr/>
        </p:nvPicPr>
        <p:blipFill>
          <a:blip r:embed="rId9"/>
          <a:srcRect l="21059" t="6562" r="16959" b="38236"/>
          <a:stretch>
            <a:fillRect/>
          </a:stretch>
        </p:blipFill>
        <p:spPr>
          <a:xfrm>
            <a:off x="5297805" y="3656965"/>
            <a:ext cx="1819275" cy="1830070"/>
          </a:xfrm>
          <a:prstGeom prst="ellipse">
            <a:avLst/>
          </a:prstGeom>
          <a:noFill/>
          <a:ln w="38100">
            <a:solidFill>
              <a:srgbClr val="41CFDE"/>
            </a:solidFill>
          </a:ln>
        </p:spPr>
      </p:pic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9614687" y="631436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3207279" y="694407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6438561" y="699923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1461744" y="642927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8534528" y="681537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4729797" y="652580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2" grpId="0" animBg="1"/>
      <p:bldP spid="22" grpId="1" animBg="1"/>
      <p:bldP spid="26" grpId="0" animBg="1"/>
      <p:bldP spid="26" grpId="1" animBg="1"/>
      <p:bldP spid="34" grpId="0" animBg="1"/>
      <p:bldP spid="34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150</Words>
  <Application>Microsoft Office PowerPoint</Application>
  <PresentationFormat>Custom</PresentationFormat>
  <Paragraphs>25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Dell</cp:lastModifiedBy>
  <cp:revision>15</cp:revision>
  <dcterms:created xsi:type="dcterms:W3CDTF">2021-12-22T10:24:47Z</dcterms:created>
  <dcterms:modified xsi:type="dcterms:W3CDTF">2025-02-25T07:27:49Z</dcterms:modified>
</cp:coreProperties>
</file>