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26" r:id="rId2"/>
  </p:sldMasterIdLst>
  <p:notesMasterIdLst>
    <p:notesMasterId r:id="rId24"/>
  </p:notesMasterIdLst>
  <p:sldIdLst>
    <p:sldId id="257" r:id="rId3"/>
    <p:sldId id="281" r:id="rId4"/>
    <p:sldId id="270" r:id="rId5"/>
    <p:sldId id="276" r:id="rId6"/>
    <p:sldId id="258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488" r:id="rId15"/>
    <p:sldId id="489" r:id="rId16"/>
    <p:sldId id="474" r:id="rId17"/>
    <p:sldId id="475" r:id="rId18"/>
    <p:sldId id="476" r:id="rId19"/>
    <p:sldId id="477" r:id="rId20"/>
    <p:sldId id="478" r:id="rId21"/>
    <p:sldId id="26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1F1"/>
    <a:srgbClr val="BFBFBF"/>
    <a:srgbClr val="C2B1DB"/>
    <a:srgbClr val="A3C855"/>
    <a:srgbClr val="F37044"/>
    <a:srgbClr val="F16B90"/>
    <a:srgbClr val="28688B"/>
    <a:srgbClr val="FFEAC3"/>
    <a:srgbClr val="6ABF7F"/>
    <a:srgbClr val="8CD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25/2/2025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48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16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57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81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13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778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19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55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9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471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64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2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6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7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9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8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3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60" y="2057401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4" y="3223753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2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4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0"/>
            <a:ext cx="12395200" cy="210820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01601" y="279400"/>
            <a:ext cx="3149600" cy="200429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5867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653301" y="1767497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8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4800" b="1">
                <a:latin typeface="Arial" pitchFamily="34" charset="0"/>
                <a:cs typeface="Arial" pitchFamily="34" charset="0"/>
              </a:rPr>
            </a:br>
            <a:r>
              <a:rPr lang="en-US" sz="48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623212"/>
            <a:ext cx="8331200" cy="9130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1219170"/>
            <a:r>
              <a:rPr lang="en-US" sz="5333" b="1" spc="67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1102" y="2454852"/>
            <a:ext cx="10622961" cy="1702848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93742" y="2600042"/>
            <a:ext cx="27432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25:</a:t>
            </a:r>
            <a:endParaRPr lang="en-US" sz="3733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6598" y="2584152"/>
            <a:ext cx="75184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29CBF7E-368D-417B-A5B4-E5FED48F7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03" y="4411222"/>
            <a:ext cx="4441995" cy="23415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4378" y="3437875"/>
            <a:ext cx="7381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viên</a:t>
            </a:r>
            <a:r>
              <a:rPr lang="en-US" sz="3600" smtClean="0">
                <a:solidFill>
                  <a:srgbClr val="FF0000"/>
                </a:solidFill>
              </a:rPr>
              <a:t>: </a:t>
            </a:r>
            <a:r>
              <a:rPr lang="vi-VN" sz="3600" smtClean="0">
                <a:solidFill>
                  <a:srgbClr val="FF0000"/>
                </a:solidFill>
              </a:rPr>
              <a:t>Nguyễn Thị Hồng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EFEF88-5AF1-47A6-BC54-82AAAD40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3E2559D-0A0B-EF47-A7B2-D45E5F2702E8}"/>
              </a:ext>
            </a:extLst>
          </p:cNvPr>
          <p:cNvGrpSpPr/>
          <p:nvPr/>
        </p:nvGrpSpPr>
        <p:grpSpPr>
          <a:xfrm>
            <a:off x="4368801" y="2411308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xmlns="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xmlns="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37218CD-8260-C74B-BC1D-B02A2E9B1960}"/>
              </a:ext>
            </a:extLst>
          </p:cNvPr>
          <p:cNvGrpSpPr/>
          <p:nvPr/>
        </p:nvGrpSpPr>
        <p:grpSpPr>
          <a:xfrm>
            <a:off x="519027" y="2419795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xmlns="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55222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455227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8600604" y="919003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509A762-EBE3-4449-8393-F630CC16784F}"/>
              </a:ext>
            </a:extLst>
          </p:cNvPr>
          <p:cNvGrpSpPr/>
          <p:nvPr/>
        </p:nvGrpSpPr>
        <p:grpSpPr>
          <a:xfrm>
            <a:off x="8217110" y="3056237"/>
            <a:ext cx="3403748" cy="2346523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xmlns="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xmlns="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3E9BED8-FB76-F648-ADFF-C35F5DFA851C}"/>
              </a:ext>
            </a:extLst>
          </p:cNvPr>
          <p:cNvCxnSpPr>
            <a:cxnSpLocks/>
          </p:cNvCxnSpPr>
          <p:nvPr/>
        </p:nvCxnSpPr>
        <p:spPr>
          <a:xfrm>
            <a:off x="3962400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7EDA25D7-87AF-F34E-9BEE-69D4F098950B}"/>
              </a:ext>
            </a:extLst>
          </p:cNvPr>
          <p:cNvCxnSpPr>
            <a:cxnSpLocks/>
          </p:cNvCxnSpPr>
          <p:nvPr/>
        </p:nvCxnSpPr>
        <p:spPr>
          <a:xfrm>
            <a:off x="8186393" y="1600201"/>
            <a:ext cx="0" cy="4851532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1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3EDC712-FECC-46D8-955B-4F89D0775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37218CD-8260-C74B-BC1D-B02A2E9B1960}"/>
              </a:ext>
            </a:extLst>
          </p:cNvPr>
          <p:cNvGrpSpPr/>
          <p:nvPr/>
        </p:nvGrpSpPr>
        <p:grpSpPr>
          <a:xfrm>
            <a:off x="4318001" y="2311401"/>
            <a:ext cx="3403748" cy="3065255"/>
            <a:chOff x="389270" y="1814846"/>
            <a:chExt cx="2552811" cy="22989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itle 4">
              <a:extLst>
                <a:ext uri="{FF2B5EF4-FFF2-40B4-BE49-F238E27FC236}">
                  <a16:creationId xmlns:a16="http://schemas.microsoft.com/office/drawing/2014/main" xmlns="" id="{ED47FDFA-A772-1A41-B843-DA68908B722B}"/>
                </a:ext>
              </a:extLst>
            </p:cNvPr>
            <p:cNvSpPr txBox="1">
              <a:spLocks/>
            </p:cNvSpPr>
            <p:nvPr/>
          </p:nvSpPr>
          <p:spPr>
            <a:xfrm>
              <a:off x="1585886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320800" y="-69777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666337" y="458235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1371555" y="81360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77CA093-E2B0-48C7-BBBD-DC148E9C9C04}"/>
              </a:ext>
            </a:extLst>
          </p:cNvPr>
          <p:cNvSpPr/>
          <p:nvPr/>
        </p:nvSpPr>
        <p:spPr>
          <a:xfrm>
            <a:off x="6552835" y="3733800"/>
            <a:ext cx="1168915" cy="19571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7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10BA65-595F-4A2B-B58D-0CB063768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3E2559D-0A0B-EF47-A7B2-D45E5F2702E8}"/>
              </a:ext>
            </a:extLst>
          </p:cNvPr>
          <p:cNvGrpSpPr/>
          <p:nvPr/>
        </p:nvGrpSpPr>
        <p:grpSpPr>
          <a:xfrm>
            <a:off x="3549915" y="2697656"/>
            <a:ext cx="3403748" cy="3065253"/>
            <a:chOff x="389270" y="1814846"/>
            <a:chExt cx="2552811" cy="2298940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xmlns="" id="{6F0C3F1A-33C5-814A-9526-8CFD7C928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9270" y="1814846"/>
              <a:ext cx="2552811" cy="2298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itle 4">
              <a:extLst>
                <a:ext uri="{FF2B5EF4-FFF2-40B4-BE49-F238E27FC236}">
                  <a16:creationId xmlns:a16="http://schemas.microsoft.com/office/drawing/2014/main" xmlns="" id="{00EABD39-8D0C-9D46-AEFA-3875A314D686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006550" y="834415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3856CD9-C278-4872-9D04-8CA236AC08B2}"/>
              </a:ext>
            </a:extLst>
          </p:cNvPr>
          <p:cNvSpPr/>
          <p:nvPr/>
        </p:nvSpPr>
        <p:spPr>
          <a:xfrm>
            <a:off x="3478419" y="3329397"/>
            <a:ext cx="1469877" cy="2433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1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E678CC2-03FE-4714-A165-5F0311238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959263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 err="1">
                <a:latin typeface="Arial" pitchFamily="34" charset="0"/>
                <a:cs typeface="Arial" pitchFamily="34" charset="0"/>
              </a:rPr>
              <a:t>Lọ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thấp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973470" y="688879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509A762-EBE3-4449-8393-F630CC16784F}"/>
              </a:ext>
            </a:extLst>
          </p:cNvPr>
          <p:cNvGrpSpPr/>
          <p:nvPr/>
        </p:nvGrpSpPr>
        <p:grpSpPr>
          <a:xfrm>
            <a:off x="3615019" y="2006600"/>
            <a:ext cx="3866885" cy="3205261"/>
            <a:chOff x="475075" y="2377259"/>
            <a:chExt cx="2552811" cy="1759892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xmlns="" id="{2851231F-8405-3F4C-BF2C-5254249E1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5075" y="2377259"/>
              <a:ext cx="2552811" cy="1759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itle 4">
              <a:extLst>
                <a:ext uri="{FF2B5EF4-FFF2-40B4-BE49-F238E27FC236}">
                  <a16:creationId xmlns:a16="http://schemas.microsoft.com/office/drawing/2014/main" xmlns="" id="{87A32A42-F8C6-BC4B-968C-222433966D2A}"/>
                </a:ext>
              </a:extLst>
            </p:cNvPr>
            <p:cNvSpPr txBox="1">
              <a:spLocks/>
            </p:cNvSpPr>
            <p:nvPr/>
          </p:nvSpPr>
          <p:spPr>
            <a:xfrm>
              <a:off x="1325708" y="3486150"/>
              <a:ext cx="623914" cy="469740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1219170"/>
              <a:r>
                <a:rPr lang="en-US" sz="32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và</a:t>
              </a:r>
              <a:endPara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790D2EE-E159-42C8-A874-99AC97376D44}"/>
              </a:ext>
            </a:extLst>
          </p:cNvPr>
          <p:cNvSpPr/>
          <p:nvPr/>
        </p:nvSpPr>
        <p:spPr>
          <a:xfrm>
            <a:off x="3771543" y="3329398"/>
            <a:ext cx="1214775" cy="1794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2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F26F16-0415-434A-B55E-B814D02EC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D3ECF2F-8E55-E541-807D-25C27253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086834"/>
            <a:ext cx="4021948" cy="55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4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14CAD2C-2AC1-4FDD-9F51-5982DC775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16566"/>
            <a:ext cx="9978569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7296" y="4241801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74223" y="4182732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6B60D80B-20F4-0547-A5A9-9BD231E1BF58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510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1AAB65-42C1-4BAB-8D24-46CBB2150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344600" y="4217270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7600" y="4244688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nhất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3996068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C576EBB3-D9DF-3A43-99C2-2C0680C50A61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1124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1AF705-D963-4156-94E1-54EBDE07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16566"/>
            <a:ext cx="9978567" cy="38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15404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8404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9E9577EA-5113-F24D-B06D-8F76775F35A6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2873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FE0882-AC6B-47FF-95AC-730672666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3" y="1330898"/>
            <a:ext cx="9978567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5955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4267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642795-3C3E-4AFF-8721-C9E1D8C43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0431" y="391583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057181" y="177800"/>
            <a:ext cx="10626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733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632" y="1345075"/>
            <a:ext cx="9978565" cy="3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796668" y="4448825"/>
            <a:ext cx="2336800" cy="1293387"/>
            <a:chOff x="575472" y="3181350"/>
            <a:chExt cx="1752600" cy="970040"/>
          </a:xfrm>
        </p:grpSpPr>
        <p:sp>
          <p:nvSpPr>
            <p:cNvPr id="5" name="TextBox 4"/>
            <p:cNvSpPr txBox="1"/>
            <p:nvPr/>
          </p:nvSpPr>
          <p:spPr>
            <a:xfrm>
              <a:off x="575472" y="3712809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Thấp</a:t>
              </a:r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59873" y="3181350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2491" y="4476243"/>
            <a:ext cx="2336800" cy="1244601"/>
            <a:chOff x="553609" y="3130633"/>
            <a:chExt cx="1752600" cy="933451"/>
          </a:xfrm>
        </p:grpSpPr>
        <p:sp>
          <p:nvSpPr>
            <p:cNvPr id="16" name="TextBox 15"/>
            <p:cNvSpPr txBox="1"/>
            <p:nvPr/>
          </p:nvSpPr>
          <p:spPr>
            <a:xfrm>
              <a:off x="553609" y="3625503"/>
              <a:ext cx="17526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2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Cao </a:t>
              </a:r>
              <a:r>
                <a:rPr lang="en-US" sz="32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endPara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201309" y="3130633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DE61712-3E5C-7943-A200-A052718395A1}"/>
              </a:ext>
            </a:extLst>
          </p:cNvPr>
          <p:cNvCxnSpPr>
            <a:cxnSpLocks/>
          </p:cNvCxnSpPr>
          <p:nvPr/>
        </p:nvCxnSpPr>
        <p:spPr>
          <a:xfrm flipH="1">
            <a:off x="188112" y="4241800"/>
            <a:ext cx="116990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>
            <a:extLst>
              <a:ext uri="{FF2B5EF4-FFF2-40B4-BE49-F238E27FC236}">
                <a16:creationId xmlns:a16="http://schemas.microsoft.com/office/drawing/2014/main" xmlns="" id="{326A44E2-AB98-FF42-977F-3E58A4A3867E}"/>
              </a:ext>
            </a:extLst>
          </p:cNvPr>
          <p:cNvSpPr txBox="1">
            <a:spLocks/>
          </p:cNvSpPr>
          <p:nvPr/>
        </p:nvSpPr>
        <p:spPr>
          <a:xfrm>
            <a:off x="497831" y="1465669"/>
            <a:ext cx="865579" cy="9105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32812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7B6375-57EC-494A-B33B-1745459A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C7B78F-AACA-41A0-9296-3EF50102C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20" y="2209800"/>
            <a:ext cx="7232161" cy="3812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481B25-EDDE-4DAA-BD5F-B684F711E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8" y="57386"/>
            <a:ext cx="11225741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7B3D558-8617-4CB8-84D6-FE48B3054286}"/>
              </a:ext>
            </a:extLst>
          </p:cNvPr>
          <p:cNvSpPr/>
          <p:nvPr/>
        </p:nvSpPr>
        <p:spPr>
          <a:xfrm>
            <a:off x="911515" y="1815465"/>
            <a:ext cx="7114885" cy="2038350"/>
          </a:xfrm>
          <a:prstGeom prst="roundRect">
            <a:avLst/>
          </a:prstGeom>
          <a:solidFill>
            <a:schemeClr val="accent1">
              <a:lumMod val="75000"/>
              <a:alpha val="68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CAO H</a:t>
            </a:r>
            <a:r>
              <a:rPr lang="vi-VN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BẠN NÀO CAO NHẤT?</a:t>
            </a:r>
            <a:endParaRPr lang="en-SG" sz="4500" dirty="0">
              <a:solidFill>
                <a:srgbClr val="FFFF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642D039-168B-4A62-A622-B6978E47426D}"/>
              </a:ext>
            </a:extLst>
          </p:cNvPr>
          <p:cNvSpPr/>
          <p:nvPr/>
        </p:nvSpPr>
        <p:spPr>
          <a:xfrm>
            <a:off x="1033435" y="4145280"/>
            <a:ext cx="10339180" cy="24498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D2F4FD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SG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</a:p>
          <a:p>
            <a:pPr algn="just"/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trong nhóm đứng cạnh nhau, dùng các từ “cao hơn”, “cao nhất”, “thấp h</a:t>
            </a:r>
            <a:r>
              <a:rPr lang="vi-VN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n”, “thấp nhất” để nói về bản thân.</a:t>
            </a:r>
            <a:endParaRPr lang="en-SG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xmlns="" id="{0F08A110-07C3-47B3-87D0-3C4FBCD5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410"/>
            <a:ext cx="3067050" cy="3067050"/>
          </a:xfrm>
          <a:prstGeom prst="rect">
            <a:avLst/>
          </a:prstGeom>
        </p:spPr>
      </p:pic>
      <p:pic>
        <p:nvPicPr>
          <p:cNvPr id="10" name="Picture 9" descr="A picture containing doll, drawing, toy&#10;&#10;Description automatically generated">
            <a:extLst>
              <a:ext uri="{FF2B5EF4-FFF2-40B4-BE49-F238E27FC236}">
                <a16:creationId xmlns:a16="http://schemas.microsoft.com/office/drawing/2014/main" xmlns="" id="{9272DDE9-BF80-4D05-A9DB-BE0E5399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82" y="2034544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89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5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32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4" y="2658115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4" y="569601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2" y="3940181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3" y="6208400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8" y="910022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005765" y="493606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7971898" y="4050089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7904165" y="31750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7971898" y="2375123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8056565" y="14180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hơn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636" y="1466813"/>
            <a:ext cx="11853320" cy="4444216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411" y="-63802"/>
            <a:ext cx="7721600" cy="176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434218"/>
            <a:ext cx="4072003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508000" y="5279615"/>
            <a:ext cx="0" cy="12628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27419" y="1466813"/>
            <a:ext cx="0" cy="4444216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4" y="2099305"/>
            <a:ext cx="7080249" cy="317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73" y="1553559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1739825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955" y="2490759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734" y="2607177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5" y="3407834"/>
            <a:ext cx="74718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9" y="4963007"/>
            <a:ext cx="1016000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4" y="3460749"/>
            <a:ext cx="950383" cy="59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719" y="4133274"/>
            <a:ext cx="935567" cy="8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8005765" y="1483100"/>
            <a:ext cx="3762868" cy="1242179"/>
          </a:xfrm>
        </p:spPr>
        <p:txBody>
          <a:bodyPr>
            <a:noAutofit/>
          </a:bodyPr>
          <a:lstStyle/>
          <a:p>
            <a:r>
              <a:rPr lang="en-US" sz="3733">
                <a:latin typeface="Arial" pitchFamily="34" charset="0"/>
                <a:cs typeface="Arial" pitchFamily="34" charset="0"/>
              </a:rPr>
              <a:t>………..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056599" y="2288421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hơn</a:t>
            </a: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8047039" y="3091892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bằng</a:t>
            </a: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7981155" y="3987800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 nhất</a:t>
            </a: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116622" y="4855117"/>
            <a:ext cx="3762868" cy="124217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733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thấp nhất</a:t>
            </a: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28491"/>
            <a:ext cx="11176000" cy="6667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 sánh mình và bạn bên cạnh để xem ai cao hơn.</a:t>
            </a: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6124DC-8995-4507-AE85-1881BECA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964267"/>
            <a:ext cx="10850111" cy="247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1"/>
            <a:ext cx="4407859" cy="246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CF09CF-A1AA-4825-9269-9E2ABFCD7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24296" y="1699019"/>
            <a:ext cx="7312856" cy="349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1044574" y="702734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02777DC-6BB0-4016-BE25-1721E3F4834F}"/>
              </a:ext>
            </a:extLst>
          </p:cNvPr>
          <p:cNvSpPr/>
          <p:nvPr/>
        </p:nvSpPr>
        <p:spPr>
          <a:xfrm>
            <a:off x="5283200" y="1699019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3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8D99759-7AE1-4E57-BA46-40450DBAD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1480" y="2223804"/>
            <a:ext cx="8084235" cy="386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4"/>
          <p:cNvSpPr txBox="1">
            <a:spLocks/>
          </p:cNvSpPr>
          <p:nvPr/>
        </p:nvSpPr>
        <p:spPr>
          <a:xfrm>
            <a:off x="1132978" y="934250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1C0437E-48B0-4966-8F9D-364054ED5A3B}"/>
              </a:ext>
            </a:extLst>
          </p:cNvPr>
          <p:cNvSpPr/>
          <p:nvPr/>
        </p:nvSpPr>
        <p:spPr>
          <a:xfrm>
            <a:off x="2027380" y="2276916"/>
            <a:ext cx="4453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1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A178C34-00CF-4B80-89AA-65EBD3A8D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9475" y="1932826"/>
            <a:ext cx="8171059" cy="39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itle 4"/>
          <p:cNvSpPr txBox="1">
            <a:spLocks/>
          </p:cNvSpPr>
          <p:nvPr/>
        </p:nvSpPr>
        <p:spPr>
          <a:xfrm>
            <a:off x="1072738" y="774756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AA1F0BF-C89D-4DDA-A80D-196DE32821F8}"/>
              </a:ext>
            </a:extLst>
          </p:cNvPr>
          <p:cNvSpPr/>
          <p:nvPr/>
        </p:nvSpPr>
        <p:spPr>
          <a:xfrm>
            <a:off x="2336068" y="1862528"/>
            <a:ext cx="3680952" cy="3761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7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F546F4-16EA-45E1-8033-EACF113A2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8984993-E0F5-E541-93F7-40874E276493}"/>
              </a:ext>
            </a:extLst>
          </p:cNvPr>
          <p:cNvGrpSpPr/>
          <p:nvPr/>
        </p:nvGrpSpPr>
        <p:grpSpPr>
          <a:xfrm>
            <a:off x="1625601" y="1831715"/>
            <a:ext cx="8632828" cy="3697552"/>
            <a:chOff x="5334932" y="3202332"/>
            <a:chExt cx="3977577" cy="1703648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78428" y="3202333"/>
              <a:ext cx="3934081" cy="170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ABB6B0E9-CFB5-FB4F-A53F-2E43F04D6A34}"/>
                </a:ext>
              </a:extLst>
            </p:cNvPr>
            <p:cNvSpPr/>
            <p:nvPr/>
          </p:nvSpPr>
          <p:spPr>
            <a:xfrm>
              <a:off x="5334932" y="3202332"/>
              <a:ext cx="1065868" cy="495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x-none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1016000" y="-194733"/>
            <a:ext cx="5994400" cy="1794933"/>
          </a:xfrm>
        </p:spPr>
        <p:txBody>
          <a:bodyPr>
            <a:noAutofit/>
          </a:bodyPr>
          <a:lstStyle/>
          <a:p>
            <a:pPr algn="just"/>
            <a:r>
              <a:rPr lang="en-US" sz="4267" dirty="0">
                <a:latin typeface="Arial" pitchFamily="34" charset="0"/>
                <a:cs typeface="Arial" pitchFamily="34" charset="0"/>
              </a:rPr>
              <a:t>Con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267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4267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361537" y="33327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1037266" y="872378"/>
            <a:ext cx="1843973" cy="17949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0A2ED7E-A735-490B-BB56-8BC8E4AB4378}"/>
              </a:ext>
            </a:extLst>
          </p:cNvPr>
          <p:cNvSpPr/>
          <p:nvPr/>
        </p:nvSpPr>
        <p:spPr>
          <a:xfrm>
            <a:off x="5258204" y="1548009"/>
            <a:ext cx="5000224" cy="3981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5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367</Words>
  <Application>Microsoft Office PowerPoint</Application>
  <PresentationFormat>Custom</PresentationFormat>
  <Paragraphs>107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ClassicFrameVTI</vt:lpstr>
      <vt:lpstr>Office Theme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Con vật nào cao hơn?</vt:lpstr>
      <vt:lpstr>Con vật nào cao hơn?</vt:lpstr>
      <vt:lpstr>Con vật nào cao hơn?</vt:lpstr>
      <vt:lpstr>Lọ hoa nào thấp hơn?</vt:lpstr>
      <vt:lpstr>Lọ hoa nào thấp hơn?</vt:lpstr>
      <vt:lpstr>Lọ hoa nào thấp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Dell</cp:lastModifiedBy>
  <cp:revision>59</cp:revision>
  <dcterms:created xsi:type="dcterms:W3CDTF">2020-08-10T03:18:16Z</dcterms:created>
  <dcterms:modified xsi:type="dcterms:W3CDTF">2025-02-25T07:29:08Z</dcterms:modified>
</cp:coreProperties>
</file>