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  <p:sldMasterId id="2147483717" r:id="rId2"/>
    <p:sldMasterId id="2147483729" r:id="rId3"/>
  </p:sldMasterIdLst>
  <p:notesMasterIdLst>
    <p:notesMasterId r:id="rId34"/>
  </p:notesMasterIdLst>
  <p:sldIdLst>
    <p:sldId id="3252" r:id="rId4"/>
    <p:sldId id="3248" r:id="rId5"/>
    <p:sldId id="3247" r:id="rId6"/>
    <p:sldId id="3265" r:id="rId7"/>
    <p:sldId id="3251" r:id="rId8"/>
    <p:sldId id="3249" r:id="rId9"/>
    <p:sldId id="260" r:id="rId10"/>
    <p:sldId id="3260" r:id="rId11"/>
    <p:sldId id="3266" r:id="rId12"/>
    <p:sldId id="3261" r:id="rId13"/>
    <p:sldId id="3262" r:id="rId14"/>
    <p:sldId id="3267" r:id="rId15"/>
    <p:sldId id="3268" r:id="rId16"/>
    <p:sldId id="3269" r:id="rId17"/>
    <p:sldId id="3270" r:id="rId18"/>
    <p:sldId id="3255" r:id="rId19"/>
    <p:sldId id="3271" r:id="rId20"/>
    <p:sldId id="3254" r:id="rId21"/>
    <p:sldId id="3272" r:id="rId22"/>
    <p:sldId id="3257" r:id="rId23"/>
    <p:sldId id="3274" r:id="rId24"/>
    <p:sldId id="3275" r:id="rId25"/>
    <p:sldId id="3276" r:id="rId26"/>
    <p:sldId id="3256" r:id="rId27"/>
    <p:sldId id="3277" r:id="rId28"/>
    <p:sldId id="3278" r:id="rId29"/>
    <p:sldId id="284" r:id="rId30"/>
    <p:sldId id="3279" r:id="rId31"/>
    <p:sldId id="280" r:id="rId32"/>
    <p:sldId id="33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6" autoAdjust="0"/>
    <p:restoredTop sz="94660"/>
  </p:normalViewPr>
  <p:slideViewPr>
    <p:cSldViewPr snapToGrid="0">
      <p:cViewPr varScale="1">
        <p:scale>
          <a:sx n="63" d="100"/>
          <a:sy n="63" d="100"/>
        </p:scale>
        <p:origin x="79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9492C0-5BB2-4823-B418-96330F72CEA5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2788A3-CD27-4196-94FE-35A909E07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037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2788A3-CD27-4196-94FE-35A909E07D2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789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2788A3-CD27-4196-94FE-35A909E07D2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36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940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2788A3-CD27-4196-94FE-35A909E07D2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787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1933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79D65-FF34-8089-A3A9-34C3E7EDA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B77A23-C5D8-AE81-1322-C2E78D884C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D7929-836A-179A-671B-A51BA6908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BBD4F-B514-F25C-8B53-CB901F068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4EAE8-EC26-6E3C-E4B9-54DC96DF6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748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1B128D-DFAD-FA79-CF88-13DCD64ABE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225354-7646-F5F5-45F1-BCE1603A3D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B86F6-694E-B3D8-2916-2DDECC101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529F5-D4D5-C37E-FD0C-F9C56D3D9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C574A-79BE-57CE-B258-3BF560781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454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397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83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099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05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738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804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567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897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F6C99-3FC9-6B90-2630-31EAC0109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D45A6-0595-AEBE-7081-D6CEDD593F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2D617-BE8E-71EA-6E84-A114FBC6D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220D6-793E-51C0-D936-5576E7115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0D9B31-D525-C559-F778-B968D758B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0599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540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605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55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7408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21063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76720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49587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21783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92224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768035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D37DD-91AF-5A8E-B06B-9BE29221A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B45135-6D8A-295E-74F2-099CE970C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1187A-1FE2-C6AC-ECE3-38CAFE4E1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35FD6-4204-280D-4D94-6AE6A19A0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70718-1B69-BAA0-94EB-5053DF3AD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4091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47488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92889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16520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60814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06944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8098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97709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001765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39DC3-760F-72DA-DDC3-EEAA077D3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6F3BC-C0FD-8A18-A752-3FE2073E8B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9D1D94-409C-D808-A2D4-86AB01F3B9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047DD1-97DA-15DC-0339-72A81455A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5EFC5C-5BC2-AF9E-19CD-D3878A52D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1A36E2-EF4E-3CEA-29CA-D55364E9B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687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EFA5C-E8BE-4FBB-5D83-5E929A268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C366AD-5DD6-9E6D-B753-A1D5C7F7D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407495-8860-C690-5BA3-EDA9A44402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3768A5-67DE-0F45-207D-C90A9641E8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8BC266-A6B7-4CB6-50E6-2E44768C1B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E211E5-5C7F-371E-CAC4-C456BF08C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685F9A-9383-2933-81E6-26B9CB6BD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231AB2-7203-1DB3-5A58-0E211445E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54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542BE-1517-3FC3-EB13-0B4AA7B7A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1D9FBB-0326-E63C-0C3D-73D11E1E3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318913-4CBD-CBFC-FE61-094F74B80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ECD322-E53B-B932-DB0C-696E424BF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019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0EDF56-FB74-30BD-116D-1C7F25CB0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661623-E751-B747-8041-FF1E55126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D9294-1F3B-3B26-C033-44EFD7953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767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BC05E-76DE-1DFF-F726-328342AAD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DE180-74B0-B01A-F7A1-B45B064EE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8EA168-3EB4-A6A8-19A4-78E2035B8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A8C9E7-9073-A388-18D0-F7F1CCED8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DD1A3-6AC1-D877-B83D-09CE11096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8E4D-0694-663E-7772-C4B6BEC0A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326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F1D13-7DE3-C0B3-54FC-F175604DD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200DD9-DBFB-4948-2396-32774D302F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43CAE5-568E-1EC7-50A8-E8D83661C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3EC83F-EAAE-F633-857C-EF2DE555E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1FDACA-3756-162D-AEE9-9CCA40262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AA84F9-26E5-F515-C313-B8F0EB063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965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2AC37FB5-70BF-AF1A-E986-6B449EF0E3E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B93A09-4289-D28F-A38D-2D5F09DA3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28AAD5-0958-ABF7-85A2-8F54B6998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37CEA-CB8E-E2E7-DEA4-06F8E20FAD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DA83C-733F-4AAF-A8AF-B9D79A0A782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57C72-BCA4-12A5-01B2-7FE5337E6A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95CFC-66DF-063F-CD6C-4F198191FE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180F52-E80E-D071-B452-619534467D3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655" y="199337"/>
            <a:ext cx="1205257" cy="120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34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5725F-5231-45AE-BC1A-D698F22F5593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1102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3404035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gif"/><Relationship Id="rId10" Type="http://schemas.openxmlformats.org/officeDocument/2006/relationships/image" Target="../media/image12.gif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6.png"/><Relationship Id="rId7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42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43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4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5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5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5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5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11" Type="http://schemas.openxmlformats.org/officeDocument/2006/relationships/image" Target="../media/image56.png"/><Relationship Id="rId5" Type="http://schemas.openxmlformats.org/officeDocument/2006/relationships/image" Target="../media/image8.gif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5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26.png"/><Relationship Id="rId7" Type="http://schemas.openxmlformats.org/officeDocument/2006/relationships/image" Target="../media/image11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openxmlformats.org/officeDocument/2006/relationships/image" Target="../media/image65.png"/><Relationship Id="rId4" Type="http://schemas.openxmlformats.org/officeDocument/2006/relationships/image" Target="../media/image7.png"/><Relationship Id="rId9" Type="http://schemas.openxmlformats.org/officeDocument/2006/relationships/image" Target="../media/image64.png"/><Relationship Id="rId1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7.png"/><Relationship Id="rId7" Type="http://schemas.openxmlformats.org/officeDocument/2006/relationships/image" Target="../media/image12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22.png"/><Relationship Id="rId4" Type="http://schemas.openxmlformats.org/officeDocument/2006/relationships/image" Target="../media/image10.png"/><Relationship Id="rId9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2.gif"/><Relationship Id="rId10" Type="http://schemas.openxmlformats.org/officeDocument/2006/relationships/image" Target="../media/image29.png"/><Relationship Id="rId4" Type="http://schemas.openxmlformats.org/officeDocument/2006/relationships/image" Target="../media/image8.gif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openxmlformats.org/officeDocument/2006/relationships/image" Target="../media/image17.png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16.png"/><Relationship Id="rId7" Type="http://schemas.openxmlformats.org/officeDocument/2006/relationships/image" Target="../media/image3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E75F7D66-9B6B-7B87-4B4C-9D571F9C49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388772-46E0-24B1-52F4-71CAE2B630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1649"/>
            <a:ext cx="12192000" cy="86296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92B4618-A573-B438-E706-5B52EAE46E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21" y="5934868"/>
            <a:ext cx="969069" cy="768333"/>
          </a:xfrm>
          <a:prstGeom prst="rect">
            <a:avLst/>
          </a:prstGeom>
        </p:spPr>
      </p:pic>
      <p:pic>
        <p:nvPicPr>
          <p:cNvPr id="12" name="Picture 11" descr="Text, whiteboard&#10;&#10;Description automatically generated">
            <a:extLst>
              <a:ext uri="{FF2B5EF4-FFF2-40B4-BE49-F238E27FC236}">
                <a16:creationId xmlns:a16="http://schemas.microsoft.com/office/drawing/2014/main" id="{5CBF4B96-052A-4E80-B6C8-BEAD00C66C3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37" b="96931" l="3114" r="95523">
                        <a14:foregroundMark x1="3909" y1="9289" x2="4568" y2="17084"/>
                        <a14:foregroundMark x1="8295" y1="10945" x2="19023" y2="11187"/>
                        <a14:foregroundMark x1="4432" y1="5775" x2="5114" y2="9047"/>
                        <a14:foregroundMark x1="95386" y1="8118" x2="94386" y2="36955"/>
                        <a14:foregroundMark x1="94386" y1="36955" x2="95750" y2="59491"/>
                        <a14:foregroundMark x1="95750" y1="59491" x2="94636" y2="90226"/>
                        <a14:foregroundMark x1="94636" y1="90226" x2="87295" y2="90832"/>
                        <a14:foregroundMark x1="89568" y1="11187" x2="77364" y2="11430"/>
                        <a14:foregroundMark x1="18091" y1="10016" x2="45614" y2="9289"/>
                        <a14:foregroundMark x1="45614" y1="9289" x2="80273" y2="9774"/>
                        <a14:foregroundMark x1="5364" y1="19184" x2="7977" y2="78958"/>
                        <a14:foregroundMark x1="7977" y1="78958" x2="6023" y2="91074"/>
                        <a14:foregroundMark x1="6705" y1="91761" x2="16136" y2="92246"/>
                        <a14:foregroundMark x1="16136" y1="92246" x2="40341" y2="89418"/>
                        <a14:foregroundMark x1="40341" y1="89418" x2="47500" y2="89418"/>
                        <a14:foregroundMark x1="47500" y1="89418" x2="58545" y2="89176"/>
                        <a14:foregroundMark x1="58545" y1="89176" x2="86295" y2="92932"/>
                        <a14:foregroundMark x1="86295" y1="92932" x2="87568" y2="91074"/>
                        <a14:foregroundMark x1="4432" y1="43942" x2="5909" y2="71486"/>
                        <a14:foregroundMark x1="4705" y1="34289" x2="4182" y2="93901"/>
                        <a14:foregroundMark x1="3773" y1="46042" x2="3773" y2="45113"/>
                        <a14:foregroundMark x1="3909" y1="37803" x2="3909" y2="36147"/>
                        <a14:foregroundMark x1="4182" y1="28150" x2="3909" y2="38530"/>
                        <a14:foregroundMark x1="3909" y1="32633" x2="4568" y2="55937"/>
                        <a14:foregroundMark x1="4568" y1="55937" x2="4568" y2="55937"/>
                        <a14:foregroundMark x1="4568" y1="57593" x2="3773" y2="76454"/>
                        <a14:foregroundMark x1="4045" y1="68901" x2="3386" y2="78796"/>
                        <a14:foregroundMark x1="4182" y1="79281" x2="3636" y2="95315"/>
                        <a14:foregroundMark x1="95000" y1="95315" x2="94727" y2="96244"/>
                        <a14:foregroundMark x1="95136" y1="94346" x2="95136" y2="95073"/>
                        <a14:foregroundMark x1="94477" y1="94830" x2="94477" y2="94830"/>
                        <a14:foregroundMark x1="95386" y1="94346" x2="95523" y2="95315"/>
                        <a14:foregroundMark x1="93409" y1="93659" x2="94591" y2="94588"/>
                        <a14:foregroundMark x1="63705" y1="13288" x2="56545" y2="13530"/>
                        <a14:foregroundMark x1="3773" y1="5533" x2="4318" y2="11430"/>
                        <a14:foregroundMark x1="3773" y1="3877" x2="3773" y2="9532"/>
                        <a14:foregroundMark x1="3386" y1="6018" x2="3114" y2="15428"/>
                        <a14:foregroundMark x1="3523" y1="3877" x2="3386" y2="96002"/>
                        <a14:foregroundMark x1="94068" y1="94103" x2="94341" y2="96931"/>
                        <a14:foregroundMark x1="90477" y1="88449" x2="90477" y2="88449"/>
                        <a14:foregroundMark x1="94068" y1="94103" x2="94205" y2="96931"/>
                        <a14:foregroundMark x1="94591" y1="94830" x2="94477" y2="95759"/>
                        <a14:foregroundMark x1="55364" y1="7431" x2="51114" y2="7633"/>
                        <a14:foregroundMark x1="61455" y1="34047" x2="61455" y2="34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120" y="0"/>
            <a:ext cx="9706985" cy="60107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D041CB-DF38-2408-37E7-0848B12607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141675" y="-196166"/>
            <a:ext cx="4060994" cy="22233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52CF34-7588-D67B-AF61-898BD328FD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29076" y="3972537"/>
            <a:ext cx="4933950" cy="2885463"/>
          </a:xfrm>
          <a:prstGeom prst="rect">
            <a:avLst/>
          </a:prstGeom>
        </p:spPr>
      </p:pic>
      <p:pic>
        <p:nvPicPr>
          <p:cNvPr id="3" name="Picture 2" descr="Pin on Teacher resources">
            <a:extLst>
              <a:ext uri="{FF2B5EF4-FFF2-40B4-BE49-F238E27FC236}">
                <a16:creationId xmlns:a16="http://schemas.microsoft.com/office/drawing/2014/main" id="{130D0C90-D0CF-F951-ED97-DC083ED76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467" y="-95250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6240A9-4B6B-61F1-30EF-A36FF5A2C4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40259" y="1084701"/>
            <a:ext cx="6900708" cy="16206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968E6D-2053-6A40-FD03-A9D0113FEC4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1129" y="482680"/>
            <a:ext cx="2284945" cy="12040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D8885C-12DC-523D-B069-6477C69731B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68211" y="592415"/>
            <a:ext cx="5553937" cy="6462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F8A490-3ECF-B30B-EF93-429EAC1F80D9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655" y="199337"/>
            <a:ext cx="1205257" cy="12052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43843" y="3049770"/>
            <a:ext cx="52097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42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320"/>
            <a:ext cx="12192000" cy="713232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534A3979-3447-32E5-21B0-23FC95C7B8B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7FE48DFA-DE48-7BD1-0B5F-CCD822EB4E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3579A3-61EF-A409-7BA3-23016820A16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DC18FB5-88E7-250A-339B-E4820C6842B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D6337A0-4571-A48F-EC7E-BE177B8A388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919" y="3886953"/>
            <a:ext cx="3735973" cy="274709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373CF6-4A9C-4D15-8740-E409CEA7E7AB}"/>
              </a:ext>
            </a:extLst>
          </p:cNvPr>
          <p:cNvSpPr/>
          <p:nvPr/>
        </p:nvSpPr>
        <p:spPr>
          <a:xfrm>
            <a:off x="266700" y="366529"/>
            <a:ext cx="11677650" cy="612494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214017-9DA3-4E5D-8367-3BDA6B220FC2}"/>
              </a:ext>
            </a:extLst>
          </p:cNvPr>
          <p:cNvSpPr txBox="1"/>
          <p:nvPr/>
        </p:nvSpPr>
        <p:spPr>
          <a:xfrm>
            <a:off x="1220388" y="476394"/>
            <a:ext cx="98857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srgbClr val="B001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000" b="1" dirty="0">
                <a:solidFill>
                  <a:srgbClr val="B001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001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000" b="1" dirty="0">
                <a:solidFill>
                  <a:srgbClr val="B001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001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b="1" dirty="0">
                <a:solidFill>
                  <a:srgbClr val="B001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001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b="1" dirty="0">
                <a:solidFill>
                  <a:srgbClr val="B001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001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b="1" dirty="0">
                <a:solidFill>
                  <a:srgbClr val="B001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001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000" b="1" dirty="0">
                <a:solidFill>
                  <a:srgbClr val="B001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001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000" b="1" dirty="0">
                <a:solidFill>
                  <a:srgbClr val="B001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001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4000" b="1" dirty="0">
                <a:solidFill>
                  <a:srgbClr val="B001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001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4000" b="1" dirty="0">
                <a:solidFill>
                  <a:srgbClr val="B001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001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000" b="1" dirty="0">
                <a:solidFill>
                  <a:srgbClr val="B001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001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b="1" dirty="0">
                <a:solidFill>
                  <a:srgbClr val="B001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A9097F-58B8-B54F-6C44-07FFD678D9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2109787"/>
            <a:ext cx="6858000" cy="39289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B71DEA-38D1-22C9-3CAA-8BB0A940C6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8500" y="2219325"/>
            <a:ext cx="467353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49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320"/>
            <a:ext cx="12192000" cy="713232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373CF6-4A9C-4D15-8740-E409CEA7E7AB}"/>
              </a:ext>
            </a:extLst>
          </p:cNvPr>
          <p:cNvSpPr/>
          <p:nvPr/>
        </p:nvSpPr>
        <p:spPr>
          <a:xfrm>
            <a:off x="478236" y="366529"/>
            <a:ext cx="11235528" cy="612494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C5E9F4-E2D6-DF7A-12F8-3768C41ABC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2087" y="1504950"/>
            <a:ext cx="2433638" cy="39476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4CD7C3-D3BF-DE71-EA51-9F7A1C8DFF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6598" y="545166"/>
            <a:ext cx="5614903" cy="102421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0140BD3-7DFD-B07E-9891-5D4E30F7C439}"/>
              </a:ext>
            </a:extLst>
          </p:cNvPr>
          <p:cNvGrpSpPr/>
          <p:nvPr/>
        </p:nvGrpSpPr>
        <p:grpSpPr>
          <a:xfrm>
            <a:off x="5014470" y="2578207"/>
            <a:ext cx="5939280" cy="1831868"/>
            <a:chOff x="6262245" y="2292457"/>
            <a:chExt cx="5443979" cy="222239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7C25624-4387-4A08-CE5C-25B5E551735A}"/>
                </a:ext>
              </a:extLst>
            </p:cNvPr>
            <p:cNvGrpSpPr/>
            <p:nvPr/>
          </p:nvGrpSpPr>
          <p:grpSpPr>
            <a:xfrm>
              <a:off x="6262245" y="2292457"/>
              <a:ext cx="5443979" cy="2222394"/>
              <a:chOff x="8691260" y="3857240"/>
              <a:chExt cx="3616788" cy="2438005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70F458FA-BDC9-CC45-C266-18263DD544E7}"/>
                  </a:ext>
                </a:extLst>
              </p:cNvPr>
              <p:cNvSpPr/>
              <p:nvPr/>
            </p:nvSpPr>
            <p:spPr>
              <a:xfrm>
                <a:off x="8691260" y="3857240"/>
                <a:ext cx="3616788" cy="243800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CB1D8D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38C81390-805A-B6CD-8C78-F1B974B7A2CD}"/>
                  </a:ext>
                </a:extLst>
              </p:cNvPr>
              <p:cNvSpPr/>
              <p:nvPr/>
            </p:nvSpPr>
            <p:spPr>
              <a:xfrm>
                <a:off x="8853900" y="4002022"/>
                <a:ext cx="3291508" cy="215568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CB1D8D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673C7BD-3B92-0277-7390-8B1434BD86B5}"/>
                </a:ext>
              </a:extLst>
            </p:cNvPr>
            <p:cNvSpPr txBox="1"/>
            <p:nvPr/>
          </p:nvSpPr>
          <p:spPr>
            <a:xfrm>
              <a:off x="6578169" y="2671745"/>
              <a:ext cx="4866909" cy="16055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 dirty="0">
                  <a:ea typeface="Times New Roman" panose="02020603050405020304" pitchFamily="18" charset="0"/>
                </a:rPr>
                <a:t>Hai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bạn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mặc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đồng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phục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mùa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hè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khi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đi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học</a:t>
              </a:r>
              <a:endParaRPr lang="en-US" sz="7200" b="1" dirty="0">
                <a:cs typeface="Calibri" panose="020F0502020204030204" pitchFamily="34" charset="0"/>
              </a:endParaRPr>
            </a:p>
          </p:txBody>
        </p:sp>
      </p:grpSp>
      <p:pic>
        <p:nvPicPr>
          <p:cNvPr id="21" name="Picture 20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65AC19BF-2617-DB92-357D-90F603A26E7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207" y="1381125"/>
            <a:ext cx="1316230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391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320"/>
            <a:ext cx="12192000" cy="713232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373CF6-4A9C-4D15-8740-E409CEA7E7AB}"/>
              </a:ext>
            </a:extLst>
          </p:cNvPr>
          <p:cNvSpPr/>
          <p:nvPr/>
        </p:nvSpPr>
        <p:spPr>
          <a:xfrm>
            <a:off x="478236" y="366529"/>
            <a:ext cx="11235528" cy="612494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4CD7C3-D3BF-DE71-EA51-9F7A1C8DF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598" y="545166"/>
            <a:ext cx="5614903" cy="102421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0140BD3-7DFD-B07E-9891-5D4E30F7C439}"/>
              </a:ext>
            </a:extLst>
          </p:cNvPr>
          <p:cNvGrpSpPr/>
          <p:nvPr/>
        </p:nvGrpSpPr>
        <p:grpSpPr>
          <a:xfrm>
            <a:off x="5014470" y="2578207"/>
            <a:ext cx="5939280" cy="1831868"/>
            <a:chOff x="6262245" y="2292457"/>
            <a:chExt cx="5443979" cy="222239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7C25624-4387-4A08-CE5C-25B5E551735A}"/>
                </a:ext>
              </a:extLst>
            </p:cNvPr>
            <p:cNvGrpSpPr/>
            <p:nvPr/>
          </p:nvGrpSpPr>
          <p:grpSpPr>
            <a:xfrm>
              <a:off x="6262245" y="2292457"/>
              <a:ext cx="5443979" cy="2222394"/>
              <a:chOff x="8691260" y="3857240"/>
              <a:chExt cx="3616788" cy="2438005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70F458FA-BDC9-CC45-C266-18263DD544E7}"/>
                  </a:ext>
                </a:extLst>
              </p:cNvPr>
              <p:cNvSpPr/>
              <p:nvPr/>
            </p:nvSpPr>
            <p:spPr>
              <a:xfrm>
                <a:off x="8691260" y="3857240"/>
                <a:ext cx="3616788" cy="243800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CB1D8D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38C81390-805A-B6CD-8C78-F1B974B7A2CD}"/>
                  </a:ext>
                </a:extLst>
              </p:cNvPr>
              <p:cNvSpPr/>
              <p:nvPr/>
            </p:nvSpPr>
            <p:spPr>
              <a:xfrm>
                <a:off x="8853900" y="4002022"/>
                <a:ext cx="3291508" cy="215568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CB1D8D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673C7BD-3B92-0277-7390-8B1434BD86B5}"/>
                </a:ext>
              </a:extLst>
            </p:cNvPr>
            <p:cNvSpPr txBox="1"/>
            <p:nvPr/>
          </p:nvSpPr>
          <p:spPr>
            <a:xfrm>
              <a:off x="6578169" y="2671745"/>
              <a:ext cx="4866909" cy="16055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nam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mặc đồng phục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khi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chơi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đá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bóng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.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950DC51-3C1B-F3C5-C35B-9C04587EE8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112" y="1819275"/>
            <a:ext cx="2541339" cy="3924300"/>
          </a:xfrm>
          <a:prstGeom prst="rect">
            <a:avLst/>
          </a:prstGeom>
        </p:spPr>
      </p:pic>
      <p:pic>
        <p:nvPicPr>
          <p:cNvPr id="7" name="Picture 6" descr="A red x on a black background&#10;&#10;Description automatically generated">
            <a:extLst>
              <a:ext uri="{FF2B5EF4-FFF2-40B4-BE49-F238E27FC236}">
                <a16:creationId xmlns:a16="http://schemas.microsoft.com/office/drawing/2014/main" id="{B60D4F0B-88DE-807D-A4FA-993ED03DA56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664" y="1895473"/>
            <a:ext cx="1000647" cy="101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80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320"/>
            <a:ext cx="12192000" cy="713232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373CF6-4A9C-4D15-8740-E409CEA7E7AB}"/>
              </a:ext>
            </a:extLst>
          </p:cNvPr>
          <p:cNvSpPr/>
          <p:nvPr/>
        </p:nvSpPr>
        <p:spPr>
          <a:xfrm>
            <a:off x="478236" y="366529"/>
            <a:ext cx="11235528" cy="612494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4CD7C3-D3BF-DE71-EA51-9F7A1C8DF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598" y="545166"/>
            <a:ext cx="5614903" cy="10242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BC508A-0D4C-BC26-A7AC-A0EE6441E7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7837" y="2013584"/>
            <a:ext cx="2366963" cy="378714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35C078D-D789-CC26-A7E3-D6B4F59714C0}"/>
              </a:ext>
            </a:extLst>
          </p:cNvPr>
          <p:cNvGrpSpPr/>
          <p:nvPr/>
        </p:nvGrpSpPr>
        <p:grpSpPr>
          <a:xfrm>
            <a:off x="5014470" y="2578207"/>
            <a:ext cx="5939280" cy="1831868"/>
            <a:chOff x="6262245" y="2292457"/>
            <a:chExt cx="5443979" cy="222239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619C2F3-300C-5B95-0A66-E012CE43CBA8}"/>
                </a:ext>
              </a:extLst>
            </p:cNvPr>
            <p:cNvGrpSpPr/>
            <p:nvPr/>
          </p:nvGrpSpPr>
          <p:grpSpPr>
            <a:xfrm>
              <a:off x="6262245" y="2292457"/>
              <a:ext cx="5443979" cy="2222394"/>
              <a:chOff x="8691260" y="3857240"/>
              <a:chExt cx="3616788" cy="2438005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ABC11D75-6CA1-9050-C63D-DFCA2683CC9C}"/>
                  </a:ext>
                </a:extLst>
              </p:cNvPr>
              <p:cNvSpPr/>
              <p:nvPr/>
            </p:nvSpPr>
            <p:spPr>
              <a:xfrm>
                <a:off x="8691260" y="3857240"/>
                <a:ext cx="3616788" cy="243800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CB1D8D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4310163A-537E-350F-1A0F-D011A65EED25}"/>
                  </a:ext>
                </a:extLst>
              </p:cNvPr>
              <p:cNvSpPr/>
              <p:nvPr/>
            </p:nvSpPr>
            <p:spPr>
              <a:xfrm>
                <a:off x="8853900" y="4002022"/>
                <a:ext cx="3291508" cy="215568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CB1D8D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D1F5C32-5642-0479-8CA1-142B8F33A398}"/>
                </a:ext>
              </a:extLst>
            </p:cNvPr>
            <p:cNvSpPr txBox="1"/>
            <p:nvPr/>
          </p:nvSpPr>
          <p:spPr>
            <a:xfrm>
              <a:off x="6578169" y="2671745"/>
              <a:ext cx="4866909" cy="16055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 dirty="0">
                  <a:ea typeface="Times New Roman" panose="02020603050405020304" pitchFamily="18" charset="0"/>
                </a:rPr>
                <a:t>Hai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bạn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mặc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đồ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mùa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hè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khi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đi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chơi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.</a:t>
              </a:r>
              <a:endParaRPr lang="en-US" sz="7200" b="1" dirty="0">
                <a:cs typeface="Calibri" panose="020F0502020204030204" pitchFamily="34" charset="0"/>
              </a:endParaRPr>
            </a:p>
          </p:txBody>
        </p:sp>
      </p:grpSp>
      <p:pic>
        <p:nvPicPr>
          <p:cNvPr id="17" name="Picture 16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C2A955A6-CF71-1C68-5F20-5C9BADC6D54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82" y="2228850"/>
            <a:ext cx="1316230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900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320"/>
            <a:ext cx="12192000" cy="713232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373CF6-4A9C-4D15-8740-E409CEA7E7AB}"/>
              </a:ext>
            </a:extLst>
          </p:cNvPr>
          <p:cNvSpPr/>
          <p:nvPr/>
        </p:nvSpPr>
        <p:spPr>
          <a:xfrm>
            <a:off x="478236" y="366529"/>
            <a:ext cx="11235528" cy="612494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4CD7C3-D3BF-DE71-EA51-9F7A1C8DF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598" y="545166"/>
            <a:ext cx="5614903" cy="10242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B54A97-C331-3596-61B3-5D4A4B6AA1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0" y="2162175"/>
            <a:ext cx="2247900" cy="32575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69CD51F-E84B-B2F8-1B46-8389EEBB81B1}"/>
              </a:ext>
            </a:extLst>
          </p:cNvPr>
          <p:cNvGrpSpPr/>
          <p:nvPr/>
        </p:nvGrpSpPr>
        <p:grpSpPr>
          <a:xfrm>
            <a:off x="5014470" y="2578207"/>
            <a:ext cx="6148830" cy="2251630"/>
            <a:chOff x="6262245" y="2292457"/>
            <a:chExt cx="5443979" cy="273164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0365659-5E5B-55D6-B317-7612196D2F1A}"/>
                </a:ext>
              </a:extLst>
            </p:cNvPr>
            <p:cNvGrpSpPr/>
            <p:nvPr/>
          </p:nvGrpSpPr>
          <p:grpSpPr>
            <a:xfrm>
              <a:off x="6262245" y="2292457"/>
              <a:ext cx="5443979" cy="2222394"/>
              <a:chOff x="8691260" y="3857240"/>
              <a:chExt cx="3616788" cy="2438005"/>
            </a:xfrm>
          </p:grpSpPr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56499AE6-BF97-415A-7868-96AD58981217}"/>
                  </a:ext>
                </a:extLst>
              </p:cNvPr>
              <p:cNvSpPr/>
              <p:nvPr/>
            </p:nvSpPr>
            <p:spPr>
              <a:xfrm>
                <a:off x="8691260" y="3857240"/>
                <a:ext cx="3616788" cy="243800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CB1D8D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F5C82B40-9E49-999E-9FC8-7E3CB23A37C4}"/>
                  </a:ext>
                </a:extLst>
              </p:cNvPr>
              <p:cNvSpPr/>
              <p:nvPr/>
            </p:nvSpPr>
            <p:spPr>
              <a:xfrm>
                <a:off x="8853900" y="4002022"/>
                <a:ext cx="3291508" cy="215568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CB1D8D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CD2408D-343A-77E0-8EC2-FEA51BFB3E23}"/>
                </a:ext>
              </a:extLst>
            </p:cNvPr>
            <p:cNvSpPr txBox="1"/>
            <p:nvPr/>
          </p:nvSpPr>
          <p:spPr>
            <a:xfrm>
              <a:off x="6578169" y="2671745"/>
              <a:ext cx="4866909" cy="23523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 dirty="0">
                  <a:cs typeface="Calibri" panose="020F0502020204030204" pitchFamily="34" charset="0"/>
                </a:rPr>
                <a:t>Hai </a:t>
              </a:r>
              <a:r>
                <a:rPr lang="en-US" sz="4000" b="1" dirty="0" err="1">
                  <a:cs typeface="Calibri" panose="020F0502020204030204" pitchFamily="34" charset="0"/>
                </a:rPr>
                <a:t>bạn</a:t>
              </a:r>
              <a:r>
                <a:rPr lang="en-US" sz="4000" b="1" dirty="0"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cs typeface="Calibri" panose="020F0502020204030204" pitchFamily="34" charset="0"/>
                </a:rPr>
                <a:t>mặc</a:t>
              </a:r>
              <a:r>
                <a:rPr lang="en-US" sz="4000" b="1" dirty="0"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cs typeface="Calibri" panose="020F0502020204030204" pitchFamily="34" charset="0"/>
                </a:rPr>
                <a:t>quần</a:t>
              </a:r>
              <a:r>
                <a:rPr lang="en-US" sz="4000" b="1" dirty="0"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cs typeface="Calibri" panose="020F0502020204030204" pitchFamily="34" charset="0"/>
                </a:rPr>
                <a:t>áo</a:t>
              </a:r>
              <a:r>
                <a:rPr lang="en-US" sz="4000" b="1" dirty="0"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cs typeface="Calibri" panose="020F0502020204030204" pitchFamily="34" charset="0"/>
                </a:rPr>
                <a:t>ấm</a:t>
              </a:r>
              <a:r>
                <a:rPr lang="en-US" sz="4000" b="1" dirty="0"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cs typeface="Calibri" panose="020F0502020204030204" pitchFamily="34" charset="0"/>
                </a:rPr>
                <a:t>khi</a:t>
              </a:r>
              <a:r>
                <a:rPr lang="en-US" sz="4000" b="1" dirty="0"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cs typeface="Calibri" panose="020F0502020204030204" pitchFamily="34" charset="0"/>
                </a:rPr>
                <a:t>đi</a:t>
              </a:r>
              <a:r>
                <a:rPr lang="en-US" sz="4000" b="1" dirty="0"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cs typeface="Calibri" panose="020F0502020204030204" pitchFamily="34" charset="0"/>
                </a:rPr>
                <a:t>học</a:t>
              </a:r>
              <a:r>
                <a:rPr lang="en-US" sz="4000" b="1" dirty="0"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cs typeface="Calibri" panose="020F0502020204030204" pitchFamily="34" charset="0"/>
                </a:rPr>
                <a:t>mùa</a:t>
              </a:r>
              <a:r>
                <a:rPr lang="en-US" sz="4000" b="1" dirty="0"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cs typeface="Calibri" panose="020F0502020204030204" pitchFamily="34" charset="0"/>
                </a:rPr>
                <a:t>đông</a:t>
              </a:r>
              <a:r>
                <a:rPr lang="en-US" sz="4000" b="1" dirty="0">
                  <a:cs typeface="Calibri" panose="020F0502020204030204" pitchFamily="34" charset="0"/>
                </a:rPr>
                <a:t>.</a:t>
              </a:r>
              <a:endParaRPr lang="en-US" sz="7200" b="1" dirty="0">
                <a:cs typeface="Calibri" panose="020F0502020204030204" pitchFamily="34" charset="0"/>
              </a:endParaRPr>
            </a:p>
          </p:txBody>
        </p:sp>
      </p:grpSp>
      <p:pic>
        <p:nvPicPr>
          <p:cNvPr id="19" name="Picture 18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F275517D-CCE5-A846-818C-0771BB1BC0C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607" y="1514475"/>
            <a:ext cx="1316230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404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320"/>
            <a:ext cx="12192000" cy="713232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373CF6-4A9C-4D15-8740-E409CEA7E7AB}"/>
              </a:ext>
            </a:extLst>
          </p:cNvPr>
          <p:cNvSpPr/>
          <p:nvPr/>
        </p:nvSpPr>
        <p:spPr>
          <a:xfrm>
            <a:off x="478236" y="366529"/>
            <a:ext cx="11235528" cy="612494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4CD7C3-D3BF-DE71-EA51-9F7A1C8DF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598" y="545166"/>
            <a:ext cx="5614903" cy="10242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1EDB27-52AB-5ABF-6E62-5EC141B036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2550" y="2295525"/>
            <a:ext cx="2057400" cy="30861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534E152-B9B9-F695-3284-5E305E67EA01}"/>
              </a:ext>
            </a:extLst>
          </p:cNvPr>
          <p:cNvGrpSpPr/>
          <p:nvPr/>
        </p:nvGrpSpPr>
        <p:grpSpPr>
          <a:xfrm>
            <a:off x="5014470" y="2578207"/>
            <a:ext cx="5939280" cy="1831868"/>
            <a:chOff x="6262245" y="2292457"/>
            <a:chExt cx="5443979" cy="222239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890FD60-57FA-F793-49EB-AFE16A55924E}"/>
                </a:ext>
              </a:extLst>
            </p:cNvPr>
            <p:cNvGrpSpPr/>
            <p:nvPr/>
          </p:nvGrpSpPr>
          <p:grpSpPr>
            <a:xfrm>
              <a:off x="6262245" y="2292457"/>
              <a:ext cx="5443979" cy="2222394"/>
              <a:chOff x="8691260" y="3857240"/>
              <a:chExt cx="3616788" cy="2438005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0DE1E21B-2B0C-CF58-BC95-4042692CA995}"/>
                  </a:ext>
                </a:extLst>
              </p:cNvPr>
              <p:cNvSpPr/>
              <p:nvPr/>
            </p:nvSpPr>
            <p:spPr>
              <a:xfrm>
                <a:off x="8691260" y="3857240"/>
                <a:ext cx="3616788" cy="243800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CB1D8D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D364376E-6C2C-4419-FD4D-8F8ACD29C0BC}"/>
                  </a:ext>
                </a:extLst>
              </p:cNvPr>
              <p:cNvSpPr/>
              <p:nvPr/>
            </p:nvSpPr>
            <p:spPr>
              <a:xfrm>
                <a:off x="8853900" y="4002022"/>
                <a:ext cx="3291508" cy="215568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CB1D8D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C47B058-FA43-109B-0597-F610C830E801}"/>
                </a:ext>
              </a:extLst>
            </p:cNvPr>
            <p:cNvSpPr txBox="1"/>
            <p:nvPr/>
          </p:nvSpPr>
          <p:spPr>
            <a:xfrm>
              <a:off x="6578169" y="2671745"/>
              <a:ext cx="4866909" cy="16055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nam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mặc đồng phục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khi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làm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việc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nhà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.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7" name="Picture 16" descr="A red x on a black background&#10;&#10;Description automatically generated">
            <a:extLst>
              <a:ext uri="{FF2B5EF4-FFF2-40B4-BE49-F238E27FC236}">
                <a16:creationId xmlns:a16="http://schemas.microsoft.com/office/drawing/2014/main" id="{995450F4-9C03-1238-79A9-6B2B57CE99A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839" y="2162173"/>
            <a:ext cx="1000647" cy="101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519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06BE03D0-DEF4-8A5B-B1D2-A6C69BEB46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-13890" y="0"/>
            <a:ext cx="12192000" cy="34937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C5D195D-3891-367D-A1B4-6F0EB65A66E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-13890" y="2815287"/>
            <a:ext cx="12192000" cy="3991708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57AFCFEC-F6E9-7813-784D-54734A5C9F9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632F48E3-9901-5C34-51D3-975682C56E6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671AD92-8DF4-16B7-080C-FE513D7E0AC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613" y="5427710"/>
            <a:ext cx="1638653" cy="1204916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3BDAC720-0685-6739-D8D7-2BD8799E027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31" y="5910443"/>
            <a:ext cx="371652" cy="3716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D0F0F8-7086-E509-2A30-5383C38505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7155" y="-442078"/>
            <a:ext cx="4322439" cy="271295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9CBA0F-F924-2C00-592A-D2091F2A9332}"/>
              </a:ext>
            </a:extLst>
          </p:cNvPr>
          <p:cNvSpPr/>
          <p:nvPr/>
        </p:nvSpPr>
        <p:spPr>
          <a:xfrm>
            <a:off x="1009650" y="1866899"/>
            <a:ext cx="10058400" cy="3933825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marR="0" indent="-457200" algn="just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effectLst/>
                <a:ea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nhiều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loại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trang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phục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khác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nhau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như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quần</a:t>
            </a:r>
            <a:r>
              <a:rPr lang="en-US" sz="3200" dirty="0"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a typeface="Times New Roman" panose="02020603050405020304" pitchFamily="18" charset="0"/>
              </a:rPr>
              <a:t>áo</a:t>
            </a:r>
            <a:r>
              <a:rPr lang="en-US" sz="3200" dirty="0"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a typeface="Times New Roman" panose="02020603050405020304" pitchFamily="18" charset="0"/>
              </a:rPr>
              <a:t>mũ</a:t>
            </a:r>
            <a:r>
              <a:rPr lang="en-US" sz="3200" dirty="0">
                <a:ea typeface="Times New Roman" panose="02020603050405020304" pitchFamily="18" charset="0"/>
              </a:rPr>
              <a:t> (</a:t>
            </a:r>
            <a:r>
              <a:rPr lang="en-US" sz="3200" dirty="0" err="1">
                <a:ea typeface="Times New Roman" panose="02020603050405020304" pitchFamily="18" charset="0"/>
              </a:rPr>
              <a:t>nón</a:t>
            </a:r>
            <a:r>
              <a:rPr lang="en-US" sz="3200" dirty="0">
                <a:ea typeface="Times New Roman" panose="02020603050405020304" pitchFamily="18" charset="0"/>
              </a:rPr>
              <a:t>), </a:t>
            </a:r>
            <a:r>
              <a:rPr lang="en-US" sz="3200" dirty="0" err="1">
                <a:ea typeface="Times New Roman" panose="02020603050405020304" pitchFamily="18" charset="0"/>
              </a:rPr>
              <a:t>tất</a:t>
            </a:r>
            <a:r>
              <a:rPr lang="en-US" sz="3200" dirty="0">
                <a:ea typeface="Times New Roman" panose="02020603050405020304" pitchFamily="18" charset="0"/>
              </a:rPr>
              <a:t> (</a:t>
            </a:r>
            <a:r>
              <a:rPr lang="en-US" sz="3200" dirty="0" err="1">
                <a:ea typeface="Times New Roman" panose="02020603050405020304" pitchFamily="18" charset="0"/>
              </a:rPr>
              <a:t>vớ</a:t>
            </a:r>
            <a:r>
              <a:rPr lang="en-US" sz="3200" dirty="0">
                <a:ea typeface="Times New Roman" panose="02020603050405020304" pitchFamily="18" charset="0"/>
              </a:rPr>
              <a:t>), </a:t>
            </a:r>
            <a:r>
              <a:rPr lang="en-US" sz="3200" dirty="0" err="1">
                <a:ea typeface="Times New Roman" panose="02020603050405020304" pitchFamily="18" charset="0"/>
              </a:rPr>
              <a:t>giày</a:t>
            </a:r>
            <a:r>
              <a:rPr lang="en-US" sz="3200" dirty="0"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a typeface="Times New Roman" panose="02020603050405020304" pitchFamily="18" charset="0"/>
              </a:rPr>
              <a:t>dép</a:t>
            </a:r>
            <a:r>
              <a:rPr lang="en-US" sz="3200" dirty="0">
                <a:ea typeface="Times New Roman" panose="02020603050405020304" pitchFamily="18" charset="0"/>
              </a:rPr>
              <a:t>…</a:t>
            </a:r>
            <a:endParaRPr lang="en-US" sz="3200" dirty="0">
              <a:effectLst/>
              <a:ea typeface="Times New Roman" panose="02020603050405020304" pitchFamily="18" charset="0"/>
            </a:endParaRPr>
          </a:p>
          <a:p>
            <a:pPr marL="457200" marR="0" indent="-457200" algn="just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effectLst/>
                <a:ea typeface="Times New Roman" panose="02020603050405020304" pitchFamily="18" charset="0"/>
              </a:rPr>
              <a:t>Trang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phục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giúp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bảo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vệ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cơ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thể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khỏi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tác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động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thời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tiết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làm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đẹp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cho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con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giúp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ta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tự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tin,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thoải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mái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khi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tham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gia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hoạt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động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effectLst/>
                <a:ea typeface="Times New Roman" panose="02020603050405020304" pitchFamily="18" charset="0"/>
              </a:rPr>
              <a:t>Để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tự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chăm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sóc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bản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thân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em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cần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sử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dụng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trang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phục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phù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hợp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với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thời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tiết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khí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hậu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hoạt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động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hàng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ngày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0221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7160"/>
            <a:ext cx="12192000" cy="713232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534A3979-3447-32E5-21B0-23FC95C7B8B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7FE48DFA-DE48-7BD1-0B5F-CCD822EB4E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4" name="Picture 3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98D39EFD-3A1E-A62B-4D43-1641A04CA9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593" y="3967298"/>
            <a:ext cx="5932368" cy="3048578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3579A3-61EF-A409-7BA3-23016820A16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DC18FB5-88E7-250A-339B-E4820C6842B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AED2EAA-C208-3954-DFA0-B9F05A377786}"/>
              </a:ext>
            </a:extLst>
          </p:cNvPr>
          <p:cNvGrpSpPr/>
          <p:nvPr/>
        </p:nvGrpSpPr>
        <p:grpSpPr>
          <a:xfrm>
            <a:off x="1971675" y="371475"/>
            <a:ext cx="9696450" cy="4210050"/>
            <a:chOff x="8394216" y="2108832"/>
            <a:chExt cx="2728183" cy="1814949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EE44C2EC-AF8B-E8B2-AFD7-2D949FFC2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4216" y="2108832"/>
              <a:ext cx="2728183" cy="181494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A461F73-EE63-CF88-4898-DAAE7A4A68BD}"/>
                </a:ext>
              </a:extLst>
            </p:cNvPr>
            <p:cNvSpPr txBox="1"/>
            <p:nvPr/>
          </p:nvSpPr>
          <p:spPr>
            <a:xfrm>
              <a:off x="8725858" y="2493841"/>
              <a:ext cx="1991870" cy="891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Hoạt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động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2: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Lựa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chọn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trang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phục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phù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hợp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với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thời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tiết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, </a:t>
              </a:r>
            </a:p>
            <a:p>
              <a:pPr marL="0" marR="0" algn="ctr"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hoạt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động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hàng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ngày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.</a:t>
              </a:r>
              <a:endParaRPr lang="en-US" sz="4000" dirty="0">
                <a:solidFill>
                  <a:srgbClr val="FF0000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8987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4320"/>
            <a:ext cx="12192000" cy="713232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373CF6-4A9C-4D15-8740-E409CEA7E7AB}"/>
              </a:ext>
            </a:extLst>
          </p:cNvPr>
          <p:cNvSpPr/>
          <p:nvPr/>
        </p:nvSpPr>
        <p:spPr>
          <a:xfrm>
            <a:off x="228600" y="77167"/>
            <a:ext cx="11734799" cy="67036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CC1722-69C7-4FE9-1167-B2BB4EA06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6425" y="371020"/>
            <a:ext cx="5924550" cy="606617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858E01A-C760-4116-5256-254B071B7517}"/>
              </a:ext>
            </a:extLst>
          </p:cNvPr>
          <p:cNvSpPr/>
          <p:nvPr/>
        </p:nvSpPr>
        <p:spPr>
          <a:xfrm>
            <a:off x="733425" y="1900727"/>
            <a:ext cx="5372100" cy="3880948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 chọn trang phục trong tranh phù hợp với từng hoạt động sau: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 học ngày nắng nóng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 học vào mùa đông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 thể thao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 ngủ</a:t>
            </a:r>
          </a:p>
        </p:txBody>
      </p:sp>
    </p:spTree>
    <p:extLst>
      <p:ext uri="{BB962C8B-B14F-4D97-AF65-F5344CB8AC3E}">
        <p14:creationId xmlns:p14="http://schemas.microsoft.com/office/powerpoint/2010/main" val="1997348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06D0B106-0286-D6D4-B574-DAC0A6D94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1" y="0"/>
            <a:ext cx="12268201" cy="68454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054C06-6061-B51B-58B1-0DFB3E3F1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300" y="469327"/>
            <a:ext cx="11943099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98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320"/>
            <a:ext cx="12192000" cy="713232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534A3979-3447-32E5-21B0-23FC95C7B8B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7FE48DFA-DE48-7BD1-0B5F-CCD822EB4E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3579A3-61EF-A409-7BA3-23016820A16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DC18FB5-88E7-250A-339B-E4820C6842B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D6337A0-4571-A48F-EC7E-BE177B8A388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919" y="3886953"/>
            <a:ext cx="3735973" cy="274709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373CF6-4A9C-4D15-8740-E409CEA7E7AB}"/>
              </a:ext>
            </a:extLst>
          </p:cNvPr>
          <p:cNvSpPr/>
          <p:nvPr/>
        </p:nvSpPr>
        <p:spPr>
          <a:xfrm>
            <a:off x="478236" y="366529"/>
            <a:ext cx="11235528" cy="612494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图片 8">
            <a:extLst>
              <a:ext uri="{FF2B5EF4-FFF2-40B4-BE49-F238E27FC236}">
                <a16:creationId xmlns:a16="http://schemas.microsoft.com/office/drawing/2014/main" id="{5AFD962F-4721-FD62-7549-85A01FFE1C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8975" y="-35169"/>
            <a:ext cx="5838825" cy="15497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3D27B7-1DD6-2EE8-77BA-5EE1E51634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6535" y="518499"/>
            <a:ext cx="5041829" cy="9632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F3847A-9B99-D230-C54B-7F3D18909A53}"/>
              </a:ext>
            </a:extLst>
          </p:cNvPr>
          <p:cNvSpPr txBox="1"/>
          <p:nvPr/>
        </p:nvSpPr>
        <p:spPr>
          <a:xfrm>
            <a:off x="581025" y="1905000"/>
            <a:ext cx="11315700" cy="3441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Biết cách sử dụng trang phục phù hợp khi ở nhà, ra đường và đến trường.</a:t>
            </a:r>
          </a:p>
          <a:p>
            <a:pPr marL="5143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Bước đầu rèn luyện, hình thành thói quen tự lập trong việc sử dụng trang phục cho bản thân.</a:t>
            </a:r>
          </a:p>
          <a:p>
            <a:pPr marL="5143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Hứng thú, tự giác thực hiện việc sử dụng trang phục hợp lí để tự chăm sóc bản thân.</a:t>
            </a:r>
          </a:p>
        </p:txBody>
      </p:sp>
    </p:spTree>
    <p:extLst>
      <p:ext uri="{BB962C8B-B14F-4D97-AF65-F5344CB8AC3E}">
        <p14:creationId xmlns:p14="http://schemas.microsoft.com/office/powerpoint/2010/main" val="3110730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334" y="2799197"/>
            <a:ext cx="6727338" cy="3935493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534A3979-3447-32E5-21B0-23FC95C7B8B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7FE48DFA-DE48-7BD1-0B5F-CCD822EB4E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3579A3-61EF-A409-7BA3-23016820A16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DC18FB5-88E7-250A-339B-E4820C6842B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D6337A0-4571-A48F-EC7E-BE177B8A388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919" y="3886953"/>
            <a:ext cx="3735973" cy="274709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373CF6-4A9C-4D15-8740-E409CEA7E7AB}"/>
              </a:ext>
            </a:extLst>
          </p:cNvPr>
          <p:cNvSpPr/>
          <p:nvPr/>
        </p:nvSpPr>
        <p:spPr>
          <a:xfrm>
            <a:off x="478235" y="377663"/>
            <a:ext cx="11235528" cy="612494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0F5501-72EC-FACC-C853-C5F8734C3B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3737" y="1062038"/>
            <a:ext cx="6168451" cy="339566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9C87CF1-A77D-EE35-1DEA-5244A2E5ED26}"/>
              </a:ext>
            </a:extLst>
          </p:cNvPr>
          <p:cNvSpPr/>
          <p:nvPr/>
        </p:nvSpPr>
        <p:spPr>
          <a:xfrm>
            <a:off x="4133850" y="4996352"/>
            <a:ext cx="5305425" cy="785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0813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334" y="2799197"/>
            <a:ext cx="6727338" cy="3935493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534A3979-3447-32E5-21B0-23FC95C7B8B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7FE48DFA-DE48-7BD1-0B5F-CCD822EB4E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3579A3-61EF-A409-7BA3-23016820A16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DC18FB5-88E7-250A-339B-E4820C6842B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D6337A0-4571-A48F-EC7E-BE177B8A388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919" y="3886953"/>
            <a:ext cx="3735973" cy="274709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373CF6-4A9C-4D15-8740-E409CEA7E7AB}"/>
              </a:ext>
            </a:extLst>
          </p:cNvPr>
          <p:cNvSpPr/>
          <p:nvPr/>
        </p:nvSpPr>
        <p:spPr>
          <a:xfrm>
            <a:off x="478235" y="377663"/>
            <a:ext cx="11235528" cy="612494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C87CF1-A77D-EE35-1DEA-5244A2E5ED26}"/>
              </a:ext>
            </a:extLst>
          </p:cNvPr>
          <p:cNvSpPr/>
          <p:nvPr/>
        </p:nvSpPr>
        <p:spPr>
          <a:xfrm>
            <a:off x="4267200" y="4996352"/>
            <a:ext cx="4276725" cy="785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355BCB-99EB-86E6-C607-798C57BB36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3837" y="1162049"/>
            <a:ext cx="4662488" cy="338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89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334" y="2799197"/>
            <a:ext cx="6727338" cy="3935493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534A3979-3447-32E5-21B0-23FC95C7B8B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7FE48DFA-DE48-7BD1-0B5F-CCD822EB4E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3579A3-61EF-A409-7BA3-23016820A16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DC18FB5-88E7-250A-339B-E4820C6842B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D6337A0-4571-A48F-EC7E-BE177B8A388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919" y="3886953"/>
            <a:ext cx="3735973" cy="274709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373CF6-4A9C-4D15-8740-E409CEA7E7AB}"/>
              </a:ext>
            </a:extLst>
          </p:cNvPr>
          <p:cNvSpPr/>
          <p:nvPr/>
        </p:nvSpPr>
        <p:spPr>
          <a:xfrm>
            <a:off x="478235" y="377663"/>
            <a:ext cx="11235528" cy="612494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C87CF1-A77D-EE35-1DEA-5244A2E5ED26}"/>
              </a:ext>
            </a:extLst>
          </p:cNvPr>
          <p:cNvSpPr/>
          <p:nvPr/>
        </p:nvSpPr>
        <p:spPr>
          <a:xfrm>
            <a:off x="4267200" y="4996352"/>
            <a:ext cx="4276725" cy="785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thao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C06F57-4D6C-6327-83BC-6CE7178909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9062" y="862012"/>
            <a:ext cx="4672013" cy="382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871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334" y="2799197"/>
            <a:ext cx="6727338" cy="3935493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534A3979-3447-32E5-21B0-23FC95C7B8B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7FE48DFA-DE48-7BD1-0B5F-CCD822EB4E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3579A3-61EF-A409-7BA3-23016820A16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DC18FB5-88E7-250A-339B-E4820C6842B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D6337A0-4571-A48F-EC7E-BE177B8A388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919" y="3886953"/>
            <a:ext cx="3735973" cy="274709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373CF6-4A9C-4D15-8740-E409CEA7E7AB}"/>
              </a:ext>
            </a:extLst>
          </p:cNvPr>
          <p:cNvSpPr/>
          <p:nvPr/>
        </p:nvSpPr>
        <p:spPr>
          <a:xfrm>
            <a:off x="478235" y="377663"/>
            <a:ext cx="11235528" cy="612494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047ABE-9D95-8902-61E8-F70C62838D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0837" y="952500"/>
            <a:ext cx="7023133" cy="34480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0D65E49-0CDA-A6CA-85CD-F5DF51C76955}"/>
              </a:ext>
            </a:extLst>
          </p:cNvPr>
          <p:cNvSpPr/>
          <p:nvPr/>
        </p:nvSpPr>
        <p:spPr>
          <a:xfrm>
            <a:off x="3933825" y="4739177"/>
            <a:ext cx="5305425" cy="785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519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E75F7D66-9B6B-7B87-4B4C-9D571F9C49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388772-46E0-24B1-52F4-71CAE2B630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1649"/>
            <a:ext cx="12192000" cy="86296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92B4618-A573-B438-E706-5B52EAE46E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21" y="5934868"/>
            <a:ext cx="969069" cy="768333"/>
          </a:xfrm>
          <a:prstGeom prst="rect">
            <a:avLst/>
          </a:prstGeom>
        </p:spPr>
      </p:pic>
      <p:pic>
        <p:nvPicPr>
          <p:cNvPr id="22" name="Picture 2" descr="Pin on Teacher resources">
            <a:extLst>
              <a:ext uri="{FF2B5EF4-FFF2-40B4-BE49-F238E27FC236}">
                <a16:creationId xmlns:a16="http://schemas.microsoft.com/office/drawing/2014/main" id="{CDDDD7B6-EC5D-E0E4-317B-5F59E0635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317" y="0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89BF0F-A5EF-4052-9B2E-1BAB31FFA5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229" y="2753626"/>
            <a:ext cx="4198100" cy="4043093"/>
          </a:xfrm>
          <a:prstGeom prst="rect">
            <a:avLst/>
          </a:prstGeom>
        </p:spPr>
      </p:pic>
      <p:pic>
        <p:nvPicPr>
          <p:cNvPr id="12" name="Picture 11" descr="Text, whiteboard&#10;&#10;Description automatically generated">
            <a:extLst>
              <a:ext uri="{FF2B5EF4-FFF2-40B4-BE49-F238E27FC236}">
                <a16:creationId xmlns:a16="http://schemas.microsoft.com/office/drawing/2014/main" id="{5CBF4B96-052A-4E80-B6C8-BEAD00C66C3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37" b="96931" l="3114" r="95523">
                        <a14:foregroundMark x1="3909" y1="9289" x2="4568" y2="17084"/>
                        <a14:foregroundMark x1="8295" y1="10945" x2="19023" y2="11187"/>
                        <a14:foregroundMark x1="4432" y1="5775" x2="5114" y2="9047"/>
                        <a14:foregroundMark x1="95386" y1="8118" x2="94386" y2="36955"/>
                        <a14:foregroundMark x1="94386" y1="36955" x2="95750" y2="59491"/>
                        <a14:foregroundMark x1="95750" y1="59491" x2="94636" y2="90226"/>
                        <a14:foregroundMark x1="94636" y1="90226" x2="87295" y2="90832"/>
                        <a14:foregroundMark x1="89568" y1="11187" x2="77364" y2="11430"/>
                        <a14:foregroundMark x1="18091" y1="10016" x2="45614" y2="9289"/>
                        <a14:foregroundMark x1="45614" y1="9289" x2="80273" y2="9774"/>
                        <a14:foregroundMark x1="5364" y1="19184" x2="7977" y2="78958"/>
                        <a14:foregroundMark x1="7977" y1="78958" x2="6023" y2="91074"/>
                        <a14:foregroundMark x1="6705" y1="91761" x2="16136" y2="92246"/>
                        <a14:foregroundMark x1="16136" y1="92246" x2="40341" y2="89418"/>
                        <a14:foregroundMark x1="40341" y1="89418" x2="47500" y2="89418"/>
                        <a14:foregroundMark x1="47500" y1="89418" x2="58545" y2="89176"/>
                        <a14:foregroundMark x1="58545" y1="89176" x2="86295" y2="92932"/>
                        <a14:foregroundMark x1="86295" y1="92932" x2="87568" y2="91074"/>
                        <a14:foregroundMark x1="4432" y1="43942" x2="5909" y2="71486"/>
                        <a14:foregroundMark x1="4705" y1="34289" x2="4182" y2="93901"/>
                        <a14:foregroundMark x1="3773" y1="46042" x2="3773" y2="45113"/>
                        <a14:foregroundMark x1="3909" y1="37803" x2="3909" y2="36147"/>
                        <a14:foregroundMark x1="4182" y1="28150" x2="3909" y2="38530"/>
                        <a14:foregroundMark x1="3909" y1="32633" x2="4568" y2="55937"/>
                        <a14:foregroundMark x1="4568" y1="55937" x2="4568" y2="55937"/>
                        <a14:foregroundMark x1="4568" y1="57593" x2="3773" y2="76454"/>
                        <a14:foregroundMark x1="4045" y1="68901" x2="3386" y2="78796"/>
                        <a14:foregroundMark x1="4182" y1="79281" x2="3636" y2="95315"/>
                        <a14:foregroundMark x1="95000" y1="95315" x2="94727" y2="96244"/>
                        <a14:foregroundMark x1="95136" y1="94346" x2="95136" y2="95073"/>
                        <a14:foregroundMark x1="94477" y1="94830" x2="94477" y2="94830"/>
                        <a14:foregroundMark x1="95386" y1="94346" x2="95523" y2="95315"/>
                        <a14:foregroundMark x1="93409" y1="93659" x2="94591" y2="94588"/>
                        <a14:foregroundMark x1="63705" y1="13288" x2="56545" y2="13530"/>
                        <a14:foregroundMark x1="3773" y1="5533" x2="4318" y2="11430"/>
                        <a14:foregroundMark x1="3773" y1="3877" x2="3773" y2="9532"/>
                        <a14:foregroundMark x1="3386" y1="6018" x2="3114" y2="15428"/>
                        <a14:foregroundMark x1="3523" y1="3877" x2="3386" y2="96002"/>
                        <a14:foregroundMark x1="94068" y1="94103" x2="94341" y2="96931"/>
                        <a14:foregroundMark x1="90477" y1="88449" x2="90477" y2="88449"/>
                        <a14:foregroundMark x1="94068" y1="94103" x2="94205" y2="96931"/>
                        <a14:foregroundMark x1="94591" y1="94830" x2="94477" y2="95759"/>
                        <a14:foregroundMark x1="55364" y1="7431" x2="51114" y2="7633"/>
                        <a14:foregroundMark x1="61455" y1="34047" x2="61455" y2="34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479" y="925033"/>
            <a:ext cx="8164456" cy="56572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D041CB-DF38-2408-37E7-0848B12607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1895893" y="765858"/>
            <a:ext cx="4060994" cy="22233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A0E433D-786F-F2AC-7A9A-F1D151AB81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69222" y="2623865"/>
            <a:ext cx="6663506" cy="18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50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7160"/>
            <a:ext cx="12192000" cy="713232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534A3979-3447-32E5-21B0-23FC95C7B8B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7FE48DFA-DE48-7BD1-0B5F-CCD822EB4E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4" name="Picture 3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98D39EFD-3A1E-A62B-4D43-1641A04CA9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593" y="3967298"/>
            <a:ext cx="5932368" cy="3048578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3579A3-61EF-A409-7BA3-23016820A16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DC18FB5-88E7-250A-339B-E4820C6842B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AED2EAA-C208-3954-DFA0-B9F05A377786}"/>
              </a:ext>
            </a:extLst>
          </p:cNvPr>
          <p:cNvGrpSpPr/>
          <p:nvPr/>
        </p:nvGrpSpPr>
        <p:grpSpPr>
          <a:xfrm>
            <a:off x="1971675" y="371475"/>
            <a:ext cx="9696450" cy="4210050"/>
            <a:chOff x="8394216" y="2108832"/>
            <a:chExt cx="2728183" cy="1814949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EE44C2EC-AF8B-E8B2-AFD7-2D949FFC2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4216" y="2108832"/>
              <a:ext cx="2728183" cy="181494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A461F73-EE63-CF88-4898-DAAE7A4A68BD}"/>
                </a:ext>
              </a:extLst>
            </p:cNvPr>
            <p:cNvSpPr txBox="1"/>
            <p:nvPr/>
          </p:nvSpPr>
          <p:spPr>
            <a:xfrm>
              <a:off x="8699059" y="2653984"/>
              <a:ext cx="2195545" cy="572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Hoạt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động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3: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Sử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dụng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trang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phục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phù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hợp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với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các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hoạt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động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hàng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ngày</a:t>
              </a:r>
              <a:endPara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9514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334" y="2799197"/>
            <a:ext cx="6727338" cy="3935493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534A3979-3447-32E5-21B0-23FC95C7B8B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7FE48DFA-DE48-7BD1-0B5F-CCD822EB4E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3579A3-61EF-A409-7BA3-23016820A16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DC18FB5-88E7-250A-339B-E4820C6842B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D6337A0-4571-A48F-EC7E-BE177B8A388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919" y="3886953"/>
            <a:ext cx="3735973" cy="274709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373CF6-4A9C-4D15-8740-E409CEA7E7AB}"/>
              </a:ext>
            </a:extLst>
          </p:cNvPr>
          <p:cNvSpPr/>
          <p:nvPr/>
        </p:nvSpPr>
        <p:spPr>
          <a:xfrm>
            <a:off x="478235" y="377663"/>
            <a:ext cx="11235528" cy="612494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6A4D24-B8A5-A9C9-5061-871D578341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0237" y="1576387"/>
            <a:ext cx="2757724" cy="41195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6084B1A-7618-8C27-9A45-0AC8CBE989F5}"/>
              </a:ext>
            </a:extLst>
          </p:cNvPr>
          <p:cNvSpPr/>
          <p:nvPr/>
        </p:nvSpPr>
        <p:spPr>
          <a:xfrm>
            <a:off x="5219700" y="1043477"/>
            <a:ext cx="5372100" cy="1471123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endParaRPr lang="vi-VN" sz="4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0D8777-EE13-EFB1-8037-CA9B006BBF22}"/>
              </a:ext>
            </a:extLst>
          </p:cNvPr>
          <p:cNvSpPr/>
          <p:nvPr/>
        </p:nvSpPr>
        <p:spPr>
          <a:xfrm>
            <a:off x="5286375" y="3348527"/>
            <a:ext cx="5372100" cy="1471123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endParaRPr lang="vi-VN" sz="4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806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2645" y="-35169"/>
            <a:ext cx="4066711" cy="154975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980523" y="575661"/>
            <a:ext cx="4230955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300" normalizeH="0" baseline="0" noProof="0" dirty="0" err="1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Về</a:t>
            </a:r>
            <a:r>
              <a:rPr kumimoji="0" lang="en-US" altLang="zh-CN" sz="4800" b="1" i="0" u="none" strike="noStrike" kern="1200" cap="none" spc="300" normalizeH="0" baseline="0" noProof="0" dirty="0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1" i="0" u="none" strike="noStrike" kern="1200" cap="none" spc="300" normalizeH="0" baseline="0" noProof="0" dirty="0" err="1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nhà</a:t>
            </a:r>
            <a:endParaRPr kumimoji="0" lang="zh-CN" altLang="en-US" sz="4800" b="1" i="0" u="none" strike="noStrike" kern="1200" cap="none" spc="300" normalizeH="0" baseline="0" noProof="0" dirty="0">
              <a:ln>
                <a:noFill/>
              </a:ln>
              <a:solidFill>
                <a:srgbClr val="E55174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1360835" y="1722569"/>
            <a:ext cx="9470329" cy="40555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492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Nhờ người lớn hướng dẫn thêm về cách sử dụng trang phục phù hợp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Rèn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luyện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để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hình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thành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thói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quen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lựa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chọn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sử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dụng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trang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phục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phù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hợp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với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các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hoạt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động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hàng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ngày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5214"/>
            <a:ext cx="2490542" cy="19104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768" y="5091889"/>
            <a:ext cx="2558232" cy="191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2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06BE03D0-DEF4-8A5B-B1D2-A6C69BEB46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-13890" y="0"/>
            <a:ext cx="12192000" cy="34937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C5D195D-3891-367D-A1B4-6F0EB65A66E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-13890" y="2815287"/>
            <a:ext cx="12192000" cy="3991708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57AFCFEC-F6E9-7813-784D-54734A5C9F9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632F48E3-9901-5C34-51D3-975682C56E6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671AD92-8DF4-16B7-080C-FE513D7E0AC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613" y="5427710"/>
            <a:ext cx="1638653" cy="1204916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3BDAC720-0685-6739-D8D7-2BD8799E027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31" y="5910443"/>
            <a:ext cx="371652" cy="3716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D0F0F8-7086-E509-2A30-5383C38505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7155" y="-442078"/>
            <a:ext cx="4322439" cy="271295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9CBA0F-F924-2C00-592A-D2091F2A9332}"/>
              </a:ext>
            </a:extLst>
          </p:cNvPr>
          <p:cNvSpPr/>
          <p:nvPr/>
        </p:nvSpPr>
        <p:spPr>
          <a:xfrm>
            <a:off x="1009650" y="1866899"/>
            <a:ext cx="10058400" cy="3600451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tabLst/>
              <a:defRPr/>
            </a:pP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Lựa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chọn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sử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dụng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trang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phục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hợp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lí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giúp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bảo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vệ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cơ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thể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làm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đẹp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ảnh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bản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thân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đồng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thời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rèn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luyện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thói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quen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tự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lập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cẩn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thận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.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6621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Circle&#10;&#10;Description automatically generated">
            <a:extLst>
              <a:ext uri="{FF2B5EF4-FFF2-40B4-BE49-F238E27FC236}">
                <a16:creationId xmlns:a16="http://schemas.microsoft.com/office/drawing/2014/main" id="{7E0ABBC7-B1ED-9724-E2B8-F57D1376DFF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07" y="-743757"/>
            <a:ext cx="10455964" cy="51193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5045516-B298-2340-53CA-AA6057084E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" y="-1771649"/>
            <a:ext cx="12192000" cy="862964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85DD10D-D458-E72F-68A3-440E5029F5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16" y="-1245280"/>
            <a:ext cx="8495232" cy="4674279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C4AE2C9E-443A-B7A7-C151-9E07CFE1551A}"/>
              </a:ext>
            </a:extLst>
          </p:cNvPr>
          <p:cNvGrpSpPr/>
          <p:nvPr/>
        </p:nvGrpSpPr>
        <p:grpSpPr>
          <a:xfrm>
            <a:off x="-205883" y="111736"/>
            <a:ext cx="2876667" cy="1304021"/>
            <a:chOff x="-259363" y="35675"/>
            <a:chExt cx="3638668" cy="1865161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A6445A1-F17E-E4F7-28A5-D938E7EC9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" y="35675"/>
              <a:ext cx="3379306" cy="1865161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AD03CE7-CBE9-D52D-52B9-4ED140F93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210142">
              <a:off x="-259363" y="886306"/>
              <a:ext cx="1830937" cy="1010560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EACC92A2-CF93-D44F-1C78-6FAA5D0B49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5770" y="3076113"/>
            <a:ext cx="5995756" cy="350642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E2A493AA-225A-BE20-5117-20248734D7D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70" y="1586555"/>
            <a:ext cx="1062541" cy="68469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B6F8488-78CA-BB3C-BD5C-38C2815949D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2" y="2120833"/>
            <a:ext cx="655409" cy="4223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EC664C2-36C6-F79E-A947-6B7F465794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77354" y="2549847"/>
            <a:ext cx="3485321" cy="337031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FB9F03A-EC98-A259-7497-09E4C4E4764D}"/>
              </a:ext>
            </a:extLst>
          </p:cNvPr>
          <p:cNvGrpSpPr/>
          <p:nvPr/>
        </p:nvGrpSpPr>
        <p:grpSpPr>
          <a:xfrm>
            <a:off x="8313771" y="1415757"/>
            <a:ext cx="1245007" cy="961180"/>
            <a:chOff x="12691566" y="345231"/>
            <a:chExt cx="1245007" cy="961180"/>
          </a:xfrm>
        </p:grpSpPr>
        <p:pic>
          <p:nvPicPr>
            <p:cNvPr id="7" name="Picture 6" descr="A picture containing insect&#10;&#10;Description automatically generated">
              <a:extLst>
                <a:ext uri="{FF2B5EF4-FFF2-40B4-BE49-F238E27FC236}">
                  <a16:creationId xmlns:a16="http://schemas.microsoft.com/office/drawing/2014/main" id="{CBFFCE3E-8BE2-F355-2A20-0A3B656D6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91566" y="345231"/>
              <a:ext cx="925417" cy="925417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3D95228-C59F-E80E-3940-171DF4E3887F}"/>
                </a:ext>
              </a:extLst>
            </p:cNvPr>
            <p:cNvGrpSpPr/>
            <p:nvPr/>
          </p:nvGrpSpPr>
          <p:grpSpPr>
            <a:xfrm>
              <a:off x="12974917" y="380994"/>
              <a:ext cx="961656" cy="925417"/>
              <a:chOff x="5185316" y="652703"/>
              <a:chExt cx="961656" cy="925417"/>
            </a:xfrm>
          </p:grpSpPr>
          <p:pic>
            <p:nvPicPr>
              <p:cNvPr id="23" name="Picture 22" descr="A picture containing insect&#10;&#10;Description automatically generated">
                <a:extLst>
                  <a:ext uri="{FF2B5EF4-FFF2-40B4-BE49-F238E27FC236}">
                    <a16:creationId xmlns:a16="http://schemas.microsoft.com/office/drawing/2014/main" id="{FB7B7A0F-4CF9-D790-AC15-CB76513E27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44635">
                <a:off x="5185316" y="652703"/>
                <a:ext cx="925417" cy="925417"/>
              </a:xfrm>
              <a:prstGeom prst="rect">
                <a:avLst/>
              </a:prstGeom>
            </p:spPr>
          </p:pic>
          <p:pic>
            <p:nvPicPr>
              <p:cNvPr id="24" name="Picture 23" descr="A picture containing insect&#10;&#10;Description automatically generated">
                <a:extLst>
                  <a:ext uri="{FF2B5EF4-FFF2-40B4-BE49-F238E27FC236}">
                    <a16:creationId xmlns:a16="http://schemas.microsoft.com/office/drawing/2014/main" id="{91F3F42F-C822-D4AB-3F0F-01A0C4EC42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44635">
                <a:off x="5491258" y="902803"/>
                <a:ext cx="655714" cy="655714"/>
              </a:xfrm>
              <a:prstGeom prst="rect">
                <a:avLst/>
              </a:prstGeom>
            </p:spPr>
          </p:pic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252AC9F-BCBD-B971-B83A-7CB89C82114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08256" y="434616"/>
            <a:ext cx="6870787" cy="24264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6A5FCF-B064-766D-79D1-B613A9B963BB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655" y="199337"/>
            <a:ext cx="1205257" cy="120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8810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E75F7D66-9B6B-7B87-4B4C-9D571F9C49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388772-46E0-24B1-52F4-71CAE2B63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1649"/>
            <a:ext cx="12192000" cy="86296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D041CB-DF38-2408-37E7-0848B12607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8470113" y="1353943"/>
            <a:ext cx="4060994" cy="2223394"/>
          </a:xfrm>
          <a:prstGeom prst="rect">
            <a:avLst/>
          </a:prstGeom>
        </p:spPr>
      </p:pic>
      <p:pic>
        <p:nvPicPr>
          <p:cNvPr id="11" name="Picture 10" descr="A group of kids in front of a computer screen&#10;&#10;Description automatically generated with low confidence">
            <a:extLst>
              <a:ext uri="{FF2B5EF4-FFF2-40B4-BE49-F238E27FC236}">
                <a16:creationId xmlns:a16="http://schemas.microsoft.com/office/drawing/2014/main" id="{F59A8480-C79D-997B-7F7A-B35D6F07E8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842" y="-131975"/>
            <a:ext cx="8254127" cy="69382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92B4618-A573-B438-E706-5B52EAE46E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21" y="5934868"/>
            <a:ext cx="969069" cy="768333"/>
          </a:xfrm>
          <a:prstGeom prst="rect">
            <a:avLst/>
          </a:prstGeom>
        </p:spPr>
      </p:pic>
      <p:pic>
        <p:nvPicPr>
          <p:cNvPr id="22" name="Picture 2" descr="Pin on Teacher resources">
            <a:extLst>
              <a:ext uri="{FF2B5EF4-FFF2-40B4-BE49-F238E27FC236}">
                <a16:creationId xmlns:a16="http://schemas.microsoft.com/office/drawing/2014/main" id="{CDDDD7B6-EC5D-E0E4-317B-5F59E0635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073" y="368942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89BF0F-A5EF-4052-9B2E-1BAB31FFA5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437" y="3116778"/>
            <a:ext cx="3830949" cy="36894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9E480E-7C26-9653-8AC9-0DA0E8ABFC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50924" y="707739"/>
            <a:ext cx="4651651" cy="365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89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ạy Bé Mặc Quần Áo  Nhạc Thiếu Nhi Hay Cho Bé  TOPKID_720p">
            <a:hlinkClick r:id="" action="ppaction://media"/>
            <a:extLst>
              <a:ext uri="{FF2B5EF4-FFF2-40B4-BE49-F238E27FC236}">
                <a16:creationId xmlns:a16="http://schemas.microsoft.com/office/drawing/2014/main" id="{684ECD6D-3B97-57A0-2CE2-D4E7D5C80C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0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5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Circle&#10;&#10;Description automatically generated">
            <a:extLst>
              <a:ext uri="{FF2B5EF4-FFF2-40B4-BE49-F238E27FC236}">
                <a16:creationId xmlns:a16="http://schemas.microsoft.com/office/drawing/2014/main" id="{E6CA09DF-0010-E959-C529-F8891A2988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689" y="-143208"/>
            <a:ext cx="7531030" cy="3195003"/>
          </a:xfrm>
          <a:prstGeom prst="rect">
            <a:avLst/>
          </a:prstGeom>
        </p:spPr>
      </p:pic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91892"/>
            <a:ext cx="12192000" cy="5866108"/>
          </a:xfrm>
          <a:prstGeom prst="rect">
            <a:avLst/>
          </a:prstGeom>
        </p:spPr>
      </p:pic>
      <p:pic>
        <p:nvPicPr>
          <p:cNvPr id="5" name="Picture 4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27A91EE7-27E0-C218-1510-741901E5A7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1" t="-2529" r="-180" b="1789"/>
          <a:stretch/>
        </p:blipFill>
        <p:spPr>
          <a:xfrm>
            <a:off x="9680106" y="2319978"/>
            <a:ext cx="2583956" cy="4848068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8BB0A967-A44B-AE27-5BEF-F96FC23E5A3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277" y="5805105"/>
            <a:ext cx="779489" cy="779489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4167FEA3-8646-5A8F-09AB-1F9DA69D56A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39" y="5245780"/>
            <a:ext cx="779489" cy="77948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6C8347F8-3DC9-B0A7-03F7-5AF2AE32D6C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826" y="6211993"/>
            <a:ext cx="532953" cy="532953"/>
          </a:xfrm>
          <a:prstGeom prst="rect">
            <a:avLst/>
          </a:prstGeom>
        </p:spPr>
      </p:pic>
      <p:pic>
        <p:nvPicPr>
          <p:cNvPr id="20" name="Picture 19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B4E0C1CD-BF4B-4169-87C4-7FECF0F5AD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" t="5892" r="46138" b="1789"/>
          <a:stretch/>
        </p:blipFill>
        <p:spPr>
          <a:xfrm>
            <a:off x="286520" y="2395639"/>
            <a:ext cx="3103209" cy="444282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98CCE8-239F-9685-E6A7-00CA5D14439C}"/>
              </a:ext>
            </a:extLst>
          </p:cNvPr>
          <p:cNvSpPr/>
          <p:nvPr/>
        </p:nvSpPr>
        <p:spPr>
          <a:xfrm>
            <a:off x="2302141" y="952500"/>
            <a:ext cx="8661133" cy="1662749"/>
          </a:xfrm>
          <a:prstGeom prst="roundRect">
            <a:avLst>
              <a:gd name="adj" fmla="val 43709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mặc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quần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phù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chưa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47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E75F7D66-9B6B-7B87-4B4C-9D571F9C49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388772-46E0-24B1-52F4-71CAE2B63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1649"/>
            <a:ext cx="12192000" cy="86296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92B4618-A573-B438-E706-5B52EAE46E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21" y="5934868"/>
            <a:ext cx="969069" cy="768333"/>
          </a:xfrm>
          <a:prstGeom prst="rect">
            <a:avLst/>
          </a:prstGeom>
        </p:spPr>
      </p:pic>
      <p:pic>
        <p:nvPicPr>
          <p:cNvPr id="22" name="Picture 2" descr="Pin on Teacher resources">
            <a:extLst>
              <a:ext uri="{FF2B5EF4-FFF2-40B4-BE49-F238E27FC236}">
                <a16:creationId xmlns:a16="http://schemas.microsoft.com/office/drawing/2014/main" id="{CDDDD7B6-EC5D-E0E4-317B-5F59E0635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317" y="0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89BF0F-A5EF-4052-9B2E-1BAB31FFA5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229" y="2753626"/>
            <a:ext cx="4198100" cy="4043093"/>
          </a:xfrm>
          <a:prstGeom prst="rect">
            <a:avLst/>
          </a:prstGeom>
        </p:spPr>
      </p:pic>
      <p:pic>
        <p:nvPicPr>
          <p:cNvPr id="12" name="Picture 11" descr="Text, whiteboard&#10;&#10;Description automatically generated">
            <a:extLst>
              <a:ext uri="{FF2B5EF4-FFF2-40B4-BE49-F238E27FC236}">
                <a16:creationId xmlns:a16="http://schemas.microsoft.com/office/drawing/2014/main" id="{5CBF4B96-052A-4E80-B6C8-BEAD00C66C3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37" b="96931" l="3114" r="95523">
                        <a14:foregroundMark x1="3909" y1="9289" x2="4568" y2="17084"/>
                        <a14:foregroundMark x1="8295" y1="10945" x2="19023" y2="11187"/>
                        <a14:foregroundMark x1="4432" y1="5775" x2="5114" y2="9047"/>
                        <a14:foregroundMark x1="95386" y1="8118" x2="94386" y2="36955"/>
                        <a14:foregroundMark x1="94386" y1="36955" x2="95750" y2="59491"/>
                        <a14:foregroundMark x1="95750" y1="59491" x2="94636" y2="90226"/>
                        <a14:foregroundMark x1="94636" y1="90226" x2="87295" y2="90832"/>
                        <a14:foregroundMark x1="89568" y1="11187" x2="77364" y2="11430"/>
                        <a14:foregroundMark x1="18091" y1="10016" x2="45614" y2="9289"/>
                        <a14:foregroundMark x1="45614" y1="9289" x2="80273" y2="9774"/>
                        <a14:foregroundMark x1="5364" y1="19184" x2="7977" y2="78958"/>
                        <a14:foregroundMark x1="7977" y1="78958" x2="6023" y2="91074"/>
                        <a14:foregroundMark x1="6705" y1="91761" x2="16136" y2="92246"/>
                        <a14:foregroundMark x1="16136" y1="92246" x2="40341" y2="89418"/>
                        <a14:foregroundMark x1="40341" y1="89418" x2="47500" y2="89418"/>
                        <a14:foregroundMark x1="47500" y1="89418" x2="58545" y2="89176"/>
                        <a14:foregroundMark x1="58545" y1="89176" x2="86295" y2="92932"/>
                        <a14:foregroundMark x1="86295" y1="92932" x2="87568" y2="91074"/>
                        <a14:foregroundMark x1="4432" y1="43942" x2="5909" y2="71486"/>
                        <a14:foregroundMark x1="4705" y1="34289" x2="4182" y2="93901"/>
                        <a14:foregroundMark x1="3773" y1="46042" x2="3773" y2="45113"/>
                        <a14:foregroundMark x1="3909" y1="37803" x2="3909" y2="36147"/>
                        <a14:foregroundMark x1="4182" y1="28150" x2="3909" y2="38530"/>
                        <a14:foregroundMark x1="3909" y1="32633" x2="4568" y2="55937"/>
                        <a14:foregroundMark x1="4568" y1="55937" x2="4568" y2="55937"/>
                        <a14:foregroundMark x1="4568" y1="57593" x2="3773" y2="76454"/>
                        <a14:foregroundMark x1="4045" y1="68901" x2="3386" y2="78796"/>
                        <a14:foregroundMark x1="4182" y1="79281" x2="3636" y2="95315"/>
                        <a14:foregroundMark x1="95000" y1="95315" x2="94727" y2="96244"/>
                        <a14:foregroundMark x1="95136" y1="94346" x2="95136" y2="95073"/>
                        <a14:foregroundMark x1="94477" y1="94830" x2="94477" y2="94830"/>
                        <a14:foregroundMark x1="95386" y1="94346" x2="95523" y2="95315"/>
                        <a14:foregroundMark x1="93409" y1="93659" x2="94591" y2="94588"/>
                        <a14:foregroundMark x1="63705" y1="13288" x2="56545" y2="13530"/>
                        <a14:foregroundMark x1="3773" y1="5533" x2="4318" y2="11430"/>
                        <a14:foregroundMark x1="3773" y1="3877" x2="3773" y2="9532"/>
                        <a14:foregroundMark x1="3386" y1="6018" x2="3114" y2="15428"/>
                        <a14:foregroundMark x1="3523" y1="3877" x2="3386" y2="96002"/>
                        <a14:foregroundMark x1="94068" y1="94103" x2="94341" y2="96931"/>
                        <a14:foregroundMark x1="90477" y1="88449" x2="90477" y2="88449"/>
                        <a14:foregroundMark x1="94068" y1="94103" x2="94205" y2="96931"/>
                        <a14:foregroundMark x1="94591" y1="94830" x2="94477" y2="95759"/>
                        <a14:foregroundMark x1="55364" y1="7431" x2="51114" y2="7633"/>
                        <a14:foregroundMark x1="61455" y1="34047" x2="61455" y2="34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479" y="1096932"/>
            <a:ext cx="8164456" cy="53163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D041CB-DF38-2408-37E7-0848B12607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1895893" y="765858"/>
            <a:ext cx="4060994" cy="22233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C8B7AB0-6895-9A36-76CA-94E69F15CF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21218" y="2947348"/>
            <a:ext cx="8407113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83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7160"/>
            <a:ext cx="12192000" cy="713232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534A3979-3447-32E5-21B0-23FC95C7B8B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7FE48DFA-DE48-7BD1-0B5F-CCD822EB4E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4" name="Picture 3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98D39EFD-3A1E-A62B-4D43-1641A04CA9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593" y="3967298"/>
            <a:ext cx="5932368" cy="3048578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3579A3-61EF-A409-7BA3-23016820A16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DC18FB5-88E7-250A-339B-E4820C6842B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AED2EAA-C208-3954-DFA0-B9F05A377786}"/>
              </a:ext>
            </a:extLst>
          </p:cNvPr>
          <p:cNvGrpSpPr/>
          <p:nvPr/>
        </p:nvGrpSpPr>
        <p:grpSpPr>
          <a:xfrm>
            <a:off x="1971675" y="371475"/>
            <a:ext cx="9696450" cy="4210050"/>
            <a:chOff x="8394216" y="2108832"/>
            <a:chExt cx="2728183" cy="1814949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EE44C2EC-AF8B-E8B2-AFD7-2D949FFC2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4216" y="2108832"/>
              <a:ext cx="2728183" cy="181494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A461F73-EE63-CF88-4898-DAAE7A4A68BD}"/>
                </a:ext>
              </a:extLst>
            </p:cNvPr>
            <p:cNvSpPr txBox="1"/>
            <p:nvPr/>
          </p:nvSpPr>
          <p:spPr>
            <a:xfrm>
              <a:off x="8717818" y="2456885"/>
              <a:ext cx="1991870" cy="1085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Hoạt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1: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Xác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định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những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biết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sử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dụng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phục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phù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hợp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0014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092BAC7-44DC-3452-546B-7BD6F3C74B2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655" y="199337"/>
            <a:ext cx="1205257" cy="120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0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320"/>
            <a:ext cx="12192000" cy="713232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534A3979-3447-32E5-21B0-23FC95C7B8B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7FE48DFA-DE48-7BD1-0B5F-CCD822EB4E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3579A3-61EF-A409-7BA3-23016820A16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DC18FB5-88E7-250A-339B-E4820C6842B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D6337A0-4571-A48F-EC7E-BE177B8A388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919" y="3886953"/>
            <a:ext cx="3735973" cy="274709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373CF6-4A9C-4D15-8740-E409CEA7E7AB}"/>
              </a:ext>
            </a:extLst>
          </p:cNvPr>
          <p:cNvSpPr/>
          <p:nvPr/>
        </p:nvSpPr>
        <p:spPr>
          <a:xfrm>
            <a:off x="478236" y="366529"/>
            <a:ext cx="11235528" cy="612494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B82A862-AA12-5754-071C-887C49A88ED6}"/>
              </a:ext>
            </a:extLst>
          </p:cNvPr>
          <p:cNvSpPr/>
          <p:nvPr/>
        </p:nvSpPr>
        <p:spPr>
          <a:xfrm>
            <a:off x="960031" y="303559"/>
            <a:ext cx="10003244" cy="868015"/>
          </a:xfrm>
          <a:prstGeom prst="roundRect">
            <a:avLst/>
          </a:prstGeom>
          <a:solidFill>
            <a:srgbClr val="C6E9FC"/>
          </a:solidFill>
          <a:ln>
            <a:solidFill>
              <a:srgbClr val="C6E9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B00149"/>
                </a:solidFill>
              </a:rPr>
              <a:t>Kể</a:t>
            </a:r>
            <a:r>
              <a:rPr lang="en-US" sz="4400" b="1" dirty="0">
                <a:solidFill>
                  <a:srgbClr val="B00149"/>
                </a:solidFill>
              </a:rPr>
              <a:t> </a:t>
            </a:r>
            <a:r>
              <a:rPr lang="en-US" sz="4400" b="1" dirty="0" err="1">
                <a:solidFill>
                  <a:srgbClr val="B00149"/>
                </a:solidFill>
              </a:rPr>
              <a:t>tên</a:t>
            </a:r>
            <a:r>
              <a:rPr lang="en-US" sz="4400" b="1" dirty="0">
                <a:solidFill>
                  <a:srgbClr val="B00149"/>
                </a:solidFill>
              </a:rPr>
              <a:t> </a:t>
            </a:r>
            <a:r>
              <a:rPr lang="en-US" sz="4400" b="1" dirty="0" err="1">
                <a:solidFill>
                  <a:srgbClr val="B00149"/>
                </a:solidFill>
              </a:rPr>
              <a:t>những</a:t>
            </a:r>
            <a:r>
              <a:rPr lang="en-US" sz="4400" b="1" dirty="0">
                <a:solidFill>
                  <a:srgbClr val="B00149"/>
                </a:solidFill>
              </a:rPr>
              <a:t> </a:t>
            </a:r>
            <a:r>
              <a:rPr lang="en-US" sz="4400" b="1" dirty="0" err="1">
                <a:solidFill>
                  <a:srgbClr val="B00149"/>
                </a:solidFill>
              </a:rPr>
              <a:t>trang</a:t>
            </a:r>
            <a:r>
              <a:rPr lang="en-US" sz="4400" b="1" dirty="0">
                <a:solidFill>
                  <a:srgbClr val="B00149"/>
                </a:solidFill>
              </a:rPr>
              <a:t> </a:t>
            </a:r>
            <a:r>
              <a:rPr lang="en-US" sz="4400" b="1" dirty="0" err="1">
                <a:solidFill>
                  <a:srgbClr val="B00149"/>
                </a:solidFill>
              </a:rPr>
              <a:t>phục</a:t>
            </a:r>
            <a:r>
              <a:rPr lang="en-US" sz="4400" b="1" dirty="0">
                <a:solidFill>
                  <a:srgbClr val="B00149"/>
                </a:solidFill>
              </a:rPr>
              <a:t> </a:t>
            </a:r>
            <a:r>
              <a:rPr lang="en-US" sz="4400" b="1" dirty="0" err="1">
                <a:solidFill>
                  <a:srgbClr val="B00149"/>
                </a:solidFill>
              </a:rPr>
              <a:t>mà</a:t>
            </a:r>
            <a:r>
              <a:rPr lang="en-US" sz="4400" b="1" dirty="0">
                <a:solidFill>
                  <a:srgbClr val="B00149"/>
                </a:solidFill>
              </a:rPr>
              <a:t> </a:t>
            </a:r>
            <a:r>
              <a:rPr lang="en-US" sz="4400" b="1" dirty="0" err="1">
                <a:solidFill>
                  <a:srgbClr val="B00149"/>
                </a:solidFill>
              </a:rPr>
              <a:t>em</a:t>
            </a:r>
            <a:r>
              <a:rPr lang="en-US" sz="4400" b="1" dirty="0">
                <a:solidFill>
                  <a:srgbClr val="B00149"/>
                </a:solidFill>
              </a:rPr>
              <a:t> </a:t>
            </a:r>
            <a:r>
              <a:rPr lang="en-US" sz="4400" b="1" dirty="0" err="1">
                <a:solidFill>
                  <a:srgbClr val="B00149"/>
                </a:solidFill>
              </a:rPr>
              <a:t>có</a:t>
            </a:r>
            <a:r>
              <a:rPr lang="en-US" sz="4400" b="1" dirty="0">
                <a:solidFill>
                  <a:srgbClr val="B00149"/>
                </a:solidFill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B00149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9" name="Picture 8" descr="A cartoon child with glasses and clothes&#10;&#10;Description automatically generated">
            <a:extLst>
              <a:ext uri="{FF2B5EF4-FFF2-40B4-BE49-F238E27FC236}">
                <a16:creationId xmlns:a16="http://schemas.microsoft.com/office/drawing/2014/main" id="{D1E40469-40D9-6943-1BAE-FD1C4500B3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574" y="1483633"/>
            <a:ext cx="7915275" cy="452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812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320"/>
            <a:ext cx="12192000" cy="713232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534A3979-3447-32E5-21B0-23FC95C7B8B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7FE48DFA-DE48-7BD1-0B5F-CCD822EB4E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3579A3-61EF-A409-7BA3-23016820A16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DC18FB5-88E7-250A-339B-E4820C6842B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D6337A0-4571-A48F-EC7E-BE177B8A388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919" y="3886953"/>
            <a:ext cx="3735973" cy="274709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373CF6-4A9C-4D15-8740-E409CEA7E7AB}"/>
              </a:ext>
            </a:extLst>
          </p:cNvPr>
          <p:cNvSpPr/>
          <p:nvPr/>
        </p:nvSpPr>
        <p:spPr>
          <a:xfrm>
            <a:off x="478236" y="366529"/>
            <a:ext cx="11235528" cy="612494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B82A862-AA12-5754-071C-887C49A88ED6}"/>
              </a:ext>
            </a:extLst>
          </p:cNvPr>
          <p:cNvSpPr/>
          <p:nvPr/>
        </p:nvSpPr>
        <p:spPr>
          <a:xfrm>
            <a:off x="960031" y="303559"/>
            <a:ext cx="10003244" cy="868015"/>
          </a:xfrm>
          <a:prstGeom prst="roundRect">
            <a:avLst/>
          </a:prstGeom>
          <a:solidFill>
            <a:srgbClr val="C6E9FC"/>
          </a:solidFill>
          <a:ln>
            <a:solidFill>
              <a:srgbClr val="C6E9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>
                <a:solidFill>
                  <a:srgbClr val="B00149"/>
                </a:solidFill>
              </a:rPr>
              <a:t>Theo em, trang phục có tác dụng gì?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B0014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Hướng dẫn lựa chọn trang phục mùa đông phù hợp cho trẻ - Ruby Hotel -  Chuyên trang khách sạn du lịch">
            <a:extLst>
              <a:ext uri="{FF2B5EF4-FFF2-40B4-BE49-F238E27FC236}">
                <a16:creationId xmlns:a16="http://schemas.microsoft.com/office/drawing/2014/main" id="{C7CB2F08-7B97-5629-8CA6-5DD2FA174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1577863"/>
            <a:ext cx="5829301" cy="323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B8A4EDD-B343-419B-0E3B-396C48180E38}"/>
              </a:ext>
            </a:extLst>
          </p:cNvPr>
          <p:cNvSpPr/>
          <p:nvPr/>
        </p:nvSpPr>
        <p:spPr>
          <a:xfrm>
            <a:off x="2321192" y="5041147"/>
            <a:ext cx="2555608" cy="1092953"/>
          </a:xfrm>
          <a:prstGeom prst="roundRect">
            <a:avLst>
              <a:gd name="adj" fmla="val 43709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ấm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Trường Song ngữ Quốc tế ROYAL SCHOOL - Tin Tức - Bé đi học mẫu giáo cần  chuẩn bị gì? Những điều ba mẹ cần lưu ý">
            <a:extLst>
              <a:ext uri="{FF2B5EF4-FFF2-40B4-BE49-F238E27FC236}">
                <a16:creationId xmlns:a16="http://schemas.microsoft.com/office/drawing/2014/main" id="{BDE1D064-CC5A-5151-2907-DB4D2CF2C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499" y="1638776"/>
            <a:ext cx="4746563" cy="316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4B073AE-AA30-277B-B840-194841993E01}"/>
              </a:ext>
            </a:extLst>
          </p:cNvPr>
          <p:cNvSpPr/>
          <p:nvPr/>
        </p:nvSpPr>
        <p:spPr>
          <a:xfrm>
            <a:off x="7159891" y="4983997"/>
            <a:ext cx="4051033" cy="1092953"/>
          </a:xfrm>
          <a:prstGeom prst="roundRect">
            <a:avLst>
              <a:gd name="adj" fmla="val 43709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vi-VN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iữ sạch người/ lịch sự...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111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525</Words>
  <Application>Microsoft Office PowerPoint</Application>
  <PresentationFormat>Widescreen</PresentationFormat>
  <Paragraphs>46</Paragraphs>
  <Slides>30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微软雅黑</vt:lpstr>
      <vt:lpstr>宋体</vt:lpstr>
      <vt:lpstr>Arial</vt:lpstr>
      <vt:lpstr>Calibri</vt:lpstr>
      <vt:lpstr>Calibri Light</vt:lpstr>
      <vt:lpstr>Cambria</vt:lpstr>
      <vt:lpstr>等线</vt:lpstr>
      <vt:lpstr>inpin heiti</vt:lpstr>
      <vt:lpstr>Times New Roman</vt:lpstr>
      <vt:lpstr>Wingdings</vt:lpstr>
      <vt:lpstr>1_Office Theme</vt:lpstr>
      <vt:lpstr>Office 主题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34</cp:revision>
  <dcterms:created xsi:type="dcterms:W3CDTF">2023-11-28T02:52:17Z</dcterms:created>
  <dcterms:modified xsi:type="dcterms:W3CDTF">2025-02-03T00:54:38Z</dcterms:modified>
</cp:coreProperties>
</file>