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707" r:id="rId4"/>
  </p:sldMasterIdLst>
  <p:notesMasterIdLst>
    <p:notesMasterId r:id="rId25"/>
  </p:notesMasterIdLst>
  <p:handoutMasterIdLst>
    <p:handoutMasterId r:id="rId26"/>
  </p:handoutMasterIdLst>
  <p:sldIdLst>
    <p:sldId id="3426" r:id="rId5"/>
    <p:sldId id="3409" r:id="rId6"/>
    <p:sldId id="257" r:id="rId7"/>
    <p:sldId id="3412" r:id="rId8"/>
    <p:sldId id="3413" r:id="rId9"/>
    <p:sldId id="3414" r:id="rId10"/>
    <p:sldId id="3415" r:id="rId11"/>
    <p:sldId id="3416" r:id="rId12"/>
    <p:sldId id="3417" r:id="rId13"/>
    <p:sldId id="3419" r:id="rId14"/>
    <p:sldId id="266" r:id="rId15"/>
    <p:sldId id="267" r:id="rId16"/>
    <p:sldId id="3420" r:id="rId17"/>
    <p:sldId id="262" r:id="rId18"/>
    <p:sldId id="3425" r:id="rId19"/>
    <p:sldId id="260" r:id="rId20"/>
    <p:sldId id="3421" r:id="rId21"/>
    <p:sldId id="3422" r:id="rId22"/>
    <p:sldId id="3423" r:id="rId23"/>
    <p:sldId id="3424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8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7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3.svg"/><Relationship Id="rId3" Type="http://schemas.openxmlformats.org/officeDocument/2006/relationships/image" Target="../media/image23.png"/><Relationship Id="rId7" Type="http://schemas.openxmlformats.org/officeDocument/2006/relationships/image" Target="../media/image57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61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54.svg"/><Relationship Id="rId9" Type="http://schemas.openxmlformats.org/officeDocument/2006/relationships/image" Target="../media/image59.sv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4.sv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6.svg"/><Relationship Id="rId12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40.png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11" Type="http://schemas.openxmlformats.org/officeDocument/2006/relationships/image" Target="../media/image80.svg"/><Relationship Id="rId5" Type="http://schemas.openxmlformats.org/officeDocument/2006/relationships/image" Target="../media/image46.svg"/><Relationship Id="rId15" Type="http://schemas.openxmlformats.org/officeDocument/2006/relationships/image" Target="../media/image84.sv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78.sv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8.svg"/><Relationship Id="rId1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92.svg"/><Relationship Id="rId12" Type="http://schemas.openxmlformats.org/officeDocument/2006/relationships/image" Target="../media/image48.png"/><Relationship Id="rId17" Type="http://schemas.openxmlformats.org/officeDocument/2006/relationships/image" Target="../media/image102.svg"/><Relationship Id="rId2" Type="http://schemas.openxmlformats.org/officeDocument/2006/relationships/image" Target="../media/image19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47.png"/><Relationship Id="rId19" Type="http://schemas.openxmlformats.org/officeDocument/2006/relationships/image" Target="../media/image104.svg"/><Relationship Id="rId4" Type="http://schemas.openxmlformats.org/officeDocument/2006/relationships/image" Target="../media/image44.png"/><Relationship Id="rId9" Type="http://schemas.openxmlformats.org/officeDocument/2006/relationships/image" Target="../media/image94.sv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20" y="0"/>
            <a:ext cx="9706985" cy="60107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2CF34-7588-D67B-AF61-898BD328F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076" y="3972537"/>
            <a:ext cx="4933950" cy="2885463"/>
          </a:xfrm>
          <a:prstGeom prst="rect">
            <a:avLst/>
          </a:prstGeom>
        </p:spPr>
      </p:pic>
      <p:pic>
        <p:nvPicPr>
          <p:cNvPr id="3" name="Picture 2" descr="Pin on Teacher resources">
            <a:extLst>
              <a:ext uri="{FF2B5EF4-FFF2-40B4-BE49-F238E27FC236}">
                <a16:creationId xmlns:a16="http://schemas.microsoft.com/office/drawing/2014/main" id="{130D0C90-D0CF-F951-ED97-DC083ED7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67" y="-9525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A490-3ECF-B30B-EF93-429EAC1F80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3843" y="3049770"/>
            <a:ext cx="5209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8041" y="1608278"/>
            <a:ext cx="7560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Việt</a:t>
            </a:r>
            <a:r>
              <a:rPr lang="en-US" sz="4000" dirty="0" smtClean="0"/>
              <a:t> </a:t>
            </a:r>
            <a:r>
              <a:rPr lang="en-US" sz="4000" dirty="0" err="1" smtClean="0"/>
              <a:t>lớp</a:t>
            </a:r>
            <a:r>
              <a:rPr lang="en-US" sz="4000" dirty="0" smtClean="0"/>
              <a:t> 1A</a:t>
            </a:r>
          </a:p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1,2 )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hiểu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47339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837" y="165257"/>
            <a:ext cx="5949329" cy="10678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089" y="273555"/>
            <a:ext cx="5059379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9120" y="1284659"/>
            <a:ext cx="9078714" cy="5408083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007898" y="1474075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  <p:pic>
        <p:nvPicPr>
          <p:cNvPr id="19" name="chu K">
            <a:hlinkClick r:id="" action="ppaction://media"/>
            <a:extLst>
              <a:ext uri="{FF2B5EF4-FFF2-40B4-BE49-F238E27FC236}">
                <a16:creationId xmlns:a16="http://schemas.microsoft.com/office/drawing/2014/main" id="{A58FDD74-FA72-4C2E-902F-3574FB26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2844" y="1440945"/>
            <a:ext cx="655182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2354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2385662" y="2360211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326419" y="3157545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473725" y="2684518"/>
              <a:ext cx="564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pic>
        <p:nvPicPr>
          <p:cNvPr id="11" name="[hanhtrangso.nxbgd.vn] Video_ Giải thưởng tình bạn_HTS">
            <a:hlinkClick r:id="" action="ppaction://media"/>
            <a:extLst>
              <a:ext uri="{FF2B5EF4-FFF2-40B4-BE49-F238E27FC236}">
                <a16:creationId xmlns:a16="http://schemas.microsoft.com/office/drawing/2014/main" id="{E7B99424-F71C-43D0-8DF3-193AC6FD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5611" y="5889702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D4EFB8-585D-4842-8957-E976DD2DE0A4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139554" y="2744067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10189736" y="3169990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6536473" y="3568390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7027127" y="4070195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4816088" y="4404731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08434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255</Words>
  <Application>Microsoft Office PowerPoint</Application>
  <PresentationFormat>Widescreen</PresentationFormat>
  <Paragraphs>91</Paragraphs>
  <Slides>20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Arial</vt:lpstr>
      <vt:lpstr>Arial-Rounded</vt:lpstr>
      <vt:lpstr>Bellota Text</vt:lpstr>
      <vt:lpstr>Calibri</vt:lpstr>
      <vt:lpstr>等线</vt:lpstr>
      <vt:lpstr>Didact Gothic</vt:lpstr>
      <vt:lpstr>Odibee Sans</vt:lpstr>
      <vt:lpstr>Roboto Condensed</vt:lpstr>
      <vt:lpstr>Times New Roman</vt:lpstr>
      <vt:lpstr>Office 主题​​</vt:lpstr>
      <vt:lpstr>1_Office 主题​​</vt:lpstr>
      <vt:lpstr>End of the School Year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Administrator</cp:lastModifiedBy>
  <cp:revision>24</cp:revision>
  <dcterms:created xsi:type="dcterms:W3CDTF">2019-06-13T13:22:00Z</dcterms:created>
  <dcterms:modified xsi:type="dcterms:W3CDTF">2025-02-03T01:20:40Z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