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2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4IyHnp9GTJuPzmeG6iV0jk20M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9" name="Google Shape;59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7" name="Google Shape;75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1" name="Google Shape;7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5" name="Google Shape;7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9" name="Google Shape;79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3" name="Google Shape;81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6" name="Google Shape;82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0" name="Google Shape;84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6" name="Google Shape;85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7" name="Google Shape;114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6" name="Google Shape;61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7" name="Google Shape;117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8" name="Google Shape;117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6" name="Google Shape;119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7" name="Google Shape;119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7" name="Google Shape;6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0" name="Google Shape;65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Rounde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 txBox="1"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199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799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399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999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6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2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3"/>
          <p:cNvGrpSpPr/>
          <p:nvPr/>
        </p:nvGrpSpPr>
        <p:grpSpPr>
          <a:xfrm flipH="1">
            <a:off x="2282327" y="6225655"/>
            <a:ext cx="412599" cy="1820483"/>
            <a:chOff x="4980416" y="5037518"/>
            <a:chExt cx="412706" cy="1820482"/>
          </a:xfrm>
        </p:grpSpPr>
        <p:sp>
          <p:nvSpPr>
            <p:cNvPr id="105" name="Google Shape;105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4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/>
              <a:rect l="l" t="t" r="r" b="b"/>
              <a:pathLst>
                <a:path w="79" h="871" extrusionOk="0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3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/>
              <a:rect l="l" t="t" r="r" b="b"/>
              <a:pathLst>
                <a:path w="64" h="872" extrusionOk="0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3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/>
              <a:rect l="l" t="t" r="r" b="b"/>
              <a:pathLst>
                <a:path w="63" h="872" extrusionOk="0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3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/>
              <a:rect l="l" t="t" r="r" b="b"/>
              <a:pathLst>
                <a:path w="83" h="121" extrusionOk="0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43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/>
              <a:rect l="l" t="t" r="r" b="b"/>
              <a:pathLst>
                <a:path w="157" h="11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43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/>
              <a:rect l="l" t="t" r="r" b="b"/>
              <a:pathLst>
                <a:path w="94" h="185" extrusionOk="0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43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43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/>
              <a:rect l="l" t="t" r="r" b="b"/>
              <a:pathLst>
                <a:path w="64" h="871" extrusionOk="0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43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/>
              <a:rect l="l" t="t" r="r" b="b"/>
              <a:pathLst>
                <a:path w="41" h="116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43"/>
          <p:cNvGrpSpPr/>
          <p:nvPr/>
        </p:nvGrpSpPr>
        <p:grpSpPr>
          <a:xfrm flipH="1">
            <a:off x="1760018" y="6225655"/>
            <a:ext cx="412599" cy="1502707"/>
            <a:chOff x="5502862" y="5355294"/>
            <a:chExt cx="412706" cy="1502706"/>
          </a:xfrm>
        </p:grpSpPr>
        <p:sp>
          <p:nvSpPr>
            <p:cNvPr id="117" name="Google Shape;117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43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/>
              <a:rect l="l" t="t" r="r" b="b"/>
              <a:pathLst>
                <a:path w="79" h="671" extrusionOk="0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43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43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/>
              <a:rect l="l" t="t" r="r" b="b"/>
              <a:pathLst>
                <a:path w="82" h="119" extrusionOk="0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43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43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/>
              <a:rect l="l" t="t" r="r" b="b"/>
              <a:pathLst>
                <a:path w="95" h="186" extrusionOk="0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43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/>
              <a:rect l="l" t="t" r="r" b="b"/>
              <a:pathLst>
                <a:path w="39" h="670" extrusionOk="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43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/>
              <a:rect l="l" t="t" r="r" b="b"/>
              <a:pathLst>
                <a:path w="41" h="114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43"/>
          <p:cNvGrpSpPr/>
          <p:nvPr/>
        </p:nvGrpSpPr>
        <p:grpSpPr>
          <a:xfrm flipH="1">
            <a:off x="308856" y="6225655"/>
            <a:ext cx="407215" cy="1502707"/>
            <a:chOff x="6959786" y="5355294"/>
            <a:chExt cx="407320" cy="1502706"/>
          </a:xfrm>
        </p:grpSpPr>
        <p:sp>
          <p:nvSpPr>
            <p:cNvPr id="129" name="Google Shape;129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43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/>
              <a:rect l="l" t="t" r="r" b="b"/>
              <a:pathLst>
                <a:path w="78" h="671" extrusionOk="0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43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43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3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43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/>
              <a:rect l="l" t="t" r="r" b="b"/>
              <a:pathLst>
                <a:path w="98" h="186" extrusionOk="0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43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/>
              <a:rect l="l" t="t" r="r" b="b"/>
              <a:pathLst>
                <a:path w="41" h="670" extrusionOk="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43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/>
              <a:rect l="l" t="t" r="r" b="b"/>
              <a:pathLst>
                <a:path w="44" h="115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" name="Google Shape;140;p43"/>
          <p:cNvGrpSpPr/>
          <p:nvPr/>
        </p:nvGrpSpPr>
        <p:grpSpPr>
          <a:xfrm flipH="1">
            <a:off x="1263959" y="6225655"/>
            <a:ext cx="403847" cy="2588667"/>
            <a:chOff x="6007804" y="4266641"/>
            <a:chExt cx="403952" cy="2588666"/>
          </a:xfrm>
        </p:grpSpPr>
        <p:sp>
          <p:nvSpPr>
            <p:cNvPr id="141" name="Google Shape;141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43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/>
              <a:rect l="l" t="t" r="r" b="b"/>
              <a:pathLst>
                <a:path w="79" h="1357" extrusionOk="0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4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43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/>
              <a:rect l="l" t="t" r="r" b="b"/>
              <a:pathLst>
                <a:path w="81" h="117" extrusionOk="0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43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/>
              <a:rect l="l" t="t" r="r" b="b"/>
              <a:pathLst>
                <a:path w="150" h="1626" extrusionOk="0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43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43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/>
              <a:rect l="l" t="t" r="r" b="b"/>
              <a:pathLst>
                <a:path w="43" h="1356" extrusionOk="0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43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/>
              <a:rect l="l" t="t" r="r" b="b"/>
              <a:pathLst>
                <a:path w="45" h="112" extrusionOk="0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43"/>
          <p:cNvGrpSpPr/>
          <p:nvPr/>
        </p:nvGrpSpPr>
        <p:grpSpPr>
          <a:xfrm flipH="1">
            <a:off x="786071" y="6225655"/>
            <a:ext cx="409232" cy="3142083"/>
            <a:chOff x="6480429" y="3713225"/>
            <a:chExt cx="409339" cy="3142082"/>
          </a:xfrm>
        </p:grpSpPr>
        <p:sp>
          <p:nvSpPr>
            <p:cNvPr id="153" name="Google Shape;153;p43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43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43"/>
            <p:cNvSpPr/>
            <p:nvPr/>
          </p:nvSpPr>
          <p:spPr>
            <a:xfrm>
              <a:off x="6579397" y="4144108"/>
              <a:ext cx="125899" cy="2711199"/>
            </a:xfrm>
            <a:custGeom>
              <a:avLst/>
              <a:gdLst/>
              <a:ahLst/>
              <a:cxnLst/>
              <a:rect l="l" t="t" r="r" b="b"/>
              <a:pathLst>
                <a:path w="79" h="1703" extrusionOk="0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43"/>
            <p:cNvSpPr/>
            <p:nvPr/>
          </p:nvSpPr>
          <p:spPr>
            <a:xfrm>
              <a:off x="6701930" y="4141415"/>
              <a:ext cx="100315" cy="2711872"/>
            </a:xfrm>
            <a:custGeom>
              <a:avLst/>
              <a:gdLst/>
              <a:ahLst/>
              <a:cxnLst/>
              <a:rect l="l" t="t" r="r" b="b"/>
              <a:pathLst>
                <a:path w="63" h="1704" extrusionOk="0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3"/>
            <p:cNvSpPr/>
            <p:nvPr/>
          </p:nvSpPr>
          <p:spPr>
            <a:xfrm>
              <a:off x="6480429" y="4141415"/>
              <a:ext cx="100315" cy="2711872"/>
            </a:xfrm>
            <a:custGeom>
              <a:avLst/>
              <a:gdLst/>
              <a:ahLst/>
              <a:cxnLst/>
              <a:rect l="l" t="t" r="r" b="b"/>
              <a:pathLst>
                <a:path w="63" h="1704" extrusionOk="0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43"/>
            <p:cNvSpPr/>
            <p:nvPr/>
          </p:nvSpPr>
          <p:spPr>
            <a:xfrm>
              <a:off x="6576031" y="3714572"/>
              <a:ext cx="131958" cy="191204"/>
            </a:xfrm>
            <a:custGeom>
              <a:avLst/>
              <a:gdLst/>
              <a:ahLst/>
              <a:cxnLst/>
              <a:rect l="l" t="t" r="r" b="b"/>
              <a:pathLst>
                <a:path w="83" h="120" extrusionOk="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43"/>
            <p:cNvSpPr/>
            <p:nvPr/>
          </p:nvSpPr>
          <p:spPr>
            <a:xfrm>
              <a:off x="6655475" y="3713225"/>
              <a:ext cx="234293" cy="3142082"/>
            </a:xfrm>
            <a:custGeom>
              <a:avLst/>
              <a:gdLst/>
              <a:ahLst/>
              <a:cxnLst/>
              <a:rect l="l" t="t" r="r" b="b"/>
              <a:pathLst>
                <a:path w="147" h="1974" extrusionOk="0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43"/>
            <p:cNvSpPr/>
            <p:nvPr/>
          </p:nvSpPr>
          <p:spPr>
            <a:xfrm>
              <a:off x="6639990" y="3894331"/>
              <a:ext cx="154175" cy="294886"/>
            </a:xfrm>
            <a:custGeom>
              <a:avLst/>
              <a:gdLst/>
              <a:ahLst/>
              <a:cxnLst/>
              <a:rect l="l" t="t" r="r" b="b"/>
              <a:pathLst>
                <a:path w="97" h="185" extrusionOk="0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43"/>
            <p:cNvSpPr/>
            <p:nvPr/>
          </p:nvSpPr>
          <p:spPr>
            <a:xfrm>
              <a:off x="6639990" y="4146128"/>
              <a:ext cx="65306" cy="2709179"/>
            </a:xfrm>
            <a:custGeom>
              <a:avLst/>
              <a:gdLst/>
              <a:ahLst/>
              <a:cxnLst/>
              <a:rect l="l" t="t" r="r" b="b"/>
              <a:pathLst>
                <a:path w="41" h="1702" extrusionOk="0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43"/>
            <p:cNvSpPr/>
            <p:nvPr/>
          </p:nvSpPr>
          <p:spPr>
            <a:xfrm>
              <a:off x="6701930" y="4142762"/>
              <a:ext cx="100315" cy="2710525"/>
            </a:xfrm>
            <a:custGeom>
              <a:avLst/>
              <a:gdLst/>
              <a:ahLst/>
              <a:cxnLst/>
              <a:rect l="l" t="t" r="r" b="b"/>
              <a:pathLst>
                <a:path w="63" h="1703" extrusionOk="0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3"/>
            <p:cNvSpPr/>
            <p:nvPr/>
          </p:nvSpPr>
          <p:spPr>
            <a:xfrm>
              <a:off x="6639990" y="3714572"/>
              <a:ext cx="67999" cy="184472"/>
            </a:xfrm>
            <a:custGeom>
              <a:avLst/>
              <a:gdLst/>
              <a:ahLst/>
              <a:cxnLst/>
              <a:rect l="l" t="t" r="r" b="b"/>
              <a:pathLst>
                <a:path w="43" h="116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43"/>
          <p:cNvGrpSpPr/>
          <p:nvPr/>
        </p:nvGrpSpPr>
        <p:grpSpPr>
          <a:xfrm flipH="1">
            <a:off x="4579046" y="6225655"/>
            <a:ext cx="412599" cy="1820483"/>
            <a:chOff x="4980416" y="5037518"/>
            <a:chExt cx="412706" cy="1820482"/>
          </a:xfrm>
        </p:grpSpPr>
        <p:sp>
          <p:nvSpPr>
            <p:cNvPr id="165" name="Google Shape;165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4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/>
              <a:rect l="l" t="t" r="r" b="b"/>
              <a:pathLst>
                <a:path w="79" h="871" extrusionOk="0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43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/>
              <a:rect l="l" t="t" r="r" b="b"/>
              <a:pathLst>
                <a:path w="64" h="872" extrusionOk="0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3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/>
              <a:rect l="l" t="t" r="r" b="b"/>
              <a:pathLst>
                <a:path w="63" h="872" extrusionOk="0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43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/>
              <a:rect l="l" t="t" r="r" b="b"/>
              <a:pathLst>
                <a:path w="83" h="121" extrusionOk="0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3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/>
              <a:rect l="l" t="t" r="r" b="b"/>
              <a:pathLst>
                <a:path w="157" h="11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3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/>
              <a:rect l="l" t="t" r="r" b="b"/>
              <a:pathLst>
                <a:path w="94" h="185" extrusionOk="0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3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3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/>
              <a:rect l="l" t="t" r="r" b="b"/>
              <a:pathLst>
                <a:path w="64" h="871" extrusionOk="0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3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/>
              <a:rect l="l" t="t" r="r" b="b"/>
              <a:pathLst>
                <a:path w="41" h="116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43"/>
          <p:cNvGrpSpPr/>
          <p:nvPr/>
        </p:nvGrpSpPr>
        <p:grpSpPr>
          <a:xfrm flipH="1">
            <a:off x="3991939" y="6225655"/>
            <a:ext cx="412599" cy="1502707"/>
            <a:chOff x="5502862" y="5355294"/>
            <a:chExt cx="412706" cy="1502706"/>
          </a:xfrm>
        </p:grpSpPr>
        <p:sp>
          <p:nvSpPr>
            <p:cNvPr id="177" name="Google Shape;177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3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/>
              <a:rect l="l" t="t" r="r" b="b"/>
              <a:pathLst>
                <a:path w="79" h="671" extrusionOk="0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3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43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/>
              <a:rect l="l" t="t" r="r" b="b"/>
              <a:pathLst>
                <a:path w="82" h="119" extrusionOk="0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3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3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/>
              <a:rect l="l" t="t" r="r" b="b"/>
              <a:pathLst>
                <a:path w="95" h="186" extrusionOk="0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3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/>
              <a:rect l="l" t="t" r="r" b="b"/>
              <a:pathLst>
                <a:path w="39" h="670" extrusionOk="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3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/>
              <a:rect l="l" t="t" r="r" b="b"/>
              <a:pathLst>
                <a:path w="41" h="114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43"/>
          <p:cNvGrpSpPr/>
          <p:nvPr/>
        </p:nvGrpSpPr>
        <p:grpSpPr>
          <a:xfrm flipH="1">
            <a:off x="2803965" y="6225655"/>
            <a:ext cx="407215" cy="1502707"/>
            <a:chOff x="6959786" y="5355294"/>
            <a:chExt cx="407320" cy="1502706"/>
          </a:xfrm>
        </p:grpSpPr>
        <p:sp>
          <p:nvSpPr>
            <p:cNvPr id="189" name="Google Shape;189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3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/>
              <a:rect l="l" t="t" r="r" b="b"/>
              <a:pathLst>
                <a:path w="78" h="671" extrusionOk="0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3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3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3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3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/>
              <a:rect l="l" t="t" r="r" b="b"/>
              <a:pathLst>
                <a:path w="98" h="186" extrusionOk="0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3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/>
              <a:rect l="l" t="t" r="r" b="b"/>
              <a:pathLst>
                <a:path w="41" h="670" extrusionOk="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3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/>
              <a:rect l="l" t="t" r="r" b="b"/>
              <a:pathLst>
                <a:path w="44" h="115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43"/>
          <p:cNvGrpSpPr/>
          <p:nvPr/>
        </p:nvGrpSpPr>
        <p:grpSpPr>
          <a:xfrm flipH="1">
            <a:off x="3368350" y="6225656"/>
            <a:ext cx="403847" cy="2167807"/>
            <a:chOff x="6007804" y="4266641"/>
            <a:chExt cx="403952" cy="2588666"/>
          </a:xfrm>
        </p:grpSpPr>
        <p:sp>
          <p:nvSpPr>
            <p:cNvPr id="201" name="Google Shape;201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3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/>
              <a:rect l="l" t="t" r="r" b="b"/>
              <a:pathLst>
                <a:path w="79" h="1357" extrusionOk="0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43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/>
              <a:rect l="l" t="t" r="r" b="b"/>
              <a:pathLst>
                <a:path w="81" h="117" extrusionOk="0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43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/>
              <a:rect l="l" t="t" r="r" b="b"/>
              <a:pathLst>
                <a:path w="150" h="1626" extrusionOk="0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3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3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/>
              <a:rect l="l" t="t" r="r" b="b"/>
              <a:pathLst>
                <a:path w="43" h="1356" extrusionOk="0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3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/>
              <a:rect l="l" t="t" r="r" b="b"/>
              <a:pathLst>
                <a:path w="45" h="112" extrusionOk="0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43"/>
          <p:cNvGrpSpPr/>
          <p:nvPr/>
        </p:nvGrpSpPr>
        <p:grpSpPr>
          <a:xfrm flipH="1">
            <a:off x="11470739" y="6225655"/>
            <a:ext cx="409232" cy="3142083"/>
            <a:chOff x="6480429" y="3713225"/>
            <a:chExt cx="409339" cy="3142082"/>
          </a:xfrm>
        </p:grpSpPr>
        <p:sp>
          <p:nvSpPr>
            <p:cNvPr id="213" name="Google Shape;213;p43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43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43"/>
            <p:cNvSpPr/>
            <p:nvPr/>
          </p:nvSpPr>
          <p:spPr>
            <a:xfrm>
              <a:off x="6579397" y="4144108"/>
              <a:ext cx="125899" cy="2711199"/>
            </a:xfrm>
            <a:custGeom>
              <a:avLst/>
              <a:gdLst/>
              <a:ahLst/>
              <a:cxnLst/>
              <a:rect l="l" t="t" r="r" b="b"/>
              <a:pathLst>
                <a:path w="79" h="1703" extrusionOk="0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43"/>
            <p:cNvSpPr/>
            <p:nvPr/>
          </p:nvSpPr>
          <p:spPr>
            <a:xfrm>
              <a:off x="6701930" y="4141415"/>
              <a:ext cx="100315" cy="2711872"/>
            </a:xfrm>
            <a:custGeom>
              <a:avLst/>
              <a:gdLst/>
              <a:ahLst/>
              <a:cxnLst/>
              <a:rect l="l" t="t" r="r" b="b"/>
              <a:pathLst>
                <a:path w="63" h="1704" extrusionOk="0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43"/>
            <p:cNvSpPr/>
            <p:nvPr/>
          </p:nvSpPr>
          <p:spPr>
            <a:xfrm>
              <a:off x="6480429" y="4141415"/>
              <a:ext cx="100315" cy="2711872"/>
            </a:xfrm>
            <a:custGeom>
              <a:avLst/>
              <a:gdLst/>
              <a:ahLst/>
              <a:cxnLst/>
              <a:rect l="l" t="t" r="r" b="b"/>
              <a:pathLst>
                <a:path w="63" h="1704" extrusionOk="0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43"/>
            <p:cNvSpPr/>
            <p:nvPr/>
          </p:nvSpPr>
          <p:spPr>
            <a:xfrm>
              <a:off x="6576031" y="3714572"/>
              <a:ext cx="131958" cy="191204"/>
            </a:xfrm>
            <a:custGeom>
              <a:avLst/>
              <a:gdLst/>
              <a:ahLst/>
              <a:cxnLst/>
              <a:rect l="l" t="t" r="r" b="b"/>
              <a:pathLst>
                <a:path w="83" h="120" extrusionOk="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3"/>
            <p:cNvSpPr/>
            <p:nvPr/>
          </p:nvSpPr>
          <p:spPr>
            <a:xfrm>
              <a:off x="6655475" y="3713225"/>
              <a:ext cx="234293" cy="3142082"/>
            </a:xfrm>
            <a:custGeom>
              <a:avLst/>
              <a:gdLst/>
              <a:ahLst/>
              <a:cxnLst/>
              <a:rect l="l" t="t" r="r" b="b"/>
              <a:pathLst>
                <a:path w="147" h="1974" extrusionOk="0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3"/>
            <p:cNvSpPr/>
            <p:nvPr/>
          </p:nvSpPr>
          <p:spPr>
            <a:xfrm>
              <a:off x="6639990" y="3894331"/>
              <a:ext cx="154175" cy="294886"/>
            </a:xfrm>
            <a:custGeom>
              <a:avLst/>
              <a:gdLst/>
              <a:ahLst/>
              <a:cxnLst/>
              <a:rect l="l" t="t" r="r" b="b"/>
              <a:pathLst>
                <a:path w="97" h="185" extrusionOk="0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3"/>
            <p:cNvSpPr/>
            <p:nvPr/>
          </p:nvSpPr>
          <p:spPr>
            <a:xfrm>
              <a:off x="6639990" y="4146128"/>
              <a:ext cx="65306" cy="2709179"/>
            </a:xfrm>
            <a:custGeom>
              <a:avLst/>
              <a:gdLst/>
              <a:ahLst/>
              <a:cxnLst/>
              <a:rect l="l" t="t" r="r" b="b"/>
              <a:pathLst>
                <a:path w="41" h="1702" extrusionOk="0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3"/>
            <p:cNvSpPr/>
            <p:nvPr/>
          </p:nvSpPr>
          <p:spPr>
            <a:xfrm>
              <a:off x="6701930" y="4142762"/>
              <a:ext cx="100315" cy="2710525"/>
            </a:xfrm>
            <a:custGeom>
              <a:avLst/>
              <a:gdLst/>
              <a:ahLst/>
              <a:cxnLst/>
              <a:rect l="l" t="t" r="r" b="b"/>
              <a:pathLst>
                <a:path w="63" h="1703" extrusionOk="0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3"/>
            <p:cNvSpPr/>
            <p:nvPr/>
          </p:nvSpPr>
          <p:spPr>
            <a:xfrm>
              <a:off x="6639990" y="3714572"/>
              <a:ext cx="67999" cy="184472"/>
            </a:xfrm>
            <a:custGeom>
              <a:avLst/>
              <a:gdLst/>
              <a:ahLst/>
              <a:cxnLst/>
              <a:rect l="l" t="t" r="r" b="b"/>
              <a:pathLst>
                <a:path w="43" h="116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43"/>
          <p:cNvGrpSpPr/>
          <p:nvPr/>
        </p:nvGrpSpPr>
        <p:grpSpPr>
          <a:xfrm flipH="1">
            <a:off x="5124337" y="6225656"/>
            <a:ext cx="403847" cy="2167807"/>
            <a:chOff x="6007804" y="4266641"/>
            <a:chExt cx="403952" cy="2588666"/>
          </a:xfrm>
        </p:grpSpPr>
        <p:sp>
          <p:nvSpPr>
            <p:cNvPr id="225" name="Google Shape;225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3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/>
              <a:rect l="l" t="t" r="r" b="b"/>
              <a:pathLst>
                <a:path w="79" h="1357" extrusionOk="0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4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43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/>
              <a:rect l="l" t="t" r="r" b="b"/>
              <a:pathLst>
                <a:path w="81" h="117" extrusionOk="0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3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/>
              <a:rect l="l" t="t" r="r" b="b"/>
              <a:pathLst>
                <a:path w="150" h="1626" extrusionOk="0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3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3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/>
              <a:rect l="l" t="t" r="r" b="b"/>
              <a:pathLst>
                <a:path w="43" h="1356" extrusionOk="0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3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/>
              <a:rect l="l" t="t" r="r" b="b"/>
              <a:pathLst>
                <a:path w="45" h="112" extrusionOk="0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43"/>
          <p:cNvGrpSpPr/>
          <p:nvPr/>
        </p:nvGrpSpPr>
        <p:grpSpPr>
          <a:xfrm flipH="1">
            <a:off x="8605767" y="6225656"/>
            <a:ext cx="412599" cy="1820483"/>
            <a:chOff x="4980416" y="5037518"/>
            <a:chExt cx="412706" cy="1820482"/>
          </a:xfrm>
        </p:grpSpPr>
        <p:sp>
          <p:nvSpPr>
            <p:cNvPr id="237" name="Google Shape;237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/>
              <a:rect l="l" t="t" r="r" b="b"/>
              <a:pathLst>
                <a:path w="79" h="871" extrusionOk="0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43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/>
              <a:rect l="l" t="t" r="r" b="b"/>
              <a:pathLst>
                <a:path w="64" h="872" extrusionOk="0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3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/>
              <a:rect l="l" t="t" r="r" b="b"/>
              <a:pathLst>
                <a:path w="63" h="872" extrusionOk="0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3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/>
              <a:rect l="l" t="t" r="r" b="b"/>
              <a:pathLst>
                <a:path w="83" h="121" extrusionOk="0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3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/>
              <a:rect l="l" t="t" r="r" b="b"/>
              <a:pathLst>
                <a:path w="157" h="11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3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/>
              <a:rect l="l" t="t" r="r" b="b"/>
              <a:pathLst>
                <a:path w="94" h="185" extrusionOk="0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3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3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/>
              <a:rect l="l" t="t" r="r" b="b"/>
              <a:pathLst>
                <a:path w="64" h="871" extrusionOk="0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43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/>
              <a:rect l="l" t="t" r="r" b="b"/>
              <a:pathLst>
                <a:path w="41" h="116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43"/>
          <p:cNvGrpSpPr/>
          <p:nvPr/>
        </p:nvGrpSpPr>
        <p:grpSpPr>
          <a:xfrm flipH="1">
            <a:off x="8083458" y="6225657"/>
            <a:ext cx="412599" cy="1494115"/>
            <a:chOff x="5502862" y="5355294"/>
            <a:chExt cx="412706" cy="1502706"/>
          </a:xfrm>
        </p:grpSpPr>
        <p:sp>
          <p:nvSpPr>
            <p:cNvPr id="249" name="Google Shape;249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3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/>
              <a:rect l="l" t="t" r="r" b="b"/>
              <a:pathLst>
                <a:path w="79" h="671" extrusionOk="0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3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3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/>
              <a:rect l="l" t="t" r="r" b="b"/>
              <a:pathLst>
                <a:path w="82" h="119" extrusionOk="0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3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3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/>
              <a:rect l="l" t="t" r="r" b="b"/>
              <a:pathLst>
                <a:path w="95" h="186" extrusionOk="0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43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/>
              <a:rect l="l" t="t" r="r" b="b"/>
              <a:pathLst>
                <a:path w="39" h="670" extrusionOk="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3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/>
              <a:rect l="l" t="t" r="r" b="b"/>
              <a:pathLst>
                <a:path w="41" h="114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" name="Google Shape;260;p43"/>
          <p:cNvGrpSpPr/>
          <p:nvPr/>
        </p:nvGrpSpPr>
        <p:grpSpPr>
          <a:xfrm flipH="1">
            <a:off x="10902486" y="6225657"/>
            <a:ext cx="412599" cy="1497992"/>
            <a:chOff x="4980416" y="5037518"/>
            <a:chExt cx="412706" cy="1820482"/>
          </a:xfrm>
        </p:grpSpPr>
        <p:sp>
          <p:nvSpPr>
            <p:cNvPr id="261" name="Google Shape;261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3"/>
            <p:cNvSpPr/>
            <p:nvPr/>
          </p:nvSpPr>
          <p:spPr>
            <a:xfrm>
              <a:off x="4991862" y="5046944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3"/>
            <p:cNvSpPr/>
            <p:nvPr/>
          </p:nvSpPr>
          <p:spPr>
            <a:xfrm>
              <a:off x="5078038" y="5468401"/>
              <a:ext cx="125899" cy="1386906"/>
            </a:xfrm>
            <a:custGeom>
              <a:avLst/>
              <a:gdLst/>
              <a:ahLst/>
              <a:cxnLst/>
              <a:rect l="l" t="t" r="r" b="b"/>
              <a:pathLst>
                <a:path w="79" h="871" extrusionOk="0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3"/>
            <p:cNvSpPr/>
            <p:nvPr/>
          </p:nvSpPr>
          <p:spPr>
            <a:xfrm>
              <a:off x="5200571" y="5465708"/>
              <a:ext cx="101662" cy="1387579"/>
            </a:xfrm>
            <a:custGeom>
              <a:avLst/>
              <a:gdLst/>
              <a:ahLst/>
              <a:cxnLst/>
              <a:rect l="l" t="t" r="r" b="b"/>
              <a:pathLst>
                <a:path w="64" h="872" extrusionOk="0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3"/>
            <p:cNvSpPr/>
            <p:nvPr/>
          </p:nvSpPr>
          <p:spPr>
            <a:xfrm>
              <a:off x="4980416" y="5465708"/>
              <a:ext cx="100315" cy="1387579"/>
            </a:xfrm>
            <a:custGeom>
              <a:avLst/>
              <a:gdLst/>
              <a:ahLst/>
              <a:cxnLst/>
              <a:rect l="l" t="t" r="r" b="b"/>
              <a:pathLst>
                <a:path w="63" h="872" extrusionOk="0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43"/>
            <p:cNvSpPr/>
            <p:nvPr/>
          </p:nvSpPr>
          <p:spPr>
            <a:xfrm>
              <a:off x="5076019" y="5038865"/>
              <a:ext cx="132631" cy="192551"/>
            </a:xfrm>
            <a:custGeom>
              <a:avLst/>
              <a:gdLst/>
              <a:ahLst/>
              <a:cxnLst/>
              <a:rect l="l" t="t" r="r" b="b"/>
              <a:pathLst>
                <a:path w="83" h="121" extrusionOk="0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2DFF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3"/>
            <p:cNvSpPr/>
            <p:nvPr/>
          </p:nvSpPr>
          <p:spPr>
            <a:xfrm>
              <a:off x="5143344" y="5037518"/>
              <a:ext cx="249778" cy="1820482"/>
            </a:xfrm>
            <a:custGeom>
              <a:avLst/>
              <a:gdLst/>
              <a:ahLst/>
              <a:cxnLst/>
              <a:rect l="l" t="t" r="r" b="b"/>
              <a:pathLst>
                <a:path w="157" h="11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43"/>
            <p:cNvSpPr/>
            <p:nvPr/>
          </p:nvSpPr>
          <p:spPr>
            <a:xfrm>
              <a:off x="5143344" y="5218624"/>
              <a:ext cx="149463" cy="294886"/>
            </a:xfrm>
            <a:custGeom>
              <a:avLst/>
              <a:gdLst/>
              <a:ahLst/>
              <a:cxnLst/>
              <a:rect l="l" t="t" r="r" b="b"/>
              <a:pathLst>
                <a:path w="94" h="185" extrusionOk="0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43"/>
            <p:cNvSpPr/>
            <p:nvPr/>
          </p:nvSpPr>
          <p:spPr>
            <a:xfrm>
              <a:off x="5143344" y="5470421"/>
              <a:ext cx="60593" cy="1384886"/>
            </a:xfrm>
            <a:custGeom>
              <a:avLst/>
              <a:gdLst/>
              <a:ahLst/>
              <a:cxnLst/>
              <a:rect l="l" t="t" r="r" b="b"/>
              <a:pathLst>
                <a:path w="38" h="870" extrusionOk="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3"/>
            <p:cNvSpPr/>
            <p:nvPr/>
          </p:nvSpPr>
          <p:spPr>
            <a:xfrm>
              <a:off x="5200571" y="5467055"/>
              <a:ext cx="101662" cy="1386232"/>
            </a:xfrm>
            <a:custGeom>
              <a:avLst/>
              <a:gdLst/>
              <a:ahLst/>
              <a:cxnLst/>
              <a:rect l="l" t="t" r="r" b="b"/>
              <a:pathLst>
                <a:path w="64" h="871" extrusionOk="0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43"/>
            <p:cNvSpPr/>
            <p:nvPr/>
          </p:nvSpPr>
          <p:spPr>
            <a:xfrm>
              <a:off x="5143344" y="5038865"/>
              <a:ext cx="65306" cy="184472"/>
            </a:xfrm>
            <a:custGeom>
              <a:avLst/>
              <a:gdLst/>
              <a:ahLst/>
              <a:cxnLst/>
              <a:rect l="l" t="t" r="r" b="b"/>
              <a:pathLst>
                <a:path w="41" h="116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p43"/>
          <p:cNvGrpSpPr/>
          <p:nvPr/>
        </p:nvGrpSpPr>
        <p:grpSpPr>
          <a:xfrm flipH="1">
            <a:off x="10315378" y="6225657"/>
            <a:ext cx="412599" cy="1299095"/>
            <a:chOff x="5502862" y="5355294"/>
            <a:chExt cx="412706" cy="1502706"/>
          </a:xfrm>
        </p:grpSpPr>
        <p:sp>
          <p:nvSpPr>
            <p:cNvPr id="273" name="Google Shape;273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43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/>
              <a:rect l="l" t="t" r="r" b="b"/>
              <a:pathLst>
                <a:path w="79" h="671" extrusionOk="0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43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43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/>
              <a:rect l="l" t="t" r="r" b="b"/>
              <a:pathLst>
                <a:path w="82" h="119" extrusionOk="0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43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43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/>
              <a:rect l="l" t="t" r="r" b="b"/>
              <a:pathLst>
                <a:path w="95" h="186" extrusionOk="0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43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/>
              <a:rect l="l" t="t" r="r" b="b"/>
              <a:pathLst>
                <a:path w="39" h="670" extrusionOk="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43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/>
              <a:rect l="l" t="t" r="r" b="b"/>
              <a:pathLst>
                <a:path w="41" h="114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43"/>
          <p:cNvGrpSpPr/>
          <p:nvPr/>
        </p:nvGrpSpPr>
        <p:grpSpPr>
          <a:xfrm flipH="1">
            <a:off x="9127402" y="6225657"/>
            <a:ext cx="407215" cy="1295020"/>
            <a:chOff x="6959786" y="5355294"/>
            <a:chExt cx="407320" cy="1502706"/>
          </a:xfrm>
        </p:grpSpPr>
        <p:sp>
          <p:nvSpPr>
            <p:cNvPr id="285" name="Google Shape;285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3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/>
              <a:rect l="l" t="t" r="r" b="b"/>
              <a:pathLst>
                <a:path w="78" h="671" extrusionOk="0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3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3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3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43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/>
              <a:rect l="l" t="t" r="r" b="b"/>
              <a:pathLst>
                <a:path w="98" h="186" extrusionOk="0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3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/>
              <a:rect l="l" t="t" r="r" b="b"/>
              <a:pathLst>
                <a:path w="41" h="670" extrusionOk="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3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/>
              <a:rect l="l" t="t" r="r" b="b"/>
              <a:pathLst>
                <a:path w="44" h="115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" name="Google Shape;296;p43"/>
          <p:cNvGrpSpPr/>
          <p:nvPr/>
        </p:nvGrpSpPr>
        <p:grpSpPr>
          <a:xfrm flipH="1">
            <a:off x="9691791" y="6225658"/>
            <a:ext cx="403847" cy="2106477"/>
            <a:chOff x="6007804" y="4266641"/>
            <a:chExt cx="403952" cy="2588666"/>
          </a:xfrm>
        </p:grpSpPr>
        <p:sp>
          <p:nvSpPr>
            <p:cNvPr id="297" name="Google Shape;297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3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/>
              <a:rect l="l" t="t" r="r" b="b"/>
              <a:pathLst>
                <a:path w="79" h="1357" extrusionOk="0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4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43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/>
              <a:rect l="l" t="t" r="r" b="b"/>
              <a:pathLst>
                <a:path w="81" h="117" extrusionOk="0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3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/>
              <a:rect l="l" t="t" r="r" b="b"/>
              <a:pathLst>
                <a:path w="150" h="1626" extrusionOk="0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43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43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/>
              <a:rect l="l" t="t" r="r" b="b"/>
              <a:pathLst>
                <a:path w="43" h="1356" extrusionOk="0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43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/>
              <a:rect l="l" t="t" r="r" b="b"/>
              <a:pathLst>
                <a:path w="45" h="112" extrusionOk="0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43"/>
          <p:cNvGrpSpPr/>
          <p:nvPr/>
        </p:nvGrpSpPr>
        <p:grpSpPr>
          <a:xfrm flipH="1">
            <a:off x="7468563" y="6225658"/>
            <a:ext cx="409232" cy="2412631"/>
            <a:chOff x="6480429" y="3713225"/>
            <a:chExt cx="409339" cy="3142082"/>
          </a:xfrm>
        </p:grpSpPr>
        <p:sp>
          <p:nvSpPr>
            <p:cNvPr id="309" name="Google Shape;309;p43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43"/>
            <p:cNvSpPr/>
            <p:nvPr/>
          </p:nvSpPr>
          <p:spPr>
            <a:xfrm>
              <a:off x="6491874" y="3722651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43"/>
            <p:cNvSpPr/>
            <p:nvPr/>
          </p:nvSpPr>
          <p:spPr>
            <a:xfrm>
              <a:off x="6579397" y="4144108"/>
              <a:ext cx="125899" cy="2711199"/>
            </a:xfrm>
            <a:custGeom>
              <a:avLst/>
              <a:gdLst/>
              <a:ahLst/>
              <a:cxnLst/>
              <a:rect l="l" t="t" r="r" b="b"/>
              <a:pathLst>
                <a:path w="79" h="1703" extrusionOk="0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43"/>
            <p:cNvSpPr/>
            <p:nvPr/>
          </p:nvSpPr>
          <p:spPr>
            <a:xfrm>
              <a:off x="6701930" y="4141415"/>
              <a:ext cx="100315" cy="2711872"/>
            </a:xfrm>
            <a:custGeom>
              <a:avLst/>
              <a:gdLst/>
              <a:ahLst/>
              <a:cxnLst/>
              <a:rect l="l" t="t" r="r" b="b"/>
              <a:pathLst>
                <a:path w="63" h="1704" extrusionOk="0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43"/>
            <p:cNvSpPr/>
            <p:nvPr/>
          </p:nvSpPr>
          <p:spPr>
            <a:xfrm>
              <a:off x="6480429" y="4141415"/>
              <a:ext cx="100315" cy="2711872"/>
            </a:xfrm>
            <a:custGeom>
              <a:avLst/>
              <a:gdLst/>
              <a:ahLst/>
              <a:cxnLst/>
              <a:rect l="l" t="t" r="r" b="b"/>
              <a:pathLst>
                <a:path w="63" h="1704" extrusionOk="0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43"/>
            <p:cNvSpPr/>
            <p:nvPr/>
          </p:nvSpPr>
          <p:spPr>
            <a:xfrm>
              <a:off x="6576031" y="3714572"/>
              <a:ext cx="131958" cy="191204"/>
            </a:xfrm>
            <a:custGeom>
              <a:avLst/>
              <a:gdLst/>
              <a:ahLst/>
              <a:cxnLst/>
              <a:rect l="l" t="t" r="r" b="b"/>
              <a:pathLst>
                <a:path w="83" h="120" extrusionOk="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D869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43"/>
            <p:cNvSpPr/>
            <p:nvPr/>
          </p:nvSpPr>
          <p:spPr>
            <a:xfrm>
              <a:off x="6655475" y="3713225"/>
              <a:ext cx="234293" cy="3142082"/>
            </a:xfrm>
            <a:custGeom>
              <a:avLst/>
              <a:gdLst/>
              <a:ahLst/>
              <a:cxnLst/>
              <a:rect l="l" t="t" r="r" b="b"/>
              <a:pathLst>
                <a:path w="147" h="1974" extrusionOk="0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43"/>
            <p:cNvSpPr/>
            <p:nvPr/>
          </p:nvSpPr>
          <p:spPr>
            <a:xfrm>
              <a:off x="6639990" y="3894331"/>
              <a:ext cx="154175" cy="294886"/>
            </a:xfrm>
            <a:custGeom>
              <a:avLst/>
              <a:gdLst/>
              <a:ahLst/>
              <a:cxnLst/>
              <a:rect l="l" t="t" r="r" b="b"/>
              <a:pathLst>
                <a:path w="97" h="185" extrusionOk="0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43"/>
            <p:cNvSpPr/>
            <p:nvPr/>
          </p:nvSpPr>
          <p:spPr>
            <a:xfrm>
              <a:off x="6639990" y="4146128"/>
              <a:ext cx="65306" cy="2709179"/>
            </a:xfrm>
            <a:custGeom>
              <a:avLst/>
              <a:gdLst/>
              <a:ahLst/>
              <a:cxnLst/>
              <a:rect l="l" t="t" r="r" b="b"/>
              <a:pathLst>
                <a:path w="41" h="1702" extrusionOk="0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3"/>
            <p:cNvSpPr/>
            <p:nvPr/>
          </p:nvSpPr>
          <p:spPr>
            <a:xfrm>
              <a:off x="6701930" y="4142762"/>
              <a:ext cx="100315" cy="2710525"/>
            </a:xfrm>
            <a:custGeom>
              <a:avLst/>
              <a:gdLst/>
              <a:ahLst/>
              <a:cxnLst/>
              <a:rect l="l" t="t" r="r" b="b"/>
              <a:pathLst>
                <a:path w="63" h="1703" extrusionOk="0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43"/>
            <p:cNvSpPr/>
            <p:nvPr/>
          </p:nvSpPr>
          <p:spPr>
            <a:xfrm>
              <a:off x="6639990" y="3714572"/>
              <a:ext cx="67999" cy="184472"/>
            </a:xfrm>
            <a:custGeom>
              <a:avLst/>
              <a:gdLst/>
              <a:ahLst/>
              <a:cxnLst/>
              <a:rect l="l" t="t" r="r" b="b"/>
              <a:pathLst>
                <a:path w="43" h="116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43"/>
          <p:cNvGrpSpPr/>
          <p:nvPr/>
        </p:nvGrpSpPr>
        <p:grpSpPr>
          <a:xfrm flipH="1">
            <a:off x="6865810" y="6225656"/>
            <a:ext cx="412599" cy="1502707"/>
            <a:chOff x="5502862" y="5355294"/>
            <a:chExt cx="412706" cy="1502706"/>
          </a:xfrm>
        </p:grpSpPr>
        <p:sp>
          <p:nvSpPr>
            <p:cNvPr id="321" name="Google Shape;321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43"/>
            <p:cNvSpPr/>
            <p:nvPr/>
          </p:nvSpPr>
          <p:spPr>
            <a:xfrm>
              <a:off x="5514308" y="5365393"/>
              <a:ext cx="302292" cy="490130"/>
            </a:xfrm>
            <a:custGeom>
              <a:avLst/>
              <a:gdLst/>
              <a:ahLst/>
              <a:cxnLst/>
              <a:rect l="l" t="t" r="r" b="b"/>
              <a:pathLst>
                <a:path w="449" h="728" extrusionOk="0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43"/>
            <p:cNvSpPr/>
            <p:nvPr/>
          </p:nvSpPr>
          <p:spPr>
            <a:xfrm>
              <a:off x="5601831" y="5786851"/>
              <a:ext cx="125899" cy="1068456"/>
            </a:xfrm>
            <a:custGeom>
              <a:avLst/>
              <a:gdLst/>
              <a:ahLst/>
              <a:cxnLst/>
              <a:rect l="l" t="t" r="r" b="b"/>
              <a:pathLst>
                <a:path w="79" h="671" extrusionOk="0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43"/>
            <p:cNvSpPr/>
            <p:nvPr/>
          </p:nvSpPr>
          <p:spPr>
            <a:xfrm>
              <a:off x="5502862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43"/>
            <p:cNvSpPr/>
            <p:nvPr/>
          </p:nvSpPr>
          <p:spPr>
            <a:xfrm>
              <a:off x="5599811" y="5357314"/>
              <a:ext cx="130611" cy="189185"/>
            </a:xfrm>
            <a:custGeom>
              <a:avLst/>
              <a:gdLst/>
              <a:ahLst/>
              <a:cxnLst/>
              <a:rect l="l" t="t" r="r" b="b"/>
              <a:pathLst>
                <a:path w="82" h="119" extrusionOk="0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B5DB7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3"/>
            <p:cNvSpPr/>
            <p:nvPr/>
          </p:nvSpPr>
          <p:spPr>
            <a:xfrm>
              <a:off x="5665117" y="5355294"/>
              <a:ext cx="250451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43"/>
            <p:cNvSpPr/>
            <p:nvPr/>
          </p:nvSpPr>
          <p:spPr>
            <a:xfrm>
              <a:off x="5665117" y="5535727"/>
              <a:ext cx="151482" cy="295559"/>
            </a:xfrm>
            <a:custGeom>
              <a:avLst/>
              <a:gdLst/>
              <a:ahLst/>
              <a:cxnLst/>
              <a:rect l="l" t="t" r="r" b="b"/>
              <a:pathLst>
                <a:path w="95" h="186" extrusionOk="0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43"/>
            <p:cNvSpPr/>
            <p:nvPr/>
          </p:nvSpPr>
          <p:spPr>
            <a:xfrm>
              <a:off x="5679185" y="5788871"/>
              <a:ext cx="62613" cy="1066436"/>
            </a:xfrm>
            <a:custGeom>
              <a:avLst/>
              <a:gdLst/>
              <a:ahLst/>
              <a:cxnLst/>
              <a:rect l="l" t="t" r="r" b="b"/>
              <a:pathLst>
                <a:path w="39" h="670" extrusionOk="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3"/>
            <p:cNvSpPr/>
            <p:nvPr/>
          </p:nvSpPr>
          <p:spPr>
            <a:xfrm>
              <a:off x="5724363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43"/>
            <p:cNvSpPr/>
            <p:nvPr/>
          </p:nvSpPr>
          <p:spPr>
            <a:xfrm>
              <a:off x="5665117" y="5357314"/>
              <a:ext cx="65306" cy="181106"/>
            </a:xfrm>
            <a:custGeom>
              <a:avLst/>
              <a:gdLst/>
              <a:ahLst/>
              <a:cxnLst/>
              <a:rect l="l" t="t" r="r" b="b"/>
              <a:pathLst>
                <a:path w="41" h="114" extrusionOk="0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" name="Google Shape;332;p43"/>
          <p:cNvGrpSpPr/>
          <p:nvPr/>
        </p:nvGrpSpPr>
        <p:grpSpPr>
          <a:xfrm flipH="1">
            <a:off x="5686438" y="6225658"/>
            <a:ext cx="407215" cy="1299095"/>
            <a:chOff x="6959786" y="5355294"/>
            <a:chExt cx="407320" cy="1502706"/>
          </a:xfrm>
        </p:grpSpPr>
        <p:sp>
          <p:nvSpPr>
            <p:cNvPr id="333" name="Google Shape;333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3"/>
            <p:cNvSpPr/>
            <p:nvPr/>
          </p:nvSpPr>
          <p:spPr>
            <a:xfrm>
              <a:off x="6970558" y="5365393"/>
              <a:ext cx="302965" cy="490130"/>
            </a:xfrm>
            <a:custGeom>
              <a:avLst/>
              <a:gdLst/>
              <a:ahLst/>
              <a:cxnLst/>
              <a:rect l="l" t="t" r="r" b="b"/>
              <a:pathLst>
                <a:path w="450" h="728" extrusionOk="0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3"/>
            <p:cNvSpPr/>
            <p:nvPr/>
          </p:nvSpPr>
          <p:spPr>
            <a:xfrm>
              <a:off x="7058755" y="5786851"/>
              <a:ext cx="123879" cy="1068456"/>
            </a:xfrm>
            <a:custGeom>
              <a:avLst/>
              <a:gdLst/>
              <a:ahLst/>
              <a:cxnLst/>
              <a:rect l="l" t="t" r="r" b="b"/>
              <a:pathLst>
                <a:path w="78" h="671" extrusionOk="0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3"/>
            <p:cNvSpPr/>
            <p:nvPr/>
          </p:nvSpPr>
          <p:spPr>
            <a:xfrm>
              <a:off x="6959786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3"/>
            <p:cNvSpPr/>
            <p:nvPr/>
          </p:nvSpPr>
          <p:spPr>
            <a:xfrm>
              <a:off x="7056735" y="5357314"/>
              <a:ext cx="130611" cy="191204"/>
            </a:xfrm>
            <a:custGeom>
              <a:avLst/>
              <a:gdLst/>
              <a:ahLst/>
              <a:cxnLst/>
              <a:rect l="l" t="t" r="r" b="b"/>
              <a:pathLst>
                <a:path w="82" h="120" extrusionOk="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3"/>
            <p:cNvSpPr/>
            <p:nvPr/>
          </p:nvSpPr>
          <p:spPr>
            <a:xfrm>
              <a:off x="7117328" y="5355294"/>
              <a:ext cx="249778" cy="1502706"/>
            </a:xfrm>
            <a:custGeom>
              <a:avLst/>
              <a:gdLst/>
              <a:ahLst/>
              <a:cxnLst/>
              <a:rect l="l" t="t" r="r" b="b"/>
              <a:pathLst>
                <a:path w="157" h="944" extrusionOk="0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3"/>
            <p:cNvSpPr/>
            <p:nvPr/>
          </p:nvSpPr>
          <p:spPr>
            <a:xfrm>
              <a:off x="7117328" y="5535727"/>
              <a:ext cx="156195" cy="295559"/>
            </a:xfrm>
            <a:custGeom>
              <a:avLst/>
              <a:gdLst/>
              <a:ahLst/>
              <a:cxnLst/>
              <a:rect l="l" t="t" r="r" b="b"/>
              <a:pathLst>
                <a:path w="98" h="186" extrusionOk="0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3"/>
            <p:cNvSpPr/>
            <p:nvPr/>
          </p:nvSpPr>
          <p:spPr>
            <a:xfrm>
              <a:off x="7117328" y="5788871"/>
              <a:ext cx="65306" cy="1066436"/>
            </a:xfrm>
            <a:custGeom>
              <a:avLst/>
              <a:gdLst/>
              <a:ahLst/>
              <a:cxnLst/>
              <a:rect l="l" t="t" r="r" b="b"/>
              <a:pathLst>
                <a:path w="41" h="670" extrusionOk="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3"/>
            <p:cNvSpPr/>
            <p:nvPr/>
          </p:nvSpPr>
          <p:spPr>
            <a:xfrm>
              <a:off x="7181287" y="5783485"/>
              <a:ext cx="100315" cy="1069802"/>
            </a:xfrm>
            <a:custGeom>
              <a:avLst/>
              <a:gdLst/>
              <a:ahLst/>
              <a:cxnLst/>
              <a:rect l="l" t="t" r="r" b="b"/>
              <a:pathLst>
                <a:path w="63" h="672" extrusionOk="0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43"/>
            <p:cNvSpPr/>
            <p:nvPr/>
          </p:nvSpPr>
          <p:spPr>
            <a:xfrm>
              <a:off x="7117328" y="5357314"/>
              <a:ext cx="70019" cy="183125"/>
            </a:xfrm>
            <a:custGeom>
              <a:avLst/>
              <a:gdLst/>
              <a:ahLst/>
              <a:cxnLst/>
              <a:rect l="l" t="t" r="r" b="b"/>
              <a:pathLst>
                <a:path w="44" h="115" extrusionOk="0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43"/>
          <p:cNvGrpSpPr/>
          <p:nvPr/>
        </p:nvGrpSpPr>
        <p:grpSpPr>
          <a:xfrm flipH="1">
            <a:off x="6250823" y="6225656"/>
            <a:ext cx="403847" cy="2167807"/>
            <a:chOff x="6007804" y="4266641"/>
            <a:chExt cx="403952" cy="2588666"/>
          </a:xfrm>
        </p:grpSpPr>
        <p:sp>
          <p:nvSpPr>
            <p:cNvPr id="345" name="Google Shape;345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3"/>
            <p:cNvSpPr/>
            <p:nvPr/>
          </p:nvSpPr>
          <p:spPr>
            <a:xfrm>
              <a:off x="6018576" y="4273373"/>
              <a:ext cx="300945" cy="490130"/>
            </a:xfrm>
            <a:custGeom>
              <a:avLst/>
              <a:gdLst/>
              <a:ahLst/>
              <a:cxnLst/>
              <a:rect l="l" t="t" r="r" b="b"/>
              <a:pathLst>
                <a:path w="447" h="728" extrusionOk="0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3"/>
            <p:cNvSpPr/>
            <p:nvPr/>
          </p:nvSpPr>
          <p:spPr>
            <a:xfrm>
              <a:off x="6104752" y="4694831"/>
              <a:ext cx="125899" cy="2160476"/>
            </a:xfrm>
            <a:custGeom>
              <a:avLst/>
              <a:gdLst/>
              <a:ahLst/>
              <a:cxnLst/>
              <a:rect l="l" t="t" r="r" b="b"/>
              <a:pathLst>
                <a:path w="79" h="1357" extrusionOk="0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3"/>
            <p:cNvSpPr/>
            <p:nvPr/>
          </p:nvSpPr>
          <p:spPr>
            <a:xfrm>
              <a:off x="6007804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3"/>
            <p:cNvSpPr/>
            <p:nvPr/>
          </p:nvSpPr>
          <p:spPr>
            <a:xfrm>
              <a:off x="6104752" y="4268661"/>
              <a:ext cx="129265" cy="185818"/>
            </a:xfrm>
            <a:custGeom>
              <a:avLst/>
              <a:gdLst/>
              <a:ahLst/>
              <a:cxnLst/>
              <a:rect l="l" t="t" r="r" b="b"/>
              <a:pathLst>
                <a:path w="81" h="117" extrusionOk="0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8C36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43"/>
            <p:cNvSpPr/>
            <p:nvPr/>
          </p:nvSpPr>
          <p:spPr>
            <a:xfrm>
              <a:off x="6173424" y="4266641"/>
              <a:ext cx="238332" cy="2588666"/>
            </a:xfrm>
            <a:custGeom>
              <a:avLst/>
              <a:gdLst/>
              <a:ahLst/>
              <a:cxnLst/>
              <a:rect l="l" t="t" r="r" b="b"/>
              <a:pathLst>
                <a:path w="150" h="1626" extrusionOk="0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43"/>
            <p:cNvSpPr/>
            <p:nvPr/>
          </p:nvSpPr>
          <p:spPr>
            <a:xfrm>
              <a:off x="6161979" y="4441687"/>
              <a:ext cx="157542" cy="298252"/>
            </a:xfrm>
            <a:custGeom>
              <a:avLst/>
              <a:gdLst/>
              <a:ahLst/>
              <a:cxnLst/>
              <a:rect l="l" t="t" r="r" b="b"/>
              <a:pathLst>
                <a:path w="99" h="187" extrusionOk="0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43"/>
            <p:cNvSpPr/>
            <p:nvPr/>
          </p:nvSpPr>
          <p:spPr>
            <a:xfrm>
              <a:off x="6161979" y="4696851"/>
              <a:ext cx="68672" cy="2158456"/>
            </a:xfrm>
            <a:custGeom>
              <a:avLst/>
              <a:gdLst/>
              <a:ahLst/>
              <a:cxnLst/>
              <a:rect l="l" t="t" r="r" b="b"/>
              <a:pathLst>
                <a:path w="43" h="1356" extrusionOk="0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43"/>
            <p:cNvSpPr/>
            <p:nvPr/>
          </p:nvSpPr>
          <p:spPr>
            <a:xfrm>
              <a:off x="6228631" y="4692138"/>
              <a:ext cx="100315" cy="2161149"/>
            </a:xfrm>
            <a:custGeom>
              <a:avLst/>
              <a:gdLst/>
              <a:ahLst/>
              <a:cxnLst/>
              <a:rect l="l" t="t" r="r" b="b"/>
              <a:pathLst>
                <a:path w="63" h="1358" extrusionOk="0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43"/>
            <p:cNvSpPr/>
            <p:nvPr/>
          </p:nvSpPr>
          <p:spPr>
            <a:xfrm>
              <a:off x="6161979" y="4268661"/>
              <a:ext cx="72038" cy="178413"/>
            </a:xfrm>
            <a:custGeom>
              <a:avLst/>
              <a:gdLst/>
              <a:ahLst/>
              <a:cxnLst/>
              <a:rect l="l" t="t" r="r" b="b"/>
              <a:pathLst>
                <a:path w="45" h="112" extrusionOk="0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rgbClr val="5C5C5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43"/>
          <p:cNvGrpSpPr/>
          <p:nvPr/>
        </p:nvGrpSpPr>
        <p:grpSpPr>
          <a:xfrm>
            <a:off x="3794" y="231785"/>
            <a:ext cx="758751" cy="693260"/>
            <a:chOff x="0" y="532828"/>
            <a:chExt cx="759125" cy="568897"/>
          </a:xfrm>
        </p:grpSpPr>
        <p:sp>
          <p:nvSpPr>
            <p:cNvPr id="357" name="Google Shape;357;p43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4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43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43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1" name="Google Shape;361;p43"/>
          <p:cNvGrpSpPr/>
          <p:nvPr/>
        </p:nvGrpSpPr>
        <p:grpSpPr>
          <a:xfrm>
            <a:off x="3792" y="921963"/>
            <a:ext cx="12184419" cy="45708"/>
            <a:chOff x="0" y="532828"/>
            <a:chExt cx="759125" cy="568897"/>
          </a:xfrm>
        </p:grpSpPr>
        <p:sp>
          <p:nvSpPr>
            <p:cNvPr id="362" name="Google Shape;362;p43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43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43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43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4"/>
          <p:cNvSpPr txBox="1">
            <a:spLocks noGrp="1"/>
          </p:cNvSpPr>
          <p:nvPr>
            <p:ph type="body" idx="1"/>
          </p:nvPr>
        </p:nvSpPr>
        <p:spPr>
          <a:xfrm>
            <a:off x="812800" y="1600203"/>
            <a:ext cx="72157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336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Char char="•"/>
              <a:defRPr sz="2799"/>
            </a:lvl1pPr>
            <a:lvl2pPr marL="914400" lvl="1" indent="-380936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399"/>
            </a:lvl2pPr>
            <a:lvl3pPr marL="1371600" lvl="2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3pPr>
            <a:lvl4pPr marL="1828800" lvl="3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–"/>
              <a:defRPr sz="1799"/>
            </a:lvl4pPr>
            <a:lvl5pPr marL="2286000" lvl="4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»"/>
              <a:defRPr sz="1799"/>
            </a:lvl5pPr>
            <a:lvl6pPr marL="2743200" lvl="5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6pPr>
            <a:lvl7pPr marL="3200400" lvl="6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7pPr>
            <a:lvl8pPr marL="3657600" lvl="7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8pPr>
            <a:lvl9pPr marL="4114800" lvl="8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9pPr>
          </a:lstStyle>
          <a:p>
            <a:endParaRPr/>
          </a:p>
        </p:txBody>
      </p:sp>
      <p:sp>
        <p:nvSpPr>
          <p:cNvPr id="369" name="Google Shape;369;p44"/>
          <p:cNvSpPr txBox="1">
            <a:spLocks noGrp="1"/>
          </p:cNvSpPr>
          <p:nvPr>
            <p:ph type="body" idx="2"/>
          </p:nvPr>
        </p:nvSpPr>
        <p:spPr>
          <a:xfrm>
            <a:off x="8231719" y="1600203"/>
            <a:ext cx="7215716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336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Char char="•"/>
              <a:defRPr sz="2799"/>
            </a:lvl1pPr>
            <a:lvl2pPr marL="914400" lvl="1" indent="-380936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–"/>
              <a:defRPr sz="2399"/>
            </a:lvl2pPr>
            <a:lvl3pPr marL="1371600" lvl="2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3pPr>
            <a:lvl4pPr marL="1828800" lvl="3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–"/>
              <a:defRPr sz="1799"/>
            </a:lvl4pPr>
            <a:lvl5pPr marL="2286000" lvl="4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»"/>
              <a:defRPr sz="1799"/>
            </a:lvl5pPr>
            <a:lvl6pPr marL="2743200" lvl="5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6pPr>
            <a:lvl7pPr marL="3200400" lvl="6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7pPr>
            <a:lvl8pPr marL="3657600" lvl="7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8pPr>
            <a:lvl9pPr marL="4114800" lvl="8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9pPr>
          </a:lstStyle>
          <a:p>
            <a:endParaRPr/>
          </a:p>
        </p:txBody>
      </p:sp>
      <p:sp>
        <p:nvSpPr>
          <p:cNvPr id="370" name="Google Shape;370;p44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4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4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3" name="Google Shape;373;p44"/>
          <p:cNvSpPr/>
          <p:nvPr/>
        </p:nvSpPr>
        <p:spPr>
          <a:xfrm>
            <a:off x="8323062" y="6093298"/>
            <a:ext cx="774935" cy="296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3"/>
              <a:buFont typeface="Calibri"/>
              <a:buNone/>
            </a:pPr>
            <a:r>
              <a:rPr lang="en-US" sz="133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33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sz="1799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7" name="Google Shape;377;p4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0936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1pPr>
            <a:lvl2pPr marL="914400" lvl="1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–"/>
              <a:defRPr sz="1999"/>
            </a:lvl2pPr>
            <a:lvl3pPr marL="1371600" lvl="2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78" name="Google Shape;378;p45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03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None/>
              <a:defRPr sz="1999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None/>
              <a:defRPr sz="1799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9" name="Google Shape;379;p45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0936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1pPr>
            <a:lvl2pPr marL="914400" lvl="1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–"/>
              <a:defRPr sz="1999"/>
            </a:lvl2pPr>
            <a:lvl3pPr marL="1371600" lvl="2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799"/>
              <a:buChar char="•"/>
              <a:defRPr sz="1799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80" name="Google Shape;380;p45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4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46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4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4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7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4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4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8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Calibri"/>
              <a:buNone/>
              <a:defRPr sz="199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48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36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Char char="•"/>
              <a:defRPr sz="3199"/>
            </a:lvl1pPr>
            <a:lvl2pPr marL="914400" lvl="1" indent="-406336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Char char="–"/>
              <a:defRPr sz="2799"/>
            </a:lvl2pPr>
            <a:lvl3pPr marL="1371600" lvl="2" indent="-380936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Char char="•"/>
              <a:defRPr sz="2399"/>
            </a:lvl3pPr>
            <a:lvl4pPr marL="1828800" lvl="3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–"/>
              <a:defRPr sz="1999"/>
            </a:lvl4pPr>
            <a:lvl5pPr marL="2286000" lvl="4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»"/>
              <a:defRPr sz="1999"/>
            </a:lvl5pPr>
            <a:lvl6pPr marL="2743200" lvl="5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6pPr>
            <a:lvl7pPr marL="3200400" lvl="6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7pPr>
            <a:lvl8pPr marL="3657600" lvl="7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8pPr>
            <a:lvl9pPr marL="4114800" lvl="8" indent="-355536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Char char="•"/>
              <a:defRPr sz="1999"/>
            </a:lvl9pPr>
          </a:lstStyle>
          <a:p>
            <a:endParaRPr/>
          </a:p>
        </p:txBody>
      </p:sp>
      <p:sp>
        <p:nvSpPr>
          <p:cNvPr id="395" name="Google Shape;395;p48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96" name="Google Shape;396;p48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4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4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9"/>
          <p:cNvSpPr txBox="1"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Calibri"/>
              <a:buNone/>
              <a:defRPr sz="1999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49"/>
          <p:cNvSpPr>
            <a:spLocks noGrp="1"/>
          </p:cNvSpPr>
          <p:nvPr>
            <p:ph type="pic" idx="2"/>
          </p:nvPr>
        </p:nvSpPr>
        <p:spPr>
          <a:xfrm>
            <a:off x="2389719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2" name="Google Shape;402;p49"/>
          <p:cNvSpPr txBox="1">
            <a:spLocks noGrp="1"/>
          </p:cNvSpPr>
          <p:nvPr>
            <p:ph type="body" idx="1"/>
          </p:nvPr>
        </p:nvSpPr>
        <p:spPr>
          <a:xfrm>
            <a:off x="2389719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03" name="Google Shape;403;p49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4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49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50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5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9" name="Google Shape;409;p50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5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5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1"/>
          <p:cNvSpPr txBox="1">
            <a:spLocks noGrp="1"/>
          </p:cNvSpPr>
          <p:nvPr>
            <p:ph type="title"/>
          </p:nvPr>
        </p:nvSpPr>
        <p:spPr>
          <a:xfrm rot="5400000">
            <a:off x="10692870" y="1371603"/>
            <a:ext cx="585152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51"/>
          <p:cNvSpPr txBox="1">
            <a:spLocks noGrp="1"/>
          </p:cNvSpPr>
          <p:nvPr>
            <p:ph type="body" idx="1"/>
          </p:nvPr>
        </p:nvSpPr>
        <p:spPr>
          <a:xfrm rot="5400000">
            <a:off x="3273956" y="-2186514"/>
            <a:ext cx="5851525" cy="1077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51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5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5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7" name="Google Shape;42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3" name="Google Shape;43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9" name="Google Shape;439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" name="Google Shape;445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2" name="Google Shape;452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4" name="Google Shape;454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5" name="Google Shape;45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Round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0" name="Google Shape;470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1" name="Google Shape;471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78" name="Google Shape;478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5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4" name="Google Shape;484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0" name="Google Shape;490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3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3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3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3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1"/>
          <p:cNvSpPr txBox="1"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6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61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9" name="Google Shape;509;p61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61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6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62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" name="Google Shape;515;p62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62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6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0" name="Google Shape;520;p6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1" name="Google Shape;521;p63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63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63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6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7" name="Google Shape;527;p6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8" name="Google Shape;528;p64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9" name="Google Shape;529;p64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30" name="Google Shape;530;p6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6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6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Rounde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6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6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7" name="Google Shape;537;p6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0" name="Google Shape;540;p6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6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67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4" name="Google Shape;544;p67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5" name="Google Shape;545;p67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6" name="Google Shape;546;p6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6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6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6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2" name="Google Shape;552;p6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53" name="Google Shape;553;p6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6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6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6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9" name="Google Shape;559;p69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69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69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0"/>
          <p:cNvSpPr txBox="1">
            <a:spLocks noGrp="1"/>
          </p:cNvSpPr>
          <p:nvPr>
            <p:ph type="title"/>
          </p:nvPr>
        </p:nvSpPr>
        <p:spPr>
          <a:xfrm rot="5400000">
            <a:off x="7285037" y="1828803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4" name="Google Shape;564;p70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8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5" name="Google Shape;565;p70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7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7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首页">
  <p:cSld name="首页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目录页">
  <p:cSld name="目录页"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过度页1" type="blank">
  <p:cSld name="BLANK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页-1">
  <p:cSld name="内页-1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oogle Shape;573;p7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74" name="Google Shape;574;p75"/>
            <p:cNvPicPr preferRelativeResize="0"/>
            <p:nvPr/>
          </p:nvPicPr>
          <p:blipFill rotWithShape="1">
            <a:blip r:embed="rId2">
              <a:alphaModFix/>
            </a:blip>
            <a:srcRect l="15278" r="152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75" name="Google Shape;575;p75"/>
            <p:cNvSpPr/>
            <p:nvPr/>
          </p:nvSpPr>
          <p:spPr>
            <a:xfrm>
              <a:off x="711200" y="419101"/>
              <a:ext cx="10693400" cy="614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576" name="Google Shape;576;p75"/>
          <p:cNvSpPr txBox="1"/>
          <p:nvPr/>
        </p:nvSpPr>
        <p:spPr>
          <a:xfrm>
            <a:off x="4448196" y="540363"/>
            <a:ext cx="5225625" cy="54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请输入您的标题</a:t>
            </a:r>
            <a:endParaRPr/>
          </a:p>
        </p:txBody>
      </p:sp>
      <p:pic>
        <p:nvPicPr>
          <p:cNvPr id="577" name="Google Shape;577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3127" y="1030497"/>
            <a:ext cx="3252218" cy="24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内页-1">
  <p:cSld name="1_内页-1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7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80" name="Google Shape;580;p76"/>
            <p:cNvPicPr preferRelativeResize="0"/>
            <p:nvPr/>
          </p:nvPicPr>
          <p:blipFill rotWithShape="1">
            <a:blip r:embed="rId2">
              <a:alphaModFix/>
            </a:blip>
            <a:srcRect l="15278" r="152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1" name="Google Shape;581;p76"/>
            <p:cNvSpPr/>
            <p:nvPr/>
          </p:nvSpPr>
          <p:spPr>
            <a:xfrm>
              <a:off x="711200" y="419101"/>
              <a:ext cx="10693400" cy="614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582" name="Google Shape;582;p76"/>
          <p:cNvSpPr txBox="1"/>
          <p:nvPr/>
        </p:nvSpPr>
        <p:spPr>
          <a:xfrm>
            <a:off x="4377858" y="540224"/>
            <a:ext cx="5225625" cy="54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请输入您的标题</a:t>
            </a:r>
            <a:endParaRPr/>
          </a:p>
        </p:txBody>
      </p:sp>
      <p:pic>
        <p:nvPicPr>
          <p:cNvPr id="583" name="Google Shape;583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3127" y="1030497"/>
            <a:ext cx="3252218" cy="24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内页-1">
  <p:cSld name="2_内页-1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" name="Google Shape;585;p7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86" name="Google Shape;586;p77"/>
            <p:cNvPicPr preferRelativeResize="0"/>
            <p:nvPr/>
          </p:nvPicPr>
          <p:blipFill rotWithShape="1">
            <a:blip r:embed="rId2">
              <a:alphaModFix/>
            </a:blip>
            <a:srcRect l="15278" r="152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7" name="Google Shape;587;p77"/>
            <p:cNvSpPr/>
            <p:nvPr/>
          </p:nvSpPr>
          <p:spPr>
            <a:xfrm>
              <a:off x="711200" y="419101"/>
              <a:ext cx="10693400" cy="614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588" name="Google Shape;588;p77"/>
          <p:cNvSpPr txBox="1"/>
          <p:nvPr/>
        </p:nvSpPr>
        <p:spPr>
          <a:xfrm>
            <a:off x="4377858" y="552924"/>
            <a:ext cx="5225625" cy="54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请输入您的标题</a:t>
            </a:r>
            <a:endParaRPr/>
          </a:p>
        </p:txBody>
      </p:sp>
      <p:pic>
        <p:nvPicPr>
          <p:cNvPr id="589" name="Google Shape;589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3127" y="1030497"/>
            <a:ext cx="3252218" cy="24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内页-1">
  <p:cSld name="3_内页-1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1" name="Google Shape;591;p7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92" name="Google Shape;592;p78"/>
            <p:cNvPicPr preferRelativeResize="0"/>
            <p:nvPr/>
          </p:nvPicPr>
          <p:blipFill rotWithShape="1">
            <a:blip r:embed="rId2">
              <a:alphaModFix/>
            </a:blip>
            <a:srcRect l="15278" r="1527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3" name="Google Shape;593;p78"/>
            <p:cNvSpPr/>
            <p:nvPr/>
          </p:nvSpPr>
          <p:spPr>
            <a:xfrm>
              <a:off x="711200" y="419101"/>
              <a:ext cx="10693400" cy="61468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 Rounded"/>
                <a:ea typeface="Arial Rounded"/>
                <a:cs typeface="Arial Rounded"/>
                <a:sym typeface="Arial Rounded"/>
              </a:endParaRPr>
            </a:p>
          </p:txBody>
        </p:sp>
      </p:grpSp>
      <p:sp>
        <p:nvSpPr>
          <p:cNvPr id="594" name="Google Shape;594;p78"/>
          <p:cNvSpPr txBox="1"/>
          <p:nvPr/>
        </p:nvSpPr>
        <p:spPr>
          <a:xfrm>
            <a:off x="4377858" y="527524"/>
            <a:ext cx="5225625" cy="542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请输入您的标题</a:t>
            </a:r>
            <a:endParaRPr/>
          </a:p>
        </p:txBody>
      </p:sp>
      <p:pic>
        <p:nvPicPr>
          <p:cNvPr id="595" name="Google Shape;595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93127" y="1030497"/>
            <a:ext cx="3252218" cy="245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版权页">
  <p:cSld name="版权页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Rounde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Rounded"/>
              <a:buNone/>
              <a:defRPr sz="44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99"/>
              <a:buFont typeface="Calibri"/>
              <a:buNone/>
              <a:defRPr sz="4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736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199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336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99"/>
              <a:buFont typeface="Arial"/>
              <a:buChar char="–"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0936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99"/>
              <a:buFont typeface="Arial"/>
              <a:buChar char="•"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–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»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53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99"/>
              <a:buFont typeface="Arial"/>
              <a:buChar char="•"/>
              <a:defRPr sz="1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dt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0" name="Google Shape;42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5" name="Google Shape;495;p3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6" name="Google Shape;496;p30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7" name="Google Shape;497;p30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8" name="Google Shape;498;p30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1.jp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2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45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1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4.png"/><Relationship Id="rId10" Type="http://schemas.openxmlformats.org/officeDocument/2006/relationships/image" Target="../media/image53.png"/><Relationship Id="rId4" Type="http://schemas.openxmlformats.org/officeDocument/2006/relationships/image" Target="../media/image13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5356" y="373462"/>
            <a:ext cx="1503363" cy="76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6018" y="1680310"/>
            <a:ext cx="1892506" cy="95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24" y="2913485"/>
            <a:ext cx="12192000" cy="3923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1"/>
          <p:cNvPicPr preferRelativeResize="0"/>
          <p:nvPr/>
        </p:nvPicPr>
        <p:blipFill rotWithShape="1">
          <a:blip r:embed="rId5">
            <a:alphaModFix/>
          </a:blip>
          <a:srcRect t="39410"/>
          <a:stretch/>
        </p:blipFill>
        <p:spPr>
          <a:xfrm>
            <a:off x="57924" y="0"/>
            <a:ext cx="12192000" cy="2377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-71457" y="4276684"/>
            <a:ext cx="6167457" cy="258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72164" y="4255974"/>
            <a:ext cx="6167457" cy="258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8932" y="318622"/>
            <a:ext cx="1855631" cy="2164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73924" y="355755"/>
            <a:ext cx="1676754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662377" y="3339017"/>
            <a:ext cx="889995" cy="736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0482" y="2956868"/>
            <a:ext cx="1288686" cy="1418638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1"/>
          <p:cNvSpPr txBox="1"/>
          <p:nvPr/>
        </p:nvSpPr>
        <p:spPr>
          <a:xfrm>
            <a:off x="3074344" y="2321118"/>
            <a:ext cx="678197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Chào mừng thầy cô và các em</a:t>
            </a:r>
            <a:endParaRPr sz="5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"/>
          <p:cNvSpPr txBox="1"/>
          <p:nvPr/>
        </p:nvSpPr>
        <p:spPr>
          <a:xfrm>
            <a:off x="-1776850" y="2712025"/>
            <a:ext cx="897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22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822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44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44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10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746" name="Google Shape;74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1591" y="3692125"/>
            <a:ext cx="3248025" cy="2771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10"/>
          <p:cNvSpPr txBox="1"/>
          <p:nvPr/>
        </p:nvSpPr>
        <p:spPr>
          <a:xfrm>
            <a:off x="1160994" y="451220"/>
            <a:ext cx="98700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3200"/>
              <a:buFont typeface="Arial Rounded"/>
              <a:buNone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Quan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sát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tranh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và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kể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lại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câu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chuyện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Giải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thưởng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tình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bạn</a:t>
            </a:r>
            <a:endParaRPr sz="3200" b="1" i="0" u="none" strike="noStrike" cap="none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751" name="Google Shape;75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67012" y="960110"/>
            <a:ext cx="3257550" cy="28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71591" y="988685"/>
            <a:ext cx="3219450" cy="277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1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67012" y="3712815"/>
            <a:ext cx="3209925" cy="27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0" name="Google Shape;76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1" name="Google Shape;761;p11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762" name="Google Shape;76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63441" y="4594452"/>
            <a:ext cx="1114892" cy="180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265" y="2941535"/>
            <a:ext cx="1990179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819851" y="709747"/>
            <a:ext cx="4269736" cy="3670475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11"/>
          <p:cNvSpPr txBox="1"/>
          <p:nvPr/>
        </p:nvSpPr>
        <p:spPr>
          <a:xfrm>
            <a:off x="2883436" y="4371324"/>
            <a:ext cx="6794819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Nai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và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hoẵng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tham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dự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một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cuộc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chạy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đua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                                                                  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Trước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vạch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xuất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phát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nai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và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hoẵng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xoạc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chân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lấy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đà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 Sau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khi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trọng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tài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ra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hiệu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,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hai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bạn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lao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như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tên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bắn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 </a:t>
            </a:r>
            <a:endParaRPr sz="1800" b="0" i="0" u="none" strike="noStrike" cap="none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12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776" name="Google Shape;77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63441" y="4594452"/>
            <a:ext cx="1114892" cy="180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265" y="2941535"/>
            <a:ext cx="1990179" cy="3493349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12"/>
          <p:cNvSpPr txBox="1"/>
          <p:nvPr/>
        </p:nvSpPr>
        <p:spPr>
          <a:xfrm>
            <a:off x="2892736" y="4802630"/>
            <a:ext cx="642512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Cả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hai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luôn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ở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vị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trí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dẫn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đầu</a:t>
            </a:r>
            <a:r>
              <a:rPr lang="en-US" sz="36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</a:t>
            </a:r>
            <a:endParaRPr sz="2400" b="0" i="0" u="none" strike="noStrike" cap="none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782" name="Google Shape;782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33847" y="871455"/>
            <a:ext cx="4324306" cy="3722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" name="Google Shape;7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3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790" name="Google Shape;7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63441" y="4594452"/>
            <a:ext cx="1114892" cy="180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265" y="2941535"/>
            <a:ext cx="1990179" cy="3493349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13"/>
          <p:cNvSpPr txBox="1"/>
          <p:nvPr/>
        </p:nvSpPr>
        <p:spPr>
          <a:xfrm>
            <a:off x="2876764" y="4603007"/>
            <a:ext cx="6102849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Bỗng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nhiên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hoẵng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vấp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phải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một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hòn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đá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rồi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ngã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oạch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 Nai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vội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dừng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lại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,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đỡ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hoẵng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đứng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dậy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 </a:t>
            </a:r>
            <a:endParaRPr sz="3200" b="0" i="0" u="none" strike="noStrike" cap="none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796" name="Google Shape;796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87202" y="646971"/>
            <a:ext cx="4496678" cy="3802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" name="Google Shape;80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804" name="Google Shape;80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63441" y="4594452"/>
            <a:ext cx="1114892" cy="180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52265" y="2941535"/>
            <a:ext cx="1990179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04442" y="622125"/>
            <a:ext cx="4383113" cy="3740428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14"/>
          <p:cNvSpPr txBox="1"/>
          <p:nvPr/>
        </p:nvSpPr>
        <p:spPr>
          <a:xfrm>
            <a:off x="3143892" y="4565884"/>
            <a:ext cx="5426536" cy="1877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Rounded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Nai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và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hoẵng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về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đích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cuối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cùng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Nhưng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cả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hai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đều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được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tặng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giải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thưởng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tình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bạn</a:t>
            </a:r>
            <a:r>
              <a:rPr lang="en-US" sz="3200" b="0" i="0" u="none" strike="noStrike" cap="none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.</a:t>
            </a:r>
            <a:endParaRPr sz="1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Google Shape;816;p15"/>
          <p:cNvPicPr preferRelativeResize="0"/>
          <p:nvPr/>
        </p:nvPicPr>
        <p:blipFill rotWithShape="1">
          <a:blip r:embed="rId3">
            <a:alphaModFix/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15"/>
          <p:cNvPicPr preferRelativeResize="0"/>
          <p:nvPr/>
        </p:nvPicPr>
        <p:blipFill rotWithShape="1">
          <a:blip r:embed="rId4">
            <a:alphaModFix/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926" y="4077532"/>
            <a:ext cx="11936454" cy="278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42" y="2844922"/>
            <a:ext cx="810409" cy="95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101487">
            <a:off x="2167716" y="-100060"/>
            <a:ext cx="1525011" cy="272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521259" flipH="1">
            <a:off x="7493169" y="-204437"/>
            <a:ext cx="1525011" cy="272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15" descr="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44440" y="-58312"/>
            <a:ext cx="4793571" cy="4766263"/>
          </a:xfrm>
          <a:prstGeom prst="rect">
            <a:avLst/>
          </a:prstGeom>
          <a:noFill/>
          <a:ln>
            <a:noFill/>
          </a:ln>
        </p:spPr>
      </p:pic>
      <p:sp>
        <p:nvSpPr>
          <p:cNvPr id="823" name="Google Shape;823;p15"/>
          <p:cNvSpPr txBox="1"/>
          <p:nvPr/>
        </p:nvSpPr>
        <p:spPr>
          <a:xfrm>
            <a:off x="3831536" y="2235905"/>
            <a:ext cx="324011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0"/>
              <a:buFont typeface="Calibri"/>
              <a:buNone/>
            </a:pPr>
            <a:r>
              <a:rPr lang="en-US" sz="8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Tiết 4</a:t>
            </a:r>
            <a:endParaRPr sz="8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" name="Google Shape;82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16"/>
          <p:cNvSpPr/>
          <p:nvPr/>
        </p:nvSpPr>
        <p:spPr>
          <a:xfrm>
            <a:off x="785803" y="685635"/>
            <a:ext cx="10622426" cy="542487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831" name="Google Shape;83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4022" y="1688660"/>
            <a:ext cx="7768432" cy="387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850806" y="5222200"/>
            <a:ext cx="1240542" cy="167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51550" y="4538204"/>
            <a:ext cx="2751012" cy="232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67907" y="-283701"/>
            <a:ext cx="4124093" cy="2503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689974" y="5883980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sp>
        <p:nvSpPr>
          <p:cNvPr id="837" name="Google Shape;837;p16"/>
          <p:cNvSpPr txBox="1"/>
          <p:nvPr/>
        </p:nvSpPr>
        <p:spPr>
          <a:xfrm>
            <a:off x="1153044" y="747486"/>
            <a:ext cx="24120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88AB"/>
              </a:buClr>
              <a:buSzPts val="3600"/>
              <a:buFont typeface="Arial Rounded"/>
              <a:buNone/>
            </a:pPr>
            <a:r>
              <a:rPr lang="en-US" sz="3600" b="1" i="0" u="none" strike="noStrike" cap="none" dirty="0">
                <a:solidFill>
                  <a:srgbClr val="ED88AB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</a:t>
            </a:r>
            <a:r>
              <a:rPr lang="en-US" sz="3600" b="1" i="0" u="none" strike="noStrike" cap="none" dirty="0" err="1">
                <a:solidFill>
                  <a:srgbClr val="ED88AB"/>
                </a:solidFill>
                <a:latin typeface="Arial Rounded"/>
                <a:ea typeface="Arial Rounded"/>
                <a:cs typeface="Arial Rounded"/>
                <a:sym typeface="Arial Rounded"/>
              </a:rPr>
              <a:t>viết</a:t>
            </a:r>
            <a:endParaRPr sz="3600" b="1" i="0" u="none" strike="noStrike" cap="none" dirty="0">
              <a:solidFill>
                <a:srgbClr val="ED88AB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7"/>
          <p:cNvSpPr/>
          <p:nvPr/>
        </p:nvSpPr>
        <p:spPr>
          <a:xfrm>
            <a:off x="4503420" y="803847"/>
            <a:ext cx="688367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FFFFFF"/>
                </a:solidFill>
                <a:latin typeface="Arial Rounded"/>
                <a:ea typeface="Arial Rounded"/>
                <a:cs typeface="Arial Rounded"/>
                <a:sym typeface="Arial Rounded"/>
              </a:rPr>
              <a:t>7</a:t>
            </a:r>
            <a:endParaRPr/>
          </a:p>
        </p:txBody>
      </p:sp>
      <p:sp>
        <p:nvSpPr>
          <p:cNvPr id="844" name="Google Shape;844;p17"/>
          <p:cNvSpPr txBox="1"/>
          <p:nvPr/>
        </p:nvSpPr>
        <p:spPr>
          <a:xfrm>
            <a:off x="5273108" y="754728"/>
            <a:ext cx="4305232" cy="70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Nghe viết</a:t>
            </a:r>
            <a:endParaRPr sz="4000" b="1" i="0" u="none" strike="noStrike" cap="none">
              <a:solidFill>
                <a:srgbClr val="00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pSp>
        <p:nvGrpSpPr>
          <p:cNvPr id="845" name="Google Shape;845;p17"/>
          <p:cNvGrpSpPr/>
          <p:nvPr/>
        </p:nvGrpSpPr>
        <p:grpSpPr>
          <a:xfrm>
            <a:off x="0" y="2405618"/>
            <a:ext cx="12362381" cy="2634961"/>
            <a:chOff x="155314" y="3016169"/>
            <a:chExt cx="8858428" cy="2634961"/>
          </a:xfrm>
        </p:grpSpPr>
        <p:pic>
          <p:nvPicPr>
            <p:cNvPr id="846" name="Google Shape;846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55314" y="3016169"/>
              <a:ext cx="8743950" cy="26349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47" name="Google Shape;847;p17"/>
            <p:cNvSpPr/>
            <p:nvPr/>
          </p:nvSpPr>
          <p:spPr>
            <a:xfrm>
              <a:off x="363795" y="3597913"/>
              <a:ext cx="8649947" cy="7464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251" b="1" i="0" u="none" strike="noStrike" cap="none" dirty="0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Nai </a:t>
              </a:r>
              <a:r>
                <a:rPr lang="en-US" sz="4251" b="1" i="0" u="none" strike="noStrike" cap="none" dirty="0" err="1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và</a:t>
              </a:r>
              <a:r>
                <a:rPr lang="en-US" sz="4251" b="1" i="0" u="none" strike="noStrike" cap="none" dirty="0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 </a:t>
              </a:r>
              <a:r>
                <a:rPr lang="en-US" sz="4251" b="1" i="0" u="none" strike="noStrike" cap="none" dirty="0" err="1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hoẵng</a:t>
              </a:r>
              <a:r>
                <a:rPr lang="en-US" sz="4251" b="1" i="0" u="none" strike="noStrike" cap="none" dirty="0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 </a:t>
              </a:r>
              <a:r>
                <a:rPr lang="en-US" sz="4251" b="1" i="0" u="none" strike="noStrike" cap="none" dirty="0" err="1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về</a:t>
              </a:r>
              <a:r>
                <a:rPr lang="en-US" sz="4251" b="1" i="0" u="none" strike="noStrike" cap="none" dirty="0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 </a:t>
              </a:r>
              <a:r>
                <a:rPr lang="en-US" sz="4251" b="1" i="0" u="none" strike="noStrike" cap="none" dirty="0" err="1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đích</a:t>
              </a:r>
              <a:r>
                <a:rPr lang="en-US" sz="4251" b="1" i="0" u="none" strike="noStrike" cap="none" dirty="0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 </a:t>
              </a:r>
              <a:r>
                <a:rPr lang="en-US" sz="4251" b="1" i="0" u="none" strike="noStrike" cap="none" dirty="0" err="1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cuối</a:t>
              </a:r>
              <a:r>
                <a:rPr lang="en-US" sz="4251" b="1" i="0" u="none" strike="noStrike" cap="none" dirty="0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 </a:t>
              </a:r>
              <a:r>
                <a:rPr lang="en-US" sz="4251" b="1" i="0" u="none" strike="noStrike" cap="none" dirty="0" err="1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cùng</a:t>
              </a:r>
              <a:r>
                <a:rPr lang="en-US" sz="4251" b="1" i="0" u="none" strike="noStrike" cap="none" dirty="0">
                  <a:solidFill>
                    <a:srgbClr val="1F497D"/>
                  </a:solidFill>
                  <a:latin typeface="HP001 4 hàng" panose="020B0603050302020204" pitchFamily="34" charset="0"/>
                  <a:sym typeface="Arial"/>
                </a:rPr>
                <a:t>. </a:t>
              </a:r>
              <a:endParaRPr dirty="0">
                <a:latin typeface="HP001 4 hàng" panose="020B0603050302020204" pitchFamily="34" charset="0"/>
              </a:endParaRPr>
            </a:p>
          </p:txBody>
        </p:sp>
      </p:grpSp>
      <p:sp>
        <p:nvSpPr>
          <p:cNvPr id="848" name="Google Shape;848;p17"/>
          <p:cNvSpPr/>
          <p:nvPr/>
        </p:nvSpPr>
        <p:spPr>
          <a:xfrm>
            <a:off x="897634" y="3760796"/>
            <a:ext cx="9941351" cy="74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51" b="1" i="0" u="none" strike="noStrike" cap="none">
                <a:solidFill>
                  <a:srgbClr val="1F497D"/>
                </a:solidFill>
                <a:latin typeface="HP001 4 hàng" panose="020B0603050302020204" pitchFamily="34" charset="0"/>
                <a:sym typeface="Arial"/>
              </a:rPr>
              <a:t>Nhưng cả hai đều được tặng giải thưởng. </a:t>
            </a:r>
            <a:endParaRPr>
              <a:latin typeface="HP001 4 hàng" panose="020B0603050302020204" pitchFamily="34" charset="0"/>
            </a:endParaRPr>
          </a:p>
        </p:txBody>
      </p:sp>
      <p:sp>
        <p:nvSpPr>
          <p:cNvPr id="849" name="Google Shape;849;p17"/>
          <p:cNvSpPr txBox="1"/>
          <p:nvPr/>
        </p:nvSpPr>
        <p:spPr>
          <a:xfrm>
            <a:off x="2140528" y="5451558"/>
            <a:ext cx="7536872" cy="584741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Cần chú ý gì khi viết chữ đầu câu?</a:t>
            </a:r>
            <a:endParaRPr/>
          </a:p>
        </p:txBody>
      </p:sp>
      <p:cxnSp>
        <p:nvCxnSpPr>
          <p:cNvPr id="850" name="Google Shape;850;p17"/>
          <p:cNvCxnSpPr/>
          <p:nvPr/>
        </p:nvCxnSpPr>
        <p:spPr>
          <a:xfrm>
            <a:off x="1961875" y="3325807"/>
            <a:ext cx="648251" cy="2125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851" name="Google Shape;851;p17"/>
          <p:cNvSpPr txBox="1"/>
          <p:nvPr/>
        </p:nvSpPr>
        <p:spPr>
          <a:xfrm>
            <a:off x="2140528" y="5440079"/>
            <a:ext cx="7536872" cy="584741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Cuối câu có dấu gì?</a:t>
            </a:r>
            <a:endParaRPr/>
          </a:p>
        </p:txBody>
      </p:sp>
      <p:cxnSp>
        <p:nvCxnSpPr>
          <p:cNvPr id="852" name="Google Shape;852;p17"/>
          <p:cNvCxnSpPr/>
          <p:nvPr/>
        </p:nvCxnSpPr>
        <p:spPr>
          <a:xfrm flipH="1">
            <a:off x="10780966" y="3460425"/>
            <a:ext cx="275799" cy="66770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853" name="Google Shape;853;p17"/>
          <p:cNvSpPr txBox="1"/>
          <p:nvPr/>
        </p:nvSpPr>
        <p:spPr>
          <a:xfrm>
            <a:off x="1674861" y="5401049"/>
            <a:ext cx="8002540" cy="1077184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Chú ý: Viết lùi đầu dòng, viết hoa chữ cái đầu cầu, kết thúc câu có dấu chấm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18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861" name="Google Shape;86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55280" y="4754554"/>
            <a:ext cx="1114892" cy="1807029"/>
          </a:xfrm>
          <a:prstGeom prst="rect">
            <a:avLst/>
          </a:prstGeom>
          <a:noFill/>
          <a:ln>
            <a:noFill/>
          </a:ln>
        </p:spPr>
      </p:pic>
      <p:sp>
        <p:nvSpPr>
          <p:cNvPr id="864" name="Google Shape;864;p18"/>
          <p:cNvSpPr txBox="1"/>
          <p:nvPr/>
        </p:nvSpPr>
        <p:spPr>
          <a:xfrm>
            <a:off x="2196520" y="476331"/>
            <a:ext cx="71336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3600"/>
              <a:buFont typeface="Arial Rounded"/>
              <a:buNone/>
            </a:pPr>
            <a:r>
              <a:rPr lang="en-US" sz="3600" b="1" i="0" u="none" strike="noStrike" cap="none">
                <a:solidFill>
                  <a:srgbClr val="5CD1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Chọn vần phù hợp thay cho ô vuông</a:t>
            </a:r>
            <a:endParaRPr sz="3600" b="1" i="0" u="none" strike="noStrike" cap="none">
              <a:solidFill>
                <a:srgbClr val="5CD1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865" name="Google Shape;865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6" name="Google Shape;866;p18"/>
          <p:cNvGrpSpPr/>
          <p:nvPr/>
        </p:nvGrpSpPr>
        <p:grpSpPr>
          <a:xfrm>
            <a:off x="799422" y="1570052"/>
            <a:ext cx="2694366" cy="2082945"/>
            <a:chOff x="3246438" y="1068388"/>
            <a:chExt cx="5711825" cy="4678363"/>
          </a:xfrm>
        </p:grpSpPr>
        <p:sp>
          <p:nvSpPr>
            <p:cNvPr id="867" name="Google Shape;867;p18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grpSp>
          <p:nvGrpSpPr>
            <p:cNvPr id="874" name="Google Shape;874;p18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875" name="Google Shape;875;p18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6" name="Google Shape;876;p18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7" name="Google Shape;877;p18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8" name="Google Shape;878;p18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79" name="Google Shape;879;p18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0" name="Google Shape;880;p18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1" name="Google Shape;881;p18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2" name="Google Shape;882;p18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3" name="Google Shape;883;p18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4" name="Google Shape;884;p18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5" name="Google Shape;885;p18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6" name="Google Shape;886;p18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7" name="Google Shape;887;p18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8" name="Google Shape;888;p18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89" name="Google Shape;889;p18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0" name="Google Shape;890;p18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1" name="Google Shape;891;p18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2" name="Google Shape;892;p18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3" name="Google Shape;893;p18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4" name="Google Shape;894;p18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5" name="Google Shape;895;p18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6" name="Google Shape;896;p18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7" name="Google Shape;897;p18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8" name="Google Shape;898;p18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899" name="Google Shape;899;p18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0" name="Google Shape;900;p18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1" name="Google Shape;901;p18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2" name="Google Shape;902;p18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3" name="Google Shape;903;p18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4" name="Google Shape;904;p18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5" name="Google Shape;905;p18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6" name="Google Shape;906;p18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7" name="Google Shape;907;p18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8" name="Google Shape;908;p18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09" name="Google Shape;909;p18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0" name="Google Shape;910;p18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1" name="Google Shape;911;p18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2" name="Google Shape;912;p18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3" name="Google Shape;913;p18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4" name="Google Shape;914;p18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5" name="Google Shape;915;p18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6" name="Google Shape;916;p18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7" name="Google Shape;917;p18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8" name="Google Shape;918;p18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19" name="Google Shape;919;p18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0" name="Google Shape;920;p18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1" name="Google Shape;921;p18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2" name="Google Shape;922;p18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3" name="Google Shape;923;p18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4" name="Google Shape;924;p18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5" name="Google Shape;925;p18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6" name="Google Shape;926;p18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7" name="Google Shape;927;p18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8" name="Google Shape;928;p18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29" name="Google Shape;929;p18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0" name="Google Shape;930;p18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1" name="Google Shape;931;p18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2" name="Google Shape;932;p18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3" name="Google Shape;933;p18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4" name="Google Shape;934;p18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5" name="Google Shape;935;p18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6" name="Google Shape;936;p18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7" name="Google Shape;937;p18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8" name="Google Shape;938;p18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39" name="Google Shape;939;p18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0" name="Google Shape;940;p18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1" name="Google Shape;941;p18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2" name="Google Shape;942;p18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3" name="Google Shape;943;p18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4" name="Google Shape;944;p18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5" name="Google Shape;945;p18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6" name="Google Shape;946;p18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7" name="Google Shape;947;p18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8" name="Google Shape;948;p18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49" name="Google Shape;949;p18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0" name="Google Shape;950;p18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1" name="Google Shape;951;p18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2" name="Google Shape;952;p18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3" name="Google Shape;953;p18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4" name="Google Shape;954;p18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55" name="Google Shape;955;p18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</p:grpSp>
      </p:grpSp>
      <p:grpSp>
        <p:nvGrpSpPr>
          <p:cNvPr id="956" name="Google Shape;956;p18"/>
          <p:cNvGrpSpPr/>
          <p:nvPr/>
        </p:nvGrpSpPr>
        <p:grpSpPr>
          <a:xfrm flipH="1">
            <a:off x="4941246" y="1955220"/>
            <a:ext cx="3262154" cy="2154566"/>
            <a:chOff x="3246438" y="1068388"/>
            <a:chExt cx="5711825" cy="4678363"/>
          </a:xfrm>
        </p:grpSpPr>
        <p:sp>
          <p:nvSpPr>
            <p:cNvPr id="957" name="Google Shape;957;p18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958" name="Google Shape;958;p18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959" name="Google Shape;959;p18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960" name="Google Shape;960;p18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961" name="Google Shape;961;p18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962" name="Google Shape;962;p18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963" name="Google Shape;963;p18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grpSp>
          <p:nvGrpSpPr>
            <p:cNvPr id="964" name="Google Shape;964;p18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965" name="Google Shape;965;p18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66" name="Google Shape;966;p18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67" name="Google Shape;967;p18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68" name="Google Shape;968;p18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69" name="Google Shape;969;p18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70" name="Google Shape;970;p18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71" name="Google Shape;971;p18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72" name="Google Shape;972;p18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73" name="Google Shape;973;p18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74" name="Google Shape;974;p18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75" name="Google Shape;975;p18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76" name="Google Shape;976;p18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77" name="Google Shape;977;p18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78" name="Google Shape;978;p18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79" name="Google Shape;979;p18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80" name="Google Shape;980;p18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81" name="Google Shape;981;p18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82" name="Google Shape;982;p18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83" name="Google Shape;983;p18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84" name="Google Shape;984;p18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85" name="Google Shape;985;p18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86" name="Google Shape;986;p18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87" name="Google Shape;987;p18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88" name="Google Shape;988;p18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89" name="Google Shape;989;p18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90" name="Google Shape;990;p18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91" name="Google Shape;991;p18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92" name="Google Shape;992;p18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93" name="Google Shape;993;p18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94" name="Google Shape;994;p18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95" name="Google Shape;995;p18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96" name="Google Shape;996;p18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97" name="Google Shape;997;p18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98" name="Google Shape;998;p18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999" name="Google Shape;999;p18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00" name="Google Shape;1000;p18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01" name="Google Shape;1001;p18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02" name="Google Shape;1002;p18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03" name="Google Shape;1003;p18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04" name="Google Shape;1004;p18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05" name="Google Shape;1005;p18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06" name="Google Shape;1006;p18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07" name="Google Shape;1007;p18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08" name="Google Shape;1008;p18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09" name="Google Shape;1009;p18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10" name="Google Shape;1010;p18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11" name="Google Shape;1011;p18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12" name="Google Shape;1012;p18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13" name="Google Shape;1013;p18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14" name="Google Shape;1014;p18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15" name="Google Shape;1015;p18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16" name="Google Shape;1016;p18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17" name="Google Shape;1017;p18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18" name="Google Shape;1018;p18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19" name="Google Shape;1019;p18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20" name="Google Shape;1020;p18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21" name="Google Shape;1021;p18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31" name="Google Shape;1031;p18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32" name="Google Shape;1032;p18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40" name="Google Shape;1040;p18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41" name="Google Shape;1041;p18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42" name="Google Shape;1042;p18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43" name="Google Shape;1043;p18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44" name="Google Shape;1044;p18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45" name="Google Shape;1045;p18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</p:grpSp>
      </p:grpSp>
      <p:pic>
        <p:nvPicPr>
          <p:cNvPr id="1046" name="Google Shape;1046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522522" y="2518476"/>
            <a:ext cx="2380684" cy="34933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7" name="Google Shape;1047;p18"/>
          <p:cNvGrpSpPr/>
          <p:nvPr/>
        </p:nvGrpSpPr>
        <p:grpSpPr>
          <a:xfrm flipH="1">
            <a:off x="5555053" y="4089513"/>
            <a:ext cx="3832894" cy="2043390"/>
            <a:chOff x="3246438" y="1068388"/>
            <a:chExt cx="5711825" cy="4678363"/>
          </a:xfrm>
        </p:grpSpPr>
        <p:sp>
          <p:nvSpPr>
            <p:cNvPr id="1048" name="Google Shape;1048;p18"/>
            <p:cNvSpPr/>
            <p:nvPr/>
          </p:nvSpPr>
          <p:spPr>
            <a:xfrm>
              <a:off x="3251201" y="3335338"/>
              <a:ext cx="1773238" cy="1609725"/>
            </a:xfrm>
            <a:custGeom>
              <a:avLst/>
              <a:gdLst/>
              <a:ahLst/>
              <a:cxnLst/>
              <a:rect l="l" t="t" r="r" b="b"/>
              <a:pathLst>
                <a:path w="1708" h="1551" extrusionOk="0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3246438" y="1457326"/>
              <a:ext cx="2112963" cy="1933575"/>
            </a:xfrm>
            <a:custGeom>
              <a:avLst/>
              <a:gdLst/>
              <a:ahLst/>
              <a:cxnLst/>
              <a:rect l="l" t="t" r="r" b="b"/>
              <a:pathLst>
                <a:path w="2035" h="1862" extrusionOk="0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5292726" y="1068388"/>
              <a:ext cx="2541588" cy="1016000"/>
            </a:xfrm>
            <a:custGeom>
              <a:avLst/>
              <a:gdLst/>
              <a:ahLst/>
              <a:cxnLst/>
              <a:rect l="l" t="t" r="r" b="b"/>
              <a:pathLst>
                <a:path w="2447" h="979" extrusionOk="0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7777163" y="1998663"/>
              <a:ext cx="1181100" cy="2060575"/>
            </a:xfrm>
            <a:custGeom>
              <a:avLst/>
              <a:gdLst/>
              <a:ahLst/>
              <a:cxnLst/>
              <a:rect l="l" t="t" r="r" b="b"/>
              <a:pathLst>
                <a:path w="1137" h="1984" extrusionOk="0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7016751" y="4010026"/>
              <a:ext cx="1208088" cy="1095375"/>
            </a:xfrm>
            <a:custGeom>
              <a:avLst/>
              <a:gdLst/>
              <a:ahLst/>
              <a:cxnLst/>
              <a:rect l="l" t="t" r="r" b="b"/>
              <a:pathLst>
                <a:path w="1164" h="1055" extrusionOk="0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4975226" y="4775201"/>
              <a:ext cx="1274763" cy="733425"/>
            </a:xfrm>
            <a:custGeom>
              <a:avLst/>
              <a:gdLst/>
              <a:ahLst/>
              <a:cxnLst/>
              <a:rect l="l" t="t" r="r" b="b"/>
              <a:pathLst>
                <a:path w="1229" h="706" extrusionOk="0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6203951" y="5040313"/>
              <a:ext cx="1285875" cy="706438"/>
            </a:xfrm>
            <a:custGeom>
              <a:avLst/>
              <a:gdLst/>
              <a:ahLst/>
              <a:cxnLst/>
              <a:rect l="l" t="t" r="r" b="b"/>
              <a:pathLst>
                <a:path w="1238" h="681" extrusionOk="0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Rounded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endParaRPr>
            </a:p>
          </p:txBody>
        </p:sp>
        <p:grpSp>
          <p:nvGrpSpPr>
            <p:cNvPr id="1055" name="Google Shape;1055;p18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</p:grpSpPr>
          <p:sp>
            <p:nvSpPr>
              <p:cNvPr id="1056" name="Google Shape;1056;p18"/>
              <p:cNvSpPr/>
              <p:nvPr/>
            </p:nvSpPr>
            <p:spPr>
              <a:xfrm>
                <a:off x="7805738" y="2135188"/>
                <a:ext cx="10953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37" extrusionOk="0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57" name="Google Shape;1057;p18"/>
              <p:cNvSpPr/>
              <p:nvPr/>
            </p:nvSpPr>
            <p:spPr>
              <a:xfrm>
                <a:off x="8018463" y="2144713"/>
                <a:ext cx="920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9" h="35" extrusionOk="0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58" name="Google Shape;1058;p18"/>
              <p:cNvSpPr/>
              <p:nvPr/>
            </p:nvSpPr>
            <p:spPr>
              <a:xfrm>
                <a:off x="8228013" y="2225676"/>
                <a:ext cx="107950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105" h="59" extrusionOk="0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59" name="Google Shape;1059;p18"/>
              <p:cNvSpPr/>
              <p:nvPr/>
            </p:nvSpPr>
            <p:spPr>
              <a:xfrm>
                <a:off x="8421688" y="2389188"/>
                <a:ext cx="77788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75" h="81" extrusionOk="0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60" name="Google Shape;1060;p18"/>
              <p:cNvSpPr/>
              <p:nvPr/>
            </p:nvSpPr>
            <p:spPr>
              <a:xfrm>
                <a:off x="8572501" y="2570163"/>
                <a:ext cx="60325" cy="90488"/>
              </a:xfrm>
              <a:custGeom>
                <a:avLst/>
                <a:gdLst/>
                <a:ahLst/>
                <a:cxnLst/>
                <a:rect l="l" t="t" r="r" b="b"/>
                <a:pathLst>
                  <a:path w="57" h="88" extrusionOk="0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61" name="Google Shape;1061;p18"/>
              <p:cNvSpPr/>
              <p:nvPr/>
            </p:nvSpPr>
            <p:spPr>
              <a:xfrm>
                <a:off x="8664576" y="2767013"/>
                <a:ext cx="42863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41" h="86" extrusionOk="0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62" name="Google Shape;1062;p18"/>
              <p:cNvSpPr/>
              <p:nvPr/>
            </p:nvSpPr>
            <p:spPr>
              <a:xfrm>
                <a:off x="8740776" y="2992438"/>
                <a:ext cx="26988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7" h="104" extrusionOk="0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63" name="Google Shape;1063;p18"/>
              <p:cNvSpPr/>
              <p:nvPr/>
            </p:nvSpPr>
            <p:spPr>
              <a:xfrm>
                <a:off x="8753476" y="3206751"/>
                <a:ext cx="2540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24" h="78" extrusionOk="0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64" name="Google Shape;1064;p18"/>
              <p:cNvSpPr/>
              <p:nvPr/>
            </p:nvSpPr>
            <p:spPr>
              <a:xfrm>
                <a:off x="8672513" y="3368676"/>
                <a:ext cx="61913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61" h="97" extrusionOk="0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65" name="Google Shape;1065;p18"/>
              <p:cNvSpPr/>
              <p:nvPr/>
            </p:nvSpPr>
            <p:spPr>
              <a:xfrm>
                <a:off x="8559801" y="3544888"/>
                <a:ext cx="68263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66" h="81" extrusionOk="0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66" name="Google Shape;1066;p18"/>
              <p:cNvSpPr/>
              <p:nvPr/>
            </p:nvSpPr>
            <p:spPr>
              <a:xfrm>
                <a:off x="8374063" y="3732213"/>
                <a:ext cx="8096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79" h="62" extrusionOk="0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67" name="Google Shape;1067;p18"/>
              <p:cNvSpPr/>
              <p:nvPr/>
            </p:nvSpPr>
            <p:spPr>
              <a:xfrm>
                <a:off x="7953376" y="3932238"/>
                <a:ext cx="936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30" extrusionOk="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68" name="Google Shape;1068;p18"/>
              <p:cNvSpPr/>
              <p:nvPr/>
            </p:nvSpPr>
            <p:spPr>
              <a:xfrm>
                <a:off x="7991476" y="3992563"/>
                <a:ext cx="65088" cy="77788"/>
              </a:xfrm>
              <a:custGeom>
                <a:avLst/>
                <a:gdLst/>
                <a:ahLst/>
                <a:cxnLst/>
                <a:rect l="l" t="t" r="r" b="b"/>
                <a:pathLst>
                  <a:path w="63" h="74" extrusionOk="0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69" name="Google Shape;1069;p18"/>
              <p:cNvSpPr/>
              <p:nvPr/>
            </p:nvSpPr>
            <p:spPr>
              <a:xfrm>
                <a:off x="8085138" y="4160838"/>
                <a:ext cx="26988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91" extrusionOk="0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70" name="Google Shape;1070;p18"/>
              <p:cNvSpPr/>
              <p:nvPr/>
            </p:nvSpPr>
            <p:spPr>
              <a:xfrm>
                <a:off x="8034338" y="4348163"/>
                <a:ext cx="44450" cy="106363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2" extrusionOk="0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71" name="Google Shape;1071;p18"/>
              <p:cNvSpPr/>
              <p:nvPr/>
            </p:nvSpPr>
            <p:spPr>
              <a:xfrm>
                <a:off x="7883526" y="4581526"/>
                <a:ext cx="80963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72" extrusionOk="0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72" name="Google Shape;1072;p18"/>
              <p:cNvSpPr/>
              <p:nvPr/>
            </p:nvSpPr>
            <p:spPr>
              <a:xfrm>
                <a:off x="7666038" y="4762501"/>
                <a:ext cx="120650" cy="5873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56" extrusionOk="0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73" name="Google Shape;1073;p18"/>
              <p:cNvSpPr/>
              <p:nvPr/>
            </p:nvSpPr>
            <p:spPr>
              <a:xfrm>
                <a:off x="7434263" y="4868863"/>
                <a:ext cx="123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" h="46" extrusionOk="0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74" name="Google Shape;1074;p18"/>
              <p:cNvSpPr/>
              <p:nvPr/>
            </p:nvSpPr>
            <p:spPr>
              <a:xfrm>
                <a:off x="7192963" y="4932363"/>
                <a:ext cx="153988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8" h="37" extrusionOk="0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75" name="Google Shape;1075;p18"/>
              <p:cNvSpPr/>
              <p:nvPr/>
            </p:nvSpPr>
            <p:spPr>
              <a:xfrm>
                <a:off x="6989763" y="4945063"/>
                <a:ext cx="8890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" extrusionOk="0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76" name="Google Shape;1076;p18"/>
              <p:cNvSpPr/>
              <p:nvPr/>
            </p:nvSpPr>
            <p:spPr>
              <a:xfrm>
                <a:off x="6748463" y="4924426"/>
                <a:ext cx="809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79" h="31" extrusionOk="0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77" name="Google Shape;1077;p18"/>
              <p:cNvSpPr/>
              <p:nvPr/>
            </p:nvSpPr>
            <p:spPr>
              <a:xfrm>
                <a:off x="6559551" y="4949826"/>
                <a:ext cx="68263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7" h="59" extrusionOk="0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78" name="Google Shape;1078;p18"/>
              <p:cNvSpPr/>
              <p:nvPr/>
            </p:nvSpPr>
            <p:spPr>
              <a:xfrm>
                <a:off x="6375401" y="5078413"/>
                <a:ext cx="80963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78" h="46" extrusionOk="0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79" name="Google Shape;1079;p18"/>
              <p:cNvSpPr/>
              <p:nvPr/>
            </p:nvSpPr>
            <p:spPr>
              <a:xfrm>
                <a:off x="6167438" y="5192713"/>
                <a:ext cx="11430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110" h="50" extrusionOk="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80" name="Google Shape;1080;p18"/>
              <p:cNvSpPr/>
              <p:nvPr/>
            </p:nvSpPr>
            <p:spPr>
              <a:xfrm>
                <a:off x="5929313" y="5272088"/>
                <a:ext cx="131763" cy="36513"/>
              </a:xfrm>
              <a:custGeom>
                <a:avLst/>
                <a:gdLst/>
                <a:ahLst/>
                <a:cxnLst/>
                <a:rect l="l" t="t" r="r" b="b"/>
                <a:pathLst>
                  <a:path w="128" h="35" extrusionOk="0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81" name="Google Shape;1081;p18"/>
              <p:cNvSpPr/>
              <p:nvPr/>
            </p:nvSpPr>
            <p:spPr>
              <a:xfrm>
                <a:off x="5719763" y="5281613"/>
                <a:ext cx="1047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33" extrusionOk="0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82" name="Google Shape;1082;p18"/>
              <p:cNvSpPr/>
              <p:nvPr/>
            </p:nvSpPr>
            <p:spPr>
              <a:xfrm>
                <a:off x="5516563" y="5238751"/>
                <a:ext cx="10318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2" extrusionOk="0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83" name="Google Shape;1083;p18"/>
              <p:cNvSpPr/>
              <p:nvPr/>
            </p:nvSpPr>
            <p:spPr>
              <a:xfrm>
                <a:off x="5327651" y="5132388"/>
                <a:ext cx="857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82" h="58" extrusionOk="0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84" name="Google Shape;1084;p18"/>
              <p:cNvSpPr/>
              <p:nvPr/>
            </p:nvSpPr>
            <p:spPr>
              <a:xfrm>
                <a:off x="5167313" y="4940301"/>
                <a:ext cx="873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83" h="98" extrusionOk="0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85" name="Google Shape;1085;p18"/>
              <p:cNvSpPr/>
              <p:nvPr/>
            </p:nvSpPr>
            <p:spPr>
              <a:xfrm>
                <a:off x="5113338" y="4803776"/>
                <a:ext cx="508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" extrusionOk="0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86" name="Google Shape;1086;p18"/>
              <p:cNvSpPr/>
              <p:nvPr/>
            </p:nvSpPr>
            <p:spPr>
              <a:xfrm>
                <a:off x="5035551" y="4613276"/>
                <a:ext cx="60325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58" h="97" extrusionOk="0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87" name="Google Shape;1087;p18"/>
              <p:cNvSpPr/>
              <p:nvPr/>
            </p:nvSpPr>
            <p:spPr>
              <a:xfrm>
                <a:off x="4221163" y="4760913"/>
                <a:ext cx="82550" cy="20638"/>
              </a:xfrm>
              <a:custGeom>
                <a:avLst/>
                <a:gdLst/>
                <a:ahLst/>
                <a:cxnLst/>
                <a:rect l="l" t="t" r="r" b="b"/>
                <a:pathLst>
                  <a:path w="79" h="19" extrusionOk="0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88" name="Google Shape;1088;p18"/>
              <p:cNvSpPr/>
              <p:nvPr/>
            </p:nvSpPr>
            <p:spPr>
              <a:xfrm>
                <a:off x="4384676" y="4772026"/>
                <a:ext cx="106363" cy="17463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7" extrusionOk="0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89" name="Google Shape;1089;p18"/>
              <p:cNvSpPr/>
              <p:nvPr/>
            </p:nvSpPr>
            <p:spPr>
              <a:xfrm>
                <a:off x="4584701" y="4762501"/>
                <a:ext cx="90488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87" h="33" extrusionOk="0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90" name="Google Shape;1090;p18"/>
              <p:cNvSpPr/>
              <p:nvPr/>
            </p:nvSpPr>
            <p:spPr>
              <a:xfrm>
                <a:off x="4751388" y="4727576"/>
                <a:ext cx="88900" cy="254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5" extrusionOk="0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91" name="Google Shape;1091;p18"/>
              <p:cNvSpPr/>
              <p:nvPr/>
            </p:nvSpPr>
            <p:spPr>
              <a:xfrm>
                <a:off x="4892676" y="4657726"/>
                <a:ext cx="92075" cy="52388"/>
              </a:xfrm>
              <a:custGeom>
                <a:avLst/>
                <a:gdLst/>
                <a:ahLst/>
                <a:cxnLst/>
                <a:rect l="l" t="t" r="r" b="b"/>
                <a:pathLst>
                  <a:path w="89" h="50" extrusionOk="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92" name="Google Shape;1092;p18"/>
              <p:cNvSpPr/>
              <p:nvPr/>
            </p:nvSpPr>
            <p:spPr>
              <a:xfrm>
                <a:off x="4024313" y="4714876"/>
                <a:ext cx="93663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91" h="31" extrusionOk="0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93" name="Google Shape;1093;p18"/>
              <p:cNvSpPr/>
              <p:nvPr/>
            </p:nvSpPr>
            <p:spPr>
              <a:xfrm>
                <a:off x="3851276" y="4625976"/>
                <a:ext cx="98425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94" h="61" extrusionOk="0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94" name="Google Shape;1094;p18"/>
              <p:cNvSpPr/>
              <p:nvPr/>
            </p:nvSpPr>
            <p:spPr>
              <a:xfrm>
                <a:off x="3706813" y="4486276"/>
                <a:ext cx="82550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79" h="71" extrusionOk="0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95" name="Google Shape;1095;p18"/>
              <p:cNvSpPr/>
              <p:nvPr/>
            </p:nvSpPr>
            <p:spPr>
              <a:xfrm>
                <a:off x="3595688" y="4313238"/>
                <a:ext cx="57150" cy="82550"/>
              </a:xfrm>
              <a:custGeom>
                <a:avLst/>
                <a:gdLst/>
                <a:ahLst/>
                <a:cxnLst/>
                <a:rect l="l" t="t" r="r" b="b"/>
                <a:pathLst>
                  <a:path w="56" h="79" extrusionOk="0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96" name="Google Shape;1096;p18"/>
              <p:cNvSpPr/>
              <p:nvPr/>
            </p:nvSpPr>
            <p:spPr>
              <a:xfrm>
                <a:off x="3533776" y="4113213"/>
                <a:ext cx="42863" cy="101600"/>
              </a:xfrm>
              <a:custGeom>
                <a:avLst/>
                <a:gdLst/>
                <a:ahLst/>
                <a:cxnLst/>
                <a:rect l="l" t="t" r="r" b="b"/>
                <a:pathLst>
                  <a:path w="42" h="99" extrusionOk="0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97" name="Google Shape;1097;p18"/>
              <p:cNvSpPr/>
              <p:nvPr/>
            </p:nvSpPr>
            <p:spPr>
              <a:xfrm>
                <a:off x="3517901" y="3932238"/>
                <a:ext cx="20638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19" h="76" extrusionOk="0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98" name="Google Shape;1098;p18"/>
              <p:cNvSpPr/>
              <p:nvPr/>
            </p:nvSpPr>
            <p:spPr>
              <a:xfrm>
                <a:off x="3522663" y="3695701"/>
                <a:ext cx="47625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46" h="127" extrusionOk="0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099" name="Google Shape;1099;p18"/>
              <p:cNvSpPr/>
              <p:nvPr/>
            </p:nvSpPr>
            <p:spPr>
              <a:xfrm>
                <a:off x="3586163" y="3575051"/>
                <a:ext cx="50800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48" h="64" extrusionOk="0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00" name="Google Shape;1100;p18"/>
              <p:cNvSpPr/>
              <p:nvPr/>
            </p:nvSpPr>
            <p:spPr>
              <a:xfrm>
                <a:off x="3698876" y="3435351"/>
                <a:ext cx="66675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64" h="71" extrusionOk="0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01" name="Google Shape;1101;p18"/>
              <p:cNvSpPr/>
              <p:nvPr/>
            </p:nvSpPr>
            <p:spPr>
              <a:xfrm>
                <a:off x="3798888" y="3357563"/>
                <a:ext cx="57150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56" h="34" extrusionOk="0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02" name="Google Shape;1102;p18"/>
              <p:cNvSpPr/>
              <p:nvPr/>
            </p:nvSpPr>
            <p:spPr>
              <a:xfrm>
                <a:off x="3725863" y="3227388"/>
                <a:ext cx="76200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74" h="68" extrusionOk="0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03" name="Google Shape;1103;p18"/>
              <p:cNvSpPr/>
              <p:nvPr/>
            </p:nvSpPr>
            <p:spPr>
              <a:xfrm>
                <a:off x="3622676" y="3065463"/>
                <a:ext cx="60325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58" h="94" extrusionOk="0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04" name="Google Shape;1104;p18"/>
              <p:cNvSpPr/>
              <p:nvPr/>
            </p:nvSpPr>
            <p:spPr>
              <a:xfrm>
                <a:off x="3565526" y="2909888"/>
                <a:ext cx="22225" cy="68263"/>
              </a:xfrm>
              <a:custGeom>
                <a:avLst/>
                <a:gdLst/>
                <a:ahLst/>
                <a:cxnLst/>
                <a:rect l="l" t="t" r="r" b="b"/>
                <a:pathLst>
                  <a:path w="22" h="66" extrusionOk="0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05" name="Google Shape;1105;p18"/>
              <p:cNvSpPr/>
              <p:nvPr/>
            </p:nvSpPr>
            <p:spPr>
              <a:xfrm>
                <a:off x="3538538" y="2741613"/>
                <a:ext cx="28575" cy="100013"/>
              </a:xfrm>
              <a:custGeom>
                <a:avLst/>
                <a:gdLst/>
                <a:ahLst/>
                <a:cxnLst/>
                <a:rect l="l" t="t" r="r" b="b"/>
                <a:pathLst>
                  <a:path w="27" h="96" extrusionOk="0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06" name="Google Shape;1106;p18"/>
              <p:cNvSpPr/>
              <p:nvPr/>
            </p:nvSpPr>
            <p:spPr>
              <a:xfrm>
                <a:off x="3546476" y="2592388"/>
                <a:ext cx="22225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22" h="70" extrusionOk="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07" name="Google Shape;1107;p18"/>
              <p:cNvSpPr/>
              <p:nvPr/>
            </p:nvSpPr>
            <p:spPr>
              <a:xfrm>
                <a:off x="3595688" y="2397126"/>
                <a:ext cx="49213" cy="1031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99" extrusionOk="0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08" name="Google Shape;1108;p18"/>
              <p:cNvSpPr/>
              <p:nvPr/>
            </p:nvSpPr>
            <p:spPr>
              <a:xfrm>
                <a:off x="3670301" y="2254251"/>
                <a:ext cx="57150" cy="80963"/>
              </a:xfrm>
              <a:custGeom>
                <a:avLst/>
                <a:gdLst/>
                <a:ahLst/>
                <a:cxnLst/>
                <a:rect l="l" t="t" r="r" b="b"/>
                <a:pathLst>
                  <a:path w="55" h="78" extrusionOk="0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09" name="Google Shape;1109;p18"/>
              <p:cNvSpPr/>
              <p:nvPr/>
            </p:nvSpPr>
            <p:spPr>
              <a:xfrm>
                <a:off x="3754438" y="2087563"/>
                <a:ext cx="73025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71" h="85" extrusionOk="0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10" name="Google Shape;1110;p18"/>
              <p:cNvSpPr/>
              <p:nvPr/>
            </p:nvSpPr>
            <p:spPr>
              <a:xfrm>
                <a:off x="3865563" y="1936751"/>
                <a:ext cx="80963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79" h="101" extrusionOk="0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11" name="Google Shape;1111;p18"/>
              <p:cNvSpPr/>
              <p:nvPr/>
            </p:nvSpPr>
            <p:spPr>
              <a:xfrm>
                <a:off x="3984626" y="1827213"/>
                <a:ext cx="87313" cy="65088"/>
              </a:xfrm>
              <a:custGeom>
                <a:avLst/>
                <a:gdLst/>
                <a:ahLst/>
                <a:cxnLst/>
                <a:rect l="l" t="t" r="r" b="b"/>
                <a:pathLst>
                  <a:path w="85" h="63" extrusionOk="0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12" name="Google Shape;1112;p18"/>
              <p:cNvSpPr/>
              <p:nvPr/>
            </p:nvSpPr>
            <p:spPr>
              <a:xfrm>
                <a:off x="4127501" y="1725613"/>
                <a:ext cx="109538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74" extrusionOk="0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13" name="Google Shape;1113;p18"/>
              <p:cNvSpPr/>
              <p:nvPr/>
            </p:nvSpPr>
            <p:spPr>
              <a:xfrm>
                <a:off x="4300538" y="1655763"/>
                <a:ext cx="87313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4" h="47" extrusionOk="0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14" name="Google Shape;1114;p18"/>
              <p:cNvSpPr/>
              <p:nvPr/>
            </p:nvSpPr>
            <p:spPr>
              <a:xfrm>
                <a:off x="4451351" y="1609726"/>
                <a:ext cx="103188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0" h="31" extrusionOk="0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15" name="Google Shape;1115;p18"/>
              <p:cNvSpPr/>
              <p:nvPr/>
            </p:nvSpPr>
            <p:spPr>
              <a:xfrm>
                <a:off x="4638676" y="162877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8" extrusionOk="0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16" name="Google Shape;1116;p18"/>
              <p:cNvSpPr/>
              <p:nvPr/>
            </p:nvSpPr>
            <p:spPr>
              <a:xfrm>
                <a:off x="4851401" y="1643063"/>
                <a:ext cx="68263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65" h="28" extrusionOk="0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17" name="Google Shape;1117;p18"/>
              <p:cNvSpPr/>
              <p:nvPr/>
            </p:nvSpPr>
            <p:spPr>
              <a:xfrm>
                <a:off x="5008563" y="1714501"/>
                <a:ext cx="71438" cy="33338"/>
              </a:xfrm>
              <a:custGeom>
                <a:avLst/>
                <a:gdLst/>
                <a:ahLst/>
                <a:cxnLst/>
                <a:rect l="l" t="t" r="r" b="b"/>
                <a:pathLst>
                  <a:path w="68" h="33" extrusionOk="0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18" name="Google Shape;1118;p18"/>
              <p:cNvSpPr/>
              <p:nvPr/>
            </p:nvSpPr>
            <p:spPr>
              <a:xfrm>
                <a:off x="5149851" y="1784351"/>
                <a:ext cx="857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83" h="46" extrusionOk="0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19" name="Google Shape;1119;p18"/>
              <p:cNvSpPr/>
              <p:nvPr/>
            </p:nvSpPr>
            <p:spPr>
              <a:xfrm>
                <a:off x="5305426" y="1847851"/>
                <a:ext cx="66675" cy="61913"/>
              </a:xfrm>
              <a:custGeom>
                <a:avLst/>
                <a:gdLst/>
                <a:ahLst/>
                <a:cxnLst/>
                <a:rect l="l" t="t" r="r" b="b"/>
                <a:pathLst>
                  <a:path w="65" h="59" extrusionOk="0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20" name="Google Shape;1120;p18"/>
              <p:cNvSpPr/>
              <p:nvPr/>
            </p:nvSpPr>
            <p:spPr>
              <a:xfrm>
                <a:off x="5380038" y="1765301"/>
                <a:ext cx="30163" cy="873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84" extrusionOk="0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21" name="Google Shape;1121;p18"/>
              <p:cNvSpPr/>
              <p:nvPr/>
            </p:nvSpPr>
            <p:spPr>
              <a:xfrm>
                <a:off x="5451476" y="1625601"/>
                <a:ext cx="39688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39" h="62" extrusionOk="0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22" name="Google Shape;1122;p18"/>
              <p:cNvSpPr/>
              <p:nvPr/>
            </p:nvSpPr>
            <p:spPr>
              <a:xfrm>
                <a:off x="5540376" y="1449388"/>
                <a:ext cx="88900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86" h="108" extrusionOk="0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23" name="Google Shape;1123;p18"/>
              <p:cNvSpPr/>
              <p:nvPr/>
            </p:nvSpPr>
            <p:spPr>
              <a:xfrm>
                <a:off x="5675313" y="1382713"/>
                <a:ext cx="88900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86" h="55" extrusionOk="0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24" name="Google Shape;1124;p18"/>
              <p:cNvSpPr/>
              <p:nvPr/>
            </p:nvSpPr>
            <p:spPr>
              <a:xfrm>
                <a:off x="5895976" y="1304926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6" h="27" extrusionOk="0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25" name="Google Shape;1125;p18"/>
              <p:cNvSpPr/>
              <p:nvPr/>
            </p:nvSpPr>
            <p:spPr>
              <a:xfrm>
                <a:off x="6059488" y="1247776"/>
                <a:ext cx="125413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1" h="40" extrusionOk="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26" name="Google Shape;1126;p18"/>
              <p:cNvSpPr/>
              <p:nvPr/>
            </p:nvSpPr>
            <p:spPr>
              <a:xfrm>
                <a:off x="6319838" y="1225551"/>
                <a:ext cx="120650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8" extrusionOk="0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27" name="Google Shape;1127;p18"/>
              <p:cNvSpPr/>
              <p:nvPr/>
            </p:nvSpPr>
            <p:spPr>
              <a:xfrm>
                <a:off x="6584951" y="1241426"/>
                <a:ext cx="109538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8" extrusionOk="0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28" name="Google Shape;1128;p18"/>
              <p:cNvSpPr/>
              <p:nvPr/>
            </p:nvSpPr>
            <p:spPr>
              <a:xfrm>
                <a:off x="6799263" y="1285876"/>
                <a:ext cx="1174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5" extrusionOk="0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29" name="Google Shape;1129;p18"/>
              <p:cNvSpPr/>
              <p:nvPr/>
            </p:nvSpPr>
            <p:spPr>
              <a:xfrm>
                <a:off x="6962776" y="1343026"/>
                <a:ext cx="122238" cy="44450"/>
              </a:xfrm>
              <a:custGeom>
                <a:avLst/>
                <a:gdLst/>
                <a:ahLst/>
                <a:cxnLst/>
                <a:rect l="l" t="t" r="r" b="b"/>
                <a:pathLst>
                  <a:path w="117" h="43" extrusionOk="0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30" name="Google Shape;1130;p18"/>
              <p:cNvSpPr/>
              <p:nvPr/>
            </p:nvSpPr>
            <p:spPr>
              <a:xfrm>
                <a:off x="7148513" y="1409701"/>
                <a:ext cx="104775" cy="49213"/>
              </a:xfrm>
              <a:custGeom>
                <a:avLst/>
                <a:gdLst/>
                <a:ahLst/>
                <a:cxnLst/>
                <a:rect l="l" t="t" r="r" b="b"/>
                <a:pathLst>
                  <a:path w="101" h="47" extrusionOk="0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31" name="Google Shape;1131;p18"/>
              <p:cNvSpPr/>
              <p:nvPr/>
            </p:nvSpPr>
            <p:spPr>
              <a:xfrm>
                <a:off x="7273926" y="1504951"/>
                <a:ext cx="114300" cy="7461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71" extrusionOk="0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32" name="Google Shape;1132;p18"/>
              <p:cNvSpPr/>
              <p:nvPr/>
            </p:nvSpPr>
            <p:spPr>
              <a:xfrm>
                <a:off x="7424738" y="1631951"/>
                <a:ext cx="88900" cy="968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93" extrusionOk="0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33" name="Google Shape;1133;p18"/>
              <p:cNvSpPr/>
              <p:nvPr/>
            </p:nvSpPr>
            <p:spPr>
              <a:xfrm>
                <a:off x="7540626" y="1792288"/>
                <a:ext cx="53975" cy="84138"/>
              </a:xfrm>
              <a:custGeom>
                <a:avLst/>
                <a:gdLst/>
                <a:ahLst/>
                <a:cxnLst/>
                <a:rect l="l" t="t" r="r" b="b"/>
                <a:pathLst>
                  <a:path w="52" h="81" extrusionOk="0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34" name="Google Shape;1134;p18"/>
              <p:cNvSpPr/>
              <p:nvPr/>
            </p:nvSpPr>
            <p:spPr>
              <a:xfrm>
                <a:off x="7627938" y="1963738"/>
                <a:ext cx="57150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5" h="106" extrusionOk="0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35" name="Google Shape;1135;p18"/>
              <p:cNvSpPr/>
              <p:nvPr/>
            </p:nvSpPr>
            <p:spPr>
              <a:xfrm>
                <a:off x="7700963" y="2119313"/>
                <a:ext cx="49213" cy="73025"/>
              </a:xfrm>
              <a:custGeom>
                <a:avLst/>
                <a:gdLst/>
                <a:ahLst/>
                <a:cxnLst/>
                <a:rect l="l" t="t" r="r" b="b"/>
                <a:pathLst>
                  <a:path w="47" h="70" extrusionOk="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sp>
            <p:nvSpPr>
              <p:cNvPr id="1136" name="Google Shape;1136;p18"/>
              <p:cNvSpPr/>
              <p:nvPr/>
            </p:nvSpPr>
            <p:spPr>
              <a:xfrm>
                <a:off x="8164513" y="3827463"/>
                <a:ext cx="1238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18" h="59" extrusionOk="0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 Rounded"/>
                  <a:buNone/>
                </a:pPr>
                <a:endParaRPr sz="24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</p:grpSp>
      </p:grpSp>
      <p:sp>
        <p:nvSpPr>
          <p:cNvPr id="1137" name="Google Shape;1137;p18"/>
          <p:cNvSpPr txBox="1"/>
          <p:nvPr/>
        </p:nvSpPr>
        <p:spPr>
          <a:xfrm>
            <a:off x="4201028" y="1055087"/>
            <a:ext cx="47199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a.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ươc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hay </a:t>
            </a:r>
            <a:r>
              <a:rPr lang="en-US" sz="3200" b="0" i="1" u="none" strike="noStrike" cap="none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ươt</a:t>
            </a:r>
            <a:endParaRPr sz="3200" i="1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38" name="Google Shape;1138;p18"/>
          <p:cNvSpPr txBox="1"/>
          <p:nvPr/>
        </p:nvSpPr>
        <p:spPr>
          <a:xfrm>
            <a:off x="1235523" y="2266128"/>
            <a:ext cx="17273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Bước đi</a:t>
            </a:r>
            <a:endParaRPr sz="320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39" name="Google Shape;1139;p18"/>
          <p:cNvSpPr txBox="1"/>
          <p:nvPr/>
        </p:nvSpPr>
        <p:spPr>
          <a:xfrm>
            <a:off x="5627585" y="2653390"/>
            <a:ext cx="226472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Nước suối</a:t>
            </a:r>
            <a:endParaRPr sz="320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40" name="Google Shape;1140;p18"/>
          <p:cNvSpPr txBox="1"/>
          <p:nvPr/>
        </p:nvSpPr>
        <p:spPr>
          <a:xfrm>
            <a:off x="6550465" y="4802270"/>
            <a:ext cx="230537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Rượt đuổi</a:t>
            </a:r>
            <a:endParaRPr sz="320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41" name="Google Shape;1141;p18"/>
          <p:cNvSpPr/>
          <p:nvPr/>
        </p:nvSpPr>
        <p:spPr>
          <a:xfrm>
            <a:off x="1551269" y="2486788"/>
            <a:ext cx="629141" cy="276346"/>
          </a:xfrm>
          <a:prstGeom prst="rect">
            <a:avLst/>
          </a:prstGeom>
          <a:solidFill>
            <a:srgbClr val="FD89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42" name="Google Shape;1142;p18"/>
          <p:cNvSpPr/>
          <p:nvPr/>
        </p:nvSpPr>
        <p:spPr>
          <a:xfrm>
            <a:off x="5987755" y="2874608"/>
            <a:ext cx="629141" cy="276346"/>
          </a:xfrm>
          <a:prstGeom prst="rect">
            <a:avLst/>
          </a:prstGeom>
          <a:solidFill>
            <a:srgbClr val="FD89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43" name="Google Shape;1143;p18"/>
          <p:cNvSpPr/>
          <p:nvPr/>
        </p:nvSpPr>
        <p:spPr>
          <a:xfrm>
            <a:off x="6833301" y="4978577"/>
            <a:ext cx="629141" cy="276346"/>
          </a:xfrm>
          <a:prstGeom prst="rect">
            <a:avLst/>
          </a:prstGeom>
          <a:solidFill>
            <a:srgbClr val="FD89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44" name="Google Shape;1144;p18"/>
          <p:cNvSpPr txBox="1"/>
          <p:nvPr/>
        </p:nvSpPr>
        <p:spPr>
          <a:xfrm>
            <a:off x="486324" y="5864820"/>
            <a:ext cx="6295391" cy="500111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Rounded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Cả lớp cùng đọc to các từ vừa tìm được</a:t>
            </a:r>
            <a:endParaRPr sz="2800" b="0" i="0" u="none" strike="noStrike" cap="none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0" name="Google Shape;115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1" name="Google Shape;1151;p19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1152" name="Google Shape;115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Google Shape;115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Google Shape;1154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55280" y="4754554"/>
            <a:ext cx="1114892" cy="1807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56" name="Google Shape;1156;p19"/>
          <p:cNvGrpSpPr/>
          <p:nvPr/>
        </p:nvGrpSpPr>
        <p:grpSpPr>
          <a:xfrm>
            <a:off x="687075" y="2016790"/>
            <a:ext cx="11053966" cy="1896138"/>
            <a:chOff x="532227" y="1721617"/>
            <a:chExt cx="10817848" cy="1896138"/>
          </a:xfrm>
        </p:grpSpPr>
        <p:grpSp>
          <p:nvGrpSpPr>
            <p:cNvPr id="1157" name="Google Shape;1157;p19"/>
            <p:cNvGrpSpPr/>
            <p:nvPr/>
          </p:nvGrpSpPr>
          <p:grpSpPr>
            <a:xfrm>
              <a:off x="532227" y="2340925"/>
              <a:ext cx="10224871" cy="772235"/>
              <a:chOff x="365754" y="2290226"/>
              <a:chExt cx="10224871" cy="772235"/>
            </a:xfrm>
          </p:grpSpPr>
          <p:sp>
            <p:nvSpPr>
              <p:cNvPr id="1158" name="Google Shape;1158;p19"/>
              <p:cNvSpPr/>
              <p:nvPr/>
            </p:nvSpPr>
            <p:spPr>
              <a:xfrm flipH="1">
                <a:off x="9270608" y="2290226"/>
                <a:ext cx="1320017" cy="772235"/>
              </a:xfrm>
              <a:prstGeom prst="bentArrow">
                <a:avLst>
                  <a:gd name="adj1" fmla="val 17673"/>
                  <a:gd name="adj2" fmla="val 2457"/>
                  <a:gd name="adj3" fmla="val 0"/>
                  <a:gd name="adj4" fmla="val 51336"/>
                </a:avLst>
              </a:prstGeom>
              <a:solidFill>
                <a:srgbClr val="52A7A4"/>
              </a:solidFill>
              <a:ln w="12700" cap="flat" cmpd="sng">
                <a:solidFill>
                  <a:srgbClr val="52A7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Arial Rounded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 Rounded"/>
                </a:endParaRPr>
              </a:p>
            </p:txBody>
          </p:sp>
          <p:cxnSp>
            <p:nvCxnSpPr>
              <p:cNvPr id="1159" name="Google Shape;1159;p19"/>
              <p:cNvCxnSpPr/>
              <p:nvPr/>
            </p:nvCxnSpPr>
            <p:spPr>
              <a:xfrm rot="10800000" flipH="1">
                <a:off x="365754" y="2346335"/>
                <a:ext cx="1041010" cy="1192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52A7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0" name="Google Shape;1160;p19"/>
              <p:cNvCxnSpPr/>
              <p:nvPr/>
            </p:nvCxnSpPr>
            <p:spPr>
              <a:xfrm rot="10800000" flipH="1">
                <a:off x="3324955" y="2330119"/>
                <a:ext cx="1041010" cy="1192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52A7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61" name="Google Shape;1161;p19"/>
              <p:cNvCxnSpPr/>
              <p:nvPr/>
            </p:nvCxnSpPr>
            <p:spPr>
              <a:xfrm rot="10800000" flipH="1">
                <a:off x="6379376" y="2330119"/>
                <a:ext cx="1041010" cy="11920"/>
              </a:xfrm>
              <a:prstGeom prst="straightConnector1">
                <a:avLst/>
              </a:prstGeom>
              <a:noFill/>
              <a:ln w="57150" cap="flat" cmpd="sng">
                <a:solidFill>
                  <a:srgbClr val="52A7A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pic>
          <p:nvPicPr>
            <p:cNvPr id="1162" name="Google Shape;1162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309691" y="2608564"/>
              <a:ext cx="1040384" cy="10091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3" name="Google Shape;1163;p1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724976" y="1746208"/>
              <a:ext cx="1614712" cy="13669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4" name="Google Shape;1164;p1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805886" y="1813193"/>
              <a:ext cx="1614712" cy="13669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5" name="Google Shape;1165;p1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712110" y="1721617"/>
              <a:ext cx="1614712" cy="13669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6" name="Google Shape;1166;p19"/>
          <p:cNvSpPr txBox="1"/>
          <p:nvPr/>
        </p:nvSpPr>
        <p:spPr>
          <a:xfrm>
            <a:off x="2458245" y="665137"/>
            <a:ext cx="71336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3600"/>
              <a:buFont typeface="Arial Rounded"/>
              <a:buNone/>
            </a:pPr>
            <a:r>
              <a:rPr lang="en-US" sz="3600" b="1">
                <a:solidFill>
                  <a:srgbClr val="5CD1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Chọn vần phù hợp thay cho ô vuông</a:t>
            </a:r>
            <a:endParaRPr sz="3600" b="1">
              <a:solidFill>
                <a:srgbClr val="5CD1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67" name="Google Shape;1167;p19"/>
          <p:cNvSpPr txBox="1"/>
          <p:nvPr/>
        </p:nvSpPr>
        <p:spPr>
          <a:xfrm>
            <a:off x="4680549" y="1289509"/>
            <a:ext cx="47199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b. </a:t>
            </a:r>
            <a:r>
              <a:rPr lang="en-US" sz="3200" i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inh</a:t>
            </a: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hay </a:t>
            </a:r>
            <a:r>
              <a:rPr lang="en-US" sz="3200" i="1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in</a:t>
            </a:r>
            <a:endParaRPr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68" name="Google Shape;1168;p19"/>
          <p:cNvSpPr txBox="1"/>
          <p:nvPr/>
        </p:nvSpPr>
        <p:spPr>
          <a:xfrm>
            <a:off x="1989937" y="3827127"/>
            <a:ext cx="152680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Tin tức</a:t>
            </a:r>
            <a:endParaRPr sz="320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69" name="Google Shape;1169;p19"/>
          <p:cNvSpPr txBox="1"/>
          <p:nvPr/>
        </p:nvSpPr>
        <p:spPr>
          <a:xfrm>
            <a:off x="5054014" y="3864357"/>
            <a:ext cx="23529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Đội hình</a:t>
            </a:r>
            <a:endParaRPr sz="320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70" name="Google Shape;1170;p19"/>
          <p:cNvSpPr txBox="1"/>
          <p:nvPr/>
        </p:nvSpPr>
        <p:spPr>
          <a:xfrm>
            <a:off x="8097025" y="3864356"/>
            <a:ext cx="23529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Vinh dự</a:t>
            </a:r>
            <a:endParaRPr sz="3200">
              <a:solidFill>
                <a:schemeClr val="dk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71" name="Google Shape;1171;p19"/>
          <p:cNvSpPr/>
          <p:nvPr/>
        </p:nvSpPr>
        <p:spPr>
          <a:xfrm>
            <a:off x="2237322" y="3912928"/>
            <a:ext cx="349762" cy="363491"/>
          </a:xfrm>
          <a:prstGeom prst="rect">
            <a:avLst/>
          </a:prstGeom>
          <a:solidFill>
            <a:srgbClr val="FD89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72" name="Google Shape;1172;p19"/>
          <p:cNvSpPr/>
          <p:nvPr/>
        </p:nvSpPr>
        <p:spPr>
          <a:xfrm>
            <a:off x="6025087" y="3989194"/>
            <a:ext cx="534663" cy="403148"/>
          </a:xfrm>
          <a:prstGeom prst="rect">
            <a:avLst/>
          </a:prstGeom>
          <a:solidFill>
            <a:srgbClr val="FD89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73" name="Google Shape;1173;p19"/>
          <p:cNvSpPr/>
          <p:nvPr/>
        </p:nvSpPr>
        <p:spPr>
          <a:xfrm>
            <a:off x="8409535" y="3989193"/>
            <a:ext cx="534663" cy="403148"/>
          </a:xfrm>
          <a:prstGeom prst="rect">
            <a:avLst/>
          </a:prstGeom>
          <a:solidFill>
            <a:srgbClr val="FD89A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74" name="Google Shape;1174;p19"/>
          <p:cNvSpPr txBox="1"/>
          <p:nvPr/>
        </p:nvSpPr>
        <p:spPr>
          <a:xfrm>
            <a:off x="1989937" y="5149793"/>
            <a:ext cx="7048555" cy="561666"/>
          </a:xfrm>
          <a:prstGeom prst="rect">
            <a:avLst/>
          </a:prstGeom>
          <a:solidFill>
            <a:srgbClr val="CCC0D9"/>
          </a:solidFill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Rounded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Cả lớp cùng đọc to các từ vừa tìm được</a:t>
            </a:r>
            <a:endParaRPr sz="3200" b="0" i="0" u="none" strike="noStrike" cap="none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2"/>
          <p:cNvSpPr/>
          <p:nvPr/>
        </p:nvSpPr>
        <p:spPr>
          <a:xfrm>
            <a:off x="959975" y="1077520"/>
            <a:ext cx="8146707" cy="474617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21" name="Google Shape;6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1308" y="101991"/>
            <a:ext cx="2239327" cy="240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9228" y="5746819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3" name="Google Shape;6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9934" y="3147909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-85419"/>
            <a:ext cx="2308675" cy="223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36455" y="4670413"/>
            <a:ext cx="1240542" cy="173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6" name="Google Shape;626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56298" y="-188881"/>
            <a:ext cx="3135726" cy="217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48363" y="5159244"/>
            <a:ext cx="1240542" cy="167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35556" y="2833603"/>
            <a:ext cx="2239326" cy="34933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629" name="Google Shape;629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633" y="4427110"/>
            <a:ext cx="2751012" cy="232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70775" y="2008905"/>
            <a:ext cx="1415668" cy="137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400000">
            <a:off x="2093685" y="656476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5400000">
            <a:off x="99237" y="5921457"/>
            <a:ext cx="822072" cy="7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2"/>
          <p:cNvSpPr txBox="1"/>
          <p:nvPr/>
        </p:nvSpPr>
        <p:spPr>
          <a:xfrm>
            <a:off x="778609" y="1040146"/>
            <a:ext cx="8749308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6000"/>
              <a:buFont typeface="Arial Rounded"/>
              <a:buNone/>
            </a:pPr>
            <a:r>
              <a:rPr lang="en-US" sz="66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BÀI 4 : </a:t>
            </a:r>
            <a:endParaRPr sz="1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6000"/>
              <a:buFont typeface="Arial Rounded"/>
              <a:buNone/>
            </a:pPr>
            <a:r>
              <a:rPr lang="en-US" sz="66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Giải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thưởng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tình</a:t>
            </a:r>
            <a:r>
              <a:rPr lang="en-US" sz="6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bạn</a:t>
            </a:r>
            <a:endParaRPr sz="6600" b="1" i="0" u="none" strike="noStrike" cap="none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634" name="Google Shape;634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-193240" y="-1231267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37920" y="3674475"/>
            <a:ext cx="8717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</a:rPr>
              <a:t>Giáo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viên</a:t>
            </a:r>
            <a:r>
              <a:rPr lang="en-US" sz="3600" dirty="0" smtClean="0">
                <a:solidFill>
                  <a:srgbClr val="00B050"/>
                </a:solidFill>
              </a:rPr>
              <a:t>: </a:t>
            </a:r>
            <a:r>
              <a:rPr lang="en-US" sz="3600" dirty="0" err="1" smtClean="0">
                <a:solidFill>
                  <a:srgbClr val="00B050"/>
                </a:solidFill>
              </a:rPr>
              <a:t>Nguyễn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Thị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Thanh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Thuỷ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0" name="Google Shape;118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1" name="Google Shape;1181;p20"/>
          <p:cNvSpPr/>
          <p:nvPr/>
        </p:nvSpPr>
        <p:spPr>
          <a:xfrm>
            <a:off x="450958" y="418794"/>
            <a:ext cx="11290083" cy="602041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1182" name="Google Shape;1182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8752" y="6056988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3" name="Google Shape;1183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9934" y="3149504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55280" y="4754554"/>
            <a:ext cx="1114892" cy="1807029"/>
          </a:xfrm>
          <a:prstGeom prst="rect">
            <a:avLst/>
          </a:prstGeom>
          <a:noFill/>
          <a:ln>
            <a:noFill/>
          </a:ln>
        </p:spPr>
      </p:pic>
      <p:sp>
        <p:nvSpPr>
          <p:cNvPr id="1185" name="Google Shape;1185;p20"/>
          <p:cNvSpPr txBox="1"/>
          <p:nvPr/>
        </p:nvSpPr>
        <p:spPr>
          <a:xfrm>
            <a:off x="1704749" y="532043"/>
            <a:ext cx="956544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3600"/>
              <a:buFont typeface="Arial Rounded"/>
              <a:buNone/>
            </a:pP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Quan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	</a:t>
            </a:r>
            <a:endParaRPr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1186" name="Google Shape;1186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-93003" y="-71243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7" name="Google Shape;1187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04749" y="1438309"/>
            <a:ext cx="2800350" cy="39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8" name="Google Shape;1188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93875" y="1347638"/>
            <a:ext cx="27051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9" name="Google Shape;1189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50180" y="3682405"/>
            <a:ext cx="2819400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0" name="Google Shape;1190;p20"/>
          <p:cNvSpPr/>
          <p:nvPr/>
        </p:nvSpPr>
        <p:spPr>
          <a:xfrm>
            <a:off x="4692112" y="1688323"/>
            <a:ext cx="2353103" cy="6463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Cùng</a:t>
            </a:r>
            <a:r>
              <a:rPr lang="en-US" sz="2800" b="1" dirty="0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học</a:t>
            </a:r>
            <a:endParaRPr sz="2800" b="1" dirty="0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91" name="Google Shape;1191;p20"/>
          <p:cNvSpPr/>
          <p:nvPr/>
        </p:nvSpPr>
        <p:spPr>
          <a:xfrm>
            <a:off x="4742971" y="2503173"/>
            <a:ext cx="2353103" cy="6463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Cùng ăn</a:t>
            </a:r>
            <a:endParaRPr sz="2800" b="1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92" name="Google Shape;1192;p20"/>
          <p:cNvSpPr/>
          <p:nvPr/>
        </p:nvSpPr>
        <p:spPr>
          <a:xfrm>
            <a:off x="4525135" y="3359239"/>
            <a:ext cx="2570939" cy="6463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Cùng chơi</a:t>
            </a:r>
            <a:endParaRPr sz="2800" b="1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1193" name="Google Shape;1193;p20"/>
          <p:cNvSpPr/>
          <p:nvPr/>
        </p:nvSpPr>
        <p:spPr>
          <a:xfrm>
            <a:off x="4619019" y="4280081"/>
            <a:ext cx="2353103" cy="6463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Cùng vẽ</a:t>
            </a:r>
            <a:endParaRPr sz="2800" b="1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9" name="Google Shape;119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0" name="Google Shape;1200;p21"/>
          <p:cNvSpPr/>
          <p:nvPr/>
        </p:nvSpPr>
        <p:spPr>
          <a:xfrm>
            <a:off x="959975" y="1077520"/>
            <a:ext cx="8146707" cy="474617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Rounded"/>
              <a:buNone/>
            </a:pPr>
            <a:endParaRPr sz="1800" b="0" i="0" u="none" strike="noStrike" cap="none">
              <a:solidFill>
                <a:srgbClr val="FFFFFF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01" name="Google Shape;1201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1308" y="101991"/>
            <a:ext cx="2239327" cy="240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2" name="Google Shape;1202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9228" y="5746819"/>
            <a:ext cx="5502026" cy="1009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3" name="Google Shape;120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49934" y="3147909"/>
            <a:ext cx="1742066" cy="349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4" name="Google Shape;1204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-85419"/>
            <a:ext cx="2308675" cy="223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5" name="Google Shape;1205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36455" y="4670413"/>
            <a:ext cx="1240542" cy="1730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6" name="Google Shape;1206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856298" y="-188881"/>
            <a:ext cx="3135726" cy="2176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7" name="Google Shape;1207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48363" y="5159244"/>
            <a:ext cx="1240542" cy="167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8" name="Google Shape;1208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335556" y="2833603"/>
            <a:ext cx="2239326" cy="349334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209" name="Google Shape;1209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4633" y="4427110"/>
            <a:ext cx="2751012" cy="232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2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 rot="5400000">
            <a:off x="70775" y="2008905"/>
            <a:ext cx="1415668" cy="1373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1" name="Google Shape;1211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rot="5400000">
            <a:off x="2093685" y="656476"/>
            <a:ext cx="1010366" cy="980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2" name="Google Shape;1212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5400000">
            <a:off x="99237" y="5921457"/>
            <a:ext cx="822072" cy="7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21"/>
          <p:cNvSpPr txBox="1"/>
          <p:nvPr/>
        </p:nvSpPr>
        <p:spPr>
          <a:xfrm>
            <a:off x="2125798" y="2081079"/>
            <a:ext cx="5940497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6600"/>
              <a:buFont typeface="Arial Rounded"/>
              <a:buNone/>
            </a:pP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Tạm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biệt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và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hẹn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gặp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lại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các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 </a:t>
            </a:r>
            <a:r>
              <a:rPr lang="en-US" sz="6600" b="1" i="0" u="none" strike="noStrike" cap="none" dirty="0" err="1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em</a:t>
            </a:r>
            <a:r>
              <a:rPr lang="en-US" sz="66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ea typeface="Arial Rounded"/>
                <a:cs typeface="Calibri" panose="020F0502020204030204" pitchFamily="34" charset="0"/>
                <a:sym typeface="Arial Rounded"/>
              </a:rPr>
              <a:t>!</a:t>
            </a:r>
            <a:endParaRPr sz="6600" b="1" i="0" u="none" strike="noStrike" cap="none" dirty="0">
              <a:solidFill>
                <a:srgbClr val="FF0000"/>
              </a:solidFill>
              <a:latin typeface="Calibri" panose="020F0502020204030204" pitchFamily="34" charset="0"/>
              <a:ea typeface="Arial Rounded"/>
              <a:cs typeface="Calibri" panose="020F0502020204030204" pitchFamily="34" charset="0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FFFF"/>
        </a:solidFill>
        <a:effectLst/>
      </p:bgPr>
    </p:bg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3"/>
          <p:cNvPicPr preferRelativeResize="0"/>
          <p:nvPr/>
        </p:nvPicPr>
        <p:blipFill rotWithShape="1">
          <a:blip r:embed="rId3">
            <a:alphaModFix/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3"/>
          <p:cNvPicPr preferRelativeResize="0"/>
          <p:nvPr/>
        </p:nvPicPr>
        <p:blipFill rotWithShape="1">
          <a:blip r:embed="rId4">
            <a:alphaModFix/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5926" y="4077532"/>
            <a:ext cx="11936454" cy="278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242" y="2844922"/>
            <a:ext cx="810409" cy="956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101487">
            <a:off x="2167716" y="-100060"/>
            <a:ext cx="1525011" cy="272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521259" flipH="1">
            <a:off x="7493169" y="-204437"/>
            <a:ext cx="1525011" cy="2729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3" descr="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44440" y="-58312"/>
            <a:ext cx="4793571" cy="4766263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3"/>
          <p:cNvSpPr txBox="1"/>
          <p:nvPr/>
        </p:nvSpPr>
        <p:spPr>
          <a:xfrm>
            <a:off x="3831536" y="2235905"/>
            <a:ext cx="324011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Tiết 3</a:t>
            </a:r>
            <a:endParaRPr sz="8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4"/>
          <p:cNvSpPr/>
          <p:nvPr/>
        </p:nvSpPr>
        <p:spPr>
          <a:xfrm>
            <a:off x="785803" y="2931886"/>
            <a:ext cx="10622426" cy="317862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27000" sx="102000" sy="102000" algn="ctr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pic>
        <p:nvPicPr>
          <p:cNvPr id="656" name="Google Shape;65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27583" y="203932"/>
            <a:ext cx="1302287" cy="1263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19468" y="2807371"/>
            <a:ext cx="1972673" cy="1369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78726" y="1660994"/>
            <a:ext cx="707192" cy="685989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4"/>
          <p:cNvSpPr/>
          <p:nvPr/>
        </p:nvSpPr>
        <p:spPr>
          <a:xfrm>
            <a:off x="9609163" y="3146723"/>
            <a:ext cx="1668782" cy="649124"/>
          </a:xfrm>
          <a:prstGeom prst="ellipse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 Rounded"/>
              <a:buNone/>
            </a:pPr>
            <a:endParaRPr sz="5400" b="1" i="0" u="none" strike="noStrike" cap="none">
              <a:solidFill>
                <a:schemeClr val="lt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64" name="Google Shape;664;p4"/>
          <p:cNvSpPr txBox="1"/>
          <p:nvPr/>
        </p:nvSpPr>
        <p:spPr>
          <a:xfrm>
            <a:off x="1019195" y="400848"/>
            <a:ext cx="858921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D1B7"/>
              </a:buClr>
              <a:buSzPts val="3200"/>
              <a:buFont typeface="Arial Rounded"/>
              <a:buNone/>
            </a:pP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Chọn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từ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ngữ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để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hoàn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thiện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câu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và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viết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câu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vào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vở</a:t>
            </a:r>
            <a:endParaRPr sz="3200" b="1" i="0" u="none" strike="noStrike" cap="none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665" name="Google Shape;665;p4"/>
          <p:cNvSpPr/>
          <p:nvPr/>
        </p:nvSpPr>
        <p:spPr>
          <a:xfrm>
            <a:off x="2164080" y="4390829"/>
            <a:ext cx="7830638" cy="47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Khi </a:t>
            </a:r>
            <a:r>
              <a:rPr lang="en-US" sz="3200" b="0" i="0" u="none" strike="noStrike" cap="none" dirty="0" err="1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học</a:t>
            </a:r>
            <a:r>
              <a:rPr lang="en-US" sz="3200" b="0" i="0" u="none" strike="noStrike" cap="none" dirty="0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múa</a:t>
            </a:r>
            <a:r>
              <a:rPr lang="en-US" sz="3200" b="0" i="0" u="none" strike="noStrike" cap="none" dirty="0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, </a:t>
            </a:r>
            <a:r>
              <a:rPr lang="en-US" sz="3200" b="0" i="0" u="none" strike="noStrike" cap="none" dirty="0" err="1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em</a:t>
            </a:r>
            <a:r>
              <a:rPr lang="en-US" sz="3200" b="0" i="0" u="none" strike="noStrike" cap="none" dirty="0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phải</a:t>
            </a:r>
            <a:r>
              <a:rPr lang="en-US" sz="3200" b="0" i="0" u="none" strike="noStrike" cap="none" dirty="0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0" i="0" u="none" strike="noStrike" cap="none" dirty="0" err="1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tập</a:t>
            </a:r>
            <a:r>
              <a:rPr lang="en-US" sz="3200" b="0" i="0" u="none" strike="noStrike" cap="none" dirty="0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  (…)    </a:t>
            </a:r>
            <a:r>
              <a:rPr lang="en-US" sz="3200" b="0" i="0" u="none" strike="noStrike" cap="none" dirty="0" err="1">
                <a:solidFill>
                  <a:srgbClr val="26262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chân</a:t>
            </a:r>
            <a:endParaRPr sz="3200" b="0" i="0" u="none" strike="noStrike" cap="none" dirty="0">
              <a:solidFill>
                <a:srgbClr val="26262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666" name="Google Shape;666;p4"/>
          <p:cNvSpPr/>
          <p:nvPr/>
        </p:nvSpPr>
        <p:spPr>
          <a:xfrm>
            <a:off x="3057440" y="1116818"/>
            <a:ext cx="1192991" cy="83394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đi lại</a:t>
            </a:r>
            <a:endParaRPr sz="3200" b="1" i="0" u="none" strike="noStrike" cap="none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667" name="Google Shape;667;p4"/>
          <p:cNvSpPr/>
          <p:nvPr/>
        </p:nvSpPr>
        <p:spPr>
          <a:xfrm>
            <a:off x="4928785" y="1124804"/>
            <a:ext cx="1192991" cy="8339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xoạc</a:t>
            </a:r>
            <a:endParaRPr sz="3200" b="0" i="0" u="none" strike="noStrike" cap="none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668" name="Google Shape;668;p4"/>
          <p:cNvSpPr/>
          <p:nvPr/>
        </p:nvSpPr>
        <p:spPr>
          <a:xfrm>
            <a:off x="4932064" y="1124805"/>
            <a:ext cx="1192991" cy="83394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xoạc</a:t>
            </a:r>
            <a:endParaRPr sz="3200" b="1" i="0" u="none" strike="noStrike" cap="none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  <p:sp>
        <p:nvSpPr>
          <p:cNvPr id="669" name="Google Shape;669;p4"/>
          <p:cNvSpPr/>
          <p:nvPr/>
        </p:nvSpPr>
        <p:spPr>
          <a:xfrm>
            <a:off x="6806688" y="1132792"/>
            <a:ext cx="2058532" cy="833949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đứng</a:t>
            </a:r>
            <a:r>
              <a:rPr lang="en-US" sz="3200" b="1" i="0" u="none" strike="noStrike" cap="none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 </a:t>
            </a:r>
            <a:r>
              <a:rPr lang="en-US" sz="3200" b="1" i="0" u="none" strike="noStrike" cap="none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 Rounded"/>
              </a:rPr>
              <a:t>dậy</a:t>
            </a:r>
            <a:endParaRPr sz="3200" b="1" i="0" u="none" strike="noStrike" cap="none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 Round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13997 0.43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92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2729" y="883919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5"/>
          <p:cNvSpPr/>
          <p:nvPr/>
        </p:nvSpPr>
        <p:spPr>
          <a:xfrm>
            <a:off x="315850" y="1379218"/>
            <a:ext cx="2740154" cy="2362201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2700000" scaled="0"/>
          </a:gra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Ong</a:t>
            </a:r>
            <a:endParaRPr sz="6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6" name="Google Shape;676;p5"/>
          <p:cNvSpPr/>
          <p:nvPr/>
        </p:nvSpPr>
        <p:spPr>
          <a:xfrm>
            <a:off x="2471927" y="198118"/>
            <a:ext cx="2740154" cy="2362201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2700000" scaled="0"/>
          </a:gra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non</a:t>
            </a:r>
            <a:endParaRPr sz="6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5"/>
          <p:cNvSpPr/>
          <p:nvPr/>
        </p:nvSpPr>
        <p:spPr>
          <a:xfrm>
            <a:off x="6784081" y="2560318"/>
            <a:ext cx="2740154" cy="2362201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2700000" scaled="0"/>
          </a:gra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việc</a:t>
            </a:r>
            <a:endParaRPr/>
          </a:p>
        </p:txBody>
      </p:sp>
      <p:sp>
        <p:nvSpPr>
          <p:cNvPr id="678" name="Google Shape;678;p5"/>
          <p:cNvSpPr/>
          <p:nvPr/>
        </p:nvSpPr>
        <p:spPr>
          <a:xfrm>
            <a:off x="4628004" y="1379218"/>
            <a:ext cx="2740154" cy="2362201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9E7400"/>
              </a:gs>
              <a:gs pos="50000">
                <a:srgbClr val="E4A800"/>
              </a:gs>
              <a:gs pos="100000">
                <a:srgbClr val="FFC900"/>
              </a:gs>
            </a:gsLst>
            <a:lin ang="2700000" scaled="0"/>
          </a:gra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alibri"/>
              <a:buNone/>
            </a:pPr>
            <a:r>
              <a:rPr lang="en-US" sz="6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học</a:t>
            </a:r>
            <a:endParaRPr sz="6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9" name="Google Shape;67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35952" y="3436622"/>
            <a:ext cx="2650039" cy="2661817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5"/>
          <p:cNvSpPr/>
          <p:nvPr/>
        </p:nvSpPr>
        <p:spPr>
          <a:xfrm>
            <a:off x="4753960" y="5417818"/>
            <a:ext cx="5838695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Calibri"/>
              <a:buNone/>
            </a:pPr>
            <a:r>
              <a:rPr lang="en-US" sz="6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Trò</a:t>
            </a:r>
            <a:r>
              <a:rPr lang="en-US" sz="6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chơi</a:t>
            </a:r>
            <a:r>
              <a:rPr lang="en-US" sz="6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củng</a:t>
            </a:r>
            <a:r>
              <a:rPr lang="en-US" sz="6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60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cố</a:t>
            </a:r>
            <a:endParaRPr sz="6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" name="Google Shape;68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870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7529" y="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6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Hoàn thiện câu sau: “Vì dịch covid, chúng ta phải hạn chế (…) ngoài đường.”</a:t>
            </a:r>
            <a:endParaRPr sz="3200" b="1" i="0" u="none" strike="noStrike" cap="none">
              <a:solidFill>
                <a:srgbClr val="FFFFFF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688" name="Google Shape;68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97" y="1603081"/>
            <a:ext cx="1600706" cy="1607820"/>
          </a:xfrm>
          <a:prstGeom prst="rect">
            <a:avLst/>
          </a:prstGeom>
          <a:noFill/>
          <a:ln>
            <a:noFill/>
          </a:ln>
        </p:spPr>
      </p:pic>
      <p:sp>
        <p:nvSpPr>
          <p:cNvPr id="689" name="Google Shape;689;p6"/>
          <p:cNvSpPr/>
          <p:nvPr/>
        </p:nvSpPr>
        <p:spPr>
          <a:xfrm>
            <a:off x="394948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A.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đ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i</a:t>
            </a:r>
            <a:r>
              <a:rPr lang="en-US" sz="32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lại</a:t>
            </a:r>
            <a:endParaRPr sz="3200" b="0" i="0" u="none" strike="noStrike" cap="none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690" name="Google Shape;69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7165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6"/>
          <p:cNvSpPr/>
          <p:nvPr/>
        </p:nvSpPr>
        <p:spPr>
          <a:xfrm>
            <a:off x="3227243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B. xoạc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692" name="Google Shape;69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9460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6"/>
          <p:cNvSpPr/>
          <p:nvPr/>
        </p:nvSpPr>
        <p:spPr>
          <a:xfrm>
            <a:off x="6059538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C. đứng dậy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694" name="Google Shape;694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1755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6"/>
          <p:cNvSpPr/>
          <p:nvPr/>
        </p:nvSpPr>
        <p:spPr>
          <a:xfrm>
            <a:off x="8891833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D. nằm xuống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870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7529" y="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7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Hoàn thiện câu sau: “ Bé Bi đang chạy thì bị (…)” </a:t>
            </a:r>
            <a:endParaRPr sz="3200" b="1" i="0" u="none" strike="noStrike" cap="none">
              <a:solidFill>
                <a:srgbClr val="FFFFFF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03" name="Google Shape;703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97" y="1603081"/>
            <a:ext cx="1600706" cy="160782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7"/>
          <p:cNvSpPr/>
          <p:nvPr/>
        </p:nvSpPr>
        <p:spPr>
          <a:xfrm>
            <a:off x="394948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A. Đi chơi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05" name="Google Shape;70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7165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7"/>
          <p:cNvSpPr/>
          <p:nvPr/>
        </p:nvSpPr>
        <p:spPr>
          <a:xfrm>
            <a:off x="3227243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B. Ngã oạch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07" name="Google Shape;70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9460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7"/>
          <p:cNvSpPr/>
          <p:nvPr/>
        </p:nvSpPr>
        <p:spPr>
          <a:xfrm>
            <a:off x="6059538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C. Vui vẻ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09" name="Google Shape;70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1755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7"/>
          <p:cNvSpPr/>
          <p:nvPr/>
        </p:nvSpPr>
        <p:spPr>
          <a:xfrm>
            <a:off x="8891833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D. chạy nh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6031" y="3787751"/>
            <a:ext cx="2934336" cy="293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7529" y="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8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Hoàn thiện câu sau: “ (…) thổi còi bắt đầu cuộc thi” 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8" name="Google Shape;718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97" y="1603081"/>
            <a:ext cx="1600706" cy="160782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8"/>
          <p:cNvSpPr/>
          <p:nvPr/>
        </p:nvSpPr>
        <p:spPr>
          <a:xfrm>
            <a:off x="1632003" y="2785065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A. Học sinh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720" name="Google Shape;720;p8"/>
          <p:cNvSpPr/>
          <p:nvPr/>
        </p:nvSpPr>
        <p:spPr>
          <a:xfrm>
            <a:off x="1653353" y="3787751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B. Thí sinh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721" name="Google Shape;721;p8"/>
          <p:cNvSpPr/>
          <p:nvPr/>
        </p:nvSpPr>
        <p:spPr>
          <a:xfrm>
            <a:off x="8102100" y="2699479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C. Trọng tài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22" name="Google Shape;72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7664" y="3900477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8"/>
          <p:cNvSpPr/>
          <p:nvPr/>
        </p:nvSpPr>
        <p:spPr>
          <a:xfrm>
            <a:off x="8102100" y="3727907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D. Vận động viên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Google Shape;72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870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7529" y="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9"/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Hoàn thiện câu sau: “Trước (…), nai và hoẵng xoạc chân lấy đà”</a:t>
            </a:r>
            <a:endParaRPr sz="3200" b="1" i="0" u="none" strike="noStrike" cap="none">
              <a:solidFill>
                <a:srgbClr val="FFFFFF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31" name="Google Shape;73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297" y="1603081"/>
            <a:ext cx="1600706" cy="1607820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9"/>
          <p:cNvSpPr/>
          <p:nvPr/>
        </p:nvSpPr>
        <p:spPr>
          <a:xfrm>
            <a:off x="394948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A. trọng tài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33" name="Google Shape;73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47165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9"/>
          <p:cNvSpPr/>
          <p:nvPr/>
        </p:nvSpPr>
        <p:spPr>
          <a:xfrm>
            <a:off x="3227243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Times New Roman"/>
              <a:buNone/>
            </a:pPr>
            <a:r>
              <a:rPr lang="en-US" sz="32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B. cây cối</a:t>
            </a:r>
            <a:endParaRPr sz="32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35" name="Google Shape;73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9460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9"/>
          <p:cNvSpPr/>
          <p:nvPr/>
        </p:nvSpPr>
        <p:spPr>
          <a:xfrm>
            <a:off x="6059538" y="5724063"/>
            <a:ext cx="2774179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C. đích</a:t>
            </a:r>
            <a:endParaRPr sz="2800" b="0" i="0" u="none" strike="noStrike" cap="none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737" name="Google Shape;73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1755" y="2812731"/>
            <a:ext cx="2934336" cy="2934336"/>
          </a:xfrm>
          <a:prstGeom prst="rect">
            <a:avLst/>
          </a:prstGeom>
          <a:noFill/>
          <a:ln>
            <a:noFill/>
          </a:ln>
        </p:spPr>
      </p:pic>
      <p:sp>
        <p:nvSpPr>
          <p:cNvPr id="738" name="Google Shape;738;p9"/>
          <p:cNvSpPr/>
          <p:nvPr/>
        </p:nvSpPr>
        <p:spPr>
          <a:xfrm>
            <a:off x="8891833" y="5724063"/>
            <a:ext cx="3036464" cy="841829"/>
          </a:xfrm>
          <a:prstGeom prst="roundRect">
            <a:avLst>
              <a:gd name="adj" fmla="val 16667"/>
            </a:avLst>
          </a:prstGeom>
          <a:solidFill>
            <a:srgbClr val="DEEB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imes New Roman"/>
              <a:buNone/>
            </a:pPr>
            <a:r>
              <a:rPr lang="en-US" sz="28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D.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vạch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xuất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phát</a:t>
            </a:r>
            <a:endParaRPr sz="2800" b="0" i="0" u="none" strike="noStrike" cap="none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eppt.com">
  <a:themeElements>
    <a:clrScheme name="中性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5B"/>
      </a:accent1>
      <a:accent2>
        <a:srgbClr val="D22866"/>
      </a:accent2>
      <a:accent3>
        <a:srgbClr val="FF8900"/>
      </a:accent3>
      <a:accent4>
        <a:srgbClr val="00345B"/>
      </a:accent4>
      <a:accent5>
        <a:srgbClr val="D22866"/>
      </a:accent5>
      <a:accent6>
        <a:srgbClr val="FF890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447</Words>
  <Application>Microsoft Office PowerPoint</Application>
  <PresentationFormat>Widescreen</PresentationFormat>
  <Paragraphs>84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Microsoft Yahei</vt:lpstr>
      <vt:lpstr>Arial</vt:lpstr>
      <vt:lpstr>Arial Rounded</vt:lpstr>
      <vt:lpstr>Arial-Rounded</vt:lpstr>
      <vt:lpstr>Calibri</vt:lpstr>
      <vt:lpstr>HP001 4 hàng</vt:lpstr>
      <vt:lpstr>Times New Roman</vt:lpstr>
      <vt:lpstr>Office 主题​​</vt:lpstr>
      <vt:lpstr>jeppt.com</vt:lpstr>
      <vt:lpstr>Office Theme</vt:lpstr>
      <vt:lpstr>1_Office Theme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张 建春</dc:creator>
  <cp:lastModifiedBy>Administrator</cp:lastModifiedBy>
  <cp:revision>13</cp:revision>
  <dcterms:created xsi:type="dcterms:W3CDTF">2018-10-18T04:28:00Z</dcterms:created>
  <dcterms:modified xsi:type="dcterms:W3CDTF">2025-02-03T01:08:47Z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2052-10.1.0.7521</vt:lpwstr>
  </property>
</Properties>
</file>