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9" r:id="rId1"/>
    <p:sldMasterId id="2147483708" r:id="rId2"/>
    <p:sldMasterId id="2147483742" r:id="rId3"/>
  </p:sldMasterIdLst>
  <p:notesMasterIdLst>
    <p:notesMasterId r:id="rId15"/>
  </p:notesMasterIdLst>
  <p:sldIdLst>
    <p:sldId id="508" r:id="rId4"/>
    <p:sldId id="515" r:id="rId5"/>
    <p:sldId id="525" r:id="rId6"/>
    <p:sldId id="540" r:id="rId7"/>
    <p:sldId id="549" r:id="rId8"/>
    <p:sldId id="546" r:id="rId9"/>
    <p:sldId id="544" r:id="rId10"/>
    <p:sldId id="524" r:id="rId11"/>
    <p:sldId id="547" r:id="rId12"/>
    <p:sldId id="523" r:id="rId13"/>
    <p:sldId id="51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0000"/>
    <a:srgbClr val="A662A3"/>
    <a:srgbClr val="D60093"/>
    <a:srgbClr val="CC0066"/>
    <a:srgbClr val="990000"/>
    <a:srgbClr val="FF99FF"/>
    <a:srgbClr val="155501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4" autoAdjust="0"/>
    <p:restoredTop sz="96374" autoAdjust="0"/>
  </p:normalViewPr>
  <p:slideViewPr>
    <p:cSldViewPr snapToGrid="0">
      <p:cViewPr varScale="1">
        <p:scale>
          <a:sx n="63" d="100"/>
          <a:sy n="63" d="100"/>
        </p:scale>
        <p:origin x="788" y="64"/>
      </p:cViewPr>
      <p:guideLst>
        <p:guide orient="horz" pos="217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t>1/6/2025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84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48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22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87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FACEBOOK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AC9D5-5F41-4B19-AEC1-5D229DD8759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82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1FAB1D-AF30-4E23-B3AC-7895C19F04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893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B49387-159D-42FF-829C-0081C5EF2E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65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6BFC7B-F23A-41F0-AFEA-0D6A3AF2D6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4110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43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0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62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91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4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0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3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DA80AB-C4F8-4909-8D48-C78A7E76AF0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085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92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8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8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67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72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25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83D34A37-F7C6-4CD6-B1EF-B622F1DA6BBD}" type="datetimeFigureOut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2025/1/6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6152">
              <a:defRPr/>
            </a:pPr>
            <a:fld id="{D32ED739-09CA-4559-B218-CEE8A5F10ABE}" type="slidenum">
              <a:rPr lang="zh-CN" alt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zh-CN" alt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9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45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0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4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482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C26031-6678-4C25-808E-8EB2D39A420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61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84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1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652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28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86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9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9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882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4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E4743-A19B-4889-B4B5-ED5758562C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3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2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3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543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1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55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6152">
              <a:defRPr/>
            </a:pPr>
            <a:fld id="{EDAE21A5-F20C-432A-90B7-131250A6F26E}" type="datetimeFigureOut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1/6/2025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6152">
              <a:defRPr/>
            </a:pPr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6152">
              <a:defRPr/>
            </a:pPr>
            <a:fld id="{4FBD5509-DCB5-4261-B64A-0656A6C717F0}" type="slidenum">
              <a:rPr lang="en-US" sz="2394" smtClean="0">
                <a:solidFill>
                  <a:prstClr val="black"/>
                </a:solidFill>
                <a:cs typeface="Arial"/>
                <a:sym typeface="Arial"/>
              </a:rPr>
              <a:pPr defTabSz="1216152">
                <a:defRPr/>
              </a:pPr>
              <a:t>‹#›</a:t>
            </a:fld>
            <a:endParaRPr lang="en-US" sz="2394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9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602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431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95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87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F72DA-2BEC-40C3-9A18-2675DCB8948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0322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273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7780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97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979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133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953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881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3E05F7-B019-46A6-9041-49C21FAD71A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98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BD0DB3-D6B3-48B2-8EEA-F857AD6531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7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38CEA8-7EA7-470A-9259-B955847FE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443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D3916F-D1BF-4A33-AE62-BDE4C74C507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520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6D03C7-32DB-4F8A-8C61-88EEA5E94E5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649" r:id="rId12"/>
    <p:sldLayoutId id="214748365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4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C932825-105C-491C-B2D3-BA219C4562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89" y="365125"/>
            <a:ext cx="1514177" cy="151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" Target="slide7.xml"/><Relationship Id="rId12" Type="http://schemas.openxmlformats.org/officeDocument/2006/relationships/slide" Target="slide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5.xml"/><Relationship Id="rId6" Type="http://schemas.microsoft.com/office/2007/relationships/hdphoto" Target="../media/hdphoto1.wdp"/><Relationship Id="rId11" Type="http://schemas.openxmlformats.org/officeDocument/2006/relationships/image" Target="../media/image29.jpeg"/><Relationship Id="rId5" Type="http://schemas.openxmlformats.org/officeDocument/2006/relationships/image" Target="../media/image11.png"/><Relationship Id="rId15" Type="http://schemas.openxmlformats.org/officeDocument/2006/relationships/image" Target="../media/image33.jp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Relationship Id="rId1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Relationship Id="rId1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800" b="1" kern="1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GV: 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BÙI THỊ HOA</a:t>
            </a:r>
            <a:endParaRPr lang="nl-NL" altLang="en-US" sz="3600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7702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5613" y="908720"/>
            <a:ext cx="24705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isometricOffAxis1Righ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Dặn dò:</a:t>
            </a:r>
          </a:p>
        </p:txBody>
      </p:sp>
      <p:sp>
        <p:nvSpPr>
          <p:cNvPr id="6" name="Rectangle 5"/>
          <p:cNvSpPr/>
          <p:nvPr/>
        </p:nvSpPr>
        <p:spPr>
          <a:xfrm>
            <a:off x="1127447" y="2172920"/>
            <a:ext cx="6443616" cy="3416320"/>
          </a:xfrm>
          <a:prstGeom prst="rect">
            <a:avLst/>
          </a:prstGeom>
          <a:noFill/>
        </p:spPr>
        <p:txBody>
          <a:bodyPr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Xem trước bài</a:t>
            </a:r>
          </a:p>
          <a:p>
            <a:pPr algn="ctr">
              <a:defRPr/>
            </a:pPr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Chuẩn bị dụng cụ: Giấy, viết chì, màu, tẩy...</a:t>
            </a:r>
          </a:p>
        </p:txBody>
      </p:sp>
    </p:spTree>
    <p:extLst>
      <p:ext uri="{BB962C8B-B14F-4D97-AF65-F5344CB8AC3E}">
        <p14:creationId xmlns:p14="http://schemas.microsoft.com/office/powerpoint/2010/main" val="41011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11928" y="34240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VY AN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QUỲNH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NGỌC ANH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PH. NGỌC ANH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dirty="0" smtClean="0">
                  <a:solidFill>
                    <a:prstClr val="black"/>
                  </a:solidFill>
                </a:rPr>
                <a:t>V</a:t>
              </a:r>
              <a:r>
                <a:rPr lang="en-US" dirty="0" smtClean="0">
                  <a:solidFill>
                    <a:prstClr val="black"/>
                  </a:solidFill>
                </a:rPr>
                <a:t>ƯƠNG NG. ANH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CHÂU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KHẮC CƯỜNG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VIỆT DŨNG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20217" y="515445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TIẾN ĐẠT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NG. PH. BẢO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TR BẢO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TR NGỌC HÂN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FF00"/>
                  </a:solidFill>
                </a:rPr>
                <a:t>THANH HIỀN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MINH HIẾU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5B9BD5">
                      <a:lumMod val="50000"/>
                    </a:srgbClr>
                  </a:solidFill>
                </a:rPr>
                <a:t>HUY HOÀNG</a:t>
              </a:r>
              <a:endParaRPr lang="en-US" dirty="0">
                <a:solidFill>
                  <a:srgbClr val="5B9BD5">
                    <a:lumMod val="50000"/>
                  </a:srgb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FF"/>
                  </a:solidFill>
                </a:rPr>
                <a:t>GIA HƯNG</a:t>
              </a:r>
              <a:endParaRPr lang="en-US" dirty="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TUẤN KHANG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KHÔI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12255" y="2484202"/>
              <a:ext cx="2186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0000"/>
                  </a:solidFill>
                </a:rPr>
                <a:t>PHƯƠNG LINH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2060"/>
                  </a:solidFill>
                </a:rPr>
                <a:t>GIA LINH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HÀ MY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ĐÀO NHẬT NAM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HOÀNG NAM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KHÁNH NGÂN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MINH NGÂN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MINH NHẬT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FFC000">
                      <a:lumMod val="20000"/>
                      <a:lumOff val="80000"/>
                    </a:srgbClr>
                  </a:solidFill>
                </a:rPr>
                <a:t>YẾN NHƯ</a:t>
              </a:r>
              <a:endParaRPr lang="en-US" dirty="0">
                <a:solidFill>
                  <a:srgbClr val="FFC000">
                    <a:lumMod val="20000"/>
                    <a:lumOff val="80000"/>
                  </a:srgb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002060"/>
                  </a:solidFill>
                </a:rPr>
                <a:t>QUỲNH NHƯ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white"/>
                  </a:solidFill>
                </a:rPr>
                <a:t>HÀ PHƯƠNG</a:t>
              </a: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XUÂN THÀNH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srgbClr val="7030A0"/>
                  </a:solidFill>
                </a:rPr>
                <a:t>MINH THÀNH</a:t>
              </a:r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BÙI PH. THẢO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NG PH. THẢO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solidFill>
                    <a:prstClr val="black"/>
                  </a:solidFill>
                </a:rPr>
                <a:t>THÀNH AN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VÒNG QUAY</a:t>
            </a:r>
          </a:p>
          <a:p>
            <a:pPr algn="ctr">
              <a:defRPr/>
            </a:pPr>
            <a:r>
              <a:rPr lang="en-US" sz="5400" b="1" dirty="0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4" name="Rectangle: Rounded Corners 13">
            <a:hlinkClick r:id="rId12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570547" y="280863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prstClr val="white"/>
                </a:solidFill>
                <a:hlinkClick r:id="rId12" action="ppaction://hlinksldjump"/>
              </a:rPr>
              <a:t>Tiếp</a:t>
            </a:r>
            <a:r>
              <a:rPr lang="en-US" dirty="0">
                <a:solidFill>
                  <a:prstClr val="white"/>
                </a:solidFill>
                <a:hlinkClick r:id="rId12" action="ppaction://hlinksldjump"/>
              </a:rPr>
              <a:t> </a:t>
            </a:r>
            <a:r>
              <a:rPr lang="en-US" dirty="0" err="1">
                <a:solidFill>
                  <a:prstClr val="white"/>
                </a:solidFill>
                <a:hlinkClick r:id="rId12" action="ppaction://hlinksldjump"/>
              </a:rPr>
              <a:t>theo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2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-1" r="49438" b="49835"/>
          <a:stretch/>
        </p:blipFill>
        <p:spPr bwMode="auto">
          <a:xfrm>
            <a:off x="1991544" y="692696"/>
            <a:ext cx="3024336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9" r="15445" b="50000"/>
          <a:stretch/>
        </p:blipFill>
        <p:spPr bwMode="auto">
          <a:xfrm>
            <a:off x="7248128" y="692696"/>
            <a:ext cx="3096344" cy="19442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45973" r="49438" b="6041"/>
          <a:stretch/>
        </p:blipFill>
        <p:spPr bwMode="auto">
          <a:xfrm>
            <a:off x="2006946" y="3212976"/>
            <a:ext cx="300893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t="45973" r="15000" b="3711"/>
          <a:stretch/>
        </p:blipFill>
        <p:spPr bwMode="auto">
          <a:xfrm>
            <a:off x="7248128" y="3212976"/>
            <a:ext cx="3096344" cy="20162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extLst/>
        </p:spPr>
      </p:pic>
      <p:sp>
        <p:nvSpPr>
          <p:cNvPr id="27" name="TextBox 26"/>
          <p:cNvSpPr txBox="1"/>
          <p:nvPr/>
        </p:nvSpPr>
        <p:spPr>
          <a:xfrm>
            <a:off x="5519936" y="745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BUỒN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19936" y="1969676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75224" y="2807540"/>
            <a:ext cx="129614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57280" y="4910416"/>
            <a:ext cx="129614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TỨC GIẬN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91544" y="2111124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27243" y="2098548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91544" y="4703412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227243" y="4705980"/>
            <a:ext cx="6480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8" name="Right Arrow 37"/>
          <p:cNvSpPr/>
          <p:nvPr/>
        </p:nvSpPr>
        <p:spPr>
          <a:xfrm rot="9067199">
            <a:off x="4601720" y="1299258"/>
            <a:ext cx="1011625" cy="31944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ight Arrow 38"/>
          <p:cNvSpPr/>
          <p:nvPr/>
        </p:nvSpPr>
        <p:spPr>
          <a:xfrm rot="3155347">
            <a:off x="6428570" y="2939014"/>
            <a:ext cx="1670810" cy="313972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Right Arrow 39"/>
          <p:cNvSpPr/>
          <p:nvPr/>
        </p:nvSpPr>
        <p:spPr>
          <a:xfrm rot="9067199">
            <a:off x="4321239" y="3152323"/>
            <a:ext cx="1260585" cy="421220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Right Arrow 40"/>
          <p:cNvSpPr/>
          <p:nvPr/>
        </p:nvSpPr>
        <p:spPr>
          <a:xfrm rot="17593838">
            <a:off x="5685889" y="3579064"/>
            <a:ext cx="3154370" cy="348099"/>
          </a:xfrm>
          <a:prstGeom prst="rightArrow">
            <a:avLst>
              <a:gd name="adj1" fmla="val 50000"/>
              <a:gd name="adj2" fmla="val 7451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Rectangle: Rounded Corners 13">
            <a:hlinkClick r:id="rId13" action="ppaction://hlinksldjump"/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838844" y="122034"/>
            <a:ext cx="1283948" cy="48392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Quay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8413" y="5860026"/>
            <a:ext cx="1661652" cy="6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298246" y="3655221"/>
            <a:ext cx="157321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NGẠC NHIÊN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11624" y="116633"/>
            <a:ext cx="648072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TÌM KHUÔN MẶT GIỐNG VỚI MỖI HÌNH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9107541" y="986192"/>
            <a:ext cx="3073567" cy="5509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1.Những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3800" y="786881"/>
            <a:ext cx="1547813" cy="26713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0736" y="786881"/>
            <a:ext cx="1520026" cy="2671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86413" y="808922"/>
            <a:ext cx="1642130" cy="26493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21676" y="828811"/>
            <a:ext cx="1455214" cy="26657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0403" y="3961368"/>
            <a:ext cx="1296316" cy="22179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8824" y="4003937"/>
            <a:ext cx="1571969" cy="21362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35788" y="4043017"/>
            <a:ext cx="1513188" cy="213626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5859" y="3994655"/>
            <a:ext cx="1546482" cy="21162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770" y="335280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76488" y="3316867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77402" y="3303123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532920" y="3338495"/>
            <a:ext cx="42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72 0.04306 L 0.31315 0.4525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88 0.02546 L 0.00182 0.13958 C 0.03463 0.16389 0.05325 0.19977 0.05325 0.2375 C 0.05325 0.28009 0.03463 0.31412 0.00182 0.33843 L -0.14388 0.45278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487 0.21528 L 0.17513 0.4652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05 0.02523 L -0.16628 0.13611 C -0.13086 0.15972 -0.11081 0.1949 -0.11081 0.23148 C -0.11081 0.27314 -0.13086 0.30601 -0.16628 0.32963 L -0.32305 0.4412 " pathEditMode="relative" rAng="0" ptsTypes="AAA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2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70" grpId="0" animBg="1"/>
      <p:bldP spid="2" grpId="0"/>
      <p:bldP spid="29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22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5B34948E-59F2-FA50-1F03-237615B7B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8" y="-1717066"/>
            <a:ext cx="12192000" cy="84964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3" y="-304801"/>
            <a:ext cx="4919961" cy="924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1: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hình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101" y="629274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cổ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1472118"/>
            <a:ext cx="4919961" cy="83307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3: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chi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tiết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(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bộ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phận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trên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khuôn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mặt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tóc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,..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6D8E653C-87CD-C079-60E5-76650EF69A36}"/>
              </a:ext>
            </a:extLst>
          </p:cNvPr>
          <p:cNvSpPr/>
          <p:nvPr/>
        </p:nvSpPr>
        <p:spPr>
          <a:xfrm>
            <a:off x="3634099" y="2308762"/>
            <a:ext cx="4919961" cy="8057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Bước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4: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Vẽ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màu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theo</a:t>
            </a:r>
            <a:r>
              <a:rPr lang="en-US" sz="32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ý 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72" y="3293806"/>
            <a:ext cx="1797033" cy="32901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14" y="3293806"/>
            <a:ext cx="1640800" cy="3240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05" y="3293806"/>
            <a:ext cx="1584579" cy="319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41" y="3293806"/>
            <a:ext cx="1588096" cy="3290122"/>
          </a:xfrm>
          <a:prstGeom prst="rect">
            <a:avLst/>
          </a:prstGeom>
        </p:spPr>
      </p:pic>
      <p:pic>
        <p:nvPicPr>
          <p:cNvPr id="15" name="608804217355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443370"/>
            <a:ext cx="2585884" cy="53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45347" y="-954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66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597615" y="331648"/>
            <a:ext cx="11296650" cy="61277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02854" y="-15866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2" y="3629455"/>
            <a:ext cx="2083077" cy="3204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21" y="362361"/>
            <a:ext cx="1924447" cy="3152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161" y="3641912"/>
            <a:ext cx="2359698" cy="332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94" y="3676104"/>
            <a:ext cx="2245161" cy="3259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80" y="387411"/>
            <a:ext cx="2307118" cy="3102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10" y="362361"/>
            <a:ext cx="2260122" cy="310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5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5" y="363996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sp>
        <p:nvSpPr>
          <p:cNvPr id="15" name="Explosion 1 14"/>
          <p:cNvSpPr/>
          <p:nvPr/>
        </p:nvSpPr>
        <p:spPr>
          <a:xfrm>
            <a:off x="2732513" y="429715"/>
            <a:ext cx="7128793" cy="3552395"/>
          </a:xfrm>
          <a:prstGeom prst="irregularSeal1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6685" y="1658437"/>
            <a:ext cx="3456384" cy="1128125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3264" y="4176634"/>
            <a:ext cx="8799871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Nhạc Thiếu Nhi Sôi Động Hay Nhất - Bố Là Tất Cả - Cho Con - Ba Ngọn Nến Lung 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03706" y="1843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346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8E48C-9892-CD11-2DE3-D28C314EE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4C7F8B6-449B-1220-FB7D-B6272C6DFA27}"/>
              </a:ext>
            </a:extLst>
          </p:cNvPr>
          <p:cNvSpPr/>
          <p:nvPr/>
        </p:nvSpPr>
        <p:spPr>
          <a:xfrm>
            <a:off x="401015" y="986135"/>
            <a:ext cx="7560000" cy="3962400"/>
          </a:xfrm>
          <a:custGeom>
            <a:avLst/>
            <a:gdLst>
              <a:gd name="connsiteX0" fmla="*/ 0 w 7560000"/>
              <a:gd name="connsiteY0" fmla="*/ 608512 h 6120000"/>
              <a:gd name="connsiteX1" fmla="*/ 608512 w 7560000"/>
              <a:gd name="connsiteY1" fmla="*/ 0 h 6120000"/>
              <a:gd name="connsiteX2" fmla="*/ 6951488 w 7560000"/>
              <a:gd name="connsiteY2" fmla="*/ 0 h 6120000"/>
              <a:gd name="connsiteX3" fmla="*/ 7560000 w 7560000"/>
              <a:gd name="connsiteY3" fmla="*/ 608512 h 6120000"/>
              <a:gd name="connsiteX4" fmla="*/ 7560000 w 7560000"/>
              <a:gd name="connsiteY4" fmla="*/ 5511488 h 6120000"/>
              <a:gd name="connsiteX5" fmla="*/ 6951488 w 7560000"/>
              <a:gd name="connsiteY5" fmla="*/ 6120000 h 6120000"/>
              <a:gd name="connsiteX6" fmla="*/ 608512 w 7560000"/>
              <a:gd name="connsiteY6" fmla="*/ 6120000 h 6120000"/>
              <a:gd name="connsiteX7" fmla="*/ 0 w 7560000"/>
              <a:gd name="connsiteY7" fmla="*/ 5511488 h 6120000"/>
              <a:gd name="connsiteX8" fmla="*/ 0 w 7560000"/>
              <a:gd name="connsiteY8" fmla="*/ 608512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60000" h="6120000" fill="none" extrusionOk="0">
                <a:moveTo>
                  <a:pt x="0" y="608512"/>
                </a:moveTo>
                <a:cubicBezTo>
                  <a:pt x="-39909" y="265985"/>
                  <a:pt x="299222" y="21903"/>
                  <a:pt x="608512" y="0"/>
                </a:cubicBezTo>
                <a:cubicBezTo>
                  <a:pt x="1247152" y="130954"/>
                  <a:pt x="5088712" y="43574"/>
                  <a:pt x="6951488" y="0"/>
                </a:cubicBezTo>
                <a:cubicBezTo>
                  <a:pt x="7315577" y="43156"/>
                  <a:pt x="7594044" y="314142"/>
                  <a:pt x="7560000" y="608512"/>
                </a:cubicBezTo>
                <a:cubicBezTo>
                  <a:pt x="7409561" y="1646714"/>
                  <a:pt x="7645879" y="4821761"/>
                  <a:pt x="7560000" y="5511488"/>
                </a:cubicBezTo>
                <a:cubicBezTo>
                  <a:pt x="7534412" y="5851762"/>
                  <a:pt x="7280238" y="6114948"/>
                  <a:pt x="6951488" y="6120000"/>
                </a:cubicBezTo>
                <a:cubicBezTo>
                  <a:pt x="5616474" y="6275197"/>
                  <a:pt x="1600918" y="6283020"/>
                  <a:pt x="608512" y="6120000"/>
                </a:cubicBezTo>
                <a:cubicBezTo>
                  <a:pt x="275022" y="6085069"/>
                  <a:pt x="-18325" y="5858260"/>
                  <a:pt x="0" y="5511488"/>
                </a:cubicBezTo>
                <a:cubicBezTo>
                  <a:pt x="64656" y="4936337"/>
                  <a:pt x="-17807" y="1647968"/>
                  <a:pt x="0" y="608512"/>
                </a:cubicBezTo>
                <a:close/>
              </a:path>
              <a:path w="7560000" h="6120000" stroke="0" extrusionOk="0">
                <a:moveTo>
                  <a:pt x="0" y="608512"/>
                </a:moveTo>
                <a:cubicBezTo>
                  <a:pt x="-25856" y="256492"/>
                  <a:pt x="249796" y="8499"/>
                  <a:pt x="608512" y="0"/>
                </a:cubicBezTo>
                <a:cubicBezTo>
                  <a:pt x="1528155" y="132882"/>
                  <a:pt x="5245188" y="-84951"/>
                  <a:pt x="6951488" y="0"/>
                </a:cubicBezTo>
                <a:cubicBezTo>
                  <a:pt x="7270507" y="16653"/>
                  <a:pt x="7552228" y="315396"/>
                  <a:pt x="7560000" y="608512"/>
                </a:cubicBezTo>
                <a:cubicBezTo>
                  <a:pt x="7580187" y="1189706"/>
                  <a:pt x="7712480" y="4911494"/>
                  <a:pt x="7560000" y="5511488"/>
                </a:cubicBezTo>
                <a:cubicBezTo>
                  <a:pt x="7591847" y="5851338"/>
                  <a:pt x="7295950" y="6102734"/>
                  <a:pt x="6951488" y="6120000"/>
                </a:cubicBezTo>
                <a:cubicBezTo>
                  <a:pt x="5169098" y="6207639"/>
                  <a:pt x="1662748" y="6047321"/>
                  <a:pt x="608512" y="6120000"/>
                </a:cubicBezTo>
                <a:cubicBezTo>
                  <a:pt x="271008" y="6106346"/>
                  <a:pt x="-6105" y="5856044"/>
                  <a:pt x="0" y="5511488"/>
                </a:cubicBezTo>
                <a:cubicBezTo>
                  <a:pt x="-38581" y="3442174"/>
                  <a:pt x="63341" y="2794309"/>
                  <a:pt x="0" y="6085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  <a:gd name="connsiteX0" fmla="*/ 0 w 7560000"/>
                      <a:gd name="connsiteY0" fmla="*/ 393981 h 3962400"/>
                      <a:gd name="connsiteX1" fmla="*/ 608512 w 7560000"/>
                      <a:gd name="connsiteY1" fmla="*/ 0 h 3962400"/>
                      <a:gd name="connsiteX2" fmla="*/ 6951488 w 7560000"/>
                      <a:gd name="connsiteY2" fmla="*/ 0 h 3962400"/>
                      <a:gd name="connsiteX3" fmla="*/ 7560000 w 7560000"/>
                      <a:gd name="connsiteY3" fmla="*/ 393981 h 3962400"/>
                      <a:gd name="connsiteX4" fmla="*/ 7560000 w 7560000"/>
                      <a:gd name="connsiteY4" fmla="*/ 3568418 h 3962400"/>
                      <a:gd name="connsiteX5" fmla="*/ 6951488 w 7560000"/>
                      <a:gd name="connsiteY5" fmla="*/ 3962400 h 3962400"/>
                      <a:gd name="connsiteX6" fmla="*/ 608512 w 7560000"/>
                      <a:gd name="connsiteY6" fmla="*/ 3962400 h 3962400"/>
                      <a:gd name="connsiteX7" fmla="*/ 0 w 7560000"/>
                      <a:gd name="connsiteY7" fmla="*/ 3568418 h 3962400"/>
                      <a:gd name="connsiteX8" fmla="*/ 0 w 7560000"/>
                      <a:gd name="connsiteY8" fmla="*/ 393981 h 396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560000" h="3962400" fill="none" extrusionOk="0">
                        <a:moveTo>
                          <a:pt x="0" y="393981"/>
                        </a:moveTo>
                        <a:cubicBezTo>
                          <a:pt x="-63672" y="168369"/>
                          <a:pt x="324075" y="34507"/>
                          <a:pt x="608512" y="0"/>
                        </a:cubicBezTo>
                        <a:cubicBezTo>
                          <a:pt x="1304553" y="170234"/>
                          <a:pt x="5098310" y="127614"/>
                          <a:pt x="6951488" y="0"/>
                        </a:cubicBezTo>
                        <a:cubicBezTo>
                          <a:pt x="7325729" y="43578"/>
                          <a:pt x="7617823" y="232518"/>
                          <a:pt x="7560000" y="393981"/>
                        </a:cubicBezTo>
                        <a:cubicBezTo>
                          <a:pt x="7473627" y="1010073"/>
                          <a:pt x="7651684" y="3094548"/>
                          <a:pt x="7560000" y="3568418"/>
                        </a:cubicBezTo>
                        <a:cubicBezTo>
                          <a:pt x="7512929" y="3792257"/>
                          <a:pt x="7240024" y="3931382"/>
                          <a:pt x="6951488" y="3962400"/>
                        </a:cubicBezTo>
                        <a:cubicBezTo>
                          <a:pt x="5457661" y="4051609"/>
                          <a:pt x="1522392" y="3907875"/>
                          <a:pt x="608512" y="3962400"/>
                        </a:cubicBezTo>
                        <a:cubicBezTo>
                          <a:pt x="277175" y="3910665"/>
                          <a:pt x="-35658" y="3803057"/>
                          <a:pt x="0" y="3568418"/>
                        </a:cubicBezTo>
                        <a:cubicBezTo>
                          <a:pt x="56384" y="3210826"/>
                          <a:pt x="-1067" y="1079417"/>
                          <a:pt x="0" y="393981"/>
                        </a:cubicBezTo>
                        <a:close/>
                      </a:path>
                      <a:path w="7560000" h="3962400" stroke="0" extrusionOk="0">
                        <a:moveTo>
                          <a:pt x="0" y="393981"/>
                        </a:moveTo>
                        <a:cubicBezTo>
                          <a:pt x="-27060" y="194676"/>
                          <a:pt x="279815" y="-12305"/>
                          <a:pt x="608512" y="0"/>
                        </a:cubicBezTo>
                        <a:cubicBezTo>
                          <a:pt x="1371964" y="333994"/>
                          <a:pt x="5224595" y="-53904"/>
                          <a:pt x="6951488" y="0"/>
                        </a:cubicBezTo>
                        <a:cubicBezTo>
                          <a:pt x="7278085" y="25787"/>
                          <a:pt x="7532890" y="214401"/>
                          <a:pt x="7560000" y="393981"/>
                        </a:cubicBezTo>
                        <a:cubicBezTo>
                          <a:pt x="7594115" y="690627"/>
                          <a:pt x="7638181" y="3175746"/>
                          <a:pt x="7560000" y="3568418"/>
                        </a:cubicBezTo>
                        <a:cubicBezTo>
                          <a:pt x="7639350" y="3829351"/>
                          <a:pt x="7278028" y="4005337"/>
                          <a:pt x="6951488" y="3962400"/>
                        </a:cubicBezTo>
                        <a:cubicBezTo>
                          <a:pt x="5085273" y="4187418"/>
                          <a:pt x="1586030" y="3813551"/>
                          <a:pt x="608512" y="3962400"/>
                        </a:cubicBezTo>
                        <a:cubicBezTo>
                          <a:pt x="298139" y="3962060"/>
                          <a:pt x="-7425" y="3764111"/>
                          <a:pt x="0" y="3568418"/>
                        </a:cubicBezTo>
                        <a:cubicBezTo>
                          <a:pt x="14028" y="2261782"/>
                          <a:pt x="12835" y="1820261"/>
                          <a:pt x="0" y="393981"/>
                        </a:cubicBezTo>
                        <a:close/>
                      </a:path>
                      <a:path w="7560000" h="3962400" fill="none" stroke="0" extrusionOk="0">
                        <a:moveTo>
                          <a:pt x="0" y="393981"/>
                        </a:moveTo>
                        <a:cubicBezTo>
                          <a:pt x="-79151" y="148007"/>
                          <a:pt x="274354" y="23514"/>
                          <a:pt x="608512" y="0"/>
                        </a:cubicBezTo>
                        <a:cubicBezTo>
                          <a:pt x="1389767" y="114810"/>
                          <a:pt x="4723436" y="39827"/>
                          <a:pt x="6951488" y="0"/>
                        </a:cubicBezTo>
                        <a:cubicBezTo>
                          <a:pt x="7291544" y="51410"/>
                          <a:pt x="7588951" y="231540"/>
                          <a:pt x="7560000" y="393981"/>
                        </a:cubicBezTo>
                        <a:cubicBezTo>
                          <a:pt x="7338177" y="1027110"/>
                          <a:pt x="7706446" y="3150793"/>
                          <a:pt x="7560000" y="3568418"/>
                        </a:cubicBezTo>
                        <a:cubicBezTo>
                          <a:pt x="7561891" y="3791989"/>
                          <a:pt x="7293256" y="3932339"/>
                          <a:pt x="6951488" y="3962400"/>
                        </a:cubicBezTo>
                        <a:cubicBezTo>
                          <a:pt x="5557505" y="4053852"/>
                          <a:pt x="1472176" y="4189157"/>
                          <a:pt x="608512" y="3962400"/>
                        </a:cubicBezTo>
                        <a:cubicBezTo>
                          <a:pt x="273312" y="3923473"/>
                          <a:pt x="-27182" y="3805245"/>
                          <a:pt x="0" y="3568418"/>
                        </a:cubicBezTo>
                        <a:cubicBezTo>
                          <a:pt x="172631" y="3256485"/>
                          <a:pt x="89816" y="1092855"/>
                          <a:pt x="0" y="39398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12AB53-425A-0D1F-A61E-988179DE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22845" y="1111312"/>
            <a:ext cx="3907325" cy="540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sp>
        <p:nvSpPr>
          <p:cNvPr id="5" name="Rectangle 4"/>
          <p:cNvSpPr/>
          <p:nvPr/>
        </p:nvSpPr>
        <p:spPr>
          <a:xfrm>
            <a:off x="511401" y="1071984"/>
            <a:ext cx="7256080" cy="923331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Trưng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bày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sản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phẩm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chia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sẻ</a:t>
            </a:r>
            <a:endParaRPr lang="en-US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2841" y="2279912"/>
            <a:ext cx="70191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Times New Roman" pitchFamily="18" charset="0"/>
                <a:ea typeface="宋体" charset="-122"/>
                <a:sym typeface="Times New Roman" pitchFamily="18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 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Giới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thiệu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sản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phẩm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cs typeface="Times New Roman" pitchFamily="18" charset="0"/>
              </a:rPr>
              <a:t>mình</a:t>
            </a:r>
            <a:r>
              <a:rPr lang="en-US" sz="4800" b="1" dirty="0">
                <a:solidFill>
                  <a:srgbClr val="00B050"/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92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square" lIns="68580" tIns="34290" rIns="68580" bIns="34290" anchor="ctr">
        <a:spAutoFit/>
      </a:bodyPr>
      <a:lstStyle>
        <a:defPPr marL="457200" indent="-457200" algn="ctr">
          <a:buFont typeface="Arial" panose="020B0604020202020204" pitchFamily="34" charset="0"/>
          <a:buChar char="•"/>
          <a:defRPr sz="3000" dirty="0">
            <a:ln w="0">
              <a:noFill/>
            </a:ln>
            <a:solidFill>
              <a:schemeClr val="bg1"/>
            </a:solidFill>
            <a:latin typeface="FontAwesome" pitchFamily="2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2033</TotalTime>
  <Words>291</Words>
  <Application>Microsoft Office PowerPoint</Application>
  <PresentationFormat>Widescreen</PresentationFormat>
  <Paragraphs>80</Paragraphs>
  <Slides>11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Times New Roman</vt:lpstr>
      <vt:lpstr>UTM Avo</vt:lpstr>
      <vt:lpstr>字魂59号-创粗黑</vt:lpstr>
      <vt:lpstr>杨任东竹石体-Medium</vt:lpstr>
      <vt:lpstr>Office Theme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322</cp:revision>
  <dcterms:created xsi:type="dcterms:W3CDTF">2021-07-12T03:44:00Z</dcterms:created>
  <dcterms:modified xsi:type="dcterms:W3CDTF">2025-01-06T08:19:42Z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D2F4FD6407444227B373FB3FADC284EF</vt:lpwstr>
  </property>
  <property fmtid="{D5CDD505-2E9C-101B-9397-08002B2CF9AE}" pid="3" name="KSOProductBuildVer">
    <vt:lpwstr>1033-11.2.0.11074</vt:lpwstr>
  </property>
</Properties>
</file>