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7" r:id="rId2"/>
    <p:sldMasterId id="2147483729" r:id="rId3"/>
    <p:sldMasterId id="2147483745" r:id="rId4"/>
  </p:sldMasterIdLst>
  <p:notesMasterIdLst>
    <p:notesMasterId r:id="rId36"/>
  </p:notesMasterIdLst>
  <p:sldIdLst>
    <p:sldId id="3282" r:id="rId5"/>
    <p:sldId id="3281" r:id="rId6"/>
    <p:sldId id="3248" r:id="rId7"/>
    <p:sldId id="3247" r:id="rId8"/>
    <p:sldId id="3265" r:id="rId9"/>
    <p:sldId id="3251" r:id="rId10"/>
    <p:sldId id="3249" r:id="rId11"/>
    <p:sldId id="260" r:id="rId12"/>
    <p:sldId id="3260" r:id="rId13"/>
    <p:sldId id="3266" r:id="rId14"/>
    <p:sldId id="3261" r:id="rId15"/>
    <p:sldId id="3262" r:id="rId16"/>
    <p:sldId id="3267" r:id="rId17"/>
    <p:sldId id="3268" r:id="rId18"/>
    <p:sldId id="3269" r:id="rId19"/>
    <p:sldId id="3270" r:id="rId20"/>
    <p:sldId id="3255" r:id="rId21"/>
    <p:sldId id="3271" r:id="rId22"/>
    <p:sldId id="3254" r:id="rId23"/>
    <p:sldId id="3272" r:id="rId24"/>
    <p:sldId id="3257" r:id="rId25"/>
    <p:sldId id="3274" r:id="rId26"/>
    <p:sldId id="3275" r:id="rId27"/>
    <p:sldId id="3276" r:id="rId28"/>
    <p:sldId id="3256" r:id="rId29"/>
    <p:sldId id="3277" r:id="rId30"/>
    <p:sldId id="3278" r:id="rId31"/>
    <p:sldId id="284" r:id="rId32"/>
    <p:sldId id="3279" r:id="rId33"/>
    <p:sldId id="280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492C0-5BB2-4823-B418-96330F72CEA5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88A3-CD27-4196-94FE-35A909E07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3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788A3-CD27-4196-94FE-35A909E07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35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88A3-CD27-4196-94FE-35A909E07D2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93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48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54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9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8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99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5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4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6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7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059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40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0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5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40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106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672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958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178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222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76803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91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748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88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652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81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694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098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770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01765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1FAB1D-AF30-4E23-B3AC-7895C19F046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818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DA80AB-C4F8-4909-8D48-C78A7E76AF0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90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C26031-6678-4C25-808E-8EB2D39A420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0608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4E4743-A19B-4889-B4B5-ED5758562C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156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72DA-2BEC-40C3-9A18-2675DCB8948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3944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3E05F7-B019-46A6-9041-49C21FAD71A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878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0DB3-D6B3-48B2-8EEA-F857AD6531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783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38CEA8-7EA7-470A-9259-B955847FE1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693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3916F-D1BF-4A33-AE62-BDE4C74C50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340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49387-159D-42FF-829C-0081C5EF2EE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092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6BFC7B-F23A-41F0-AFEA-0D6A3AF2D6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58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354FBDB-570B-47DF-96E0-31EC931D542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4BBA6-1016-4661-98DC-FB176A95F2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9309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2/4/2025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238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1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6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65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AC37FB5-70BF-AF1A-E986-6B449EF0E3E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80F52-E80E-D071-B452-619534467D3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3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10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404035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6D03C7-32DB-4F8A-8C61-88EEA5E94E5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4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png"/><Relationship Id="rId7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9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59.png"/><Relationship Id="rId5" Type="http://schemas.openxmlformats.org/officeDocument/2006/relationships/image" Target="../media/image11.gif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29.png"/><Relationship Id="rId7" Type="http://schemas.openxmlformats.org/officeDocument/2006/relationships/image" Target="../media/image14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Relationship Id="rId1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1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25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5.gif"/><Relationship Id="rId10" Type="http://schemas.openxmlformats.org/officeDocument/2006/relationships/image" Target="../media/image32.png"/><Relationship Id="rId4" Type="http://schemas.openxmlformats.org/officeDocument/2006/relationships/image" Target="../media/image11.gif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20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2233613" y="1066800"/>
            <a:ext cx="6657975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0" cap="none" spc="0" normalizeH="0" baseline="0" noProof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AN TIẾN</a:t>
            </a:r>
            <a:endParaRPr kumimoji="0" lang="en-US" sz="2800" b="1" i="0" u="none" strike="noStrike" kern="10" cap="none" spc="0" normalizeH="0" baseline="0" noProof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2744788" y="5411788"/>
            <a:ext cx="5791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Hoàng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Hiền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Trinh</a:t>
            </a:r>
            <a:endParaRPr kumimoji="0" lang="nl-NL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2024 - 2025</a:t>
            </a:r>
          </a:p>
        </p:txBody>
      </p:sp>
      <p:sp>
        <p:nvSpPr>
          <p:cNvPr id="258062" name="WordArt 14"/>
          <p:cNvSpPr>
            <a:spLocks noChangeArrowheads="1" noChangeShapeType="1" noTextEdit="1"/>
          </p:cNvSpPr>
          <p:nvPr/>
        </p:nvSpPr>
        <p:spPr bwMode="auto">
          <a:xfrm>
            <a:off x="658765" y="2362200"/>
            <a:ext cx="9596282" cy="2400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THẦY, CÔ VỀ DỰ GIỜ THĂM LỚP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000" b="1" i="0" u="none" strike="noStrike" kern="10" cap="none" spc="0" normalizeH="0" baseline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0" cap="none" spc="0" normalizeH="0" baseline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000" b="1" i="0" u="none" strike="noStrike" kern="10" cap="none" spc="0" normalizeH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0" cap="none" spc="0" normalizeH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4000" b="1" i="0" u="none" strike="noStrike" kern="10" cap="none" spc="0" normalizeH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noProof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4000" b="1" i="0" u="none" strike="noStrike" kern="10" cap="none" spc="0" normalizeH="0" baseline="0" noProof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0" cap="none" spc="0" normalizeH="0" baseline="0" noProof="0" dirty="0" smtClean="0">
                <a:ln w="10541">
                  <a:solidFill>
                    <a:srgbClr val="FA7C2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7906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58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58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58057" grpId="0"/>
      <p:bldP spid="25806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rgbClr val="B00149"/>
                </a:solidFill>
              </a:rPr>
              <a:t>Theo em, trang phục có tác dụng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ướng dẫn lựa chọn trang phục mùa đông phù hợp cho trẻ - Ruby Hotel -  Chuyên trang khách sạn du lịch">
            <a:extLst>
              <a:ext uri="{FF2B5EF4-FFF2-40B4-BE49-F238E27FC236}">
                <a16:creationId xmlns:a16="http://schemas.microsoft.com/office/drawing/2014/main" id="{C7CB2F08-7B97-5629-8CA6-5DD2FA174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77863"/>
            <a:ext cx="5829301" cy="323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B8A4EDD-B343-419B-0E3B-396C48180E38}"/>
              </a:ext>
            </a:extLst>
          </p:cNvPr>
          <p:cNvSpPr/>
          <p:nvPr/>
        </p:nvSpPr>
        <p:spPr>
          <a:xfrm>
            <a:off x="2321192" y="5041147"/>
            <a:ext cx="2555608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Trường Song ngữ Quốc tế ROYAL SCHOOL - Tin Tức - Bé đi học mẫu giáo cần  chuẩn bị gì? Những điều ba mẹ cần lưu ý">
            <a:extLst>
              <a:ext uri="{FF2B5EF4-FFF2-40B4-BE49-F238E27FC236}">
                <a16:creationId xmlns:a16="http://schemas.microsoft.com/office/drawing/2014/main" id="{BDE1D064-CC5A-5151-2907-DB4D2CF2C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99" y="1638776"/>
            <a:ext cx="4746563" cy="316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B073AE-AA30-277B-B840-194841993E01}"/>
              </a:ext>
            </a:extLst>
          </p:cNvPr>
          <p:cNvSpPr/>
          <p:nvPr/>
        </p:nvSpPr>
        <p:spPr>
          <a:xfrm>
            <a:off x="7159891" y="4983997"/>
            <a:ext cx="4051033" cy="1092953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iữ sạch người/ lịch sự...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11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66700" y="366529"/>
            <a:ext cx="11677650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14017-9DA3-4E5D-8367-3BDA6B220FC2}"/>
              </a:ext>
            </a:extLst>
          </p:cNvPr>
          <p:cNvSpPr txBox="1"/>
          <p:nvPr/>
        </p:nvSpPr>
        <p:spPr>
          <a:xfrm>
            <a:off x="1220388" y="476394"/>
            <a:ext cx="9885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B001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9097F-58B8-B54F-6C44-07FFD678D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2109787"/>
            <a:ext cx="6858000" cy="392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71DEA-38D1-22C9-3CAA-8BB0A940C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2219325"/>
            <a:ext cx="467353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9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C5E9F4-E2D6-DF7A-12F8-3768C41A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087" y="1504950"/>
            <a:ext cx="2433638" cy="3947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đồng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học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65AC19BF-2617-DB92-357D-90F603A26E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207" y="138112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1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0140BD3-7DFD-B07E-9891-5D4E30F7C439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C25624-4387-4A08-CE5C-25B5E551735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70F458FA-BDC9-CC45-C266-18263DD544E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81390-805A-B6CD-8C78-F1B974B7A2CD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73C7BD-3B92-0277-7390-8B1434BD86B5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chơi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đá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bóng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950DC51-3C1B-F3C5-C35B-9C04587EE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112" y="1819275"/>
            <a:ext cx="2541339" cy="3924300"/>
          </a:xfrm>
          <a:prstGeom prst="rect">
            <a:avLst/>
          </a:prstGeom>
        </p:spPr>
      </p:pic>
      <p:pic>
        <p:nvPicPr>
          <p:cNvPr id="7" name="Picture 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60D4F0B-88DE-807D-A4FA-993ED03DA56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64" y="18954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8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BC508A-0D4C-BC26-A7AC-A0EE6441E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7837" y="2013584"/>
            <a:ext cx="2366963" cy="378714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35C078D-D789-CC26-A7E3-D6B4F59714C0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619C2F3-300C-5B95-0A66-E012CE43CBA8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BC11D75-6CA1-9050-C63D-DFCA2683CC9C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4310163A-537E-350F-1A0F-D011A65EED25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1F5C32-5642-0479-8CA1-142B8F33A398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ea typeface="Times New Roman" panose="02020603050405020304" pitchFamily="18" charset="0"/>
                </a:rPr>
                <a:t>Hai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mặc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đồ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mùa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hè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khi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effectLst/>
                  <a:ea typeface="Times New Roman" panose="02020603050405020304" pitchFamily="18" charset="0"/>
                </a:rPr>
                <a:t>chơi</a:t>
              </a:r>
              <a:r>
                <a:rPr lang="en-US" sz="40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C2A955A6-CF71-1C68-5F20-5C9BADC6D54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82" y="2228850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B54A97-C331-3596-61B3-5D4A4B6AA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2162175"/>
            <a:ext cx="2247900" cy="32575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9CD51F-E84B-B2F8-1B46-8389EEBB81B1}"/>
              </a:ext>
            </a:extLst>
          </p:cNvPr>
          <p:cNvGrpSpPr/>
          <p:nvPr/>
        </p:nvGrpSpPr>
        <p:grpSpPr>
          <a:xfrm>
            <a:off x="5014470" y="2578207"/>
            <a:ext cx="6148830" cy="2251630"/>
            <a:chOff x="6262245" y="2292457"/>
            <a:chExt cx="5443979" cy="27316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0365659-5E5B-55D6-B317-7612196D2F1A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6499AE6-BF97-415A-7868-96AD58981217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5C82B40-9E49-999E-9FC8-7E3CB23A37C4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2408D-343A-77E0-8EC2-FEA51BFB3E23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23523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>
                  <a:cs typeface="Calibri" panose="020F0502020204030204" pitchFamily="34" charset="0"/>
                </a:rPr>
                <a:t>Hai </a:t>
              </a:r>
              <a:r>
                <a:rPr lang="en-US" sz="4000" b="1" dirty="0" err="1">
                  <a:cs typeface="Calibri" panose="020F0502020204030204" pitchFamily="34" charset="0"/>
                </a:rPr>
                <a:t>bạn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mặc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quần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áo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ấm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khi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đi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học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mùa</a:t>
              </a:r>
              <a:r>
                <a:rPr lang="en-US" sz="4000" b="1" dirty="0"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cs typeface="Calibri" panose="020F0502020204030204" pitchFamily="34" charset="0"/>
                </a:rPr>
                <a:t>đông</a:t>
              </a:r>
              <a:r>
                <a:rPr lang="en-US" sz="4000" b="1" dirty="0">
                  <a:cs typeface="Calibri" panose="020F0502020204030204" pitchFamily="34" charset="0"/>
                </a:rPr>
                <a:t>.</a:t>
              </a:r>
              <a:endParaRPr lang="en-US" sz="7200" b="1" dirty="0"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F275517D-CCE5-A846-818C-0771BB1BC0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7" y="1514475"/>
            <a:ext cx="131623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CD7C3-D3BF-DE71-EA51-9F7A1C8DF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98" y="545166"/>
            <a:ext cx="5614903" cy="1024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1EDB27-52AB-5ABF-6E62-5EC141B03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550" y="2295525"/>
            <a:ext cx="2057400" cy="3086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34E152-B9B9-F695-3284-5E305E67EA01}"/>
              </a:ext>
            </a:extLst>
          </p:cNvPr>
          <p:cNvGrpSpPr/>
          <p:nvPr/>
        </p:nvGrpSpPr>
        <p:grpSpPr>
          <a:xfrm>
            <a:off x="5014470" y="2578207"/>
            <a:ext cx="5939280" cy="1831868"/>
            <a:chOff x="6262245" y="2292457"/>
            <a:chExt cx="5443979" cy="222239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90FD60-57FA-F793-49EB-AFE16A55924E}"/>
                </a:ext>
              </a:extLst>
            </p:cNvPr>
            <p:cNvGrpSpPr/>
            <p:nvPr/>
          </p:nvGrpSpPr>
          <p:grpSpPr>
            <a:xfrm>
              <a:off x="6262245" y="2292457"/>
              <a:ext cx="5443979" cy="2222394"/>
              <a:chOff x="8691260" y="3857240"/>
              <a:chExt cx="3616788" cy="243800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DE1E21B-2B0C-CF58-BC95-4042692CA995}"/>
                  </a:ext>
                </a:extLst>
              </p:cNvPr>
              <p:cNvSpPr/>
              <p:nvPr/>
            </p:nvSpPr>
            <p:spPr>
              <a:xfrm>
                <a:off x="8691260" y="3857240"/>
                <a:ext cx="3616788" cy="24380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CB1D8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D364376E-6C2C-4419-FD4D-8F8ACD29C0BC}"/>
                  </a:ext>
                </a:extLst>
              </p:cNvPr>
              <p:cNvSpPr/>
              <p:nvPr/>
            </p:nvSpPr>
            <p:spPr>
              <a:xfrm>
                <a:off x="8853900" y="4002022"/>
                <a:ext cx="3291508" cy="215568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CB1D8D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47B058-FA43-109B-0597-F610C830E801}"/>
                </a:ext>
              </a:extLst>
            </p:cNvPr>
            <p:cNvSpPr txBox="1"/>
            <p:nvPr/>
          </p:nvSpPr>
          <p:spPr>
            <a:xfrm>
              <a:off x="6578169" y="2671745"/>
              <a:ext cx="4866909" cy="16055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nam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mặc đồng phục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khi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95450F4-9C03-1238-79A9-6B2B57CE99A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39" y="2162173"/>
            <a:ext cx="1000647" cy="101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19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933825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nhau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quần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áo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mũ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nón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tất</a:t>
            </a:r>
            <a:r>
              <a:rPr lang="en-US" sz="3200" dirty="0"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ea typeface="Times New Roman" panose="02020603050405020304" pitchFamily="18" charset="0"/>
              </a:rPr>
              <a:t>vớ</a:t>
            </a:r>
            <a:r>
              <a:rPr lang="en-US" sz="3200" dirty="0">
                <a:ea typeface="Times New Roman" panose="02020603050405020304" pitchFamily="18" charset="0"/>
              </a:rPr>
              <a:t>), </a:t>
            </a:r>
            <a:r>
              <a:rPr lang="en-US" sz="3200" dirty="0" err="1">
                <a:ea typeface="Times New Roman" panose="02020603050405020304" pitchFamily="18" charset="0"/>
              </a:rPr>
              <a:t>giày</a:t>
            </a:r>
            <a:r>
              <a:rPr lang="en-US" sz="3200" dirty="0"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a typeface="Times New Roman" panose="02020603050405020304" pitchFamily="18" charset="0"/>
              </a:rPr>
              <a:t>dép</a:t>
            </a:r>
            <a:r>
              <a:rPr lang="en-US" sz="3200" dirty="0">
                <a:ea typeface="Times New Roman" panose="02020603050405020304" pitchFamily="18" charset="0"/>
              </a:rPr>
              <a:t>…</a:t>
            </a:r>
            <a:endParaRPr lang="en-US" sz="3200" dirty="0">
              <a:effectLst/>
              <a:ea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ea typeface="Times New Roman" panose="02020603050405020304" pitchFamily="18" charset="0"/>
              </a:rPr>
              <a:t>Trang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vệ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khỏi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đẹp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thoải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mái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gia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tự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chăm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sóc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sử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trang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phục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phù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hợp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thời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khí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hậu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hoạt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ea typeface="Times New Roman" panose="02020603050405020304" pitchFamily="18" charset="0"/>
              </a:rPr>
              <a:t>ngày</a:t>
            </a:r>
            <a:r>
              <a:rPr lang="en-US" sz="3200" dirty="0">
                <a:effectLst/>
                <a:ea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221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25858" y="2493841"/>
              <a:ext cx="1991870" cy="89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2: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Lựa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thời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tiết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, </a:t>
              </a:r>
            </a:p>
            <a:p>
              <a:pPr marL="0" marR="0" algn="ctr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r>
                <a:rPr lang="en-US" sz="4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US" sz="4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898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228600" y="77167"/>
            <a:ext cx="11734799" cy="670366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CC1722-69C7-4FE9-1167-B2BB4EA06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425" y="371020"/>
            <a:ext cx="5924550" cy="60661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58E01A-C760-4116-5256-254B071B7517}"/>
              </a:ext>
            </a:extLst>
          </p:cNvPr>
          <p:cNvSpPr/>
          <p:nvPr/>
        </p:nvSpPr>
        <p:spPr>
          <a:xfrm>
            <a:off x="733425" y="1900727"/>
            <a:ext cx="5372100" cy="3880948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trang phục trong tranh phù hợp với từng hoạt động sau: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ngày nắng nóng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học vào mùa đông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 thể thao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 ngủ</a:t>
            </a:r>
          </a:p>
        </p:txBody>
      </p:sp>
    </p:spTree>
    <p:extLst>
      <p:ext uri="{BB962C8B-B14F-4D97-AF65-F5344CB8AC3E}">
        <p14:creationId xmlns:p14="http://schemas.microsoft.com/office/powerpoint/2010/main" val="1997348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0"/>
            <a:ext cx="9706985" cy="60107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41675" y="-196166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52CF34-7588-D67B-AF61-898BD328FD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9076" y="3972537"/>
            <a:ext cx="4933950" cy="2885463"/>
          </a:xfrm>
          <a:prstGeom prst="rect">
            <a:avLst/>
          </a:prstGeom>
        </p:spPr>
      </p:pic>
      <p:pic>
        <p:nvPicPr>
          <p:cNvPr id="3" name="Picture 2" descr="Pin on Teacher resources">
            <a:extLst>
              <a:ext uri="{FF2B5EF4-FFF2-40B4-BE49-F238E27FC236}">
                <a16:creationId xmlns:a16="http://schemas.microsoft.com/office/drawing/2014/main" id="{130D0C90-D0CF-F951-ED97-DC083ED7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467" y="-9525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240A9-4B6B-61F1-30EF-A36FF5A2C4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6775" y="2011977"/>
            <a:ext cx="8254699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68E6D-2053-6A40-FD03-A9D0113FEC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129" y="482680"/>
            <a:ext cx="2284945" cy="1204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8885C-12DC-523D-B069-6477C69731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14306" y="1362809"/>
            <a:ext cx="5553937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06D0B106-0286-D6D4-B574-DAC0A6D94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0"/>
            <a:ext cx="12268201" cy="6845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54C06-6061-B51B-58B1-0DFB3E3F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0" y="469327"/>
            <a:ext cx="11943099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0F5501-72EC-FACC-C853-C5F8734C3B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737" y="1062038"/>
            <a:ext cx="6168451" cy="33956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133850" y="4996352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1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55BCB-99EB-86E6-C607-798C57BB3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837" y="1162049"/>
            <a:ext cx="4662488" cy="338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8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C87CF1-A77D-EE35-1DEA-5244A2E5ED26}"/>
              </a:ext>
            </a:extLst>
          </p:cNvPr>
          <p:cNvSpPr/>
          <p:nvPr/>
        </p:nvSpPr>
        <p:spPr>
          <a:xfrm>
            <a:off x="4267200" y="4996352"/>
            <a:ext cx="42767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thao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C06F57-4D6C-6327-83BC-6CE717890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062" y="862012"/>
            <a:ext cx="4672013" cy="382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71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47ABE-9D95-8902-61E8-F70C62838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0837" y="952500"/>
            <a:ext cx="7023133" cy="3448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D65E49-0CDA-A6CA-85CD-F5DF51C76955}"/>
              </a:ext>
            </a:extLst>
          </p:cNvPr>
          <p:cNvSpPr/>
          <p:nvPr/>
        </p:nvSpPr>
        <p:spPr>
          <a:xfrm>
            <a:off x="3933825" y="4739177"/>
            <a:ext cx="5305425" cy="785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19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925033"/>
            <a:ext cx="8164456" cy="5657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0E433D-786F-F2AC-7A9A-F1D151AB8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9222" y="2623865"/>
            <a:ext cx="6663506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0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699059" y="2653984"/>
              <a:ext cx="2195545" cy="57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3: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Sử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dụng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trang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phục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phù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hợp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hoạt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động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ngày</a:t>
              </a:r>
              <a:endPara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514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334" y="2799197"/>
            <a:ext cx="6727338" cy="393549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5" y="377663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A4D24-B8A5-A9C9-5061-871D57834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0237" y="1576387"/>
            <a:ext cx="2757724" cy="4119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84B1A-7618-8C27-9A45-0AC8CBE989F5}"/>
              </a:ext>
            </a:extLst>
          </p:cNvPr>
          <p:cNvSpPr/>
          <p:nvPr/>
        </p:nvSpPr>
        <p:spPr>
          <a:xfrm>
            <a:off x="5219700" y="104347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D8777-EE13-EFB1-8037-CA9B006BBF22}"/>
              </a:ext>
            </a:extLst>
          </p:cNvPr>
          <p:cNvSpPr/>
          <p:nvPr/>
        </p:nvSpPr>
        <p:spPr>
          <a:xfrm>
            <a:off x="5286375" y="3348527"/>
            <a:ext cx="5372100" cy="1471123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vi-VN" sz="4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06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Nhờ người lớn hướng dẫn thêm về cách sử dụng trang phục phù 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Rèn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thói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quen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lựa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phục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phù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với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hoạt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hàng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2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5214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768" y="509188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06BE03D0-DEF4-8A5B-B1D2-A6C69BEB46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-13890" y="0"/>
            <a:ext cx="12192000" cy="3493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C5D195D-3891-367D-A1B4-6F0EB65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-13890" y="2815287"/>
            <a:ext cx="12192000" cy="399170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57AFCFEC-F6E9-7813-784D-54734A5C9F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632F48E3-9901-5C34-51D3-975682C56E6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71AD92-8DF4-16B7-080C-FE513D7E0AC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13" y="5427710"/>
            <a:ext cx="1638653" cy="1204916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3BDAC720-0685-6739-D8D7-2BD8799E0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1" y="5910443"/>
            <a:ext cx="371652" cy="371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D0F0F8-7086-E509-2A30-5383C38505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7155" y="-442078"/>
            <a:ext cx="4322439" cy="27129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9CBA0F-F924-2C00-592A-D2091F2A9332}"/>
              </a:ext>
            </a:extLst>
          </p:cNvPr>
          <p:cNvSpPr/>
          <p:nvPr/>
        </p:nvSpPr>
        <p:spPr>
          <a:xfrm>
            <a:off x="1009650" y="1866899"/>
            <a:ext cx="10058400" cy="3600451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Lựa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phục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bảo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vệ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bản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thân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rèn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thói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quen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lập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cẩn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thận</a:t>
            </a:r>
            <a:r>
              <a:rPr lang="en-US" sz="44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621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5AFD962F-4721-FD62-7549-85A01FFE1C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8975" y="-35169"/>
            <a:ext cx="5838825" cy="15497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D27B7-1DD6-2EE8-77BA-5EE1E5163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6535" y="518499"/>
            <a:ext cx="5041829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3847A-9B99-D230-C54B-7F3D18909A53}"/>
              </a:ext>
            </a:extLst>
          </p:cNvPr>
          <p:cNvSpPr txBox="1"/>
          <p:nvPr/>
        </p:nvSpPr>
        <p:spPr>
          <a:xfrm>
            <a:off x="581025" y="1905000"/>
            <a:ext cx="1131570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cách sử dụng trang phục phù hợp khi ở nhà, ra đường và đến trường.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Bước đầu rèn luyện, hình thành thói quen tự lập trong việc sử dụng trang phục cho bản thân.</a:t>
            </a:r>
          </a:p>
          <a:p>
            <a:pPr marL="514350" marR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Hứng thú, tự giác thực hiện việc sử dụng trang phục hợp lí để tự chăm sóc bản thân.</a:t>
            </a:r>
          </a:p>
        </p:txBody>
      </p:sp>
    </p:spTree>
    <p:extLst>
      <p:ext uri="{BB962C8B-B14F-4D97-AF65-F5344CB8AC3E}">
        <p14:creationId xmlns:p14="http://schemas.microsoft.com/office/powerpoint/2010/main" val="3110730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6" y="-1245280"/>
            <a:ext cx="8495232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7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EC664C2-36C6-F79E-A947-6B7F46579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7354" y="2549847"/>
            <a:ext cx="3485321" cy="33703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52AC9F-BCBD-B971-B83A-7CB89C8211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8256" y="434616"/>
            <a:ext cx="6870787" cy="2426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6A5FCF-B064-766D-79D1-B613A9B963B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470113" y="1353943"/>
            <a:ext cx="4060994" cy="2223394"/>
          </a:xfrm>
          <a:prstGeom prst="rect">
            <a:avLst/>
          </a:prstGeom>
        </p:spPr>
      </p:pic>
      <p:pic>
        <p:nvPicPr>
          <p:cNvPr id="11" name="Picture 10" descr="A group of kids in fron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F59A8480-C79D-997B-7F7A-B35D6F07E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42" y="-131975"/>
            <a:ext cx="8254127" cy="693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73" y="368942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437" y="3116778"/>
            <a:ext cx="3830949" cy="36894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9E480E-7C26-9653-8AC9-0DA0E8ABFC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0924" y="707739"/>
            <a:ext cx="4651651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Bé Mặc Quần Áo  Nhạc Thiếu Nhi Hay Cho Bé  TOPKID_720p">
            <a:hlinkClick r:id="" action="ppaction://media"/>
            <a:extLst>
              <a:ext uri="{FF2B5EF4-FFF2-40B4-BE49-F238E27FC236}">
                <a16:creationId xmlns:a16="http://schemas.microsoft.com/office/drawing/2014/main" id="{684ECD6D-3B97-57A0-2CE2-D4E7D5C80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1" t="-2529" r="-180" b="1789"/>
          <a:stretch/>
        </p:blipFill>
        <p:spPr>
          <a:xfrm>
            <a:off x="9680106" y="2319978"/>
            <a:ext cx="2583956" cy="4848068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pic>
        <p:nvPicPr>
          <p:cNvPr id="20" name="Picture 19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B4E0C1CD-BF4B-4169-87C4-7FECF0F5AD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t="5892" r="46138" b="1789"/>
          <a:stretch/>
        </p:blipFill>
        <p:spPr>
          <a:xfrm>
            <a:off x="286520" y="2395639"/>
            <a:ext cx="3103209" cy="4442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98CCE8-239F-9685-E6A7-00CA5D14439C}"/>
              </a:ext>
            </a:extLst>
          </p:cNvPr>
          <p:cNvSpPr/>
          <p:nvPr/>
        </p:nvSpPr>
        <p:spPr>
          <a:xfrm>
            <a:off x="2302141" y="952500"/>
            <a:ext cx="8661133" cy="1662749"/>
          </a:xfrm>
          <a:prstGeom prst="roundRect">
            <a:avLst>
              <a:gd name="adj" fmla="val 4370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phù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47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317" y="0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9BF0F-A5EF-4052-9B2E-1BAB31FFA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29" y="2753626"/>
            <a:ext cx="4198100" cy="4043093"/>
          </a:xfrm>
          <a:prstGeom prst="rect">
            <a:avLst/>
          </a:prstGeom>
        </p:spPr>
      </p:pic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5CBF4B96-052A-4E80-B6C8-BEAD00C66C3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7" b="96931" l="3114" r="95523">
                        <a14:foregroundMark x1="3909" y1="9289" x2="4568" y2="17084"/>
                        <a14:foregroundMark x1="8295" y1="10945" x2="19023" y2="11187"/>
                        <a14:foregroundMark x1="4432" y1="5775" x2="5114" y2="9047"/>
                        <a14:foregroundMark x1="95386" y1="8118" x2="94386" y2="36955"/>
                        <a14:foregroundMark x1="94386" y1="36955" x2="95750" y2="59491"/>
                        <a14:foregroundMark x1="95750" y1="59491" x2="94636" y2="90226"/>
                        <a14:foregroundMark x1="94636" y1="90226" x2="87295" y2="90832"/>
                        <a14:foregroundMark x1="89568" y1="11187" x2="77364" y2="11430"/>
                        <a14:foregroundMark x1="18091" y1="10016" x2="45614" y2="9289"/>
                        <a14:foregroundMark x1="45614" y1="9289" x2="80273" y2="9774"/>
                        <a14:foregroundMark x1="5364" y1="19184" x2="7977" y2="78958"/>
                        <a14:foregroundMark x1="7977" y1="78958" x2="6023" y2="91074"/>
                        <a14:foregroundMark x1="6705" y1="91761" x2="16136" y2="92246"/>
                        <a14:foregroundMark x1="16136" y1="92246" x2="40341" y2="89418"/>
                        <a14:foregroundMark x1="40341" y1="89418" x2="47500" y2="89418"/>
                        <a14:foregroundMark x1="47500" y1="89418" x2="58545" y2="89176"/>
                        <a14:foregroundMark x1="58545" y1="89176" x2="86295" y2="92932"/>
                        <a14:foregroundMark x1="86295" y1="92932" x2="87568" y2="91074"/>
                        <a14:foregroundMark x1="4432" y1="43942" x2="5909" y2="71486"/>
                        <a14:foregroundMark x1="4705" y1="34289" x2="4182" y2="93901"/>
                        <a14:foregroundMark x1="3773" y1="46042" x2="3773" y2="45113"/>
                        <a14:foregroundMark x1="3909" y1="37803" x2="3909" y2="36147"/>
                        <a14:foregroundMark x1="4182" y1="28150" x2="3909" y2="38530"/>
                        <a14:foregroundMark x1="3909" y1="32633" x2="4568" y2="55937"/>
                        <a14:foregroundMark x1="4568" y1="55937" x2="4568" y2="55937"/>
                        <a14:foregroundMark x1="4568" y1="57593" x2="3773" y2="76454"/>
                        <a14:foregroundMark x1="4045" y1="68901" x2="3386" y2="78796"/>
                        <a14:foregroundMark x1="4182" y1="79281" x2="3636" y2="95315"/>
                        <a14:foregroundMark x1="95000" y1="95315" x2="94727" y2="96244"/>
                        <a14:foregroundMark x1="95136" y1="94346" x2="95136" y2="95073"/>
                        <a14:foregroundMark x1="94477" y1="94830" x2="94477" y2="94830"/>
                        <a14:foregroundMark x1="95386" y1="94346" x2="95523" y2="95315"/>
                        <a14:foregroundMark x1="93409" y1="93659" x2="94591" y2="94588"/>
                        <a14:foregroundMark x1="63705" y1="13288" x2="56545" y2="13530"/>
                        <a14:foregroundMark x1="3773" y1="5533" x2="4318" y2="11430"/>
                        <a14:foregroundMark x1="3773" y1="3877" x2="3773" y2="9532"/>
                        <a14:foregroundMark x1="3386" y1="6018" x2="3114" y2="15428"/>
                        <a14:foregroundMark x1="3523" y1="3877" x2="3386" y2="96002"/>
                        <a14:foregroundMark x1="94068" y1="94103" x2="94341" y2="96931"/>
                        <a14:foregroundMark x1="90477" y1="88449" x2="90477" y2="88449"/>
                        <a14:foregroundMark x1="94068" y1="94103" x2="94205" y2="96931"/>
                        <a14:foregroundMark x1="94591" y1="94830" x2="94477" y2="95759"/>
                        <a14:foregroundMark x1="55364" y1="7431" x2="51114" y2="7633"/>
                        <a14:foregroundMark x1="61455" y1="34047" x2="61455" y2="34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79" y="1096932"/>
            <a:ext cx="8164456" cy="53163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1895893" y="765858"/>
            <a:ext cx="4060994" cy="222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8B7AB0-6895-9A36-76CA-94E69F15C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218" y="2947348"/>
            <a:ext cx="840711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716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93" y="3967298"/>
            <a:ext cx="5932368" cy="304857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D2EAA-C208-3954-DFA0-B9F05A377786}"/>
              </a:ext>
            </a:extLst>
          </p:cNvPr>
          <p:cNvGrpSpPr/>
          <p:nvPr/>
        </p:nvGrpSpPr>
        <p:grpSpPr>
          <a:xfrm>
            <a:off x="1971675" y="371475"/>
            <a:ext cx="9696450" cy="4210050"/>
            <a:chOff x="8394216" y="2108832"/>
            <a:chExt cx="2728183" cy="1814949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EE44C2EC-AF8B-E8B2-AFD7-2D949FFC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216" y="2108832"/>
              <a:ext cx="2728183" cy="18149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461F73-EE63-CF88-4898-DAAE7A4A68BD}"/>
                </a:ext>
              </a:extLst>
            </p:cNvPr>
            <p:cNvSpPr txBox="1"/>
            <p:nvPr/>
          </p:nvSpPr>
          <p:spPr>
            <a:xfrm>
              <a:off x="8717818" y="2456885"/>
              <a:ext cx="1991870" cy="10858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định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sử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B0014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0014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92BAC7-44DC-3452-546B-7BD6F3C74B2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655" y="199337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919" y="3886953"/>
            <a:ext cx="3735973" cy="27470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373CF6-4A9C-4D15-8740-E409CEA7E7AB}"/>
              </a:ext>
            </a:extLst>
          </p:cNvPr>
          <p:cNvSpPr/>
          <p:nvPr/>
        </p:nvSpPr>
        <p:spPr>
          <a:xfrm>
            <a:off x="478236" y="366529"/>
            <a:ext cx="11235528" cy="61249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2A862-AA12-5754-071C-887C49A88ED6}"/>
              </a:ext>
            </a:extLst>
          </p:cNvPr>
          <p:cNvSpPr/>
          <p:nvPr/>
        </p:nvSpPr>
        <p:spPr>
          <a:xfrm>
            <a:off x="960031" y="303559"/>
            <a:ext cx="10003244" cy="868015"/>
          </a:xfrm>
          <a:prstGeom prst="roundRect">
            <a:avLst/>
          </a:prstGeom>
          <a:solidFill>
            <a:srgbClr val="C6E9FC"/>
          </a:solidFill>
          <a:ln>
            <a:solidFill>
              <a:srgbClr val="C6E9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B00149"/>
                </a:solidFill>
              </a:rPr>
              <a:t>Kể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tên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những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trang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phục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mà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em</a:t>
            </a:r>
            <a:r>
              <a:rPr lang="en-US" sz="4400" b="1" dirty="0">
                <a:solidFill>
                  <a:srgbClr val="B00149"/>
                </a:solidFill>
              </a:rPr>
              <a:t> </a:t>
            </a:r>
            <a:r>
              <a:rPr lang="en-US" sz="4400" b="1" dirty="0" err="1">
                <a:solidFill>
                  <a:srgbClr val="B00149"/>
                </a:solidFill>
              </a:rPr>
              <a:t>có</a:t>
            </a:r>
            <a:r>
              <a:rPr lang="en-US" sz="4400" b="1" dirty="0">
                <a:solidFill>
                  <a:srgbClr val="B00149"/>
                </a:solidFill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B00149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 descr="A cartoon child with glasses and clothes&#10;&#10;Description automatically generated">
            <a:extLst>
              <a:ext uri="{FF2B5EF4-FFF2-40B4-BE49-F238E27FC236}">
                <a16:creationId xmlns:a16="http://schemas.microsoft.com/office/drawing/2014/main" id="{D1E40469-40D9-6943-1BAE-FD1C4500B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4" y="1483633"/>
            <a:ext cx="7915275" cy="452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2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556</Words>
  <Application>Microsoft Office PowerPoint</Application>
  <PresentationFormat>Widescreen</PresentationFormat>
  <Paragraphs>50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inpin heiti</vt:lpstr>
      <vt:lpstr>Times New Roman</vt:lpstr>
      <vt:lpstr>UTM Avo</vt:lpstr>
      <vt:lpstr>Wingdings</vt:lpstr>
      <vt:lpstr>1_Office Theme</vt:lpstr>
      <vt:lpstr>Office 主题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35</cp:revision>
  <dcterms:created xsi:type="dcterms:W3CDTF">2023-11-28T02:52:17Z</dcterms:created>
  <dcterms:modified xsi:type="dcterms:W3CDTF">2025-02-04T16:45:00Z</dcterms:modified>
</cp:coreProperties>
</file>