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99" r:id="rId4"/>
    <p:sldMasterId id="2147483710" r:id="rId5"/>
    <p:sldMasterId id="2147483722" r:id="rId6"/>
  </p:sldMasterIdLst>
  <p:notesMasterIdLst>
    <p:notesMasterId r:id="rId26"/>
  </p:notesMasterIdLst>
  <p:sldIdLst>
    <p:sldId id="256" r:id="rId7"/>
    <p:sldId id="259" r:id="rId8"/>
    <p:sldId id="257" r:id="rId9"/>
    <p:sldId id="2007577112" r:id="rId10"/>
    <p:sldId id="1123" r:id="rId11"/>
    <p:sldId id="313" r:id="rId12"/>
    <p:sldId id="1143" r:id="rId13"/>
    <p:sldId id="1144" r:id="rId14"/>
    <p:sldId id="2007577123" r:id="rId15"/>
    <p:sldId id="2007577124" r:id="rId16"/>
    <p:sldId id="2007577119" r:id="rId17"/>
    <p:sldId id="2007577125" r:id="rId18"/>
    <p:sldId id="1138" r:id="rId19"/>
    <p:sldId id="260" r:id="rId20"/>
    <p:sldId id="1125" r:id="rId21"/>
    <p:sldId id="1126" r:id="rId22"/>
    <p:sldId id="1140" r:id="rId23"/>
    <p:sldId id="279" r:id="rId24"/>
    <p:sldId id="261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77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4.png"/><Relationship Id="rId21" Type="http://schemas.openxmlformats.org/officeDocument/2006/relationships/image" Target="../media/image67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png"/><Relationship Id="rId11" Type="http://schemas.openxmlformats.org/officeDocument/2006/relationships/image" Target="../media/image71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5780947" y="922917"/>
            <a:ext cx="302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843" y="1553951"/>
            <a:ext cx="7888908" cy="1774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0457" y="2994926"/>
            <a:ext cx="437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viên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</a:rPr>
              <a:t>Lê</a:t>
            </a:r>
            <a:r>
              <a:rPr lang="en-US" sz="3200" dirty="0" smtClean="0">
                <a:solidFill>
                  <a:srgbClr val="FF0000"/>
                </a:solidFill>
              </a:rPr>
              <a:t> Thu </a:t>
            </a:r>
            <a:r>
              <a:rPr lang="en-US" sz="3200" dirty="0" err="1" smtClean="0">
                <a:solidFill>
                  <a:srgbClr val="FF0000"/>
                </a:solidFill>
              </a:rPr>
              <a:t>Hà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id="{6DE509DC-FCEC-4066-B2E2-D884567B6CB7}"/>
              </a:ext>
            </a:extLst>
          </p:cNvPr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id="{F2AA6847-0AC0-4E28-92C4-264A3360AF2B}"/>
              </a:ext>
            </a:extLst>
          </p:cNvPr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id="{E89EA8AF-A704-46A6-B18C-E6697548658F}"/>
              </a:ext>
            </a:extLst>
          </p:cNvPr>
          <p:cNvSpPr/>
          <p:nvPr/>
        </p:nvSpPr>
        <p:spPr>
          <a:xfrm>
            <a:off x="2561493" y="3287730"/>
            <a:ext cx="6826885" cy="1422789"/>
          </a:xfrm>
          <a:prstGeom prst="wedgeEllipse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pic>
        <p:nvPicPr>
          <p:cNvPr id="3" name="Picture 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76CDAE09-B816-8AFC-DEAB-F8011C3504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29" y="1424310"/>
            <a:ext cx="1181528" cy="620247"/>
          </a:xfrm>
          <a:prstGeom prst="rect">
            <a:avLst/>
          </a:prstGeom>
        </p:spPr>
      </p:pic>
      <p:pic>
        <p:nvPicPr>
          <p:cNvPr id="4" name="Picture 3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8F8AABAA-D4F4-EA68-D7F5-2EAF89F1AC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44" y="2071582"/>
            <a:ext cx="1150707" cy="548328"/>
          </a:xfrm>
          <a:prstGeom prst="rect">
            <a:avLst/>
          </a:prstGeom>
        </p:spPr>
      </p:pic>
      <p:pic>
        <p:nvPicPr>
          <p:cNvPr id="15" name="Picture 14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AAE33216-2B8E-2F62-0A0A-4D75958BF8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18" y="2523645"/>
            <a:ext cx="1150707" cy="548328"/>
          </a:xfrm>
          <a:prstGeom prst="rect">
            <a:avLst/>
          </a:prstGeom>
        </p:spPr>
      </p:pic>
      <p:pic>
        <p:nvPicPr>
          <p:cNvPr id="16" name="Picture 15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7D518225-E912-4CC2-5530-CC3B721FFE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5" y="3068175"/>
            <a:ext cx="1654141" cy="548328"/>
          </a:xfrm>
          <a:prstGeom prst="rect">
            <a:avLst/>
          </a:prstGeom>
        </p:spPr>
      </p:pic>
      <p:pic>
        <p:nvPicPr>
          <p:cNvPr id="17" name="Picture 16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0B8AF45E-810D-F5CC-D3AB-2A37ADC08C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1" y="3869560"/>
            <a:ext cx="1654141" cy="548328"/>
          </a:xfrm>
          <a:prstGeom prst="rect">
            <a:avLst/>
          </a:prstGeom>
        </p:spPr>
      </p:pic>
      <p:pic>
        <p:nvPicPr>
          <p:cNvPr id="18" name="Picture 17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31B0E45B-AE11-629D-0F25-4ABC343E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21" y="4424364"/>
            <a:ext cx="1890445" cy="548328"/>
          </a:xfrm>
          <a:prstGeom prst="rect">
            <a:avLst/>
          </a:prstGeom>
        </p:spPr>
      </p:pic>
      <p:pic>
        <p:nvPicPr>
          <p:cNvPr id="19" name="Picture 18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20E4DDC6-A5C1-3C2B-C158-C07BE73A1E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9" y="4876427"/>
            <a:ext cx="1623319" cy="548328"/>
          </a:xfrm>
          <a:prstGeom prst="rect">
            <a:avLst/>
          </a:prstGeom>
        </p:spPr>
      </p:pic>
      <p:pic>
        <p:nvPicPr>
          <p:cNvPr id="20" name="Picture 19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0D44C3D9-A440-704A-2F22-CBEBC205A4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0" y="5369587"/>
            <a:ext cx="1294546" cy="548328"/>
          </a:xfrm>
          <a:prstGeom prst="rect">
            <a:avLst/>
          </a:prstGeom>
        </p:spPr>
      </p:pic>
      <p:pic>
        <p:nvPicPr>
          <p:cNvPr id="21" name="Picture 20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6E9CE758-79A1-BB86-FEE0-4BBDBD61E7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1516777"/>
            <a:ext cx="1181528" cy="620247"/>
          </a:xfrm>
          <a:prstGeom prst="rect">
            <a:avLst/>
          </a:prstGeom>
        </p:spPr>
      </p:pic>
      <p:pic>
        <p:nvPicPr>
          <p:cNvPr id="22" name="Picture 21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F1A636FB-E35F-8AF4-D2D4-CC4C06A49D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7" y="2164049"/>
            <a:ext cx="1150707" cy="548328"/>
          </a:xfrm>
          <a:prstGeom prst="rect">
            <a:avLst/>
          </a:prstGeom>
        </p:spPr>
      </p:pic>
      <p:pic>
        <p:nvPicPr>
          <p:cNvPr id="23" name="Picture 2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461A10AB-591D-4CD8-DF2A-A5A78D1255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45" y="2564741"/>
            <a:ext cx="1500028" cy="548328"/>
          </a:xfrm>
          <a:prstGeom prst="rect">
            <a:avLst/>
          </a:prstGeom>
        </p:spPr>
      </p:pic>
      <p:pic>
        <p:nvPicPr>
          <p:cNvPr id="25" name="Picture 24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B80CFEF8-7DD4-D692-184A-D4CFDDA853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10" y="3016804"/>
            <a:ext cx="1541124" cy="548328"/>
          </a:xfrm>
          <a:prstGeom prst="rect">
            <a:avLst/>
          </a:prstGeom>
        </p:spPr>
      </p:pic>
      <p:pic>
        <p:nvPicPr>
          <p:cNvPr id="27" name="Picture 26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97AA6771-BA59-A232-BA36-7A37E62CB0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4" y="3962027"/>
            <a:ext cx="1654141" cy="548328"/>
          </a:xfrm>
          <a:prstGeom prst="rect">
            <a:avLst/>
          </a:prstGeom>
        </p:spPr>
      </p:pic>
      <p:pic>
        <p:nvPicPr>
          <p:cNvPr id="29" name="Picture 28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D30C5ED0-AA19-5619-4CFE-C6A3E4AE88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1" y="4331896"/>
            <a:ext cx="1263723" cy="548328"/>
          </a:xfrm>
          <a:prstGeom prst="rect">
            <a:avLst/>
          </a:prstGeom>
        </p:spPr>
      </p:pic>
      <p:pic>
        <p:nvPicPr>
          <p:cNvPr id="31" name="Picture 30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32FEB36C-FBFD-D6FB-5469-0ECA2CFBBA3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4866152"/>
            <a:ext cx="1171253" cy="548328"/>
          </a:xfrm>
          <a:prstGeom prst="rect">
            <a:avLst/>
          </a:prstGeom>
        </p:spPr>
      </p:pic>
      <p:pic>
        <p:nvPicPr>
          <p:cNvPr id="33" name="Picture 3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251A5C54-224D-F965-253D-6B0E7FB7B80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1" y="5318215"/>
            <a:ext cx="1438383" cy="5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89" y="-17370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chào hỏi.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00" t="31427" r="11560" b="5451"/>
          <a:stretch/>
        </p:blipFill>
        <p:spPr>
          <a:xfrm>
            <a:off x="2470167" y="2438402"/>
            <a:ext cx="6648994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05" t="13963" r="72527" b="68784"/>
          <a:stretch/>
        </p:blipFill>
        <p:spPr>
          <a:xfrm>
            <a:off x="2971800" y="952409"/>
            <a:ext cx="73152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994" t="18726" r="59109" b="68784"/>
          <a:stretch/>
        </p:blipFill>
        <p:spPr>
          <a:xfrm>
            <a:off x="4117126" y="1392829"/>
            <a:ext cx="796834" cy="77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5924" t="18942" r="48122" b="66330"/>
          <a:stretch/>
        </p:blipFill>
        <p:spPr>
          <a:xfrm>
            <a:off x="5261264" y="1109163"/>
            <a:ext cx="533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0" t="13963" r="35043" b="68784"/>
          <a:stretch/>
        </p:blipFill>
        <p:spPr>
          <a:xfrm>
            <a:off x="6499414" y="1225887"/>
            <a:ext cx="64008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229" t="20986" r="23263" b="69196"/>
          <a:stretch/>
        </p:blipFill>
        <p:spPr>
          <a:xfrm>
            <a:off x="7696200" y="1828801"/>
            <a:ext cx="762001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hào hỏi khi về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837470"/>
            <a:ext cx="11734800" cy="51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5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  <a:extLst>
              <a:ext uri="{FF2B5EF4-FFF2-40B4-BE49-F238E27FC236}">
                <a16:creationId xmlns:a16="http://schemas.microsoft.com/office/drawing/2014/main" id="{F5F55689-0EDE-4967-94CD-44C436DF5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0286" y="5257041"/>
            <a:ext cx="1439524" cy="1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529334" y="1451425"/>
            <a:ext cx="2433410" cy="1786294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7B2F0-935F-4944-ADF2-FE7305B74F8C}"/>
              </a:ext>
            </a:extLst>
          </p:cNvPr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722C1-33A2-4A18-8DFE-875D442D34AE}"/>
              </a:ext>
            </a:extLst>
          </p:cNvPr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8FEBF-1F88-4D25-AA44-725A9E567835}"/>
              </a:ext>
            </a:extLst>
          </p:cNvPr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6B3F40-D11F-47F5-99B4-971B4939484E}"/>
              </a:ext>
            </a:extLst>
          </p:cNvPr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723</Words>
  <Application>Microsoft Office PowerPoint</Application>
  <PresentationFormat>Widescreen</PresentationFormat>
  <Paragraphs>185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inpin heiti</vt:lpstr>
      <vt:lpstr>Times New Roman</vt:lpstr>
      <vt:lpstr>字魂107号-萌趣欢乐体</vt:lpstr>
      <vt:lpstr>Office 主题</vt:lpstr>
      <vt:lpstr>Office 主题​​</vt:lpstr>
      <vt:lpstr>2_Office Theme</vt:lpstr>
      <vt:lpstr>4_Office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Administrator</cp:lastModifiedBy>
  <cp:revision>108</cp:revision>
  <dcterms:modified xsi:type="dcterms:W3CDTF">2025-03-15T09:14:06Z</dcterms:modified>
</cp:coreProperties>
</file>