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09" r:id="rId2"/>
    <p:sldId id="283" r:id="rId3"/>
    <p:sldId id="348" r:id="rId4"/>
    <p:sldId id="322" r:id="rId5"/>
    <p:sldId id="257" r:id="rId6"/>
    <p:sldId id="340" r:id="rId7"/>
    <p:sldId id="326" r:id="rId8"/>
    <p:sldId id="342" r:id="rId9"/>
    <p:sldId id="343" r:id="rId10"/>
    <p:sldId id="341" r:id="rId11"/>
    <p:sldId id="345" r:id="rId12"/>
    <p:sldId id="339" r:id="rId13"/>
    <p:sldId id="331" r:id="rId14"/>
    <p:sldId id="335" r:id="rId15"/>
    <p:sldId id="336" r:id="rId16"/>
    <p:sldId id="334" r:id="rId17"/>
    <p:sldId id="347" r:id="rId18"/>
    <p:sldId id="33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  <a:srgbClr val="00CC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0 hình nền powerpoint dễ thương và đáng yêu nhất">
            <a:extLst>
              <a:ext uri="{FF2B5EF4-FFF2-40B4-BE49-F238E27FC236}">
                <a16:creationId xmlns:a16="http://schemas.microsoft.com/office/drawing/2014/main" id="{D336AD60-886B-0A40-8AF3-7B5543F1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198"/>
            <a:ext cx="12192000" cy="70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562AA-4A59-8D40-B7A4-35D123ECE1F7}"/>
              </a:ext>
            </a:extLst>
          </p:cNvPr>
          <p:cNvSpPr txBox="1"/>
          <p:nvPr/>
        </p:nvSpPr>
        <p:spPr>
          <a:xfrm>
            <a:off x="1957815" y="2678093"/>
            <a:ext cx="88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 – KẾT NỐI TRI THỨC</a:t>
            </a:r>
            <a:endParaRPr lang="x-none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36CCF-4929-B648-B370-F8855DEF9F51}"/>
              </a:ext>
            </a:extLst>
          </p:cNvPr>
          <p:cNvSpPr txBox="1"/>
          <p:nvPr/>
        </p:nvSpPr>
        <p:spPr>
          <a:xfrm>
            <a:off x="4389433" y="6004830"/>
            <a:ext cx="43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háng 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b="1" i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x-none" sz="2800" b="1" i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x-none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201720" y="795131"/>
            <a:ext cx="9983821" cy="4140502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</a:t>
            </a:r>
            <a:r>
              <a:rPr lang="en-US" sz="4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CÔ ĐẾN VỚI TIẾT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562AA-4A59-8D40-B7A4-35D123ECE1F7}"/>
              </a:ext>
            </a:extLst>
          </p:cNvPr>
          <p:cNvSpPr txBox="1"/>
          <p:nvPr/>
        </p:nvSpPr>
        <p:spPr>
          <a:xfrm>
            <a:off x="1811049" y="3961021"/>
            <a:ext cx="935571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viên:Phạm Mai Ly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1B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Tiến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An Lão – Hải Phòng</a:t>
            </a:r>
            <a:endParaRPr lang="x-none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973EE9-100B-5A3E-191D-F82CAD7C6D31}"/>
              </a:ext>
            </a:extLst>
          </p:cNvPr>
          <p:cNvSpPr txBox="1"/>
          <p:nvPr/>
        </p:nvSpPr>
        <p:spPr>
          <a:xfrm>
            <a:off x="2054832" y="1317171"/>
            <a:ext cx="9092629" cy="3523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1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con đường, Phương tiện đường bộ, giao thông&#10;&#10;Mô tả được tạo tự động">
            <a:extLst>
              <a:ext uri="{FF2B5EF4-FFF2-40B4-BE49-F238E27FC236}">
                <a16:creationId xmlns:a16="http://schemas.microsoft.com/office/drawing/2014/main" id="{559AE912-95FC-C3AF-58EB-AD29B6A4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ỗi đè vạch khi dừng đèn đỏ mới nhất năm 2019">
            <a:extLst>
              <a:ext uri="{FF2B5EF4-FFF2-40B4-BE49-F238E27FC236}">
                <a16:creationId xmlns:a16="http://schemas.microsoft.com/office/drawing/2014/main" id="{82FA50B1-ED90-509E-5F76-F0657B757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số 6 Tập viết lớp 2 chữ hoa X,Y - YouTube">
            <a:extLst>
              <a:ext uri="{FF2B5EF4-FFF2-40B4-BE49-F238E27FC236}">
                <a16:creationId xmlns:a16="http://schemas.microsoft.com/office/drawing/2014/main" id="{CBA3BAC6-192A-7CEC-04A1-1C248A5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87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8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V/24</a:t>
            </a:r>
          </a:p>
        </p:txBody>
      </p:sp>
    </p:spTree>
    <p:extLst>
      <p:ext uri="{BB962C8B-B14F-4D97-AF65-F5344CB8AC3E}">
        <p14:creationId xmlns:p14="http://schemas.microsoft.com/office/powerpoint/2010/main" val="19370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giảng số 6 Tập viết lớp 2 chữ hoa X,Y - YouTube">
            <a:extLst>
              <a:ext uri="{FF2B5EF4-FFF2-40B4-BE49-F238E27FC236}">
                <a16:creationId xmlns:a16="http://schemas.microsoft.com/office/drawing/2014/main" id="{CBA3BAC6-192A-7CEC-04A1-1C248A5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5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D01EDE-BD43-BB4F-E8F7-C7D9DF2F9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9634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B1FD2B-B34A-F0D8-E283-EFCE2C75E227}"/>
              </a:ext>
            </a:extLst>
          </p:cNvPr>
          <p:cNvSpPr txBox="1"/>
          <p:nvPr/>
        </p:nvSpPr>
        <p:spPr>
          <a:xfrm>
            <a:off x="2541654" y="1735942"/>
            <a:ext cx="691896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9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V/25</a:t>
            </a:r>
          </a:p>
        </p:txBody>
      </p:sp>
    </p:spTree>
    <p:extLst>
      <p:ext uri="{BB962C8B-B14F-4D97-AF65-F5344CB8AC3E}">
        <p14:creationId xmlns:p14="http://schemas.microsoft.com/office/powerpoint/2010/main" val="9512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7426059" y="4539771"/>
            <a:ext cx="3840270" cy="5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Phạm Mai Ly</a:t>
            </a:r>
            <a:endParaRPr lang="zh-CN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9646" y="2124093"/>
            <a:ext cx="5578883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400642" y="950703"/>
            <a:ext cx="8844302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CÁC THẦY CÔ VỀ DỰ GIỜ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8207" y="2277424"/>
            <a:ext cx="8026400" cy="16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4680" y="213485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hat-em-di-qua-nga-tu-duong-pho">
            <a:hlinkClick r:id="" action="ppaction://media"/>
            <a:extLst>
              <a:ext uri="{FF2B5EF4-FFF2-40B4-BE49-F238E27FC236}">
                <a16:creationId xmlns:a16="http://schemas.microsoft.com/office/drawing/2014/main" id="{86178B34-6674-DF3A-A987-F4FF9BEFBA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2302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025A-C4B2-8EE0-6873-604CE991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D248DC6-4326-50CC-6F09-41F7A5988BDF}"/>
              </a:ext>
            </a:extLst>
          </p:cNvPr>
          <p:cNvSpPr txBox="1"/>
          <p:nvPr/>
        </p:nvSpPr>
        <p:spPr>
          <a:xfrm>
            <a:off x="4878513" y="2175838"/>
            <a:ext cx="243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S/78</a:t>
            </a:r>
          </a:p>
        </p:txBody>
      </p:sp>
    </p:spTree>
    <p:extLst>
      <p:ext uri="{BB962C8B-B14F-4D97-AF65-F5344CB8AC3E}">
        <p14:creationId xmlns:p14="http://schemas.microsoft.com/office/powerpoint/2010/main" val="36171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1800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904827" y="1864422"/>
            <a:ext cx="8766387" cy="19492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66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5: Đèn </a:t>
            </a: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giao</a:t>
            </a:r>
            <a:r>
              <a:rPr lang="en-US" sz="66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thông</a:t>
            </a:r>
            <a:endParaRPr lang="en-US" sz="6600" b="1" kern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2)</a:t>
            </a:r>
            <a:endParaRPr lang="en-US" sz="4800" b="1" kern="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28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AD2BE4-9250-1B67-2B81-3BA4D8AA50EE}"/>
              </a:ext>
            </a:extLst>
          </p:cNvPr>
          <p:cNvSpPr txBox="1"/>
          <p:nvPr/>
        </p:nvSpPr>
        <p:spPr>
          <a:xfrm>
            <a:off x="477520" y="1437021"/>
            <a:ext cx="11714480" cy="241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(2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15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4854-59DF-CDB3-4FBC-0A022029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1077D11-FFA3-C94D-676E-CA644DFD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27" y="898633"/>
            <a:ext cx="4272817" cy="55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2CFF3A3-D627-1BE1-3022-80D4F81E8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20" y="1"/>
            <a:ext cx="9853559" cy="585215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07271F-7A87-585A-A88F-554DD952D1BC}"/>
              </a:ext>
            </a:extLst>
          </p:cNvPr>
          <p:cNvSpPr txBox="1"/>
          <p:nvPr/>
        </p:nvSpPr>
        <p:spPr>
          <a:xfrm>
            <a:off x="4446677" y="5852157"/>
            <a:ext cx="26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FB6180D-591F-41D7-921C-FFD037EF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1" y="0"/>
            <a:ext cx="10150868" cy="591791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406243-AF5B-B25C-4535-0AE0ACA0BBDA}"/>
              </a:ext>
            </a:extLst>
          </p:cNvPr>
          <p:cNvSpPr txBox="1"/>
          <p:nvPr/>
        </p:nvSpPr>
        <p:spPr>
          <a:xfrm>
            <a:off x="4272016" y="5917915"/>
            <a:ext cx="264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183</Words>
  <Application>Microsoft Office PowerPoint</Application>
  <PresentationFormat>Widescreen</PresentationFormat>
  <Paragraphs>25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宋体</vt:lpstr>
      <vt:lpstr>宋体</vt:lpstr>
      <vt:lpstr>Arial</vt:lpstr>
      <vt:lpstr>Arial-Rounded</vt:lpstr>
      <vt:lpstr>Calibri</vt:lpstr>
      <vt:lpstr>Calibri Light</vt:lpstr>
      <vt:lpstr>Chivo Light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STD</dc:creator>
  <cp:lastModifiedBy>STD</cp:lastModifiedBy>
  <cp:revision>43</cp:revision>
  <dcterms:created xsi:type="dcterms:W3CDTF">2020-09-01T13:58:00Z</dcterms:created>
  <dcterms:modified xsi:type="dcterms:W3CDTF">2025-03-22T00:50:49Z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