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81" r:id="rId6"/>
    <p:sldId id="260" r:id="rId7"/>
    <p:sldId id="262" r:id="rId8"/>
    <p:sldId id="265" r:id="rId9"/>
    <p:sldId id="266" r:id="rId10"/>
    <p:sldId id="267" r:id="rId11"/>
    <p:sldId id="275" r:id="rId12"/>
    <p:sldId id="282" r:id="rId13"/>
    <p:sldId id="271" r:id="rId14"/>
    <p:sldId id="272" r:id="rId15"/>
    <p:sldId id="273" r:id="rId16"/>
    <p:sldId id="274" r:id="rId17"/>
    <p:sldId id="283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50"/>
            <a:ext cx="8001000" cy="4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66750"/>
            <a:ext cx="65151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90550"/>
            <a:ext cx="3962400" cy="439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66750"/>
            <a:ext cx="4876800" cy="4278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0550"/>
            <a:ext cx="5181600" cy="445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90550"/>
            <a:ext cx="2734214" cy="437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66750"/>
            <a:ext cx="7312577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9" y="821853"/>
            <a:ext cx="771842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3" y="1019174"/>
            <a:ext cx="862879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42950"/>
            <a:ext cx="6096000" cy="402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42950"/>
            <a:ext cx="7412457" cy="4062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0" y="742950"/>
            <a:ext cx="687075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486400" cy="43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90550"/>
            <a:ext cx="3139664" cy="4375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90550"/>
            <a:ext cx="5334000" cy="4360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66750"/>
            <a:ext cx="5434584" cy="423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6212"/>
            <a:ext cx="475973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66750"/>
            <a:ext cx="579400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0</Words>
  <Application>Microsoft Office PowerPoint</Application>
  <PresentationFormat>On-screen Show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Administrator</cp:lastModifiedBy>
  <cp:revision>43</cp:revision>
  <dcterms:created xsi:type="dcterms:W3CDTF">2021-10-03T03:45:32Z</dcterms:created>
  <dcterms:modified xsi:type="dcterms:W3CDTF">2025-03-24T08:58:05Z</dcterms:modified>
</cp:coreProperties>
</file>