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60" r:id="rId2"/>
    <p:sldId id="322" r:id="rId3"/>
    <p:sldId id="333" r:id="rId4"/>
    <p:sldId id="326" r:id="rId5"/>
    <p:sldId id="329" r:id="rId6"/>
    <p:sldId id="33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2" autoAdjust="0"/>
    <p:restoredTop sz="94660"/>
  </p:normalViewPr>
  <p:slideViewPr>
    <p:cSldViewPr snapToGrid="0">
      <p:cViewPr varScale="1">
        <p:scale>
          <a:sx n="68" d="100"/>
          <a:sy n="68" d="100"/>
        </p:scale>
        <p:origin x="3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amdo18.com/wp-content/uploads/2020/09/50-hinh-nen-powerpoint-dep-long-lanh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1548384" y="2432023"/>
            <a:ext cx="9412224" cy="46166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THẦY CÔ CỦA EM ( TIẾT 2)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57473" y="1847248"/>
            <a:ext cx="33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f/b9/70/1fb97057baad527cca31684716ce8c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5" y="0"/>
            <a:ext cx="12839945" cy="76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486700"/>
            <a:ext cx="1169963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6306" y="998059"/>
            <a:ext cx="84270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CỦA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(TIẾT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27" y="109801"/>
            <a:ext cx="619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5" descr="2011201114440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1" y="815531"/>
            <a:ext cx="4650887" cy="29475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5" name="Picture 3" descr="C:\Users\DELL\Desktop\VIDEO\Tranh-ve-20-1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3959461"/>
            <a:ext cx="5181445" cy="27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VIDEO\c0ad37a54b0aae2befa79048fd86c8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696040"/>
            <a:ext cx="5181445" cy="31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VIDEO\hinh-anh-thay-giao-co-giao-de-lam-bao-tuong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8" y="3878128"/>
            <a:ext cx="4728551" cy="2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age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/>
          <a:stretch/>
        </p:blipFill>
        <p:spPr bwMode="auto">
          <a:xfrm>
            <a:off x="137743" y="1113691"/>
            <a:ext cx="3848104" cy="27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31782" y="314961"/>
            <a:ext cx="840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tse4.mm.bing.net/th?id=OIP.6QQBKq50k6VokHbWPp9exQHaEK&amp;pid=Api&amp;P=0&amp;w=318&amp;h=1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4533" r="9096"/>
          <a:stretch/>
        </p:blipFill>
        <p:spPr bwMode="auto">
          <a:xfrm>
            <a:off x="137743" y="3974123"/>
            <a:ext cx="3882802" cy="27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59" y="1112940"/>
            <a:ext cx="3840643" cy="55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VIDEO\ve-tranh-20-11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40" y="1113690"/>
            <a:ext cx="3987599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" y="3704491"/>
            <a:ext cx="4226170" cy="3012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313" y="163342"/>
            <a:ext cx="883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tse4.mm.bing.net/th?id=OIP.znVSOFfeBM8jJ6TYWcrFNwHaFj&amp;pid=Api&amp;P=0&amp;w=202&amp;h=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8" y="809673"/>
            <a:ext cx="4226171" cy="27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Desktop\VIDEO\0f2a6f759415694b3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60" y="1031629"/>
            <a:ext cx="5052647" cy="55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dean2020.edu.vn/wp-content/uploads/2019/07/hinh-nen-slide-thuyet-trinh-dep-29-1024x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58240" y="1319305"/>
            <a:ext cx="9875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THẦY CÔ CỦA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(TIẾT 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2352" y="2663721"/>
            <a:ext cx="4184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2352" y="3392959"/>
            <a:ext cx="9272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/>
              <a:ea typeface="MS Mincho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https://imgt.taimienphi.vn/cf/Images/ptx/2019/3/27/hinh-nen-powerpoint-chu-de-lich-su-dep-nhat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Nhạc Không Lời Dành Cho Mẹ Và Bé Hay Nhất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8528" y="4727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6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1980</TotalTime>
  <Words>128</Words>
  <Application>Microsoft Office PowerPoint</Application>
  <PresentationFormat>Widescreen</PresentationFormat>
  <Paragraphs>17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194</cp:revision>
  <dcterms:created xsi:type="dcterms:W3CDTF">2021-10-30T03:10:00Z</dcterms:created>
  <dcterms:modified xsi:type="dcterms:W3CDTF">2025-03-24T08:04:52Z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