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sldIdLst>
    <p:sldId id="264" r:id="rId5"/>
    <p:sldId id="279" r:id="rId6"/>
    <p:sldId id="299" r:id="rId7"/>
    <p:sldId id="298" r:id="rId8"/>
    <p:sldId id="300" r:id="rId9"/>
    <p:sldId id="285" r:id="rId10"/>
    <p:sldId id="274" r:id="rId11"/>
    <p:sldId id="301" r:id="rId12"/>
    <p:sldId id="302" r:id="rId13"/>
    <p:sldId id="303" r:id="rId14"/>
    <p:sldId id="304" r:id="rId15"/>
    <p:sldId id="2007577301" r:id="rId16"/>
    <p:sldId id="265" r:id="rId17"/>
    <p:sldId id="2007577303" r:id="rId18"/>
    <p:sldId id="2007577302" r:id="rId19"/>
    <p:sldId id="276" r:id="rId20"/>
    <p:sldId id="291" r:id="rId21"/>
    <p:sldId id="292" r:id="rId22"/>
    <p:sldId id="286" r:id="rId23"/>
    <p:sldId id="2007577279" r:id="rId24"/>
    <p:sldId id="3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27/03/2025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9716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27/03/2025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697288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27/03/2025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31959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3/27/2025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82890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3/27/2025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747251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3/27/2025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408669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3/27/2025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25292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3/27/2025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25659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3/27/2025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906113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3/27/2025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0276455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3/27/2025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50164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393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3/27/2025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55175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3/27/2025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88977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3/27/2025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948413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2243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8108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4819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2025/3/27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4091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2025/3/27</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9905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2025/3/27</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9229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843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27/03/2025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25546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2025/3/27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72490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2025/3/27</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3475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428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2025/3/27</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15566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72248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27336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99501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2025/3/27</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753893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2025/3/27</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107378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2025/3/27</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11553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27/03/2025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0697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2025/3/27</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4427911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2025/3/27</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22679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2025/3/27</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479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26144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2025/3/27</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00077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7289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3433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454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36621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27/03/2025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45080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27/03/2025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0705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27/03/2025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27989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27/03/2025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929606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27/03/2025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480904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2.jpe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27/03/2025</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pic>
        <p:nvPicPr>
          <p:cNvPr id="8" name="Picture 7" descr="A white circle with leaves and blue text&#10;&#10;Description automatically generated">
            <a:extLst>
              <a:ext uri="{FF2B5EF4-FFF2-40B4-BE49-F238E27FC236}">
                <a16:creationId xmlns:a16="http://schemas.microsoft.com/office/drawing/2014/main" id="{4167DA2D-A3A9-7975-80FF-A769412DBED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66655" y="114496"/>
            <a:ext cx="1290098" cy="1290098"/>
          </a:xfrm>
          <a:prstGeom prst="rect">
            <a:avLst/>
          </a:prstGeom>
        </p:spPr>
      </p:pic>
    </p:spTree>
    <p:extLst>
      <p:ext uri="{BB962C8B-B14F-4D97-AF65-F5344CB8AC3E}">
        <p14:creationId xmlns:p14="http://schemas.microsoft.com/office/powerpoint/2010/main" val="2655012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3/27/2025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6F6A568C-7B36-CA1F-4591-12720AE3B4F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66655" y="114496"/>
            <a:ext cx="1290098" cy="1290098"/>
          </a:xfrm>
          <a:prstGeom prst="rect">
            <a:avLst/>
          </a:prstGeom>
        </p:spPr>
      </p:pic>
    </p:spTree>
    <p:extLst>
      <p:ext uri="{BB962C8B-B14F-4D97-AF65-F5344CB8AC3E}">
        <p14:creationId xmlns:p14="http://schemas.microsoft.com/office/powerpoint/2010/main" val="2329778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AD5896CE-7BAD-4C7D-37C1-E66EA8A3E47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04594" y="265326"/>
            <a:ext cx="1256318" cy="1256318"/>
          </a:xfrm>
          <a:prstGeom prst="rect">
            <a:avLst/>
          </a:prstGeom>
        </p:spPr>
      </p:pic>
    </p:spTree>
    <p:extLst>
      <p:ext uri="{BB962C8B-B14F-4D97-AF65-F5344CB8AC3E}">
        <p14:creationId xmlns:p14="http://schemas.microsoft.com/office/powerpoint/2010/main" val="6301601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41549814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jp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jp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1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2.svg"/><Relationship Id="rId5" Type="http://schemas.openxmlformats.org/officeDocument/2006/relationships/image" Target="../media/image49.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4.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9.png"/><Relationship Id="rId1" Type="http://schemas.openxmlformats.org/officeDocument/2006/relationships/slideLayout" Target="../slideLayouts/slideLayout35.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png"/><Relationship Id="rId4" Type="http://schemas.microsoft.com/office/2007/relationships/hdphoto" Target="../media/hdphoto2.wdp"/><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1CE0CEB-D53D-42C8-AC0E-233A410A665E}"/>
              </a:ext>
            </a:extLst>
          </p:cNvPr>
          <p:cNvPicPr>
            <a:picLocks noChangeAspect="1"/>
          </p:cNvPicPr>
          <p:nvPr/>
        </p:nvPicPr>
        <p:blipFill>
          <a:blip r:embed="rId2"/>
          <a:stretch>
            <a:fillRect/>
          </a:stretch>
        </p:blipFill>
        <p:spPr>
          <a:xfrm>
            <a:off x="0" y="-132080"/>
            <a:ext cx="12192000" cy="7061200"/>
          </a:xfrm>
          <a:prstGeom prst="rect">
            <a:avLst/>
          </a:prstGeom>
        </p:spPr>
      </p:pic>
      <p:pic>
        <p:nvPicPr>
          <p:cNvPr id="2" name="Picture 1">
            <a:extLst>
              <a:ext uri="{FF2B5EF4-FFF2-40B4-BE49-F238E27FC236}">
                <a16:creationId xmlns:a16="http://schemas.microsoft.com/office/drawing/2014/main" id="{AA55B17A-486C-92B3-63EB-9861BEF0351F}"/>
              </a:ext>
            </a:extLst>
          </p:cNvPr>
          <p:cNvPicPr>
            <a:picLocks noChangeAspect="1"/>
          </p:cNvPicPr>
          <p:nvPr/>
        </p:nvPicPr>
        <p:blipFill>
          <a:blip r:embed="rId3"/>
          <a:stretch>
            <a:fillRect/>
          </a:stretch>
        </p:blipFill>
        <p:spPr>
          <a:xfrm>
            <a:off x="2705956" y="1940766"/>
            <a:ext cx="6608637" cy="1109568"/>
          </a:xfrm>
          <a:prstGeom prst="rect">
            <a:avLst/>
          </a:prstGeom>
        </p:spPr>
      </p:pic>
      <p:pic>
        <p:nvPicPr>
          <p:cNvPr id="3" name="Picture 2">
            <a:extLst>
              <a:ext uri="{FF2B5EF4-FFF2-40B4-BE49-F238E27FC236}">
                <a16:creationId xmlns:a16="http://schemas.microsoft.com/office/drawing/2014/main" id="{99D084EB-466D-C594-7601-D1F5229FD393}"/>
              </a:ext>
            </a:extLst>
          </p:cNvPr>
          <p:cNvPicPr>
            <a:picLocks noChangeAspect="1"/>
          </p:cNvPicPr>
          <p:nvPr/>
        </p:nvPicPr>
        <p:blipFill>
          <a:blip r:embed="rId4"/>
          <a:stretch>
            <a:fillRect/>
          </a:stretch>
        </p:blipFill>
        <p:spPr>
          <a:xfrm>
            <a:off x="2462482" y="2959855"/>
            <a:ext cx="6962235" cy="3090940"/>
          </a:xfrm>
          <a:prstGeom prst="rect">
            <a:avLst/>
          </a:prstGeom>
        </p:spPr>
      </p:pic>
    </p:spTree>
    <p:extLst>
      <p:ext uri="{BB962C8B-B14F-4D97-AF65-F5344CB8AC3E}">
        <p14:creationId xmlns:p14="http://schemas.microsoft.com/office/powerpoint/2010/main" val="8953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sp>
        <p:nvSpPr>
          <p:cNvPr id="19" name="Google Shape;572;p34">
            <a:extLst>
              <a:ext uri="{FF2B5EF4-FFF2-40B4-BE49-F238E27FC236}">
                <a16:creationId xmlns:a16="http://schemas.microsoft.com/office/drawing/2014/main" id="{A4060880-2CAF-C611-967C-F86EC932BD40}"/>
              </a:ext>
            </a:extLst>
          </p:cNvPr>
          <p:cNvSpPr txBox="1">
            <a:spLocks/>
          </p:cNvSpPr>
          <p:nvPr/>
        </p:nvSpPr>
        <p:spPr>
          <a:xfrm>
            <a:off x="2491409" y="4828777"/>
            <a:ext cx="6997148" cy="1603513"/>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500" b="1" i="0" u="none" strike="noStrike" kern="1200" cap="none" spc="0" normalizeH="0" baseline="0" noProof="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SẮM VAI</a:t>
            </a:r>
            <a:endParaRPr kumimoji="0" lang="vi-VN" sz="11500" b="1" i="0" u="none" strike="noStrike" kern="1200" cap="none" spc="0" normalizeH="0" baseline="0" noProof="0" dirty="0">
              <a:ln w="22225">
                <a:solidFill>
                  <a:sysClr val="windowText" lastClr="000000"/>
                </a:solidFill>
                <a:prstDash val="solid"/>
              </a:ln>
              <a:solidFill>
                <a:srgbClr val="FFFF00"/>
              </a:solidFill>
              <a:effectLst/>
              <a:uLnTx/>
              <a:uFillTx/>
              <a:latin typeface="  SVN-Poky's"/>
              <a:ea typeface="Segoe UI Black" panose="020B0A02040204020203" pitchFamily="34" charset="0"/>
              <a:cs typeface="+mn-cs"/>
            </a:endParaRPr>
          </a:p>
        </p:txBody>
      </p:sp>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9"/>
                                        </p:tgtEl>
                                        <p:attrNameLst>
                                          <p:attrName>ppt_x</p:attrName>
                                          <p:attrName>ppt_y</p:attrName>
                                        </p:attrNameLst>
                                      </p:cBhvr>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p:bldP spid="26"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2"/>
            <a:ext cx="5212160" cy="4578530"/>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825348" y="1755684"/>
            <a:ext cx="5626475" cy="3825966"/>
          </a:xfrm>
          <a:custGeom>
            <a:avLst/>
            <a:gdLst>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206214" fill="none" extrusionOk="0">
                <a:moveTo>
                  <a:pt x="0" y="220841"/>
                </a:moveTo>
                <a:cubicBezTo>
                  <a:pt x="3455" y="129275"/>
                  <a:pt x="143595" y="-23607"/>
                  <a:pt x="241090" y="0"/>
                </a:cubicBezTo>
                <a:cubicBezTo>
                  <a:pt x="2060535" y="93979"/>
                  <a:pt x="4241139" y="-213987"/>
                  <a:pt x="5385384" y="0"/>
                </a:cubicBezTo>
                <a:cubicBezTo>
                  <a:pt x="5482442" y="-5521"/>
                  <a:pt x="5653405" y="80245"/>
                  <a:pt x="5626475" y="220841"/>
                </a:cubicBezTo>
                <a:cubicBezTo>
                  <a:pt x="5662838" y="959563"/>
                  <a:pt x="5716477" y="1253930"/>
                  <a:pt x="5626475" y="1985372"/>
                </a:cubicBezTo>
                <a:cubicBezTo>
                  <a:pt x="5607554" y="2125258"/>
                  <a:pt x="5547417" y="2205329"/>
                  <a:pt x="5385384" y="2206214"/>
                </a:cubicBezTo>
                <a:cubicBezTo>
                  <a:pt x="4176276" y="2147190"/>
                  <a:pt x="2453170" y="2157189"/>
                  <a:pt x="241090" y="2206214"/>
                </a:cubicBezTo>
                <a:cubicBezTo>
                  <a:pt x="101412" y="2167463"/>
                  <a:pt x="711" y="2137860"/>
                  <a:pt x="0" y="1985372"/>
                </a:cubicBezTo>
                <a:cubicBezTo>
                  <a:pt x="-124827" y="1281821"/>
                  <a:pt x="84040" y="777432"/>
                  <a:pt x="0" y="220841"/>
                </a:cubicBezTo>
                <a:close/>
              </a:path>
              <a:path w="5626475" h="2206214" stroke="0" extrusionOk="0">
                <a:moveTo>
                  <a:pt x="0" y="220841"/>
                </a:moveTo>
                <a:cubicBezTo>
                  <a:pt x="-15218" y="92108"/>
                  <a:pt x="133562" y="-20732"/>
                  <a:pt x="241090" y="0"/>
                </a:cubicBezTo>
                <a:cubicBezTo>
                  <a:pt x="1901283" y="-279696"/>
                  <a:pt x="2765223" y="255400"/>
                  <a:pt x="5385384" y="0"/>
                </a:cubicBezTo>
                <a:cubicBezTo>
                  <a:pt x="5477759" y="-3705"/>
                  <a:pt x="5628442" y="136278"/>
                  <a:pt x="5626475" y="220841"/>
                </a:cubicBezTo>
                <a:cubicBezTo>
                  <a:pt x="5703346" y="719533"/>
                  <a:pt x="5807016" y="1375894"/>
                  <a:pt x="5626475" y="1985372"/>
                </a:cubicBezTo>
                <a:cubicBezTo>
                  <a:pt x="5640796" y="2128450"/>
                  <a:pt x="5488137" y="2199451"/>
                  <a:pt x="5385384" y="2206214"/>
                </a:cubicBezTo>
                <a:cubicBezTo>
                  <a:pt x="3354483" y="2171518"/>
                  <a:pt x="805853" y="2242286"/>
                  <a:pt x="241090" y="2206214"/>
                </a:cubicBezTo>
                <a:cubicBezTo>
                  <a:pt x="116385" y="2159796"/>
                  <a:pt x="-9781" y="2080790"/>
                  <a:pt x="0" y="1985372"/>
                </a:cubicBezTo>
                <a:cubicBezTo>
                  <a:pt x="-157702" y="1355263"/>
                  <a:pt x="-160733" y="928401"/>
                  <a:pt x="0" y="220841"/>
                </a:cubicBezTo>
                <a:close/>
              </a:path>
              <a:path w="5626475" h="2206214" fill="none" stroke="0" extrusionOk="0">
                <a:moveTo>
                  <a:pt x="0" y="220841"/>
                </a:moveTo>
                <a:cubicBezTo>
                  <a:pt x="-1696" y="93119"/>
                  <a:pt x="119960" y="-5379"/>
                  <a:pt x="241090" y="0"/>
                </a:cubicBezTo>
                <a:cubicBezTo>
                  <a:pt x="1733826" y="220923"/>
                  <a:pt x="4171597" y="88590"/>
                  <a:pt x="5385384" y="0"/>
                </a:cubicBezTo>
                <a:cubicBezTo>
                  <a:pt x="5513190" y="9733"/>
                  <a:pt x="5657479" y="97758"/>
                  <a:pt x="5626475" y="220841"/>
                </a:cubicBezTo>
                <a:cubicBezTo>
                  <a:pt x="5592643" y="1042039"/>
                  <a:pt x="5720972" y="1249408"/>
                  <a:pt x="5626475" y="1985372"/>
                </a:cubicBezTo>
                <a:cubicBezTo>
                  <a:pt x="5618318" y="2142946"/>
                  <a:pt x="5518658" y="2197947"/>
                  <a:pt x="5385384" y="2206214"/>
                </a:cubicBezTo>
                <a:cubicBezTo>
                  <a:pt x="3888494" y="2041934"/>
                  <a:pt x="2805144" y="2217316"/>
                  <a:pt x="241090" y="2206214"/>
                </a:cubicBezTo>
                <a:cubicBezTo>
                  <a:pt x="102170" y="2183175"/>
                  <a:pt x="27890" y="2121597"/>
                  <a:pt x="0" y="1985372"/>
                </a:cubicBezTo>
                <a:cubicBezTo>
                  <a:pt x="-107763" y="1329029"/>
                  <a:pt x="-55560" y="855754"/>
                  <a:pt x="0" y="220841"/>
                </a:cubicBezTo>
                <a:close/>
              </a:path>
              <a:path w="5626475" h="2206214" fill="none" stroke="0" extrusionOk="0">
                <a:moveTo>
                  <a:pt x="0" y="220841"/>
                </a:moveTo>
                <a:cubicBezTo>
                  <a:pt x="1686" y="111362"/>
                  <a:pt x="142185" y="-12878"/>
                  <a:pt x="241090" y="0"/>
                </a:cubicBezTo>
                <a:cubicBezTo>
                  <a:pt x="1919639" y="194773"/>
                  <a:pt x="4205292" y="-128516"/>
                  <a:pt x="5385384" y="0"/>
                </a:cubicBezTo>
                <a:cubicBezTo>
                  <a:pt x="5473313" y="-1445"/>
                  <a:pt x="5661702" y="97604"/>
                  <a:pt x="5626475" y="220841"/>
                </a:cubicBezTo>
                <a:cubicBezTo>
                  <a:pt x="5633089" y="998767"/>
                  <a:pt x="5756400" y="1274693"/>
                  <a:pt x="5626475" y="1985372"/>
                </a:cubicBezTo>
                <a:cubicBezTo>
                  <a:pt x="5607012" y="2127910"/>
                  <a:pt x="5536641" y="2199041"/>
                  <a:pt x="5385384" y="2206214"/>
                </a:cubicBezTo>
                <a:cubicBezTo>
                  <a:pt x="4043430" y="1885950"/>
                  <a:pt x="2708000" y="2127322"/>
                  <a:pt x="241090" y="2206214"/>
                </a:cubicBezTo>
                <a:cubicBezTo>
                  <a:pt x="99646" y="2173203"/>
                  <a:pt x="3973" y="2124257"/>
                  <a:pt x="0" y="1985372"/>
                </a:cubicBezTo>
                <a:cubicBezTo>
                  <a:pt x="-141606" y="1308666"/>
                  <a:pt x="70822" y="799635"/>
                  <a:pt x="0" y="22084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5626475"/>
                      <a:gd name="connsiteY0" fmla="*/ 382977 h 3825966"/>
                      <a:gd name="connsiteX1" fmla="*/ 241090 w 5626475"/>
                      <a:gd name="connsiteY1" fmla="*/ 0 h 3825966"/>
                      <a:gd name="connsiteX2" fmla="*/ 5385384 w 5626475"/>
                      <a:gd name="connsiteY2" fmla="*/ 0 h 3825966"/>
                      <a:gd name="connsiteX3" fmla="*/ 5626475 w 5626475"/>
                      <a:gd name="connsiteY3" fmla="*/ 382977 h 3825966"/>
                      <a:gd name="connsiteX4" fmla="*/ 5626475 w 5626475"/>
                      <a:gd name="connsiteY4" fmla="*/ 3442986 h 3825966"/>
                      <a:gd name="connsiteX5" fmla="*/ 5385384 w 5626475"/>
                      <a:gd name="connsiteY5" fmla="*/ 3825966 h 3825966"/>
                      <a:gd name="connsiteX6" fmla="*/ 241090 w 5626475"/>
                      <a:gd name="connsiteY6" fmla="*/ 3825966 h 3825966"/>
                      <a:gd name="connsiteX7" fmla="*/ 0 w 5626475"/>
                      <a:gd name="connsiteY7" fmla="*/ 3442986 h 3825966"/>
                      <a:gd name="connsiteX8" fmla="*/ 0 w 5626475"/>
                      <a:gd name="connsiteY8" fmla="*/ 382977 h 3825966"/>
                      <a:gd name="connsiteX0" fmla="*/ 0 w 5626475"/>
                      <a:gd name="connsiteY0" fmla="*/ 382977 h 3825966"/>
                      <a:gd name="connsiteX1" fmla="*/ 241090 w 5626475"/>
                      <a:gd name="connsiteY1" fmla="*/ 0 h 3825966"/>
                      <a:gd name="connsiteX2" fmla="*/ 5385384 w 5626475"/>
                      <a:gd name="connsiteY2" fmla="*/ 0 h 3825966"/>
                      <a:gd name="connsiteX3" fmla="*/ 5626475 w 5626475"/>
                      <a:gd name="connsiteY3" fmla="*/ 382977 h 3825966"/>
                      <a:gd name="connsiteX4" fmla="*/ 5626475 w 5626475"/>
                      <a:gd name="connsiteY4" fmla="*/ 3442986 h 3825966"/>
                      <a:gd name="connsiteX5" fmla="*/ 5385384 w 5626475"/>
                      <a:gd name="connsiteY5" fmla="*/ 3825966 h 3825966"/>
                      <a:gd name="connsiteX6" fmla="*/ 241090 w 5626475"/>
                      <a:gd name="connsiteY6" fmla="*/ 3825966 h 3825966"/>
                      <a:gd name="connsiteX7" fmla="*/ 0 w 5626475"/>
                      <a:gd name="connsiteY7" fmla="*/ 3442986 h 3825966"/>
                      <a:gd name="connsiteX8" fmla="*/ 0 w 5626475"/>
                      <a:gd name="connsiteY8" fmla="*/ 382977 h 3825966"/>
                      <a:gd name="connsiteX0" fmla="*/ 0 w 5626475"/>
                      <a:gd name="connsiteY0" fmla="*/ 382977 h 3825966"/>
                      <a:gd name="connsiteX1" fmla="*/ 241090 w 5626475"/>
                      <a:gd name="connsiteY1" fmla="*/ 0 h 3825966"/>
                      <a:gd name="connsiteX2" fmla="*/ 5385384 w 5626475"/>
                      <a:gd name="connsiteY2" fmla="*/ 0 h 3825966"/>
                      <a:gd name="connsiteX3" fmla="*/ 5626475 w 5626475"/>
                      <a:gd name="connsiteY3" fmla="*/ 382977 h 3825966"/>
                      <a:gd name="connsiteX4" fmla="*/ 5626475 w 5626475"/>
                      <a:gd name="connsiteY4" fmla="*/ 3442986 h 3825966"/>
                      <a:gd name="connsiteX5" fmla="*/ 5385384 w 5626475"/>
                      <a:gd name="connsiteY5" fmla="*/ 3825966 h 3825966"/>
                      <a:gd name="connsiteX6" fmla="*/ 241090 w 5626475"/>
                      <a:gd name="connsiteY6" fmla="*/ 3825966 h 3825966"/>
                      <a:gd name="connsiteX7" fmla="*/ 0 w 5626475"/>
                      <a:gd name="connsiteY7" fmla="*/ 3442986 h 3825966"/>
                      <a:gd name="connsiteX8" fmla="*/ 0 w 5626475"/>
                      <a:gd name="connsiteY8" fmla="*/ 382977 h 3825966"/>
                      <a:gd name="connsiteX0" fmla="*/ 0 w 5626475"/>
                      <a:gd name="connsiteY0" fmla="*/ 382977 h 3825966"/>
                      <a:gd name="connsiteX1" fmla="*/ 241090 w 5626475"/>
                      <a:gd name="connsiteY1" fmla="*/ 0 h 3825966"/>
                      <a:gd name="connsiteX2" fmla="*/ 5385384 w 5626475"/>
                      <a:gd name="connsiteY2" fmla="*/ 0 h 3825966"/>
                      <a:gd name="connsiteX3" fmla="*/ 5626475 w 5626475"/>
                      <a:gd name="connsiteY3" fmla="*/ 382977 h 3825966"/>
                      <a:gd name="connsiteX4" fmla="*/ 5626475 w 5626475"/>
                      <a:gd name="connsiteY4" fmla="*/ 3442986 h 3825966"/>
                      <a:gd name="connsiteX5" fmla="*/ 5385384 w 5626475"/>
                      <a:gd name="connsiteY5" fmla="*/ 3825966 h 3825966"/>
                      <a:gd name="connsiteX6" fmla="*/ 241090 w 5626475"/>
                      <a:gd name="connsiteY6" fmla="*/ 3825966 h 3825966"/>
                      <a:gd name="connsiteX7" fmla="*/ 0 w 5626475"/>
                      <a:gd name="connsiteY7" fmla="*/ 3442986 h 3825966"/>
                      <a:gd name="connsiteX8" fmla="*/ 0 w 5626475"/>
                      <a:gd name="connsiteY8" fmla="*/ 382977 h 382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3825966" fill="none" extrusionOk="0">
                        <a:moveTo>
                          <a:pt x="0" y="382977"/>
                        </a:moveTo>
                        <a:cubicBezTo>
                          <a:pt x="3936" y="228986"/>
                          <a:pt x="158631" y="-52007"/>
                          <a:pt x="241090" y="0"/>
                        </a:cubicBezTo>
                        <a:cubicBezTo>
                          <a:pt x="2188604" y="164976"/>
                          <a:pt x="4281538" y="-431847"/>
                          <a:pt x="5385384" y="0"/>
                        </a:cubicBezTo>
                        <a:cubicBezTo>
                          <a:pt x="5446978" y="-15491"/>
                          <a:pt x="5679851" y="117623"/>
                          <a:pt x="5626475" y="382977"/>
                        </a:cubicBezTo>
                        <a:cubicBezTo>
                          <a:pt x="5716854" y="1638243"/>
                          <a:pt x="5773793" y="2240651"/>
                          <a:pt x="5626475" y="3442986"/>
                        </a:cubicBezTo>
                        <a:cubicBezTo>
                          <a:pt x="5588463" y="3705851"/>
                          <a:pt x="5554078" y="3824191"/>
                          <a:pt x="5385384" y="3825966"/>
                        </a:cubicBezTo>
                        <a:cubicBezTo>
                          <a:pt x="4229153" y="3727673"/>
                          <a:pt x="2398442" y="3735456"/>
                          <a:pt x="241090" y="3825966"/>
                        </a:cubicBezTo>
                        <a:cubicBezTo>
                          <a:pt x="100944" y="3755771"/>
                          <a:pt x="894" y="3716107"/>
                          <a:pt x="0" y="3442986"/>
                        </a:cubicBezTo>
                        <a:cubicBezTo>
                          <a:pt x="-167888" y="2130911"/>
                          <a:pt x="175717" y="1306913"/>
                          <a:pt x="0" y="382977"/>
                        </a:cubicBezTo>
                        <a:close/>
                      </a:path>
                      <a:path w="5626475" h="3825966" stroke="0" extrusionOk="0">
                        <a:moveTo>
                          <a:pt x="0" y="382977"/>
                        </a:moveTo>
                        <a:cubicBezTo>
                          <a:pt x="-16980" y="161177"/>
                          <a:pt x="138545" y="-47813"/>
                          <a:pt x="241090" y="0"/>
                        </a:cubicBezTo>
                        <a:cubicBezTo>
                          <a:pt x="1912879" y="-576111"/>
                          <a:pt x="2680391" y="565460"/>
                          <a:pt x="5385384" y="0"/>
                        </a:cubicBezTo>
                        <a:cubicBezTo>
                          <a:pt x="5461899" y="-9569"/>
                          <a:pt x="5628066" y="238161"/>
                          <a:pt x="5626475" y="382977"/>
                        </a:cubicBezTo>
                        <a:cubicBezTo>
                          <a:pt x="5741522" y="1259112"/>
                          <a:pt x="5876063" y="2508706"/>
                          <a:pt x="5626475" y="3442986"/>
                        </a:cubicBezTo>
                        <a:cubicBezTo>
                          <a:pt x="5654125" y="3695316"/>
                          <a:pt x="5481213" y="3812829"/>
                          <a:pt x="5385384" y="3825966"/>
                        </a:cubicBezTo>
                        <a:cubicBezTo>
                          <a:pt x="3342677" y="3766921"/>
                          <a:pt x="806439" y="3903251"/>
                          <a:pt x="241090" y="3825966"/>
                        </a:cubicBezTo>
                        <a:cubicBezTo>
                          <a:pt x="129182" y="3725521"/>
                          <a:pt x="-22821" y="3579503"/>
                          <a:pt x="0" y="3442986"/>
                        </a:cubicBezTo>
                        <a:cubicBezTo>
                          <a:pt x="-226414" y="2439729"/>
                          <a:pt x="-291046" y="1586129"/>
                          <a:pt x="0" y="382977"/>
                        </a:cubicBezTo>
                        <a:close/>
                      </a:path>
                      <a:path w="5626475" h="3825966" fill="none" stroke="0" extrusionOk="0">
                        <a:moveTo>
                          <a:pt x="0" y="382977"/>
                        </a:moveTo>
                        <a:cubicBezTo>
                          <a:pt x="-12821" y="149726"/>
                          <a:pt x="108155" y="-9557"/>
                          <a:pt x="241090" y="0"/>
                        </a:cubicBezTo>
                        <a:cubicBezTo>
                          <a:pt x="1758756" y="372351"/>
                          <a:pt x="4117615" y="249256"/>
                          <a:pt x="5385384" y="0"/>
                        </a:cubicBezTo>
                        <a:cubicBezTo>
                          <a:pt x="5532262" y="26861"/>
                          <a:pt x="5667515" y="166200"/>
                          <a:pt x="5626475" y="382977"/>
                        </a:cubicBezTo>
                        <a:cubicBezTo>
                          <a:pt x="5644233" y="1853511"/>
                          <a:pt x="5733525" y="2174617"/>
                          <a:pt x="5626475" y="3442986"/>
                        </a:cubicBezTo>
                        <a:cubicBezTo>
                          <a:pt x="5628809" y="3731907"/>
                          <a:pt x="5531908" y="3793681"/>
                          <a:pt x="5385384" y="3825966"/>
                        </a:cubicBezTo>
                        <a:cubicBezTo>
                          <a:pt x="3823557" y="3587341"/>
                          <a:pt x="2800244" y="3870895"/>
                          <a:pt x="241090" y="3825966"/>
                        </a:cubicBezTo>
                        <a:cubicBezTo>
                          <a:pt x="104791" y="3791366"/>
                          <a:pt x="36306" y="3683316"/>
                          <a:pt x="0" y="3442986"/>
                        </a:cubicBezTo>
                        <a:cubicBezTo>
                          <a:pt x="-91048" y="2315108"/>
                          <a:pt x="-66952" y="1493759"/>
                          <a:pt x="0" y="382977"/>
                        </a:cubicBezTo>
                        <a:close/>
                      </a:path>
                      <a:path w="5626475" h="3825966" fill="none" stroke="0" extrusionOk="0">
                        <a:moveTo>
                          <a:pt x="0" y="382977"/>
                        </a:moveTo>
                        <a:cubicBezTo>
                          <a:pt x="793" y="194171"/>
                          <a:pt x="137733" y="-5396"/>
                          <a:pt x="241090" y="0"/>
                        </a:cubicBezTo>
                        <a:cubicBezTo>
                          <a:pt x="1791881" y="294076"/>
                          <a:pt x="4247576" y="-262698"/>
                          <a:pt x="5385384" y="0"/>
                        </a:cubicBezTo>
                        <a:cubicBezTo>
                          <a:pt x="5478432" y="-20495"/>
                          <a:pt x="5670114" y="202971"/>
                          <a:pt x="5626475" y="382977"/>
                        </a:cubicBezTo>
                        <a:cubicBezTo>
                          <a:pt x="5625914" y="1819685"/>
                          <a:pt x="5801948" y="2209274"/>
                          <a:pt x="5626475" y="3442986"/>
                        </a:cubicBezTo>
                        <a:cubicBezTo>
                          <a:pt x="5604199" y="3677940"/>
                          <a:pt x="5532270" y="3814761"/>
                          <a:pt x="5385384" y="3825966"/>
                        </a:cubicBezTo>
                        <a:cubicBezTo>
                          <a:pt x="4074351" y="3328303"/>
                          <a:pt x="2916012" y="3795630"/>
                          <a:pt x="241090" y="3825966"/>
                        </a:cubicBezTo>
                        <a:cubicBezTo>
                          <a:pt x="101997" y="3770787"/>
                          <a:pt x="-1469" y="3677490"/>
                          <a:pt x="0" y="3442986"/>
                        </a:cubicBezTo>
                        <a:cubicBezTo>
                          <a:pt x="-86788" y="2340660"/>
                          <a:pt x="123037" y="1398233"/>
                          <a:pt x="0" y="382977"/>
                        </a:cubicBezTo>
                        <a:close/>
                      </a:path>
                      <a:path w="5626475" h="3825966" fill="none" stroke="0" extrusionOk="0">
                        <a:moveTo>
                          <a:pt x="0" y="382977"/>
                        </a:moveTo>
                        <a:cubicBezTo>
                          <a:pt x="1874" y="207478"/>
                          <a:pt x="148051" y="-37240"/>
                          <a:pt x="241090" y="0"/>
                        </a:cubicBezTo>
                        <a:cubicBezTo>
                          <a:pt x="1973118" y="361350"/>
                          <a:pt x="4354078" y="-439916"/>
                          <a:pt x="5385384" y="0"/>
                        </a:cubicBezTo>
                        <a:cubicBezTo>
                          <a:pt x="5460088" y="-8289"/>
                          <a:pt x="5673038" y="166077"/>
                          <a:pt x="5626475" y="382977"/>
                        </a:cubicBezTo>
                        <a:cubicBezTo>
                          <a:pt x="5653003" y="1736288"/>
                          <a:pt x="5758914" y="2199124"/>
                          <a:pt x="5626475" y="3442986"/>
                        </a:cubicBezTo>
                        <a:cubicBezTo>
                          <a:pt x="5601610" y="3695555"/>
                          <a:pt x="5528472" y="3804177"/>
                          <a:pt x="5385384" y="3825966"/>
                        </a:cubicBezTo>
                        <a:cubicBezTo>
                          <a:pt x="4169816" y="3597938"/>
                          <a:pt x="2466735" y="3683192"/>
                          <a:pt x="241090" y="3825966"/>
                        </a:cubicBezTo>
                        <a:cubicBezTo>
                          <a:pt x="96989" y="3749224"/>
                          <a:pt x="7522" y="3707992"/>
                          <a:pt x="0" y="3442986"/>
                        </a:cubicBezTo>
                        <a:cubicBezTo>
                          <a:pt x="-204654" y="2274123"/>
                          <a:pt x="252045" y="1353142"/>
                          <a:pt x="0" y="38297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1</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6065748" y="2142064"/>
            <a:ext cx="5212160" cy="304698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err="1">
                <a:solidFill>
                  <a:prstClr val="black"/>
                </a:solidFill>
                <a:latin typeface="Calibri" panose="020F0502020204030204" pitchFamily="34" charset="0"/>
                <a:cs typeface="Calibri" panose="020F0502020204030204" pitchFamily="34" charset="0"/>
              </a:rPr>
              <a:t>Động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chia </a:t>
            </a:r>
            <a:r>
              <a:rPr lang="en-US" sz="3200" dirty="0" err="1">
                <a:solidFill>
                  <a:prstClr val="black"/>
                </a:solidFill>
                <a:latin typeface="Calibri" panose="020F0502020204030204" pitchFamily="34" charset="0"/>
                <a:cs typeface="Calibri" panose="020F0502020204030204" pitchFamily="34" charset="0"/>
              </a:rPr>
              <a:t>sẻ</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với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bạn</a:t>
            </a:r>
            <a:endParaRPr lang="en-US" sz="3200" dirty="0">
              <a:solidFill>
                <a:prstClr val="black"/>
              </a:solidFill>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giúp</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đỡ</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bạn</a:t>
            </a:r>
            <a:endPar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aseline="0" dirty="0" err="1">
                <a:solidFill>
                  <a:prstClr val="black"/>
                </a:solidFill>
                <a:latin typeface="Calibri" panose="020F0502020204030204" pitchFamily="34" charset="0"/>
                <a:cs typeface="Calibri" panose="020F0502020204030204" pitchFamily="34" charset="0"/>
              </a:rPr>
              <a:t>Nói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với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giáo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đang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gặp</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khó</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khăn</a:t>
            </a:r>
            <a:r>
              <a:rPr lang="en-US" sz="3200" dirty="0">
                <a:solidFill>
                  <a:prstClr val="black"/>
                </a:solidFill>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Chia</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để</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nhờ</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sự</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giúp</a:t>
            </a:r>
            <a:r>
              <a:rPr kumimoji="0" lang="en-US" sz="3200" b="0"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đỡ</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F1B8616-DB60-C463-CF84-0196B4340824}"/>
              </a:ext>
            </a:extLst>
          </p:cNvPr>
          <p:cNvPicPr>
            <a:picLocks noChangeAspect="1"/>
          </p:cNvPicPr>
          <p:nvPr/>
        </p:nvPicPr>
        <p:blipFill>
          <a:blip r:embed="rId3"/>
          <a:stretch>
            <a:fillRect/>
          </a:stretch>
        </p:blipFill>
        <p:spPr>
          <a:xfrm>
            <a:off x="1148687" y="0"/>
            <a:ext cx="9437426" cy="1444877"/>
          </a:xfrm>
          <a:prstGeom prst="rect">
            <a:avLst/>
          </a:prstGeom>
        </p:spPr>
      </p:pic>
      <p:pic>
        <p:nvPicPr>
          <p:cNvPr id="6" name="Picture 5">
            <a:extLst>
              <a:ext uri="{FF2B5EF4-FFF2-40B4-BE49-F238E27FC236}">
                <a16:creationId xmlns:a16="http://schemas.microsoft.com/office/drawing/2014/main" id="{1D1522EA-971A-64B2-4281-0C7D530152FF}"/>
              </a:ext>
            </a:extLst>
          </p:cNvPr>
          <p:cNvPicPr>
            <a:picLocks noChangeAspect="1"/>
          </p:cNvPicPr>
          <p:nvPr/>
        </p:nvPicPr>
        <p:blipFill>
          <a:blip r:embed="rId4"/>
          <a:stretch>
            <a:fillRect/>
          </a:stretch>
        </p:blipFill>
        <p:spPr>
          <a:xfrm>
            <a:off x="1019174" y="2514600"/>
            <a:ext cx="3846113" cy="3362325"/>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2"/>
            <a:ext cx="5212160" cy="4578530"/>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6034898" y="1746158"/>
            <a:ext cx="5626475" cy="3835491"/>
          </a:xfrm>
          <a:custGeom>
            <a:avLst/>
            <a:gdLst>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 name="connsiteX0" fmla="*/ 0 w 5626475"/>
              <a:gd name="connsiteY0" fmla="*/ 220841 h 2206214"/>
              <a:gd name="connsiteX1" fmla="*/ 241090 w 5626475"/>
              <a:gd name="connsiteY1" fmla="*/ 0 h 2206214"/>
              <a:gd name="connsiteX2" fmla="*/ 5385384 w 5626475"/>
              <a:gd name="connsiteY2" fmla="*/ 0 h 2206214"/>
              <a:gd name="connsiteX3" fmla="*/ 5626475 w 5626475"/>
              <a:gd name="connsiteY3" fmla="*/ 220841 h 2206214"/>
              <a:gd name="connsiteX4" fmla="*/ 5626475 w 5626475"/>
              <a:gd name="connsiteY4" fmla="*/ 1985372 h 2206214"/>
              <a:gd name="connsiteX5" fmla="*/ 5385384 w 5626475"/>
              <a:gd name="connsiteY5" fmla="*/ 2206214 h 2206214"/>
              <a:gd name="connsiteX6" fmla="*/ 241090 w 5626475"/>
              <a:gd name="connsiteY6" fmla="*/ 2206214 h 2206214"/>
              <a:gd name="connsiteX7" fmla="*/ 0 w 5626475"/>
              <a:gd name="connsiteY7" fmla="*/ 1985372 h 2206214"/>
              <a:gd name="connsiteX8" fmla="*/ 0 w 5626475"/>
              <a:gd name="connsiteY8" fmla="*/ 220841 h 220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2206214" fill="none" extrusionOk="0">
                <a:moveTo>
                  <a:pt x="0" y="220841"/>
                </a:moveTo>
                <a:cubicBezTo>
                  <a:pt x="3455" y="129275"/>
                  <a:pt x="143595" y="-23607"/>
                  <a:pt x="241090" y="0"/>
                </a:cubicBezTo>
                <a:cubicBezTo>
                  <a:pt x="2060535" y="93979"/>
                  <a:pt x="4241139" y="-213987"/>
                  <a:pt x="5385384" y="0"/>
                </a:cubicBezTo>
                <a:cubicBezTo>
                  <a:pt x="5482442" y="-5521"/>
                  <a:pt x="5653405" y="80245"/>
                  <a:pt x="5626475" y="220841"/>
                </a:cubicBezTo>
                <a:cubicBezTo>
                  <a:pt x="5662838" y="959563"/>
                  <a:pt x="5716477" y="1253930"/>
                  <a:pt x="5626475" y="1985372"/>
                </a:cubicBezTo>
                <a:cubicBezTo>
                  <a:pt x="5607554" y="2125258"/>
                  <a:pt x="5547417" y="2205329"/>
                  <a:pt x="5385384" y="2206214"/>
                </a:cubicBezTo>
                <a:cubicBezTo>
                  <a:pt x="4176276" y="2147190"/>
                  <a:pt x="2453170" y="2157189"/>
                  <a:pt x="241090" y="2206214"/>
                </a:cubicBezTo>
                <a:cubicBezTo>
                  <a:pt x="101412" y="2167463"/>
                  <a:pt x="711" y="2137860"/>
                  <a:pt x="0" y="1985372"/>
                </a:cubicBezTo>
                <a:cubicBezTo>
                  <a:pt x="-124827" y="1281821"/>
                  <a:pt x="84040" y="777432"/>
                  <a:pt x="0" y="220841"/>
                </a:cubicBezTo>
                <a:close/>
              </a:path>
              <a:path w="5626475" h="2206214" stroke="0" extrusionOk="0">
                <a:moveTo>
                  <a:pt x="0" y="220841"/>
                </a:moveTo>
                <a:cubicBezTo>
                  <a:pt x="-15218" y="92108"/>
                  <a:pt x="133562" y="-20732"/>
                  <a:pt x="241090" y="0"/>
                </a:cubicBezTo>
                <a:cubicBezTo>
                  <a:pt x="1901283" y="-279696"/>
                  <a:pt x="2765223" y="255400"/>
                  <a:pt x="5385384" y="0"/>
                </a:cubicBezTo>
                <a:cubicBezTo>
                  <a:pt x="5477759" y="-3705"/>
                  <a:pt x="5628442" y="136278"/>
                  <a:pt x="5626475" y="220841"/>
                </a:cubicBezTo>
                <a:cubicBezTo>
                  <a:pt x="5703346" y="719533"/>
                  <a:pt x="5807016" y="1375894"/>
                  <a:pt x="5626475" y="1985372"/>
                </a:cubicBezTo>
                <a:cubicBezTo>
                  <a:pt x="5640796" y="2128450"/>
                  <a:pt x="5488137" y="2199451"/>
                  <a:pt x="5385384" y="2206214"/>
                </a:cubicBezTo>
                <a:cubicBezTo>
                  <a:pt x="3354483" y="2171518"/>
                  <a:pt x="805853" y="2242286"/>
                  <a:pt x="241090" y="2206214"/>
                </a:cubicBezTo>
                <a:cubicBezTo>
                  <a:pt x="116385" y="2159796"/>
                  <a:pt x="-9781" y="2080790"/>
                  <a:pt x="0" y="1985372"/>
                </a:cubicBezTo>
                <a:cubicBezTo>
                  <a:pt x="-157702" y="1355263"/>
                  <a:pt x="-160733" y="928401"/>
                  <a:pt x="0" y="220841"/>
                </a:cubicBezTo>
                <a:close/>
              </a:path>
              <a:path w="5626475" h="2206214" fill="none" stroke="0" extrusionOk="0">
                <a:moveTo>
                  <a:pt x="0" y="220841"/>
                </a:moveTo>
                <a:cubicBezTo>
                  <a:pt x="-1696" y="93119"/>
                  <a:pt x="119960" y="-5379"/>
                  <a:pt x="241090" y="0"/>
                </a:cubicBezTo>
                <a:cubicBezTo>
                  <a:pt x="1733826" y="220923"/>
                  <a:pt x="4171597" y="88590"/>
                  <a:pt x="5385384" y="0"/>
                </a:cubicBezTo>
                <a:cubicBezTo>
                  <a:pt x="5513190" y="9733"/>
                  <a:pt x="5657479" y="97758"/>
                  <a:pt x="5626475" y="220841"/>
                </a:cubicBezTo>
                <a:cubicBezTo>
                  <a:pt x="5592643" y="1042039"/>
                  <a:pt x="5720972" y="1249408"/>
                  <a:pt x="5626475" y="1985372"/>
                </a:cubicBezTo>
                <a:cubicBezTo>
                  <a:pt x="5618318" y="2142946"/>
                  <a:pt x="5518658" y="2197947"/>
                  <a:pt x="5385384" y="2206214"/>
                </a:cubicBezTo>
                <a:cubicBezTo>
                  <a:pt x="3888494" y="2041934"/>
                  <a:pt x="2805144" y="2217316"/>
                  <a:pt x="241090" y="2206214"/>
                </a:cubicBezTo>
                <a:cubicBezTo>
                  <a:pt x="102170" y="2183175"/>
                  <a:pt x="27890" y="2121597"/>
                  <a:pt x="0" y="1985372"/>
                </a:cubicBezTo>
                <a:cubicBezTo>
                  <a:pt x="-107763" y="1329029"/>
                  <a:pt x="-55560" y="855754"/>
                  <a:pt x="0" y="220841"/>
                </a:cubicBezTo>
                <a:close/>
              </a:path>
              <a:path w="5626475" h="2206214" fill="none" stroke="0" extrusionOk="0">
                <a:moveTo>
                  <a:pt x="0" y="220841"/>
                </a:moveTo>
                <a:cubicBezTo>
                  <a:pt x="1686" y="111362"/>
                  <a:pt x="142185" y="-12878"/>
                  <a:pt x="241090" y="0"/>
                </a:cubicBezTo>
                <a:cubicBezTo>
                  <a:pt x="1919639" y="194773"/>
                  <a:pt x="4205292" y="-128516"/>
                  <a:pt x="5385384" y="0"/>
                </a:cubicBezTo>
                <a:cubicBezTo>
                  <a:pt x="5473313" y="-1445"/>
                  <a:pt x="5661702" y="97604"/>
                  <a:pt x="5626475" y="220841"/>
                </a:cubicBezTo>
                <a:cubicBezTo>
                  <a:pt x="5633089" y="998767"/>
                  <a:pt x="5756400" y="1274693"/>
                  <a:pt x="5626475" y="1985372"/>
                </a:cubicBezTo>
                <a:cubicBezTo>
                  <a:pt x="5607012" y="2127910"/>
                  <a:pt x="5536641" y="2199041"/>
                  <a:pt x="5385384" y="2206214"/>
                </a:cubicBezTo>
                <a:cubicBezTo>
                  <a:pt x="4043430" y="1885950"/>
                  <a:pt x="2708000" y="2127322"/>
                  <a:pt x="241090" y="2206214"/>
                </a:cubicBezTo>
                <a:cubicBezTo>
                  <a:pt x="99646" y="2173203"/>
                  <a:pt x="3973" y="2124257"/>
                  <a:pt x="0" y="1985372"/>
                </a:cubicBezTo>
                <a:cubicBezTo>
                  <a:pt x="-141606" y="1308666"/>
                  <a:pt x="70822" y="799635"/>
                  <a:pt x="0" y="220841"/>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5626475"/>
                      <a:gd name="connsiteY0" fmla="*/ 383930 h 3835491"/>
                      <a:gd name="connsiteX1" fmla="*/ 241090 w 5626475"/>
                      <a:gd name="connsiteY1" fmla="*/ 0 h 3835491"/>
                      <a:gd name="connsiteX2" fmla="*/ 5385384 w 5626475"/>
                      <a:gd name="connsiteY2" fmla="*/ 0 h 3835491"/>
                      <a:gd name="connsiteX3" fmla="*/ 5626475 w 5626475"/>
                      <a:gd name="connsiteY3" fmla="*/ 383930 h 3835491"/>
                      <a:gd name="connsiteX4" fmla="*/ 5626475 w 5626475"/>
                      <a:gd name="connsiteY4" fmla="*/ 3451558 h 3835491"/>
                      <a:gd name="connsiteX5" fmla="*/ 5385384 w 5626475"/>
                      <a:gd name="connsiteY5" fmla="*/ 3835491 h 3835491"/>
                      <a:gd name="connsiteX6" fmla="*/ 241090 w 5626475"/>
                      <a:gd name="connsiteY6" fmla="*/ 3835491 h 3835491"/>
                      <a:gd name="connsiteX7" fmla="*/ 0 w 5626475"/>
                      <a:gd name="connsiteY7" fmla="*/ 3451558 h 3835491"/>
                      <a:gd name="connsiteX8" fmla="*/ 0 w 5626475"/>
                      <a:gd name="connsiteY8" fmla="*/ 383930 h 3835491"/>
                      <a:gd name="connsiteX0" fmla="*/ 0 w 5626475"/>
                      <a:gd name="connsiteY0" fmla="*/ 383930 h 3835491"/>
                      <a:gd name="connsiteX1" fmla="*/ 241090 w 5626475"/>
                      <a:gd name="connsiteY1" fmla="*/ 0 h 3835491"/>
                      <a:gd name="connsiteX2" fmla="*/ 5385384 w 5626475"/>
                      <a:gd name="connsiteY2" fmla="*/ 0 h 3835491"/>
                      <a:gd name="connsiteX3" fmla="*/ 5626475 w 5626475"/>
                      <a:gd name="connsiteY3" fmla="*/ 383930 h 3835491"/>
                      <a:gd name="connsiteX4" fmla="*/ 5626475 w 5626475"/>
                      <a:gd name="connsiteY4" fmla="*/ 3451558 h 3835491"/>
                      <a:gd name="connsiteX5" fmla="*/ 5385384 w 5626475"/>
                      <a:gd name="connsiteY5" fmla="*/ 3835491 h 3835491"/>
                      <a:gd name="connsiteX6" fmla="*/ 241090 w 5626475"/>
                      <a:gd name="connsiteY6" fmla="*/ 3835491 h 3835491"/>
                      <a:gd name="connsiteX7" fmla="*/ 0 w 5626475"/>
                      <a:gd name="connsiteY7" fmla="*/ 3451558 h 3835491"/>
                      <a:gd name="connsiteX8" fmla="*/ 0 w 5626475"/>
                      <a:gd name="connsiteY8" fmla="*/ 383930 h 3835491"/>
                      <a:gd name="connsiteX0" fmla="*/ 0 w 5626475"/>
                      <a:gd name="connsiteY0" fmla="*/ 383930 h 3835491"/>
                      <a:gd name="connsiteX1" fmla="*/ 241090 w 5626475"/>
                      <a:gd name="connsiteY1" fmla="*/ 0 h 3835491"/>
                      <a:gd name="connsiteX2" fmla="*/ 5385384 w 5626475"/>
                      <a:gd name="connsiteY2" fmla="*/ 0 h 3835491"/>
                      <a:gd name="connsiteX3" fmla="*/ 5626475 w 5626475"/>
                      <a:gd name="connsiteY3" fmla="*/ 383930 h 3835491"/>
                      <a:gd name="connsiteX4" fmla="*/ 5626475 w 5626475"/>
                      <a:gd name="connsiteY4" fmla="*/ 3451558 h 3835491"/>
                      <a:gd name="connsiteX5" fmla="*/ 5385384 w 5626475"/>
                      <a:gd name="connsiteY5" fmla="*/ 3835491 h 3835491"/>
                      <a:gd name="connsiteX6" fmla="*/ 241090 w 5626475"/>
                      <a:gd name="connsiteY6" fmla="*/ 3835491 h 3835491"/>
                      <a:gd name="connsiteX7" fmla="*/ 0 w 5626475"/>
                      <a:gd name="connsiteY7" fmla="*/ 3451558 h 3835491"/>
                      <a:gd name="connsiteX8" fmla="*/ 0 w 5626475"/>
                      <a:gd name="connsiteY8" fmla="*/ 383930 h 3835491"/>
                      <a:gd name="connsiteX0" fmla="*/ 0 w 5626475"/>
                      <a:gd name="connsiteY0" fmla="*/ 383930 h 3835491"/>
                      <a:gd name="connsiteX1" fmla="*/ 241090 w 5626475"/>
                      <a:gd name="connsiteY1" fmla="*/ 0 h 3835491"/>
                      <a:gd name="connsiteX2" fmla="*/ 5385384 w 5626475"/>
                      <a:gd name="connsiteY2" fmla="*/ 0 h 3835491"/>
                      <a:gd name="connsiteX3" fmla="*/ 5626475 w 5626475"/>
                      <a:gd name="connsiteY3" fmla="*/ 383930 h 3835491"/>
                      <a:gd name="connsiteX4" fmla="*/ 5626475 w 5626475"/>
                      <a:gd name="connsiteY4" fmla="*/ 3451558 h 3835491"/>
                      <a:gd name="connsiteX5" fmla="*/ 5385384 w 5626475"/>
                      <a:gd name="connsiteY5" fmla="*/ 3835491 h 3835491"/>
                      <a:gd name="connsiteX6" fmla="*/ 241090 w 5626475"/>
                      <a:gd name="connsiteY6" fmla="*/ 3835491 h 3835491"/>
                      <a:gd name="connsiteX7" fmla="*/ 0 w 5626475"/>
                      <a:gd name="connsiteY7" fmla="*/ 3451558 h 3835491"/>
                      <a:gd name="connsiteX8" fmla="*/ 0 w 5626475"/>
                      <a:gd name="connsiteY8" fmla="*/ 383930 h 383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475" h="3835491" fill="none" extrusionOk="0">
                        <a:moveTo>
                          <a:pt x="0" y="383930"/>
                        </a:moveTo>
                        <a:cubicBezTo>
                          <a:pt x="3819" y="228384"/>
                          <a:pt x="145074" y="-42129"/>
                          <a:pt x="241090" y="0"/>
                        </a:cubicBezTo>
                        <a:cubicBezTo>
                          <a:pt x="2146122" y="164718"/>
                          <a:pt x="4354508" y="-542508"/>
                          <a:pt x="5385384" y="0"/>
                        </a:cubicBezTo>
                        <a:cubicBezTo>
                          <a:pt x="5459849" y="-13368"/>
                          <a:pt x="5659179" y="134803"/>
                          <a:pt x="5626475" y="383930"/>
                        </a:cubicBezTo>
                        <a:cubicBezTo>
                          <a:pt x="5712567" y="1644435"/>
                          <a:pt x="5724437" y="2189132"/>
                          <a:pt x="5626475" y="3451558"/>
                        </a:cubicBezTo>
                        <a:cubicBezTo>
                          <a:pt x="5591028" y="3712302"/>
                          <a:pt x="5560328" y="3833488"/>
                          <a:pt x="5385384" y="3835491"/>
                        </a:cubicBezTo>
                        <a:cubicBezTo>
                          <a:pt x="4228482" y="3736892"/>
                          <a:pt x="2398579" y="3744784"/>
                          <a:pt x="241090" y="3835491"/>
                        </a:cubicBezTo>
                        <a:cubicBezTo>
                          <a:pt x="100992" y="3765435"/>
                          <a:pt x="853" y="3723388"/>
                          <a:pt x="0" y="3451558"/>
                        </a:cubicBezTo>
                        <a:cubicBezTo>
                          <a:pt x="-195663" y="2077107"/>
                          <a:pt x="233478" y="1284255"/>
                          <a:pt x="0" y="383930"/>
                        </a:cubicBezTo>
                        <a:close/>
                      </a:path>
                      <a:path w="5626475" h="3835491" stroke="0" extrusionOk="0">
                        <a:moveTo>
                          <a:pt x="0" y="383930"/>
                        </a:moveTo>
                        <a:cubicBezTo>
                          <a:pt x="-25769" y="168788"/>
                          <a:pt x="140503" y="-52564"/>
                          <a:pt x="241090" y="0"/>
                        </a:cubicBezTo>
                        <a:cubicBezTo>
                          <a:pt x="1919728" y="-631100"/>
                          <a:pt x="2641876" y="622203"/>
                          <a:pt x="5385384" y="0"/>
                        </a:cubicBezTo>
                        <a:cubicBezTo>
                          <a:pt x="5456032" y="-10748"/>
                          <a:pt x="5623184" y="262497"/>
                          <a:pt x="5626475" y="383930"/>
                        </a:cubicBezTo>
                        <a:cubicBezTo>
                          <a:pt x="5747410" y="1263965"/>
                          <a:pt x="5895185" y="2548618"/>
                          <a:pt x="5626475" y="3451558"/>
                        </a:cubicBezTo>
                        <a:cubicBezTo>
                          <a:pt x="5655088" y="3704808"/>
                          <a:pt x="5475686" y="3821201"/>
                          <a:pt x="5385384" y="3835491"/>
                        </a:cubicBezTo>
                        <a:cubicBezTo>
                          <a:pt x="3312244" y="3779197"/>
                          <a:pt x="807390" y="3936822"/>
                          <a:pt x="241090" y="3835491"/>
                        </a:cubicBezTo>
                        <a:cubicBezTo>
                          <a:pt x="126728" y="3738671"/>
                          <a:pt x="-22476" y="3589254"/>
                          <a:pt x="0" y="3451558"/>
                        </a:cubicBezTo>
                        <a:cubicBezTo>
                          <a:pt x="-211985" y="2426794"/>
                          <a:pt x="-249841" y="1597689"/>
                          <a:pt x="0" y="383930"/>
                        </a:cubicBezTo>
                        <a:close/>
                      </a:path>
                      <a:path w="5626475" h="3835491" fill="none" stroke="0" extrusionOk="0">
                        <a:moveTo>
                          <a:pt x="0" y="383930"/>
                        </a:moveTo>
                        <a:cubicBezTo>
                          <a:pt x="-7235" y="156032"/>
                          <a:pt x="109329" y="-9557"/>
                          <a:pt x="241090" y="0"/>
                        </a:cubicBezTo>
                        <a:cubicBezTo>
                          <a:pt x="1756803" y="374148"/>
                          <a:pt x="4068023" y="337487"/>
                          <a:pt x="5385384" y="0"/>
                        </a:cubicBezTo>
                        <a:cubicBezTo>
                          <a:pt x="5531037" y="26262"/>
                          <a:pt x="5685632" y="160612"/>
                          <a:pt x="5626475" y="383930"/>
                        </a:cubicBezTo>
                        <a:cubicBezTo>
                          <a:pt x="5638406" y="1852766"/>
                          <a:pt x="5745999" y="2187885"/>
                          <a:pt x="5626475" y="3451558"/>
                        </a:cubicBezTo>
                        <a:cubicBezTo>
                          <a:pt x="5621192" y="3729789"/>
                          <a:pt x="5524545" y="3813143"/>
                          <a:pt x="5385384" y="3835491"/>
                        </a:cubicBezTo>
                        <a:cubicBezTo>
                          <a:pt x="3877122" y="3557993"/>
                          <a:pt x="2779169" y="3990898"/>
                          <a:pt x="241090" y="3835491"/>
                        </a:cubicBezTo>
                        <a:cubicBezTo>
                          <a:pt x="104135" y="3799451"/>
                          <a:pt x="35400" y="3692034"/>
                          <a:pt x="0" y="3451558"/>
                        </a:cubicBezTo>
                        <a:cubicBezTo>
                          <a:pt x="-41391" y="2351555"/>
                          <a:pt x="-95406" y="1521755"/>
                          <a:pt x="0" y="383930"/>
                        </a:cubicBezTo>
                        <a:close/>
                      </a:path>
                      <a:path w="5626475" h="3835491" fill="none" stroke="0" extrusionOk="0">
                        <a:moveTo>
                          <a:pt x="0" y="383930"/>
                        </a:moveTo>
                        <a:cubicBezTo>
                          <a:pt x="-9570" y="206849"/>
                          <a:pt x="138809" y="-9546"/>
                          <a:pt x="241090" y="0"/>
                        </a:cubicBezTo>
                        <a:cubicBezTo>
                          <a:pt x="1879024" y="324720"/>
                          <a:pt x="4330715" y="-341563"/>
                          <a:pt x="5385384" y="0"/>
                        </a:cubicBezTo>
                        <a:cubicBezTo>
                          <a:pt x="5484833" y="-42991"/>
                          <a:pt x="5665620" y="185383"/>
                          <a:pt x="5626475" y="383930"/>
                        </a:cubicBezTo>
                        <a:cubicBezTo>
                          <a:pt x="5628622" y="1790922"/>
                          <a:pt x="5842804" y="2213640"/>
                          <a:pt x="5626475" y="3451558"/>
                        </a:cubicBezTo>
                        <a:cubicBezTo>
                          <a:pt x="5603432" y="3683796"/>
                          <a:pt x="5520360" y="3827619"/>
                          <a:pt x="5385384" y="3835491"/>
                        </a:cubicBezTo>
                        <a:cubicBezTo>
                          <a:pt x="4130842" y="3441918"/>
                          <a:pt x="2798181" y="3744499"/>
                          <a:pt x="241090" y="3835491"/>
                        </a:cubicBezTo>
                        <a:cubicBezTo>
                          <a:pt x="106195" y="3783864"/>
                          <a:pt x="2338" y="3691102"/>
                          <a:pt x="0" y="3451558"/>
                        </a:cubicBezTo>
                        <a:cubicBezTo>
                          <a:pt x="-49496" y="2394749"/>
                          <a:pt x="244686" y="1428536"/>
                          <a:pt x="0" y="383930"/>
                        </a:cubicBezTo>
                        <a:close/>
                      </a:path>
                      <a:path w="5626475" h="3835491" fill="none" stroke="0" extrusionOk="0">
                        <a:moveTo>
                          <a:pt x="0" y="383930"/>
                        </a:moveTo>
                        <a:cubicBezTo>
                          <a:pt x="2192" y="211394"/>
                          <a:pt x="147151" y="-38088"/>
                          <a:pt x="241090" y="0"/>
                        </a:cubicBezTo>
                        <a:cubicBezTo>
                          <a:pt x="2014381" y="268118"/>
                          <a:pt x="4288674" y="-400983"/>
                          <a:pt x="5385384" y="0"/>
                        </a:cubicBezTo>
                        <a:cubicBezTo>
                          <a:pt x="5478644" y="-9381"/>
                          <a:pt x="5666686" y="157714"/>
                          <a:pt x="5626475" y="383930"/>
                        </a:cubicBezTo>
                        <a:cubicBezTo>
                          <a:pt x="5654205" y="1731608"/>
                          <a:pt x="5784094" y="2219127"/>
                          <a:pt x="5626475" y="3451558"/>
                        </a:cubicBezTo>
                        <a:cubicBezTo>
                          <a:pt x="5600387" y="3706785"/>
                          <a:pt x="5533077" y="3818621"/>
                          <a:pt x="5385384" y="3835491"/>
                        </a:cubicBezTo>
                        <a:cubicBezTo>
                          <a:pt x="4169852" y="3607913"/>
                          <a:pt x="2466713" y="3692600"/>
                          <a:pt x="241090" y="3835491"/>
                        </a:cubicBezTo>
                        <a:cubicBezTo>
                          <a:pt x="94819" y="3753902"/>
                          <a:pt x="5802" y="3717078"/>
                          <a:pt x="0" y="3451558"/>
                        </a:cubicBezTo>
                        <a:cubicBezTo>
                          <a:pt x="-156033" y="2248460"/>
                          <a:pt x="240561" y="1356161"/>
                          <a:pt x="0" y="3839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2</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6446748" y="2208739"/>
            <a:ext cx="5088027" cy="304698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Quyên</a:t>
            </a:r>
            <a:r>
              <a:rPr kumimoji="0" lang="en-US"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ủng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hộ</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các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quần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áo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sách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vở</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đồ</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dùng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tập</a:t>
            </a:r>
            <a:r>
              <a:rPr lang="en-US" sz="3200" dirty="0">
                <a:solidFill>
                  <a:prstClr val="black"/>
                </a:solidFill>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200" dirty="0" err="1">
                <a:solidFill>
                  <a:prstClr val="black"/>
                </a:solidFill>
                <a:latin typeface="Calibri" panose="020F0502020204030204" pitchFamily="34" charset="0"/>
                <a:cs typeface="Calibri" panose="020F0502020204030204" pitchFamily="34" charset="0"/>
              </a:rPr>
              <a:t>Nuôi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tiền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tiết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kiệm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để</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quyên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góp</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ủng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hộ</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các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lũ</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lụt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FF1B8616-DB60-C463-CF84-0196B4340824}"/>
              </a:ext>
            </a:extLst>
          </p:cNvPr>
          <p:cNvPicPr>
            <a:picLocks noChangeAspect="1"/>
          </p:cNvPicPr>
          <p:nvPr/>
        </p:nvPicPr>
        <p:blipFill>
          <a:blip r:embed="rId3"/>
          <a:stretch>
            <a:fillRect/>
          </a:stretch>
        </p:blipFill>
        <p:spPr>
          <a:xfrm>
            <a:off x="1148687" y="0"/>
            <a:ext cx="9437426" cy="1444877"/>
          </a:xfrm>
          <a:prstGeom prst="rect">
            <a:avLst/>
          </a:prstGeom>
        </p:spPr>
      </p:pic>
      <p:pic>
        <p:nvPicPr>
          <p:cNvPr id="5" name="Picture 4">
            <a:extLst>
              <a:ext uri="{FF2B5EF4-FFF2-40B4-BE49-F238E27FC236}">
                <a16:creationId xmlns:a16="http://schemas.microsoft.com/office/drawing/2014/main" id="{438CC193-B1FC-89FF-E7D2-F3A6833D758C}"/>
              </a:ext>
            </a:extLst>
          </p:cNvPr>
          <p:cNvPicPr>
            <a:picLocks noChangeAspect="1"/>
          </p:cNvPicPr>
          <p:nvPr/>
        </p:nvPicPr>
        <p:blipFill>
          <a:blip r:embed="rId4"/>
          <a:stretch>
            <a:fillRect/>
          </a:stretch>
        </p:blipFill>
        <p:spPr>
          <a:xfrm>
            <a:off x="990600" y="2509837"/>
            <a:ext cx="4038600" cy="3394948"/>
          </a:xfrm>
          <a:prstGeom prst="rect">
            <a:avLst/>
          </a:prstGeom>
        </p:spPr>
      </p:pic>
    </p:spTree>
    <p:extLst>
      <p:ext uri="{BB962C8B-B14F-4D97-AF65-F5344CB8AC3E}">
        <p14:creationId xmlns:p14="http://schemas.microsoft.com/office/powerpoint/2010/main" val="12069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160" y="0"/>
            <a:ext cx="12192000" cy="6858000"/>
          </a:xfrm>
        </p:spPr>
      </p:pic>
      <p:grpSp>
        <p:nvGrpSpPr>
          <p:cNvPr id="24" name="Group 23">
            <a:extLst>
              <a:ext uri="{FF2B5EF4-FFF2-40B4-BE49-F238E27FC236}">
                <a16:creationId xmlns:a16="http://schemas.microsoft.com/office/drawing/2014/main" id="{F40600F5-8A67-4CF9-AD53-05ABBE831878}"/>
              </a:ext>
            </a:extLst>
          </p:cNvPr>
          <p:cNvGrpSpPr/>
          <p:nvPr/>
        </p:nvGrpSpPr>
        <p:grpSpPr>
          <a:xfrm>
            <a:off x="1321944" y="770962"/>
            <a:ext cx="9548111" cy="4980069"/>
            <a:chOff x="1321944" y="770962"/>
            <a:chExt cx="9548111" cy="4980069"/>
          </a:xfrm>
        </p:grpSpPr>
        <p:pic>
          <p:nvPicPr>
            <p:cNvPr id="23" name="Graphic 22">
              <a:extLst>
                <a:ext uri="{FF2B5EF4-FFF2-40B4-BE49-F238E27FC236}">
                  <a16:creationId xmlns:a16="http://schemas.microsoft.com/office/drawing/2014/main" id="{CA5AE086-A66A-453C-A16E-AA41EB3CB2B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321944" y="770962"/>
              <a:ext cx="9548111" cy="4980069"/>
            </a:xfrm>
            <a:prstGeom prst="rect">
              <a:avLst/>
            </a:prstGeom>
          </p:spPr>
        </p:pic>
        <p:sp>
          <p:nvSpPr>
            <p:cNvPr id="13" name="TextBox 12">
              <a:extLst>
                <a:ext uri="{FF2B5EF4-FFF2-40B4-BE49-F238E27FC236}">
                  <a16:creationId xmlns:a16="http://schemas.microsoft.com/office/drawing/2014/main" id="{D65FCA9F-610B-40EE-B49C-F1EBF20A4C27}"/>
                </a:ext>
              </a:extLst>
            </p:cNvPr>
            <p:cNvSpPr txBox="1"/>
            <p:nvPr/>
          </p:nvSpPr>
          <p:spPr>
            <a:xfrm>
              <a:off x="1990164" y="2020506"/>
              <a:ext cx="8298945" cy="2741776"/>
            </a:xfrm>
            <a:prstGeom prst="rect">
              <a:avLst/>
            </a:prstGeom>
            <a:noFill/>
          </p:spPr>
          <p:txBody>
            <a:bodyPr wrap="square" rtlCol="0">
              <a:spAutoFit/>
            </a:bodyPr>
            <a:lstStyle/>
            <a:p>
              <a:pPr marL="457200" indent="-457200" rtl="0">
                <a:spcBef>
                  <a:spcPts val="0"/>
                </a:spcBef>
                <a:spcAft>
                  <a:spcPts val="500"/>
                </a:spcAft>
                <a:buFont typeface="Arial" panose="020B0604020202020204" pitchFamily="34" charset="0"/>
                <a:buChar char="•"/>
              </a:pPr>
              <a:r>
                <a:rPr lang="vi-VN" sz="2800" b="1" i="0" u="none" strike="noStrike" dirty="0">
                  <a:solidFill>
                    <a:srgbClr val="750000"/>
                  </a:solidFill>
                  <a:effectLst/>
                  <a:latin typeface="Calibri" panose="020F0502020204030204" pitchFamily="34" charset="0"/>
                  <a:cs typeface="Calibri" panose="020F0502020204030204" pitchFamily="34" charset="0"/>
                </a:rPr>
                <a:t>Biết quan tâm, chia sẻ với bạn điều đó giúp bạn có thêm niềm vui và vơi đi bớt sự khó khăn.</a:t>
              </a:r>
              <a:endParaRPr lang="vi-VN" sz="5400" b="0" dirty="0">
                <a:effectLst/>
                <a:latin typeface="Calibri" panose="020F0502020204030204" pitchFamily="34" charset="0"/>
                <a:cs typeface="Calibri" panose="020F0502020204030204" pitchFamily="34" charset="0"/>
              </a:endParaRPr>
            </a:p>
            <a:p>
              <a:pPr marL="457200" indent="-457200" rtl="0">
                <a:spcBef>
                  <a:spcPts val="0"/>
                </a:spcBef>
                <a:spcAft>
                  <a:spcPts val="500"/>
                </a:spcAft>
                <a:buFont typeface="Arial" panose="020B0604020202020204" pitchFamily="34" charset="0"/>
                <a:buChar char="•"/>
              </a:pPr>
              <a:r>
                <a:rPr lang="vi-VN" sz="2800" b="1" i="0" u="none" strike="noStrike" dirty="0">
                  <a:solidFill>
                    <a:srgbClr val="780000"/>
                  </a:solidFill>
                  <a:effectLst/>
                  <a:latin typeface="Calibri" panose="020F0502020204030204" pitchFamily="34" charset="0"/>
                  <a:cs typeface="Calibri" panose="020F0502020204030204" pitchFamily="34" charset="0"/>
                </a:rPr>
                <a:t>Ở lứa tuổi các em, em có thể tham gia một số hoạt động xã hội như: tặng sách, truyện, quần áo cũ, quyên góp tiền để ủng hộ bạn nghèo; các bạn vùng sâu vùng xa nơi miền núi; các bạn vùng lũ lụt....</a:t>
              </a:r>
              <a:endParaRPr lang="vi-VN" sz="5400" b="0" dirty="0">
                <a:effectLst/>
                <a:latin typeface="Calibri" panose="020F0502020204030204" pitchFamily="34" charset="0"/>
                <a:cs typeface="Calibri" panose="020F0502020204030204" pitchFamily="34" charset="0"/>
              </a:endParaRPr>
            </a:p>
          </p:txBody>
        </p:sp>
      </p:grpSp>
      <p:pic>
        <p:nvPicPr>
          <p:cNvPr id="15" name="Picture 14">
            <a:extLst>
              <a:ext uri="{FF2B5EF4-FFF2-40B4-BE49-F238E27FC236}">
                <a16:creationId xmlns:a16="http://schemas.microsoft.com/office/drawing/2014/main" id="{E6FA862A-2DA5-4729-BC7C-D90335E217BC}"/>
              </a:ext>
            </a:extLst>
          </p:cNvPr>
          <p:cNvPicPr>
            <a:picLocks noChangeAspect="1"/>
          </p:cNvPicPr>
          <p:nvPr/>
        </p:nvPicPr>
        <p:blipFill>
          <a:blip r:embed="rId5"/>
          <a:stretch>
            <a:fillRect/>
          </a:stretch>
        </p:blipFill>
        <p:spPr>
          <a:xfrm>
            <a:off x="9367521" y="4322846"/>
            <a:ext cx="2460610" cy="2446033"/>
          </a:xfrm>
          <a:prstGeom prst="rect">
            <a:avLst/>
          </a:prstGeom>
        </p:spPr>
      </p:pic>
      <p:pic>
        <p:nvPicPr>
          <p:cNvPr id="17" name="Picture 16">
            <a:extLst>
              <a:ext uri="{FF2B5EF4-FFF2-40B4-BE49-F238E27FC236}">
                <a16:creationId xmlns:a16="http://schemas.microsoft.com/office/drawing/2014/main" id="{3686477F-E383-487A-B9EC-636C5BD66F77}"/>
              </a:ext>
            </a:extLst>
          </p:cNvPr>
          <p:cNvPicPr>
            <a:picLocks noChangeAspect="1"/>
          </p:cNvPicPr>
          <p:nvPr/>
        </p:nvPicPr>
        <p:blipFill>
          <a:blip r:embed="rId6"/>
          <a:stretch>
            <a:fillRect/>
          </a:stretch>
        </p:blipFill>
        <p:spPr>
          <a:xfrm>
            <a:off x="73203" y="152994"/>
            <a:ext cx="2497481" cy="2073126"/>
          </a:xfrm>
          <a:prstGeom prst="rect">
            <a:avLst/>
          </a:prstGeom>
        </p:spPr>
      </p:pic>
      <p:pic>
        <p:nvPicPr>
          <p:cNvPr id="19" name="Picture 18">
            <a:extLst>
              <a:ext uri="{FF2B5EF4-FFF2-40B4-BE49-F238E27FC236}">
                <a16:creationId xmlns:a16="http://schemas.microsoft.com/office/drawing/2014/main" id="{7EB29380-2C5E-47DE-A54A-47BBE8033C10}"/>
              </a:ext>
            </a:extLst>
          </p:cNvPr>
          <p:cNvPicPr>
            <a:picLocks noChangeAspect="1"/>
          </p:cNvPicPr>
          <p:nvPr/>
        </p:nvPicPr>
        <p:blipFill>
          <a:blip r:embed="rId7"/>
          <a:stretch>
            <a:fillRect/>
          </a:stretch>
        </p:blipFill>
        <p:spPr>
          <a:xfrm>
            <a:off x="10017760" y="309122"/>
            <a:ext cx="1693075" cy="2443415"/>
          </a:xfrm>
          <a:prstGeom prst="rect">
            <a:avLst/>
          </a:prstGeom>
        </p:spPr>
      </p:pic>
      <p:pic>
        <p:nvPicPr>
          <p:cNvPr id="21" name="Picture 20">
            <a:extLst>
              <a:ext uri="{FF2B5EF4-FFF2-40B4-BE49-F238E27FC236}">
                <a16:creationId xmlns:a16="http://schemas.microsoft.com/office/drawing/2014/main" id="{4BF14392-B6A8-497C-80DC-60850D630EE1}"/>
              </a:ext>
            </a:extLst>
          </p:cNvPr>
          <p:cNvPicPr>
            <a:picLocks noChangeAspect="1"/>
          </p:cNvPicPr>
          <p:nvPr/>
        </p:nvPicPr>
        <p:blipFill>
          <a:blip r:embed="rId8"/>
          <a:stretch>
            <a:fillRect/>
          </a:stretch>
        </p:blipFill>
        <p:spPr>
          <a:xfrm>
            <a:off x="302017" y="4366862"/>
            <a:ext cx="1965700" cy="2439020"/>
          </a:xfrm>
          <a:prstGeom prst="rect">
            <a:avLst/>
          </a:prstGeom>
        </p:spPr>
      </p:pic>
      <p:sp>
        <p:nvSpPr>
          <p:cNvPr id="3" name="Rectangle: Rounded Corners 2">
            <a:extLst>
              <a:ext uri="{FF2B5EF4-FFF2-40B4-BE49-F238E27FC236}">
                <a16:creationId xmlns:a16="http://schemas.microsoft.com/office/drawing/2014/main" id="{C946B1F0-0BEF-C041-210F-0BCCFD30EBBB}"/>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102679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200" fill="hold">
                                          <p:stCondLst>
                                            <p:cond delay="0"/>
                                          </p:stCondLst>
                                        </p:cTn>
                                        <p:tgtEl>
                                          <p:spTgt spid="17"/>
                                        </p:tgtEl>
                                        <p:attrNameLst>
                                          <p:attrName>r</p:attrName>
                                        </p:attrNameLst>
                                      </p:cBhvr>
                                    </p:animRot>
                                    <p:animRot by="-240000">
                                      <p:cBhvr>
                                        <p:cTn id="22" dur="400" fill="hold">
                                          <p:stCondLst>
                                            <p:cond delay="400"/>
                                          </p:stCondLst>
                                        </p:cTn>
                                        <p:tgtEl>
                                          <p:spTgt spid="17"/>
                                        </p:tgtEl>
                                        <p:attrNameLst>
                                          <p:attrName>r</p:attrName>
                                        </p:attrNameLst>
                                      </p:cBhvr>
                                    </p:animRot>
                                    <p:animRot by="240000">
                                      <p:cBhvr>
                                        <p:cTn id="23" dur="400" fill="hold">
                                          <p:stCondLst>
                                            <p:cond delay="800"/>
                                          </p:stCondLst>
                                        </p:cTn>
                                        <p:tgtEl>
                                          <p:spTgt spid="17"/>
                                        </p:tgtEl>
                                        <p:attrNameLst>
                                          <p:attrName>r</p:attrName>
                                        </p:attrNameLst>
                                      </p:cBhvr>
                                    </p:animRot>
                                    <p:animRot by="-240000">
                                      <p:cBhvr>
                                        <p:cTn id="24" dur="400" fill="hold">
                                          <p:stCondLst>
                                            <p:cond delay="1200"/>
                                          </p:stCondLst>
                                        </p:cTn>
                                        <p:tgtEl>
                                          <p:spTgt spid="17"/>
                                        </p:tgtEl>
                                        <p:attrNameLst>
                                          <p:attrName>r</p:attrName>
                                        </p:attrNameLst>
                                      </p:cBhvr>
                                    </p:animRot>
                                    <p:animRot by="120000">
                                      <p:cBhvr>
                                        <p:cTn id="25" dur="400" fill="hold">
                                          <p:stCondLst>
                                            <p:cond delay="1600"/>
                                          </p:stCondLst>
                                        </p:cTn>
                                        <p:tgtEl>
                                          <p:spTgt spid="17"/>
                                        </p:tgtEl>
                                        <p:attrNameLst>
                                          <p:attrName>r</p:attrName>
                                        </p:attrNameLst>
                                      </p:cBhvr>
                                    </p:animRot>
                                  </p:childTnLst>
                                </p:cTn>
                              </p:par>
                              <p:par>
                                <p:cTn id="26" presetID="32" presetClass="emph" presetSubtype="0" fill="hold" nodeType="withEffect">
                                  <p:stCondLst>
                                    <p:cond delay="0"/>
                                  </p:stCondLst>
                                  <p:childTnLst>
                                    <p:animRot by="120000">
                                      <p:cBhvr>
                                        <p:cTn id="27" dur="200" fill="hold">
                                          <p:stCondLst>
                                            <p:cond delay="0"/>
                                          </p:stCondLst>
                                        </p:cTn>
                                        <p:tgtEl>
                                          <p:spTgt spid="19"/>
                                        </p:tgtEl>
                                        <p:attrNameLst>
                                          <p:attrName>r</p:attrName>
                                        </p:attrNameLst>
                                      </p:cBhvr>
                                    </p:animRot>
                                    <p:animRot by="-240000">
                                      <p:cBhvr>
                                        <p:cTn id="28" dur="400" fill="hold">
                                          <p:stCondLst>
                                            <p:cond delay="400"/>
                                          </p:stCondLst>
                                        </p:cTn>
                                        <p:tgtEl>
                                          <p:spTgt spid="19"/>
                                        </p:tgtEl>
                                        <p:attrNameLst>
                                          <p:attrName>r</p:attrName>
                                        </p:attrNameLst>
                                      </p:cBhvr>
                                    </p:animRot>
                                    <p:animRot by="240000">
                                      <p:cBhvr>
                                        <p:cTn id="29" dur="400" fill="hold">
                                          <p:stCondLst>
                                            <p:cond delay="800"/>
                                          </p:stCondLst>
                                        </p:cTn>
                                        <p:tgtEl>
                                          <p:spTgt spid="19"/>
                                        </p:tgtEl>
                                        <p:attrNameLst>
                                          <p:attrName>r</p:attrName>
                                        </p:attrNameLst>
                                      </p:cBhvr>
                                    </p:animRot>
                                    <p:animRot by="-240000">
                                      <p:cBhvr>
                                        <p:cTn id="30" dur="400" fill="hold">
                                          <p:stCondLst>
                                            <p:cond delay="1200"/>
                                          </p:stCondLst>
                                        </p:cTn>
                                        <p:tgtEl>
                                          <p:spTgt spid="19"/>
                                        </p:tgtEl>
                                        <p:attrNameLst>
                                          <p:attrName>r</p:attrName>
                                        </p:attrNameLst>
                                      </p:cBhvr>
                                    </p:animRot>
                                    <p:animRot by="120000">
                                      <p:cBhvr>
                                        <p:cTn id="31" dur="400" fill="hold">
                                          <p:stCondLst>
                                            <p:cond delay="1600"/>
                                          </p:stCondLst>
                                        </p:cTn>
                                        <p:tgtEl>
                                          <p:spTgt spid="19"/>
                                        </p:tgtEl>
                                        <p:attrNameLst>
                                          <p:attrName>r</p:attrName>
                                        </p:attrNameLst>
                                      </p:cBhvr>
                                    </p:animRot>
                                  </p:childTnLst>
                                </p:cTn>
                              </p:par>
                              <p:par>
                                <p:cTn id="32" presetID="32" presetClass="emph" presetSubtype="0" fill="hold" nodeType="withEffect">
                                  <p:stCondLst>
                                    <p:cond delay="0"/>
                                  </p:stCondLst>
                                  <p:childTnLst>
                                    <p:animRot by="120000">
                                      <p:cBhvr>
                                        <p:cTn id="33" dur="200" fill="hold">
                                          <p:stCondLst>
                                            <p:cond delay="0"/>
                                          </p:stCondLst>
                                        </p:cTn>
                                        <p:tgtEl>
                                          <p:spTgt spid="15"/>
                                        </p:tgtEl>
                                        <p:attrNameLst>
                                          <p:attrName>r</p:attrName>
                                        </p:attrNameLst>
                                      </p:cBhvr>
                                    </p:animRot>
                                    <p:animRot by="-240000">
                                      <p:cBhvr>
                                        <p:cTn id="34" dur="400" fill="hold">
                                          <p:stCondLst>
                                            <p:cond delay="400"/>
                                          </p:stCondLst>
                                        </p:cTn>
                                        <p:tgtEl>
                                          <p:spTgt spid="15"/>
                                        </p:tgtEl>
                                        <p:attrNameLst>
                                          <p:attrName>r</p:attrName>
                                        </p:attrNameLst>
                                      </p:cBhvr>
                                    </p:animRot>
                                    <p:animRot by="240000">
                                      <p:cBhvr>
                                        <p:cTn id="35" dur="400" fill="hold">
                                          <p:stCondLst>
                                            <p:cond delay="800"/>
                                          </p:stCondLst>
                                        </p:cTn>
                                        <p:tgtEl>
                                          <p:spTgt spid="15"/>
                                        </p:tgtEl>
                                        <p:attrNameLst>
                                          <p:attrName>r</p:attrName>
                                        </p:attrNameLst>
                                      </p:cBhvr>
                                    </p:animRot>
                                    <p:animRot by="-240000">
                                      <p:cBhvr>
                                        <p:cTn id="36" dur="400" fill="hold">
                                          <p:stCondLst>
                                            <p:cond delay="1200"/>
                                          </p:stCondLst>
                                        </p:cTn>
                                        <p:tgtEl>
                                          <p:spTgt spid="15"/>
                                        </p:tgtEl>
                                        <p:attrNameLst>
                                          <p:attrName>r</p:attrName>
                                        </p:attrNameLst>
                                      </p:cBhvr>
                                    </p:animRot>
                                    <p:animRot by="120000">
                                      <p:cBhvr>
                                        <p:cTn id="37" dur="400" fill="hold">
                                          <p:stCondLst>
                                            <p:cond delay="1600"/>
                                          </p:stCondLst>
                                        </p:cTn>
                                        <p:tgtEl>
                                          <p:spTgt spid="15"/>
                                        </p:tgtEl>
                                        <p:attrNameLst>
                                          <p:attrName>r</p:attrName>
                                        </p:attrNameLst>
                                      </p:cBhvr>
                                    </p:animRot>
                                  </p:childTnLst>
                                </p:cTn>
                              </p:par>
                              <p:par>
                                <p:cTn id="38" presetID="32" presetClass="emph" presetSubtype="0" fill="hold" nodeType="withEffect">
                                  <p:stCondLst>
                                    <p:cond delay="0"/>
                                  </p:stCondLst>
                                  <p:childTnLst>
                                    <p:animRot by="120000">
                                      <p:cBhvr>
                                        <p:cTn id="39" dur="200" fill="hold">
                                          <p:stCondLst>
                                            <p:cond delay="0"/>
                                          </p:stCondLst>
                                        </p:cTn>
                                        <p:tgtEl>
                                          <p:spTgt spid="21"/>
                                        </p:tgtEl>
                                        <p:attrNameLst>
                                          <p:attrName>r</p:attrName>
                                        </p:attrNameLst>
                                      </p:cBhvr>
                                    </p:animRot>
                                    <p:animRot by="-240000">
                                      <p:cBhvr>
                                        <p:cTn id="40" dur="400" fill="hold">
                                          <p:stCondLst>
                                            <p:cond delay="400"/>
                                          </p:stCondLst>
                                        </p:cTn>
                                        <p:tgtEl>
                                          <p:spTgt spid="21"/>
                                        </p:tgtEl>
                                        <p:attrNameLst>
                                          <p:attrName>r</p:attrName>
                                        </p:attrNameLst>
                                      </p:cBhvr>
                                    </p:animRot>
                                    <p:animRot by="240000">
                                      <p:cBhvr>
                                        <p:cTn id="41" dur="400" fill="hold">
                                          <p:stCondLst>
                                            <p:cond delay="800"/>
                                          </p:stCondLst>
                                        </p:cTn>
                                        <p:tgtEl>
                                          <p:spTgt spid="21"/>
                                        </p:tgtEl>
                                        <p:attrNameLst>
                                          <p:attrName>r</p:attrName>
                                        </p:attrNameLst>
                                      </p:cBhvr>
                                    </p:animRot>
                                    <p:animRot by="-240000">
                                      <p:cBhvr>
                                        <p:cTn id="42" dur="400" fill="hold">
                                          <p:stCondLst>
                                            <p:cond delay="1200"/>
                                          </p:stCondLst>
                                        </p:cTn>
                                        <p:tgtEl>
                                          <p:spTgt spid="21"/>
                                        </p:tgtEl>
                                        <p:attrNameLst>
                                          <p:attrName>r</p:attrName>
                                        </p:attrNameLst>
                                      </p:cBhvr>
                                    </p:animRot>
                                    <p:animRot by="120000">
                                      <p:cBhvr>
                                        <p:cTn id="43" dur="400" fill="hold">
                                          <p:stCondLst>
                                            <p:cond delay="1600"/>
                                          </p:stCondLst>
                                        </p:cTn>
                                        <p:tgtEl>
                                          <p:spTgt spid="21"/>
                                        </p:tgtEl>
                                        <p:attrNameLst>
                                          <p:attrName>r</p:attrName>
                                        </p:attrNameLst>
                                      </p:cBhvr>
                                    </p:animRot>
                                  </p:childTnLst>
                                </p:cTn>
                              </p:par>
                            </p:childTnLst>
                          </p:cTn>
                        </p:par>
                        <p:par>
                          <p:cTn id="44" fill="hold">
                            <p:stCondLst>
                              <p:cond delay="3000"/>
                            </p:stCondLst>
                            <p:childTnLst>
                              <p:par>
                                <p:cTn id="45" presetID="53" presetClass="entr" presetSubtype="16"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ảm động học sinh dân tộc ủng hộ đồng bào miền Trung">
            <a:extLst>
              <a:ext uri="{FF2B5EF4-FFF2-40B4-BE49-F238E27FC236}">
                <a16:creationId xmlns:a16="http://schemas.microsoft.com/office/drawing/2014/main" id="{C5594EB4-3E91-0845-5843-347957DFE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876925" cy="3536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hệ An: Quyên tặng hàng nghìn bộ SGK, vở viết cho học sinh vùng lũ">
            <a:extLst>
              <a:ext uri="{FF2B5EF4-FFF2-40B4-BE49-F238E27FC236}">
                <a16:creationId xmlns:a16="http://schemas.microsoft.com/office/drawing/2014/main" id="{DC2DE288-3ACC-3895-4517-BCFE817DE5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974" y="0"/>
            <a:ext cx="6296025" cy="3524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ọc sinh nhà trường quyên góp quần áo để ủng hộ trẻ em nghèo">
            <a:extLst>
              <a:ext uri="{FF2B5EF4-FFF2-40B4-BE49-F238E27FC236}">
                <a16:creationId xmlns:a16="http://schemas.microsoft.com/office/drawing/2014/main" id="{78006BFA-250D-0232-D42D-CBC353584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543300"/>
            <a:ext cx="59150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ọc sinh tiểu học đi quyên góp từng đồng cứu trợ miền Trung">
            <a:extLst>
              <a:ext uri="{FF2B5EF4-FFF2-40B4-BE49-F238E27FC236}">
                <a16:creationId xmlns:a16="http://schemas.microsoft.com/office/drawing/2014/main" id="{11435DB9-B1A3-37FF-1075-101BA4B529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543300"/>
            <a:ext cx="62484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129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3" name="Picture 2">
            <a:extLst>
              <a:ext uri="{FF2B5EF4-FFF2-40B4-BE49-F238E27FC236}">
                <a16:creationId xmlns:a16="http://schemas.microsoft.com/office/drawing/2014/main" id="{ED4FCC24-2C89-3ED7-517B-CC16B4296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5496" y="1738229"/>
            <a:ext cx="7413379" cy="2749535"/>
          </a:xfrm>
          <a:prstGeom prst="rect">
            <a:avLst/>
          </a:prstGeom>
        </p:spPr>
      </p:pic>
    </p:spTree>
    <p:extLst>
      <p:ext uri="{BB962C8B-B14F-4D97-AF65-F5344CB8AC3E}">
        <p14:creationId xmlns:p14="http://schemas.microsoft.com/office/powerpoint/2010/main" val="100669320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sp>
        <p:nvSpPr>
          <p:cNvPr id="7" name="TextBox 6">
            <a:extLst>
              <a:ext uri="{FF2B5EF4-FFF2-40B4-BE49-F238E27FC236}">
                <a16:creationId xmlns:a16="http://schemas.microsoft.com/office/drawing/2014/main" id="{87FCA98B-DB7D-4018-B97E-EEED30C2F6EA}"/>
              </a:ext>
            </a:extLst>
          </p:cNvPr>
          <p:cNvSpPr txBox="1"/>
          <p:nvPr/>
        </p:nvSpPr>
        <p:spPr>
          <a:xfrm>
            <a:off x="1052186" y="2716318"/>
            <a:ext cx="10370233" cy="1938992"/>
          </a:xfrm>
          <a:prstGeom prst="rect">
            <a:avLst/>
          </a:prstGeom>
          <a:noFill/>
        </p:spPr>
        <p:txBody>
          <a:bodyPr wrap="square" rtlCol="0">
            <a:spAutoFit/>
          </a:bodyPr>
          <a:lstStyle/>
          <a:p>
            <a:pPr lvl="0" algn="ctr"/>
            <a:r>
              <a:rPr lang="en-US" sz="6000" b="1" dirty="0" err="1">
                <a:ln w="22225">
                  <a:solidFill>
                    <a:sysClr val="windowText" lastClr="000000"/>
                  </a:solidFill>
                  <a:prstDash val="solid"/>
                </a:ln>
                <a:solidFill>
                  <a:srgbClr val="FFFF00"/>
                </a:solidFill>
              </a:rPr>
              <a:t>Lập</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kế</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hoạch</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giúp</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đỡ</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bạn</a:t>
            </a:r>
            <a:r>
              <a:rPr lang="en-US" sz="6000" b="1" dirty="0">
                <a:ln w="22225">
                  <a:solidFill>
                    <a:sysClr val="windowText" lastClr="000000"/>
                  </a:solidFill>
                  <a:prstDash val="solid"/>
                </a:ln>
                <a:solidFill>
                  <a:srgbClr val="FFFF00"/>
                </a:solidFill>
              </a:rPr>
              <a:t> </a:t>
            </a:r>
          </a:p>
          <a:p>
            <a:pPr lvl="0" algn="ctr"/>
            <a:r>
              <a:rPr lang="en-US" sz="6000" b="1" dirty="0" err="1">
                <a:ln w="22225">
                  <a:solidFill>
                    <a:sysClr val="windowText" lastClr="000000"/>
                  </a:solidFill>
                  <a:prstDash val="solid"/>
                </a:ln>
                <a:solidFill>
                  <a:srgbClr val="FFFF00"/>
                </a:solidFill>
              </a:rPr>
              <a:t>có</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hoàn</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cảnh</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khó</a:t>
            </a:r>
            <a:r>
              <a:rPr lang="en-US" sz="6000" b="1" dirty="0">
                <a:ln w="22225">
                  <a:solidFill>
                    <a:sysClr val="windowText" lastClr="000000"/>
                  </a:solidFill>
                  <a:prstDash val="solid"/>
                </a:ln>
                <a:solidFill>
                  <a:srgbClr val="FFFF00"/>
                </a:solidFill>
              </a:rPr>
              <a:t> </a:t>
            </a:r>
            <a:r>
              <a:rPr lang="en-US" sz="6000" b="1" dirty="0" err="1">
                <a:ln w="22225">
                  <a:solidFill>
                    <a:sysClr val="windowText" lastClr="000000"/>
                  </a:solidFill>
                  <a:prstDash val="solid"/>
                </a:ln>
                <a:solidFill>
                  <a:srgbClr val="FFFF00"/>
                </a:solidFill>
              </a:rPr>
              <a:t>khăn</a:t>
            </a:r>
            <a:r>
              <a:rPr lang="en-US" sz="6000" b="1" dirty="0">
                <a:ln w="22225">
                  <a:solidFill>
                    <a:sysClr val="windowText" lastClr="000000"/>
                  </a:solidFill>
                  <a:prstDash val="solid"/>
                </a:ln>
                <a:solidFill>
                  <a:srgbClr val="FFFF00"/>
                </a:solidFill>
              </a:rPr>
              <a:t>.</a:t>
            </a:r>
            <a:endParaRPr kumimoji="0" lang="vi-VN" sz="6000" b="1" i="0" u="none" strike="noStrike" kern="1200" cap="none" spc="0" normalizeH="0" baseline="0" noProof="0" dirty="0">
              <a:ln w="22225">
                <a:solidFill>
                  <a:sysClr val="windowText" lastClr="000000"/>
                </a:solidFill>
                <a:prstDash val="solid"/>
              </a:ln>
              <a:solidFill>
                <a:srgbClr val="FFFF00"/>
              </a:solidFill>
              <a:effectLst/>
              <a:uLnTx/>
              <a:uFillTx/>
            </a:endParaRPr>
          </a:p>
        </p:txBody>
      </p:sp>
      <p:grpSp>
        <p:nvGrpSpPr>
          <p:cNvPr id="9" name="Group 8">
            <a:extLst>
              <a:ext uri="{FF2B5EF4-FFF2-40B4-BE49-F238E27FC236}">
                <a16:creationId xmlns:a16="http://schemas.microsoft.com/office/drawing/2014/main" id="{0C8DC6FC-0E2B-45AF-8185-7FBBAE6BFBD7}"/>
              </a:ext>
            </a:extLst>
          </p:cNvPr>
          <p:cNvGrpSpPr/>
          <p:nvPr/>
        </p:nvGrpSpPr>
        <p:grpSpPr>
          <a:xfrm>
            <a:off x="4213934" y="1520617"/>
            <a:ext cx="3764132" cy="1070392"/>
            <a:chOff x="4213934" y="1155492"/>
            <a:chExt cx="3764132" cy="1070392"/>
          </a:xfrm>
          <a:effectLst>
            <a:outerShdw blurRad="50800" dist="38100" dir="2700000" algn="tl" rotWithShape="0">
              <a:prstClr val="black">
                <a:alpha val="40000"/>
              </a:prstClr>
            </a:outerShdw>
          </a:effectLst>
        </p:grpSpPr>
        <p:sp>
          <p:nvSpPr>
            <p:cNvPr id="11" name="Flowchart: Terminator 10">
              <a:extLst>
                <a:ext uri="{FF2B5EF4-FFF2-40B4-BE49-F238E27FC236}">
                  <a16:creationId xmlns:a16="http://schemas.microsoft.com/office/drawing/2014/main" id="{5ECCFD77-AFE4-4D7D-980D-EB7EA7C02449}"/>
                </a:ext>
              </a:extLst>
            </p:cNvPr>
            <p:cNvSpPr/>
            <p:nvPr/>
          </p:nvSpPr>
          <p:spPr>
            <a:xfrm>
              <a:off x="4213934" y="1155492"/>
              <a:ext cx="3764132" cy="1070392"/>
            </a:xfrm>
            <a:prstGeom prst="flowChartTerminator">
              <a:avLst/>
            </a:prstGeom>
            <a:solidFill>
              <a:schemeClr val="accent4">
                <a:lumMod val="20000"/>
                <a:lumOff val="80000"/>
              </a:schemeClr>
            </a:solidFill>
            <a:ln w="76200">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9904795-DC1A-426D-A4E2-D955B7C239CC}"/>
                </a:ext>
              </a:extLst>
            </p:cNvPr>
            <p:cNvSpPr txBox="1"/>
            <p:nvPr/>
          </p:nvSpPr>
          <p:spPr>
            <a:xfrm>
              <a:off x="4658559" y="1347927"/>
              <a:ext cx="315748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black">
                        <a:lumMod val="65000"/>
                        <a:lumOff val="35000"/>
                      </a:prstClr>
                    </a:solidFill>
                  </a:ln>
                  <a:solidFill>
                    <a:srgbClr val="FF0000"/>
                  </a:solidFill>
                  <a:effectLst/>
                  <a:uLnTx/>
                  <a:uFillTx/>
                  <a:ea typeface="+mn-ea"/>
                  <a:cs typeface="Arial" panose="020B0604020202020204" pitchFamily="34" charset="0"/>
                </a:rPr>
                <a:t>Hoạt</a:t>
              </a:r>
              <a:r>
                <a:rPr kumimoji="0" lang="en-US" sz="4000" b="1" i="0" u="none" strike="noStrike" kern="1200" cap="none" spc="0" normalizeH="0" baseline="0" noProof="0" dirty="0">
                  <a:ln>
                    <a:solidFill>
                      <a:prstClr val="black">
                        <a:lumMod val="65000"/>
                        <a:lumOff val="35000"/>
                      </a:prstClr>
                    </a:solidFill>
                  </a:ln>
                  <a:solidFill>
                    <a:srgbClr val="FF0000"/>
                  </a:solidFill>
                  <a:effectLst/>
                  <a:uLnTx/>
                  <a:uFillTx/>
                  <a:ea typeface="+mn-ea"/>
                  <a:cs typeface="Arial" panose="020B0604020202020204" pitchFamily="34" charset="0"/>
                </a:rPr>
                <a:t> </a:t>
              </a:r>
              <a:r>
                <a:rPr kumimoji="0" lang="en-US" sz="4000" b="1" i="0" u="none" strike="noStrike" kern="1200" cap="none" spc="0" normalizeH="0" baseline="0" noProof="0" dirty="0" err="1">
                  <a:ln>
                    <a:solidFill>
                      <a:prstClr val="black">
                        <a:lumMod val="65000"/>
                        <a:lumOff val="35000"/>
                      </a:prstClr>
                    </a:solidFill>
                  </a:ln>
                  <a:solidFill>
                    <a:srgbClr val="FF0000"/>
                  </a:solidFill>
                  <a:effectLst/>
                  <a:uLnTx/>
                  <a:uFillTx/>
                  <a:ea typeface="+mn-ea"/>
                  <a:cs typeface="Arial" panose="020B0604020202020204" pitchFamily="34" charset="0"/>
                </a:rPr>
                <a:t>động</a:t>
              </a:r>
              <a:r>
                <a:rPr kumimoji="0" lang="en-US" sz="4000" b="1" i="0" u="none" strike="noStrike" kern="1200" cap="none" spc="0" normalizeH="0" baseline="0" noProof="0" dirty="0">
                  <a:ln>
                    <a:solidFill>
                      <a:prstClr val="black">
                        <a:lumMod val="65000"/>
                        <a:lumOff val="35000"/>
                      </a:prstClr>
                    </a:solidFill>
                  </a:ln>
                  <a:solidFill>
                    <a:srgbClr val="FF0000"/>
                  </a:solidFill>
                  <a:effectLst/>
                  <a:uLnTx/>
                  <a:uFillTx/>
                  <a:ea typeface="+mn-ea"/>
                  <a:cs typeface="Arial" panose="020B0604020202020204" pitchFamily="34" charset="0"/>
                </a:rPr>
                <a:t> </a:t>
              </a:r>
              <a:r>
                <a:rPr lang="en-US" sz="4000" b="1" dirty="0">
                  <a:ln>
                    <a:solidFill>
                      <a:prstClr val="black">
                        <a:lumMod val="65000"/>
                        <a:lumOff val="35000"/>
                      </a:prstClr>
                    </a:solidFill>
                  </a:ln>
                  <a:solidFill>
                    <a:srgbClr val="FF0000"/>
                  </a:solidFill>
                  <a:cs typeface="Arial" panose="020B0604020202020204" pitchFamily="34" charset="0"/>
                </a:rPr>
                <a:t>4</a:t>
              </a:r>
              <a:endParaRPr kumimoji="0" lang="en-US" sz="4000" b="1" i="0" u="none" strike="noStrike" kern="1200" cap="none" spc="0" normalizeH="0" baseline="0" noProof="0" dirty="0">
                <a:ln>
                  <a:solidFill>
                    <a:prstClr val="black">
                      <a:lumMod val="65000"/>
                      <a:lumOff val="35000"/>
                    </a:prstClr>
                  </a:solidFill>
                </a:ln>
                <a:solidFill>
                  <a:srgbClr val="FF0000"/>
                </a:solidFill>
                <a:effectLst/>
                <a:uLnTx/>
                <a:uFillTx/>
                <a:ea typeface="+mn-ea"/>
                <a:cs typeface="Arial" panose="020B0604020202020204" pitchFamily="34" charset="0"/>
              </a:endParaRPr>
            </a:p>
          </p:txBody>
        </p:sp>
      </p:grpSp>
      <p:pic>
        <p:nvPicPr>
          <p:cNvPr id="15" name="Picture 14">
            <a:extLst>
              <a:ext uri="{FF2B5EF4-FFF2-40B4-BE49-F238E27FC236}">
                <a16:creationId xmlns:a16="http://schemas.microsoft.com/office/drawing/2014/main" id="{93F2E53C-A171-4EC2-859A-905B317F2E8E}"/>
              </a:ext>
            </a:extLst>
          </p:cNvPr>
          <p:cNvPicPr>
            <a:picLocks noChangeAspect="1"/>
          </p:cNvPicPr>
          <p:nvPr/>
        </p:nvPicPr>
        <p:blipFill>
          <a:blip r:embed="rId3"/>
          <a:stretch>
            <a:fillRect/>
          </a:stretch>
        </p:blipFill>
        <p:spPr>
          <a:xfrm rot="18623016">
            <a:off x="10836623" y="4173476"/>
            <a:ext cx="2044334" cy="4539894"/>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7E1DB102-8BC4-4213-9B33-6F45FF965C5B}"/>
              </a:ext>
            </a:extLst>
          </p:cNvPr>
          <p:cNvPicPr>
            <a:picLocks noChangeAspect="1"/>
          </p:cNvPicPr>
          <p:nvPr/>
        </p:nvPicPr>
        <p:blipFill>
          <a:blip r:embed="rId4"/>
          <a:stretch>
            <a:fillRect/>
          </a:stretch>
        </p:blipFill>
        <p:spPr>
          <a:xfrm rot="1722557">
            <a:off x="-375261" y="4381552"/>
            <a:ext cx="2117906" cy="4552592"/>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8BAC93F0-0586-4D1D-80B0-374C119D0F03}"/>
              </a:ext>
            </a:extLst>
          </p:cNvPr>
          <p:cNvPicPr>
            <a:picLocks noChangeAspect="1"/>
          </p:cNvPicPr>
          <p:nvPr/>
        </p:nvPicPr>
        <p:blipFill>
          <a:blip r:embed="rId5"/>
          <a:stretch>
            <a:fillRect/>
          </a:stretch>
        </p:blipFill>
        <p:spPr>
          <a:xfrm rot="8110896">
            <a:off x="-1030230" y="-1791301"/>
            <a:ext cx="2134208" cy="4515728"/>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A5EB0DB5-B1C1-456C-8702-6A57E17586E6}"/>
              </a:ext>
            </a:extLst>
          </p:cNvPr>
          <p:cNvPicPr>
            <a:picLocks noChangeAspect="1"/>
          </p:cNvPicPr>
          <p:nvPr/>
        </p:nvPicPr>
        <p:blipFill>
          <a:blip r:embed="rId6"/>
          <a:stretch>
            <a:fillRect/>
          </a:stretch>
        </p:blipFill>
        <p:spPr>
          <a:xfrm rot="14305010">
            <a:off x="10698297" y="-1328079"/>
            <a:ext cx="2285336" cy="416737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1356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6" presetClass="emph" presetSubtype="0" fill="hold"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14:presetBounceEnd="60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60000">
                                          <p:cBhvr additive="base">
                                            <p:cTn id="31" dur="75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3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6" presetClass="emph" presetSubtype="0" fill="hold" nodeType="afterEffect">
                                      <p:stCondLst>
                                        <p:cond delay="0"/>
                                      </p:stCondLst>
                                      <p:childTnLst>
                                        <p:animEffect transition="out" filter="fade">
                                          <p:cBhvr>
                                            <p:cTn id="25" dur="500" tmFilter="0, 0; .2, .5; .8, .5; 1, 0"/>
                                            <p:tgtEl>
                                              <p:spTgt spid="9"/>
                                            </p:tgtEl>
                                          </p:cBhvr>
                                        </p:animEffect>
                                        <p:animScale>
                                          <p:cBhvr>
                                            <p:cTn id="26" dur="250" autoRev="1" fill="hold"/>
                                            <p:tgtEl>
                                              <p:spTgt spid="9"/>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750" fill="hold"/>
                                            <p:tgtEl>
                                              <p:spTgt spid="7"/>
                                            </p:tgtEl>
                                            <p:attrNameLst>
                                              <p:attrName>ppt_x</p:attrName>
                                            </p:attrNameLst>
                                          </p:cBhvr>
                                          <p:tavLst>
                                            <p:tav tm="0">
                                              <p:val>
                                                <p:strVal val="#ppt_x"/>
                                              </p:val>
                                            </p:tav>
                                            <p:tav tm="100000">
                                              <p:val>
                                                <p:strVal val="#ppt_x"/>
                                              </p:val>
                                            </p:tav>
                                          </p:tavLst>
                                        </p:anim>
                                        <p:anim calcmode="lin" valueType="num">
                                          <p:cBhvr additive="base">
                                            <p:cTn id="32"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59600"/>
          </a:xfrm>
        </p:spPr>
      </p:pic>
      <p:grpSp>
        <p:nvGrpSpPr>
          <p:cNvPr id="57" name="Group 56">
            <a:extLst>
              <a:ext uri="{FF2B5EF4-FFF2-40B4-BE49-F238E27FC236}">
                <a16:creationId xmlns:a16="http://schemas.microsoft.com/office/drawing/2014/main" id="{2AB6E62B-BE50-419B-9425-140916DD33FD}"/>
              </a:ext>
            </a:extLst>
          </p:cNvPr>
          <p:cNvGrpSpPr/>
          <p:nvPr/>
        </p:nvGrpSpPr>
        <p:grpSpPr>
          <a:xfrm>
            <a:off x="1280036" y="224695"/>
            <a:ext cx="9568409" cy="1325563"/>
            <a:chOff x="1369972" y="182880"/>
            <a:chExt cx="9203136" cy="1325563"/>
          </a:xfrm>
        </p:grpSpPr>
        <p:sp>
          <p:nvSpPr>
            <p:cNvPr id="58" name="Rectangle: Diagonal Corners Snipped 57">
              <a:extLst>
                <a:ext uri="{FF2B5EF4-FFF2-40B4-BE49-F238E27FC236}">
                  <a16:creationId xmlns:a16="http://schemas.microsoft.com/office/drawing/2014/main" id="{147F9771-EACF-43B8-95FC-611F202F1285}"/>
                </a:ext>
              </a:extLst>
            </p:cNvPr>
            <p:cNvSpPr/>
            <p:nvPr/>
          </p:nvSpPr>
          <p:spPr>
            <a:xfrm>
              <a:off x="1369972" y="182880"/>
              <a:ext cx="9203136" cy="1325563"/>
            </a:xfrm>
            <a:prstGeom prst="snip2Diag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TextBox 58">
              <a:extLst>
                <a:ext uri="{FF2B5EF4-FFF2-40B4-BE49-F238E27FC236}">
                  <a16:creationId xmlns:a16="http://schemas.microsoft.com/office/drawing/2014/main" id="{A67F12FE-DA12-4F42-AD43-54D301DBDCC8}"/>
                </a:ext>
              </a:extLst>
            </p:cNvPr>
            <p:cNvSpPr txBox="1"/>
            <p:nvPr/>
          </p:nvSpPr>
          <p:spPr>
            <a:xfrm>
              <a:off x="1506220" y="247823"/>
              <a:ext cx="892081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khó</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khăn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đỡ</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mẫu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3" name="Table 3">
            <a:extLst>
              <a:ext uri="{FF2B5EF4-FFF2-40B4-BE49-F238E27FC236}">
                <a16:creationId xmlns:a16="http://schemas.microsoft.com/office/drawing/2014/main" id="{2364FD05-1BD5-CFFB-22AE-4C34F74A9B39}"/>
              </a:ext>
            </a:extLst>
          </p:cNvPr>
          <p:cNvGraphicFramePr>
            <a:graphicFrameLocks noGrp="1"/>
          </p:cNvGraphicFramePr>
          <p:nvPr>
            <p:extLst>
              <p:ext uri="{D42A27DB-BD31-4B8C-83A1-F6EECF244321}">
                <p14:modId xmlns:p14="http://schemas.microsoft.com/office/powerpoint/2010/main" val="2016056606"/>
              </p:ext>
            </p:extLst>
          </p:nvPr>
        </p:nvGraphicFramePr>
        <p:xfrm>
          <a:off x="1527175" y="2386540"/>
          <a:ext cx="9245601" cy="2801939"/>
        </p:xfrm>
        <a:graphic>
          <a:graphicData uri="http://schemas.openxmlformats.org/drawingml/2006/table">
            <a:tbl>
              <a:tblPr firstRow="1" bandRow="1">
                <a:tableStyleId>{21E4AEA4-8DFA-4A89-87EB-49C32662AFE0}</a:tableStyleId>
              </a:tblPr>
              <a:tblGrid>
                <a:gridCol w="3081867">
                  <a:extLst>
                    <a:ext uri="{9D8B030D-6E8A-4147-A177-3AD203B41FA5}">
                      <a16:colId xmlns:a16="http://schemas.microsoft.com/office/drawing/2014/main" val="731211859"/>
                    </a:ext>
                  </a:extLst>
                </a:gridCol>
                <a:gridCol w="3081867">
                  <a:extLst>
                    <a:ext uri="{9D8B030D-6E8A-4147-A177-3AD203B41FA5}">
                      <a16:colId xmlns:a16="http://schemas.microsoft.com/office/drawing/2014/main" val="2396870668"/>
                    </a:ext>
                  </a:extLst>
                </a:gridCol>
                <a:gridCol w="3081867">
                  <a:extLst>
                    <a:ext uri="{9D8B030D-6E8A-4147-A177-3AD203B41FA5}">
                      <a16:colId xmlns:a16="http://schemas.microsoft.com/office/drawing/2014/main" val="2401650838"/>
                    </a:ext>
                  </a:extLst>
                </a:gridCol>
              </a:tblGrid>
              <a:tr h="1147235">
                <a:tc>
                  <a:txBody>
                    <a:bodyPr/>
                    <a:lstStyle/>
                    <a:p>
                      <a:pPr algn="ctr"/>
                      <a:r>
                        <a:rPr lang="en-US" sz="3200" dirty="0" err="1"/>
                        <a:t>Tên</a:t>
                      </a:r>
                      <a:r>
                        <a:rPr lang="en-US" sz="3200" dirty="0"/>
                        <a:t> </a:t>
                      </a:r>
                      <a:r>
                        <a:rPr lang="en-US" sz="3200" dirty="0" err="1"/>
                        <a:t>bạn</a:t>
                      </a:r>
                      <a:r>
                        <a:rPr lang="en-US" sz="3200" dirty="0"/>
                        <a:t> </a:t>
                      </a:r>
                      <a:r>
                        <a:rPr lang="en-US" sz="3200" dirty="0" err="1"/>
                        <a:t>có</a:t>
                      </a:r>
                      <a:r>
                        <a:rPr lang="en-US" sz="3200" dirty="0"/>
                        <a:t> </a:t>
                      </a:r>
                      <a:r>
                        <a:rPr lang="en-US" sz="3200" dirty="0" err="1"/>
                        <a:t>hoàn</a:t>
                      </a:r>
                      <a:r>
                        <a:rPr lang="en-US" sz="3200" dirty="0"/>
                        <a:t> </a:t>
                      </a:r>
                      <a:r>
                        <a:rPr lang="en-US" sz="3200" dirty="0" err="1"/>
                        <a:t>cảnh</a:t>
                      </a:r>
                      <a:r>
                        <a:rPr lang="en-US" sz="3200" dirty="0"/>
                        <a:t> </a:t>
                      </a:r>
                      <a:r>
                        <a:rPr lang="en-US" sz="3200" dirty="0" err="1"/>
                        <a:t>khó</a:t>
                      </a:r>
                      <a:r>
                        <a:rPr lang="en-US" sz="3200" dirty="0"/>
                        <a:t> </a:t>
                      </a:r>
                      <a:r>
                        <a:rPr lang="en-US" sz="3200" dirty="0" err="1"/>
                        <a:t>khăn</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Những</a:t>
                      </a:r>
                      <a:r>
                        <a:rPr lang="en-US" sz="3200" dirty="0"/>
                        <a:t> </a:t>
                      </a:r>
                      <a:r>
                        <a:rPr lang="en-US" sz="3200" dirty="0" err="1"/>
                        <a:t>việc</a:t>
                      </a:r>
                      <a:r>
                        <a:rPr lang="en-US" sz="3200" dirty="0"/>
                        <a:t> </a:t>
                      </a:r>
                      <a:r>
                        <a:rPr lang="en-US" sz="3200" dirty="0" err="1"/>
                        <a:t>em</a:t>
                      </a:r>
                      <a:r>
                        <a:rPr lang="en-US" sz="3200" dirty="0"/>
                        <a:t> </a:t>
                      </a:r>
                      <a:r>
                        <a:rPr lang="en-US" sz="3200" dirty="0" err="1"/>
                        <a:t>có</a:t>
                      </a:r>
                      <a:r>
                        <a:rPr lang="en-US" sz="3200" dirty="0"/>
                        <a:t> </a:t>
                      </a:r>
                      <a:r>
                        <a:rPr lang="en-US" sz="3200" dirty="0" err="1"/>
                        <a:t>thể</a:t>
                      </a:r>
                      <a:r>
                        <a:rPr lang="en-US" sz="3200" dirty="0"/>
                        <a:t> </a:t>
                      </a:r>
                      <a:r>
                        <a:rPr lang="en-US" sz="3200" dirty="0" err="1"/>
                        <a:t>giúp</a:t>
                      </a:r>
                      <a:r>
                        <a:rPr lang="en-US" sz="3200" dirty="0"/>
                        <a:t> </a:t>
                      </a:r>
                      <a:r>
                        <a:rPr lang="en-US" sz="3200" dirty="0" err="1"/>
                        <a:t>bạn</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t>Thời</a:t>
                      </a:r>
                      <a:r>
                        <a:rPr lang="en-US" sz="3200" dirty="0"/>
                        <a:t> </a:t>
                      </a:r>
                      <a:r>
                        <a:rPr lang="en-US" sz="3200" dirty="0" err="1"/>
                        <a:t>gian</a:t>
                      </a:r>
                      <a:r>
                        <a:rPr lang="en-US" sz="3200" dirty="0"/>
                        <a:t> </a:t>
                      </a:r>
                      <a:r>
                        <a:rPr lang="en-US" sz="3200" dirty="0" err="1"/>
                        <a:t>thực</a:t>
                      </a:r>
                      <a:r>
                        <a:rPr lang="en-US" sz="3200" dirty="0"/>
                        <a:t> </a:t>
                      </a:r>
                      <a:r>
                        <a:rPr lang="en-US" sz="3200" dirty="0" err="1"/>
                        <a:t>hiện</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0672500"/>
                  </a:ext>
                </a:extLst>
              </a:tr>
              <a:tr h="165470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6571106"/>
                  </a:ext>
                </a:extLst>
              </a:tr>
            </a:tbl>
          </a:graphicData>
        </a:graphic>
      </p:graphicFrame>
    </p:spTree>
    <p:extLst>
      <p:ext uri="{BB962C8B-B14F-4D97-AF65-F5344CB8AC3E}">
        <p14:creationId xmlns:p14="http://schemas.microsoft.com/office/powerpoint/2010/main" val="285134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2278140" y="1118398"/>
            <a:ext cx="7635719" cy="3954923"/>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3033203" y="1691628"/>
              <a:ext cx="6125592" cy="2233054"/>
            </a:xfrm>
            <a:prstGeom prst="rect">
              <a:avLst/>
            </a:prstGeom>
            <a:noFill/>
          </p:spPr>
          <p:txBody>
            <a:bodyPr wrap="square" rtlCol="0">
              <a:spAutoFit/>
            </a:bodyPr>
            <a:lstStyle/>
            <a:p>
              <a:pPr algn="just"/>
              <a:r>
                <a:rPr lang="en-US" altLang="zh-CN" sz="3600" b="1" dirty="0" err="1">
                  <a:solidFill>
                    <a:srgbClr val="002060"/>
                  </a:solidFill>
                  <a:ea typeface="Arial-Rounded" panose="020B0500000000000000" pitchFamily="34" charset="-93"/>
                  <a:cs typeface="Times New Roman" panose="02020603050405020304" pitchFamily="18" charset="0"/>
                  <a:sym typeface="+mn-lt"/>
                </a:rPr>
                <a:t>Em</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hãy</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tham</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gia</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các</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hoạt</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động</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xã</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hội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phù</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hợp</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với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lứa</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tuổi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để</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thể</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hiện</a:t>
              </a:r>
              <a:r>
                <a:rPr lang="en-US" altLang="zh-CN" sz="3600" b="1" dirty="0">
                  <a:solidFill>
                    <a:srgbClr val="002060"/>
                  </a:solidFill>
                  <a:ea typeface="Arial-Rounded" panose="020B0500000000000000" pitchFamily="34" charset="-93"/>
                  <a:cs typeface="Times New Roman" panose="02020603050405020304" pitchFamily="18" charset="0"/>
                  <a:sym typeface="+mn-lt"/>
                </a:rPr>
                <a:t> ý </a:t>
              </a:r>
              <a:r>
                <a:rPr lang="en-US" altLang="zh-CN" sz="3600" b="1" dirty="0" err="1">
                  <a:solidFill>
                    <a:srgbClr val="002060"/>
                  </a:solidFill>
                  <a:ea typeface="Arial-Rounded" panose="020B0500000000000000" pitchFamily="34" charset="-93"/>
                  <a:cs typeface="Times New Roman" panose="02020603050405020304" pitchFamily="18" charset="0"/>
                  <a:sym typeface="+mn-lt"/>
                </a:rPr>
                <a:t>thức</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trách</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nhiệm</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với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cộng</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đồng</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biết</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yêu</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thương</a:t>
              </a:r>
              <a:r>
                <a:rPr lang="en-US" altLang="zh-CN" sz="3600" b="1" dirty="0">
                  <a:solidFill>
                    <a:srgbClr val="002060"/>
                  </a:solidFill>
                  <a:ea typeface="Arial-Rounded" panose="020B0500000000000000" pitchFamily="34" charset="-93"/>
                  <a:cs typeface="Times New Roman" panose="02020603050405020304" pitchFamily="18" charset="0"/>
                  <a:sym typeface="+mn-lt"/>
                </a:rPr>
                <a:t>, chia </a:t>
              </a:r>
              <a:r>
                <a:rPr lang="en-US" altLang="zh-CN" sz="3600" b="1" dirty="0" err="1">
                  <a:solidFill>
                    <a:srgbClr val="002060"/>
                  </a:solidFill>
                  <a:ea typeface="Arial-Rounded" panose="020B0500000000000000" pitchFamily="34" charset="-93"/>
                  <a:cs typeface="Times New Roman" panose="02020603050405020304" pitchFamily="18" charset="0"/>
                  <a:sym typeface="+mn-lt"/>
                </a:rPr>
                <a:t>sẻ</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với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mọi</a:t>
              </a:r>
              <a:r>
                <a:rPr lang="en-US" altLang="zh-CN" sz="3600" b="1" dirty="0">
                  <a:solidFill>
                    <a:srgbClr val="002060"/>
                  </a:solidFill>
                  <a:ea typeface="Arial-Rounded" panose="020B0500000000000000" pitchFamily="34" charset="-93"/>
                  <a:cs typeface="Times New Roman" panose="02020603050405020304" pitchFamily="18" charset="0"/>
                  <a:sym typeface="+mn-lt"/>
                </a:rPr>
                <a:t> </a:t>
              </a:r>
              <a:r>
                <a:rPr lang="en-US" altLang="zh-CN" sz="3600" b="1" dirty="0" err="1">
                  <a:solidFill>
                    <a:srgbClr val="002060"/>
                  </a:solidFill>
                  <a:ea typeface="Arial-Rounded" panose="020B0500000000000000" pitchFamily="34" charset="-93"/>
                  <a:cs typeface="Times New Roman" panose="02020603050405020304" pitchFamily="18" charset="0"/>
                  <a:sym typeface="+mn-lt"/>
                </a:rPr>
                <a:t>người</a:t>
              </a:r>
              <a:r>
                <a:rPr lang="en-US" altLang="zh-CN" sz="3600" b="1" dirty="0">
                  <a:solidFill>
                    <a:srgbClr val="002060"/>
                  </a:solidFill>
                  <a:ea typeface="Arial-Rounded" panose="020B0500000000000000" pitchFamily="34" charset="-93"/>
                  <a:cs typeface="Times New Roman" panose="02020603050405020304" pitchFamily="18" charset="0"/>
                  <a:sym typeface="+mn-lt"/>
                </a:rPr>
                <a:t>.</a:t>
              </a:r>
              <a:endParaRPr lang="vi-VN" altLang="zh-CN" sz="3600" b="1" dirty="0">
                <a:solidFill>
                  <a:srgbClr val="002060"/>
                </a:solidFill>
                <a:ea typeface="Arial-Rounded" panose="020B0500000000000000" pitchFamily="34" charset="-93"/>
                <a:cs typeface="Times New Roman" panose="02020603050405020304" pitchFamily="18" charset="0"/>
                <a:sym typeface="+mn-lt"/>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1090000" y="242697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9357978" y="2554133"/>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4549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C</a:t>
              </a:r>
              <a:r>
                <a:rPr kumimoji="0" lang="vi-VN" sz="3200" b="0" i="0" u="none" strike="noStrike" kern="1200" cap="none" spc="0" normalizeH="0" baseline="0" noProof="0" dirty="0">
                  <a:ln>
                    <a:noFill/>
                  </a:ln>
                  <a:solidFill>
                    <a:prstClr val="black"/>
                  </a:solidFill>
                  <a:effectLst/>
                  <a:uLnTx/>
                  <a:uFillTx/>
                  <a:latin typeface="Calibri" panose="020F0502020204030204"/>
                  <a:ea typeface="+mn-ea"/>
                  <a:cs typeface="+mn-cs"/>
                </a:rPr>
                <a:t>hia sẻ với người thân về nội dung các hoạt động xã hội từ đó người thân sẽ hướng dẫn và giúp các em tham gia các hoạt động xã hội.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0"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4" name="Picture 3">
            <a:extLst>
              <a:ext uri="{FF2B5EF4-FFF2-40B4-BE49-F238E27FC236}">
                <a16:creationId xmlns:a16="http://schemas.microsoft.com/office/drawing/2014/main" id="{FCF0F63C-A526-3944-02AE-E51F73D897C3}"/>
              </a:ext>
            </a:extLst>
          </p:cNvPr>
          <p:cNvPicPr>
            <a:picLocks noChangeAspect="1"/>
          </p:cNvPicPr>
          <p:nvPr/>
        </p:nvPicPr>
        <p:blipFill>
          <a:blip r:embed="rId6"/>
          <a:stretch>
            <a:fillRect/>
          </a:stretch>
        </p:blipFill>
        <p:spPr>
          <a:xfrm>
            <a:off x="5169543" y="2251269"/>
            <a:ext cx="5681964" cy="1383912"/>
          </a:xfrm>
          <a:prstGeom prst="rect">
            <a:avLst/>
          </a:prstGeom>
        </p:spPr>
      </p:pic>
      <p:pic>
        <p:nvPicPr>
          <p:cNvPr id="6" name="Picture 5" descr="A white circle with leaves and blue text&#10;&#10;Description automatically generated">
            <a:extLst>
              <a:ext uri="{FF2B5EF4-FFF2-40B4-BE49-F238E27FC236}">
                <a16:creationId xmlns:a16="http://schemas.microsoft.com/office/drawing/2014/main" id="{3D03AE15-FE12-B2E7-5FBB-218AF3DECF9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66655" y="114496"/>
            <a:ext cx="1290098" cy="1290098"/>
          </a:xfrm>
          <a:prstGeom prst="rect">
            <a:avLst/>
          </a:prstGeom>
        </p:spPr>
      </p:pic>
    </p:spTree>
    <p:extLst>
      <p:ext uri="{BB962C8B-B14F-4D97-AF65-F5344CB8AC3E}">
        <p14:creationId xmlns:p14="http://schemas.microsoft.com/office/powerpoint/2010/main" val="107513376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B69AEB-FF9B-4B90-924B-AE0882D3BD93}"/>
              </a:ext>
            </a:extLst>
          </p:cNvPr>
          <p:cNvPicPr>
            <a:picLocks noChangeAspect="1"/>
          </p:cNvPicPr>
          <p:nvPr/>
        </p:nvPicPr>
        <p:blipFill>
          <a:blip r:embed="rId2"/>
          <a:stretch>
            <a:fillRect/>
          </a:stretch>
        </p:blipFill>
        <p:spPr>
          <a:xfrm>
            <a:off x="0" y="2"/>
            <a:ext cx="12192000" cy="6857999"/>
          </a:xfrm>
          <a:prstGeom prst="rect">
            <a:avLst/>
          </a:prstGeom>
        </p:spPr>
      </p:pic>
      <p:pic>
        <p:nvPicPr>
          <p:cNvPr id="14" name="图片 13">
            <a:extLst>
              <a:ext uri="{FF2B5EF4-FFF2-40B4-BE49-F238E27FC236}">
                <a16:creationId xmlns:a16="http://schemas.microsoft.com/office/drawing/2014/main" id="{3AB56CE2-E785-4AB9-800A-EF1DDF1F0065}"/>
              </a:ext>
            </a:extLst>
          </p:cNvPr>
          <p:cNvPicPr>
            <a:picLocks noChangeAspect="1"/>
          </p:cNvPicPr>
          <p:nvPr/>
        </p:nvPicPr>
        <p:blipFill>
          <a:blip r:embed="rId3"/>
          <a:stretch>
            <a:fillRect/>
          </a:stretch>
        </p:blipFill>
        <p:spPr>
          <a:xfrm>
            <a:off x="0" y="3127248"/>
            <a:ext cx="12192000" cy="3730752"/>
          </a:xfrm>
          <a:prstGeom prst="rect">
            <a:avLst/>
          </a:prstGeom>
        </p:spPr>
      </p:pic>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4"/>
          <a:stretch>
            <a:fillRect/>
          </a:stretch>
        </p:blipFill>
        <p:spPr>
          <a:xfrm>
            <a:off x="9977197" y="158139"/>
            <a:ext cx="2214803"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5"/>
          <a:stretch>
            <a:fillRect/>
          </a:stretch>
        </p:blipFill>
        <p:spPr>
          <a:xfrm>
            <a:off x="370053" y="682162"/>
            <a:ext cx="2214803" cy="244508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164589155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úp đỡ học sinh vùng khó khăn">
            <a:hlinkClick r:id="" action="ppaction://media"/>
            <a:extLst>
              <a:ext uri="{FF2B5EF4-FFF2-40B4-BE49-F238E27FC236}">
                <a16:creationId xmlns:a16="http://schemas.microsoft.com/office/drawing/2014/main" id="{18DE5D46-0FAC-246D-BACC-33E27FA359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1181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1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grpSp>
        <p:nvGrpSpPr>
          <p:cNvPr id="4" name="Group 3">
            <a:extLst>
              <a:ext uri="{FF2B5EF4-FFF2-40B4-BE49-F238E27FC236}">
                <a16:creationId xmlns:a16="http://schemas.microsoft.com/office/drawing/2014/main" id="{CD995CF6-18A8-4C39-8604-0AE82689866E}"/>
              </a:ext>
            </a:extLst>
          </p:cNvPr>
          <p:cNvGrpSpPr/>
          <p:nvPr/>
        </p:nvGrpSpPr>
        <p:grpSpPr>
          <a:xfrm>
            <a:off x="3714751" y="438150"/>
            <a:ext cx="7768990" cy="3232782"/>
            <a:chOff x="5096183" y="2272683"/>
            <a:chExt cx="4500578" cy="2601158"/>
          </a:xfrm>
        </p:grpSpPr>
        <p:sp>
          <p:nvSpPr>
            <p:cNvPr id="18" name="Speech Bubble: Oval 17">
              <a:extLst>
                <a:ext uri="{FF2B5EF4-FFF2-40B4-BE49-F238E27FC236}">
                  <a16:creationId xmlns:a16="http://schemas.microsoft.com/office/drawing/2014/main" id="{A2DD5003-716E-4892-B052-A3E56564D22E}"/>
                </a:ext>
              </a:extLst>
            </p:cNvPr>
            <p:cNvSpPr/>
            <p:nvPr/>
          </p:nvSpPr>
          <p:spPr>
            <a:xfrm>
              <a:off x="5096183" y="2272683"/>
              <a:ext cx="4500578" cy="2601158"/>
            </a:xfrm>
            <a:prstGeom prst="wedgeEllipseCallout">
              <a:avLst>
                <a:gd name="adj1" fmla="val -53384"/>
                <a:gd name="adj2" fmla="val 22217"/>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Rectangle 18">
              <a:extLst>
                <a:ext uri="{FF2B5EF4-FFF2-40B4-BE49-F238E27FC236}">
                  <a16:creationId xmlns:a16="http://schemas.microsoft.com/office/drawing/2014/main" id="{55D55F08-7E0A-4F9C-BFF7-01116782DF7D}"/>
                </a:ext>
              </a:extLst>
            </p:cNvPr>
            <p:cNvSpPr/>
            <p:nvPr/>
          </p:nvSpPr>
          <p:spPr>
            <a:xfrm>
              <a:off x="5498984" y="2851021"/>
              <a:ext cx="3790753" cy="15601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Kể</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những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việc</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giúp</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đỡ</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bạn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cảnh</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khó</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20" name="Graphic 19">
            <a:extLst>
              <a:ext uri="{FF2B5EF4-FFF2-40B4-BE49-F238E27FC236}">
                <a16:creationId xmlns:a16="http://schemas.microsoft.com/office/drawing/2014/main" id="{2E420F49-7296-42CC-8FC3-6BAE6CD0664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91859" y="2017743"/>
            <a:ext cx="3837822" cy="4687259"/>
          </a:xfrm>
          <a:prstGeom prst="rect">
            <a:avLst/>
          </a:prstGeom>
        </p:spPr>
      </p:pic>
    </p:spTree>
    <p:extLst>
      <p:ext uri="{BB962C8B-B14F-4D97-AF65-F5344CB8AC3E}">
        <p14:creationId xmlns:p14="http://schemas.microsoft.com/office/powerpoint/2010/main" val="2210703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6" name="Picture 5">
            <a:extLst>
              <a:ext uri="{FF2B5EF4-FFF2-40B4-BE49-F238E27FC236}">
                <a16:creationId xmlns:a16="http://schemas.microsoft.com/office/drawing/2014/main" id="{C48FD72A-D0A8-80A1-22A6-E94CCACC6F41}"/>
              </a:ext>
            </a:extLst>
          </p:cNvPr>
          <p:cNvPicPr>
            <a:picLocks noChangeAspect="1"/>
          </p:cNvPicPr>
          <p:nvPr/>
        </p:nvPicPr>
        <p:blipFill>
          <a:blip r:embed="rId6"/>
          <a:stretch>
            <a:fillRect/>
          </a:stretch>
        </p:blipFill>
        <p:spPr>
          <a:xfrm>
            <a:off x="5087246" y="2282132"/>
            <a:ext cx="5694158" cy="1341236"/>
          </a:xfrm>
          <a:prstGeom prst="rect">
            <a:avLst/>
          </a:prstGeom>
        </p:spPr>
      </p:pic>
      <p:pic>
        <p:nvPicPr>
          <p:cNvPr id="7" name="Picture 6" descr="A white circle with leaves and blue text&#10;&#10;Description automatically generated">
            <a:extLst>
              <a:ext uri="{FF2B5EF4-FFF2-40B4-BE49-F238E27FC236}">
                <a16:creationId xmlns:a16="http://schemas.microsoft.com/office/drawing/2014/main" id="{F9D1B4C8-CED8-5FEA-CBBA-76F6FE4949C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466655" y="114496"/>
            <a:ext cx="1290098" cy="1290098"/>
          </a:xfrm>
          <a:prstGeom prst="rect">
            <a:avLst/>
          </a:prstGeom>
        </p:spPr>
      </p:pic>
    </p:spTree>
    <p:extLst>
      <p:ext uri="{BB962C8B-B14F-4D97-AF65-F5344CB8AC3E}">
        <p14:creationId xmlns:p14="http://schemas.microsoft.com/office/powerpoint/2010/main" val="29068642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49440"/>
          </a:xfrm>
        </p:spPr>
      </p:pic>
      <p:sp>
        <p:nvSpPr>
          <p:cNvPr id="14" name="Rectangle: Rounded Corners 13">
            <a:extLst>
              <a:ext uri="{FF2B5EF4-FFF2-40B4-BE49-F238E27FC236}">
                <a16:creationId xmlns:a16="http://schemas.microsoft.com/office/drawing/2014/main" id="{D374D317-6B7D-4432-9B80-689BD807E701}"/>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853061" y="2171222"/>
            <a:ext cx="6485877" cy="2189895"/>
          </a:xfrm>
          <a:prstGeom prst="rect">
            <a:avLst/>
          </a:prstGeom>
          <a:noFill/>
        </p:spPr>
        <p:txBody>
          <a:bodyPr wrap="square" rtlCol="0">
            <a:spAutoFit/>
          </a:bodyPr>
          <a:lstStyle/>
          <a:p>
            <a:pPr lvl="0" algn="ctr">
              <a:lnSpc>
                <a:spcPct val="150000"/>
              </a:lnSpc>
            </a:pPr>
            <a:r>
              <a:rPr lang="en-US" sz="4800" b="1" dirty="0" err="1">
                <a:ln w="22225">
                  <a:solidFill>
                    <a:sysClr val="windowText" lastClr="000000"/>
                  </a:solidFill>
                  <a:prstDash val="solid"/>
                </a:ln>
                <a:solidFill>
                  <a:srgbClr val="FFFF00"/>
                </a:solidFill>
              </a:rPr>
              <a:t>Hoạt</a:t>
            </a:r>
            <a:r>
              <a:rPr lang="en-US" sz="4800" b="1" dirty="0">
                <a:ln w="22225">
                  <a:solidFill>
                    <a:sysClr val="windowText" lastClr="000000"/>
                  </a:solidFill>
                  <a:prstDash val="solid"/>
                </a:ln>
                <a:solidFill>
                  <a:srgbClr val="FFFF00"/>
                </a:solidFill>
              </a:rPr>
              <a:t> </a:t>
            </a:r>
            <a:r>
              <a:rPr lang="en-US" sz="4800" b="1" dirty="0" err="1">
                <a:ln w="22225">
                  <a:solidFill>
                    <a:sysClr val="windowText" lastClr="000000"/>
                  </a:solidFill>
                  <a:prstDash val="solid"/>
                </a:ln>
                <a:solidFill>
                  <a:srgbClr val="FFFF00"/>
                </a:solidFill>
              </a:rPr>
              <a:t>động</a:t>
            </a:r>
            <a:r>
              <a:rPr lang="en-US" sz="4800" b="1" dirty="0">
                <a:ln w="22225">
                  <a:solidFill>
                    <a:sysClr val="windowText" lastClr="000000"/>
                  </a:solidFill>
                  <a:prstDash val="solid"/>
                </a:ln>
                <a:solidFill>
                  <a:srgbClr val="FFFF00"/>
                </a:solidFill>
              </a:rPr>
              <a:t> 3: </a:t>
            </a:r>
          </a:p>
          <a:p>
            <a:pPr lvl="0" algn="ctr">
              <a:lnSpc>
                <a:spcPct val="150000"/>
              </a:lnSpc>
            </a:pPr>
            <a:r>
              <a:rPr lang="en-US" sz="4800" b="1" dirty="0" err="1">
                <a:ln w="22225">
                  <a:solidFill>
                    <a:sysClr val="windowText" lastClr="000000"/>
                  </a:solidFill>
                  <a:prstDash val="solid"/>
                </a:ln>
                <a:solidFill>
                  <a:srgbClr val="FFFF00"/>
                </a:solidFill>
              </a:rPr>
              <a:t>Sắm</a:t>
            </a:r>
            <a:r>
              <a:rPr lang="en-US" sz="4800" b="1" dirty="0">
                <a:ln w="22225">
                  <a:solidFill>
                    <a:sysClr val="windowText" lastClr="000000"/>
                  </a:solidFill>
                  <a:prstDash val="solid"/>
                </a:ln>
                <a:solidFill>
                  <a:srgbClr val="FFFF00"/>
                </a:solidFill>
              </a:rPr>
              <a:t> </a:t>
            </a:r>
            <a:r>
              <a:rPr lang="en-US" sz="4800" b="1" dirty="0" err="1">
                <a:ln w="22225">
                  <a:solidFill>
                    <a:sysClr val="windowText" lastClr="000000"/>
                  </a:solidFill>
                  <a:prstDash val="solid"/>
                </a:ln>
                <a:solidFill>
                  <a:srgbClr val="FFFF00"/>
                </a:solidFill>
              </a:rPr>
              <a:t>vai</a:t>
            </a:r>
            <a:r>
              <a:rPr lang="en-US" sz="4800" b="1" dirty="0">
                <a:ln w="22225">
                  <a:solidFill>
                    <a:sysClr val="windowText" lastClr="000000"/>
                  </a:solidFill>
                  <a:prstDash val="solid"/>
                </a:ln>
                <a:solidFill>
                  <a:srgbClr val="FFFF00"/>
                </a:solidFill>
              </a:rPr>
              <a:t>  </a:t>
            </a:r>
            <a:r>
              <a:rPr lang="en-US" sz="4800" b="1" dirty="0" err="1">
                <a:ln w="22225">
                  <a:solidFill>
                    <a:sysClr val="windowText" lastClr="000000"/>
                  </a:solidFill>
                  <a:prstDash val="solid"/>
                </a:ln>
                <a:solidFill>
                  <a:srgbClr val="FFFF00"/>
                </a:solidFill>
              </a:rPr>
              <a:t>xử</a:t>
            </a:r>
            <a:r>
              <a:rPr lang="en-US" sz="4800" b="1" dirty="0">
                <a:ln w="22225">
                  <a:solidFill>
                    <a:sysClr val="windowText" lastClr="000000"/>
                  </a:solidFill>
                  <a:prstDash val="solid"/>
                </a:ln>
                <a:solidFill>
                  <a:srgbClr val="FFFF00"/>
                </a:solidFill>
              </a:rPr>
              <a:t> </a:t>
            </a:r>
            <a:r>
              <a:rPr lang="en-US" sz="4800" b="1" dirty="0" err="1">
                <a:ln w="22225">
                  <a:solidFill>
                    <a:sysClr val="windowText" lastClr="000000"/>
                  </a:solidFill>
                  <a:prstDash val="solid"/>
                </a:ln>
                <a:solidFill>
                  <a:srgbClr val="FFFF00"/>
                </a:solidFill>
              </a:rPr>
              <a:t>lí</a:t>
            </a:r>
            <a:r>
              <a:rPr lang="en-US" sz="4800" b="1" dirty="0">
                <a:ln w="22225">
                  <a:solidFill>
                    <a:sysClr val="windowText" lastClr="000000"/>
                  </a:solidFill>
                  <a:prstDash val="solid"/>
                </a:ln>
                <a:solidFill>
                  <a:srgbClr val="FFFF00"/>
                </a:solidFill>
              </a:rPr>
              <a:t> </a:t>
            </a:r>
            <a:r>
              <a:rPr lang="en-US" sz="4800" b="1" dirty="0" err="1">
                <a:ln w="22225">
                  <a:solidFill>
                    <a:sysClr val="windowText" lastClr="000000"/>
                  </a:solidFill>
                  <a:prstDash val="solid"/>
                </a:ln>
                <a:solidFill>
                  <a:srgbClr val="FFFF00"/>
                </a:solidFill>
              </a:rPr>
              <a:t>tình</a:t>
            </a:r>
            <a:r>
              <a:rPr lang="en-US" sz="4800" b="1" dirty="0">
                <a:ln w="22225">
                  <a:solidFill>
                    <a:sysClr val="windowText" lastClr="000000"/>
                  </a:solidFill>
                  <a:prstDash val="solid"/>
                </a:ln>
                <a:solidFill>
                  <a:srgbClr val="FFFF00"/>
                </a:solidFill>
              </a:rPr>
              <a:t> </a:t>
            </a:r>
            <a:r>
              <a:rPr lang="en-US" sz="4800" b="1" dirty="0" err="1">
                <a:ln w="22225">
                  <a:solidFill>
                    <a:sysClr val="windowText" lastClr="000000"/>
                  </a:solidFill>
                  <a:prstDash val="solid"/>
                </a:ln>
                <a:solidFill>
                  <a:srgbClr val="FFFF00"/>
                </a:solidFill>
              </a:rPr>
              <a:t>huống</a:t>
            </a:r>
            <a:endParaRPr kumimoji="0" lang="vi-VN" sz="4800" b="1" i="0" u="none" strike="noStrike" kern="1200" cap="none" spc="0" normalizeH="0" baseline="0" noProof="0" dirty="0">
              <a:ln w="22225">
                <a:solidFill>
                  <a:sysClr val="windowText" lastClr="000000"/>
                </a:solidFill>
                <a:prstDash val="solid"/>
              </a:ln>
              <a:solidFill>
                <a:srgbClr val="FFFF00"/>
              </a:solidFill>
              <a:effectLst/>
              <a:uLnTx/>
              <a:uFillTx/>
            </a:endParaRPr>
          </a:p>
        </p:txBody>
      </p:sp>
      <p:pic>
        <p:nvPicPr>
          <p:cNvPr id="12" name="Picture 11">
            <a:extLst>
              <a:ext uri="{FF2B5EF4-FFF2-40B4-BE49-F238E27FC236}">
                <a16:creationId xmlns:a16="http://schemas.microsoft.com/office/drawing/2014/main" id="{A1EEF480-0746-4858-9703-788CD4E56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51DA40D8-EFBD-437A-9E23-60347A4C31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2672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2000">
                                          <p:cBhvr additive="base">
                                            <p:cTn id="7" dur="1500" fill="hold"/>
                                            <p:tgtEl>
                                              <p:spTgt spid="12"/>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2000">
                                          <p:cBhvr additive="base">
                                            <p:cTn id="11" dur="1500" fill="hold"/>
                                            <p:tgtEl>
                                              <p:spTgt spid="13"/>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500" fill="hold"/>
                                            <p:tgtEl>
                                              <p:spTgt spid="12"/>
                                            </p:tgtEl>
                                            <p:attrNameLst>
                                              <p:attrName>ppt_x</p:attrName>
                                            </p:attrNameLst>
                                          </p:cBhvr>
                                          <p:tavLst>
                                            <p:tav tm="0">
                                              <p:val>
                                                <p:strVal val="0-#ppt_w/2"/>
                                              </p:val>
                                            </p:tav>
                                            <p:tav tm="100000">
                                              <p:val>
                                                <p:strVal val="#ppt_x"/>
                                              </p:val>
                                            </p:tav>
                                          </p:tavLst>
                                        </p:anim>
                                        <p:anim calcmode="lin" valueType="num">
                                          <p:cBhvr additive="base">
                                            <p:cTn id="8" dur="1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1+#ppt_w/2"/>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3" name="Group 2">
            <a:extLst>
              <a:ext uri="{FF2B5EF4-FFF2-40B4-BE49-F238E27FC236}">
                <a16:creationId xmlns:a16="http://schemas.microsoft.com/office/drawing/2014/main" id="{8619F385-59E9-4897-AB95-1A98FD61D4C9}"/>
              </a:ext>
            </a:extLst>
          </p:cNvPr>
          <p:cNvGrpSpPr/>
          <p:nvPr/>
        </p:nvGrpSpPr>
        <p:grpSpPr>
          <a:xfrm>
            <a:off x="1772201" y="114574"/>
            <a:ext cx="8476699" cy="816745"/>
            <a:chOff x="1045470" y="182824"/>
            <a:chExt cx="8652767" cy="816745"/>
          </a:xfrm>
        </p:grpSpPr>
        <p:sp>
          <p:nvSpPr>
            <p:cNvPr id="19" name="Rectangle: Rounded Corners 18">
              <a:extLst>
                <a:ext uri="{FF2B5EF4-FFF2-40B4-BE49-F238E27FC236}">
                  <a16:creationId xmlns:a16="http://schemas.microsoft.com/office/drawing/2014/main" id="{CDE87ABF-4A70-46AD-98FB-9045A06CB407}"/>
                </a:ext>
              </a:extLst>
            </p:cNvPr>
            <p:cNvSpPr/>
            <p:nvPr/>
          </p:nvSpPr>
          <p:spPr>
            <a:xfrm>
              <a:off x="1375484" y="182824"/>
              <a:ext cx="7821782" cy="816745"/>
            </a:xfrm>
            <a:prstGeom prst="roundRect">
              <a:avLst/>
            </a:prstGeom>
            <a:solidFill>
              <a:srgbClr val="99FFCC"/>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96D48AD3-0DA1-424A-8456-293A8ACC078A}"/>
                </a:ext>
              </a:extLst>
            </p:cNvPr>
            <p:cNvSpPr txBox="1"/>
            <p:nvPr/>
          </p:nvSpPr>
          <p:spPr>
            <a:xfrm>
              <a:off x="1045470" y="196931"/>
              <a:ext cx="8652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66"/>
                  </a:solidFill>
                  <a:latin typeface="Calibri" panose="020F0502020204030204"/>
                  <a:cs typeface="Arial" panose="020B0604020202020204" pitchFamily="34" charset="0"/>
                </a:rPr>
                <a:t>Đóng</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vai</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xử</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lý</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các</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tình</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huống</a:t>
              </a:r>
              <a:r>
                <a:rPr lang="en-US" sz="4000" b="1" dirty="0">
                  <a:solidFill>
                    <a:srgbClr val="FF0066"/>
                  </a:solidFill>
                  <a:latin typeface="Calibri" panose="020F0502020204030204"/>
                  <a:cs typeface="Arial" panose="020B0604020202020204" pitchFamily="34" charset="0"/>
                </a:rPr>
                <a:t> </a:t>
              </a:r>
              <a:r>
                <a:rPr lang="en-US" sz="4000" b="1" dirty="0" err="1">
                  <a:solidFill>
                    <a:srgbClr val="FF0066"/>
                  </a:solidFill>
                  <a:latin typeface="Calibri" panose="020F0502020204030204"/>
                  <a:cs typeface="Arial" panose="020B0604020202020204" pitchFamily="34" charset="0"/>
                </a:rPr>
                <a:t>sau</a:t>
              </a:r>
              <a:r>
                <a:rPr lang="en-US" sz="4000" b="1" dirty="0">
                  <a:solidFill>
                    <a:srgbClr val="FF0066"/>
                  </a:solidFill>
                  <a:latin typeface="Calibri" panose="020F0502020204030204"/>
                  <a:cs typeface="Arial" panose="020B0604020202020204" pitchFamily="34" charset="0"/>
                </a:rPr>
                <a:t>:</a:t>
              </a:r>
              <a:endParaRPr kumimoji="0" lang="en-US" sz="4000" b="1" i="0" u="none" strike="noStrike" kern="1200" cap="none" spc="0" normalizeH="0" baseline="0" noProof="0" dirty="0">
                <a:ln>
                  <a:noFill/>
                </a:ln>
                <a:solidFill>
                  <a:srgbClr val="FF0066"/>
                </a:solidFill>
                <a:effectLst/>
                <a:uLnTx/>
                <a:uFillTx/>
                <a:latin typeface="Calibri" panose="020F0502020204030204"/>
                <a:ea typeface="+mn-ea"/>
                <a:cs typeface="Arial" panose="020B0604020202020204" pitchFamily="34" charset="0"/>
              </a:endParaRPr>
            </a:p>
          </p:txBody>
        </p:sp>
      </p:grpSp>
      <p:pic>
        <p:nvPicPr>
          <p:cNvPr id="13" name="Picture 12">
            <a:extLst>
              <a:ext uri="{FF2B5EF4-FFF2-40B4-BE49-F238E27FC236}">
                <a16:creationId xmlns:a16="http://schemas.microsoft.com/office/drawing/2014/main" id="{B6AB5471-2B56-FF4B-9C98-9EF7A049FF34}"/>
              </a:ext>
            </a:extLst>
          </p:cNvPr>
          <p:cNvPicPr>
            <a:picLocks noChangeAspect="1"/>
          </p:cNvPicPr>
          <p:nvPr/>
        </p:nvPicPr>
        <p:blipFill>
          <a:blip r:embed="rId3"/>
          <a:stretch>
            <a:fillRect/>
          </a:stretch>
        </p:blipFill>
        <p:spPr>
          <a:xfrm>
            <a:off x="1766887" y="1704975"/>
            <a:ext cx="8529638" cy="3604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72238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SVN-Poky's" panose="020B0606040200020203" pitchFamily="34" charset="0"/>
                  <a:ea typeface="+mn-ea"/>
                  <a:cs typeface="+mn-cs"/>
                </a:rPr>
                <a:t>4</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77DBF309-6EFD-6945-8D5F-75410C1FB799}"/>
              </a:ext>
            </a:extLst>
          </p:cNvPr>
          <p:cNvPicPr>
            <a:picLocks noChangeAspect="1"/>
          </p:cNvPicPr>
          <p:nvPr/>
        </p:nvPicPr>
        <p:blipFill>
          <a:blip r:embed="rId11"/>
          <a:stretch>
            <a:fillRect/>
          </a:stretch>
        </p:blipFill>
        <p:spPr>
          <a:xfrm>
            <a:off x="1035974" y="22740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UVN Banh Mi" pitchFamily="2" charset="0"/>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  SVN-Poky's"/>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SVN-Poky's" panose="020B0606040200020203" pitchFamily="34" charset="0"/>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421</Words>
  <Application>Microsoft Office PowerPoint</Application>
  <PresentationFormat>Widescreen</PresentationFormat>
  <Paragraphs>51</Paragraphs>
  <Slides>21</Slides>
  <Notes>0</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微软雅黑</vt:lpstr>
      <vt:lpstr>  SVN-Poky's</vt:lpstr>
      <vt:lpstr>Arial</vt:lpstr>
      <vt:lpstr>Arial-Rounded</vt:lpstr>
      <vt:lpstr>Calibri</vt:lpstr>
      <vt:lpstr>Calibri Light</vt:lpstr>
      <vt:lpstr>Cambria</vt:lpstr>
      <vt:lpstr>inpin heiti</vt:lpstr>
      <vt:lpstr>Segoe UI Black</vt:lpstr>
      <vt:lpstr>SVN-Poky's</vt:lpstr>
      <vt:lpstr>Times New Roman</vt:lpstr>
      <vt:lpstr>UVN Banh Mi</vt:lpstr>
      <vt:lpstr>1_Office Theme</vt:lpstr>
      <vt:lpstr>Chủ đề Office</vt:lpstr>
      <vt:lpstr>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16</cp:revision>
  <dcterms:created xsi:type="dcterms:W3CDTF">2023-11-29T06:10:23Z</dcterms:created>
  <dcterms:modified xsi:type="dcterms:W3CDTF">2025-03-27T00:51:15Z</dcterms:modified>
</cp:coreProperties>
</file>