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0" r:id="rId2"/>
    <p:sldId id="303" r:id="rId3"/>
    <p:sldId id="317" r:id="rId4"/>
    <p:sldId id="302" r:id="rId5"/>
    <p:sldId id="311" r:id="rId6"/>
    <p:sldId id="288" r:id="rId7"/>
    <p:sldId id="298" r:id="rId8"/>
    <p:sldId id="299" r:id="rId9"/>
    <p:sldId id="309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1FC56-CE2A-465A-B315-18FB2EF55317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81AFB-AB99-435E-A5BC-B77F9E304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6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1+2+3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673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chia nhỏ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khai</a:t>
            </a:r>
            <a:r>
              <a:rPr lang="en-US" baseline="0" dirty="0"/>
              <a:t> </a:t>
            </a:r>
            <a:r>
              <a:rPr lang="en-US" baseline="0" dirty="0" err="1"/>
              <a:t>thác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3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57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668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7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8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6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1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8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9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3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6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800" y="219365"/>
            <a:ext cx="12598400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6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4800" y="0"/>
            <a:ext cx="12598400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5333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66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848A9-4E4E-4EA2-90AA-04C5E25D8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934" y="3265325"/>
            <a:ext cx="6824133" cy="359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1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37072" y="177800"/>
            <a:ext cx="11684000" cy="647700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- Hoàn thành vở bài tập </a:t>
            </a:r>
          </a:p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3733" i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Phép trừ </a:t>
            </a:r>
          </a:p>
          <a:p>
            <a:pPr algn="just" defTabSz="1219170"/>
            <a:r>
              <a:rPr lang="en-US" sz="3733" i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    số có hai chữ số cho số có </a:t>
            </a:r>
          </a:p>
          <a:p>
            <a:pPr algn="just" defTabSz="1219170"/>
            <a:r>
              <a:rPr lang="en-US" sz="3733" i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    hai chữ số </a:t>
            </a:r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 58, 59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395200" cy="2505151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5477" y="187941"/>
            <a:ext cx="2784153" cy="1771735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13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505050" y="1552590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4267" b="1">
                <a:latin typeface="Arial" pitchFamily="34" charset="0"/>
                <a:cs typeface="Arial" pitchFamily="34" charset="0"/>
              </a:rPr>
            </a:br>
            <a:r>
              <a:rPr lang="en-US" sz="4267" b="1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8919" y="437735"/>
            <a:ext cx="9627845" cy="13438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1219170"/>
            <a:r>
              <a:rPr lang="en-US" sz="3733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 defTabSz="1219170">
              <a:spcBef>
                <a:spcPts val="800"/>
              </a:spcBef>
            </a:pPr>
            <a:r>
              <a:rPr lang="en-US" sz="3733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248461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114669" y="6170896"/>
            <a:ext cx="2946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 56/SGK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873259-A7BB-40C6-9F27-21311A228E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4863" y="4732665"/>
            <a:ext cx="3920067" cy="2063783"/>
          </a:xfrm>
          <a:prstGeom prst="rect">
            <a:avLst/>
          </a:prstGeom>
        </p:spPr>
      </p:pic>
      <p:sp>
        <p:nvSpPr>
          <p:cNvPr id="18" name="Title 4">
            <a:extLst>
              <a:ext uri="{FF2B5EF4-FFF2-40B4-BE49-F238E27FC236}">
                <a16:creationId xmlns:a16="http://schemas.microsoft.com/office/drawing/2014/main" id="{6A594D4C-441A-4118-B898-CF06FB8A6F14}"/>
              </a:ext>
            </a:extLst>
          </p:cNvPr>
          <p:cNvSpPr txBox="1">
            <a:spLocks/>
          </p:cNvSpPr>
          <p:nvPr/>
        </p:nvSpPr>
        <p:spPr>
          <a:xfrm>
            <a:off x="757381" y="3213285"/>
            <a:ext cx="105664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PHÉP TRỪ SỐ CÓ HAI CHỮ SỐ</a:t>
            </a:r>
          </a:p>
          <a:p>
            <a:pPr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 SỐ CÓ MỘT CHỮ SỐ</a:t>
            </a:r>
          </a:p>
          <a:p>
            <a:pPr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(Tiết 3)</a:t>
            </a:r>
          </a:p>
        </p:txBody>
      </p:sp>
    </p:spTree>
    <p:extLst>
      <p:ext uri="{BB962C8B-B14F-4D97-AF65-F5344CB8AC3E}">
        <p14:creationId xmlns:p14="http://schemas.microsoft.com/office/powerpoint/2010/main" val="25156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DE9459-B656-4AA8-A02E-689C9A7CA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96435"/>
            <a:ext cx="6660027" cy="333001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0943F2-4703-4E15-87EF-2C8C648313B2}"/>
              </a:ext>
            </a:extLst>
          </p:cNvPr>
          <p:cNvSpPr/>
          <p:nvPr/>
        </p:nvSpPr>
        <p:spPr>
          <a:xfrm>
            <a:off x="7694227" y="5410201"/>
            <a:ext cx="1369347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 defTabSz="1219170"/>
            <a:r>
              <a:rPr lang="en-US" sz="2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S/56</a:t>
            </a:r>
          </a:p>
        </p:txBody>
      </p:sp>
    </p:spTree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912037" y="119301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</a:p>
        </p:txBody>
      </p:sp>
      <p:sp>
        <p:nvSpPr>
          <p:cNvPr id="36" name="Oval 35"/>
          <p:cNvSpPr/>
          <p:nvPr/>
        </p:nvSpPr>
        <p:spPr>
          <a:xfrm>
            <a:off x="153785" y="278475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2477" y="2232781"/>
            <a:ext cx="2909455" cy="9930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53 + 4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12801" y="3835400"/>
            <a:ext cx="2909455" cy="9930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57 - 4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821822" y="2232781"/>
            <a:ext cx="2909455" cy="99301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65 + 3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812146" y="3835400"/>
            <a:ext cx="2909455" cy="99301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68 - 3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774546" y="2255763"/>
            <a:ext cx="2909455" cy="993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95 + 2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764870" y="3858381"/>
            <a:ext cx="2909455" cy="993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97 - 2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153786" y="131447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4116186" y="131447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8078586" y="131447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1667C17-70E7-46EF-8925-95CF06FE3A62}"/>
              </a:ext>
            </a:extLst>
          </p:cNvPr>
          <p:cNvGrpSpPr/>
          <p:nvPr/>
        </p:nvGrpSpPr>
        <p:grpSpPr>
          <a:xfrm>
            <a:off x="66476" y="1701801"/>
            <a:ext cx="12059048" cy="6415553"/>
            <a:chOff x="-67436" y="1507074"/>
            <a:chExt cx="9044286" cy="4811665"/>
          </a:xfrm>
        </p:grpSpPr>
        <p:pic>
          <p:nvPicPr>
            <p:cNvPr id="4" name="Picture 3" descr="E:\DT\Phần mềm\LuyenChuTieuHoc-2.8 (1)\LuyenChuTieuHoc-2.8\LuyenChuTieuHoc\Ảnh dòng kẻ sẵn cho môn toán\Dòng kẻ đen - 11 dòng - 15 ô.png">
              <a:extLst>
                <a:ext uri="{FF2B5EF4-FFF2-40B4-BE49-F238E27FC236}">
                  <a16:creationId xmlns:a16="http://schemas.microsoft.com/office/drawing/2014/main" id="{A480A37B-F627-479A-BFAC-2FCDD696DC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585"/>
            <a:stretch/>
          </p:blipFill>
          <p:spPr bwMode="auto">
            <a:xfrm>
              <a:off x="-67436" y="1507074"/>
              <a:ext cx="9044286" cy="481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8FF467B-C94B-4609-AB08-D92CC1FFE30B}"/>
                </a:ext>
              </a:extLst>
            </p:cNvPr>
            <p:cNvCxnSpPr/>
            <p:nvPr/>
          </p:nvCxnSpPr>
          <p:spPr>
            <a:xfrm>
              <a:off x="-67436" y="1513725"/>
              <a:ext cx="0" cy="4801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3382266-2455-4A00-BA76-F6ACAA7EB92A}"/>
              </a:ext>
            </a:extLst>
          </p:cNvPr>
          <p:cNvSpPr txBox="1"/>
          <p:nvPr/>
        </p:nvSpPr>
        <p:spPr>
          <a:xfrm>
            <a:off x="432849" y="206982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77388-112A-40C1-A5E8-E5AFEC984A22}"/>
              </a:ext>
            </a:extLst>
          </p:cNvPr>
          <p:cNvSpPr txBox="1"/>
          <p:nvPr/>
        </p:nvSpPr>
        <p:spPr>
          <a:xfrm>
            <a:off x="4450905" y="2040965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65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F11AD-880D-4739-9EC7-D2A3F3C05D00}"/>
              </a:ext>
            </a:extLst>
          </p:cNvPr>
          <p:cNvSpPr txBox="1"/>
          <p:nvPr/>
        </p:nvSpPr>
        <p:spPr>
          <a:xfrm>
            <a:off x="566448" y="2862008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1C32F-9754-4F49-91D5-D8F2C4709744}"/>
              </a:ext>
            </a:extLst>
          </p:cNvPr>
          <p:cNvSpPr txBox="1"/>
          <p:nvPr/>
        </p:nvSpPr>
        <p:spPr>
          <a:xfrm>
            <a:off x="4601012" y="286632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5A1BB4-483A-4076-85E5-57FB0C2D7DFF}"/>
              </a:ext>
            </a:extLst>
          </p:cNvPr>
          <p:cNvSpPr txBox="1"/>
          <p:nvPr/>
        </p:nvSpPr>
        <p:spPr>
          <a:xfrm>
            <a:off x="308337" y="2459679"/>
            <a:ext cx="968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E66CD8-BC66-41CD-8523-6C6FA3AE9FD6}"/>
              </a:ext>
            </a:extLst>
          </p:cNvPr>
          <p:cNvCxnSpPr/>
          <p:nvPr/>
        </p:nvCxnSpPr>
        <p:spPr>
          <a:xfrm>
            <a:off x="575178" y="3506907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7873B9-BE6B-4152-B231-A0F101B87794}"/>
              </a:ext>
            </a:extLst>
          </p:cNvPr>
          <p:cNvCxnSpPr/>
          <p:nvPr/>
        </p:nvCxnSpPr>
        <p:spPr>
          <a:xfrm>
            <a:off x="4554005" y="3507421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384FBAB-4A96-4490-89BD-E39292E3BB56}"/>
              </a:ext>
            </a:extLst>
          </p:cNvPr>
          <p:cNvSpPr txBox="1"/>
          <p:nvPr/>
        </p:nvSpPr>
        <p:spPr>
          <a:xfrm>
            <a:off x="8485469" y="2055143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B9B8E4-FDB1-4354-9B62-B35CE533254D}"/>
              </a:ext>
            </a:extLst>
          </p:cNvPr>
          <p:cNvSpPr txBox="1"/>
          <p:nvPr/>
        </p:nvSpPr>
        <p:spPr>
          <a:xfrm>
            <a:off x="8629736" y="286581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B61AF4-F8DF-49BB-96E9-C043ABB49EE9}"/>
              </a:ext>
            </a:extLst>
          </p:cNvPr>
          <p:cNvCxnSpPr/>
          <p:nvPr/>
        </p:nvCxnSpPr>
        <p:spPr>
          <a:xfrm>
            <a:off x="8626119" y="3524141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1D79918-581B-47CF-955A-722730646CED}"/>
              </a:ext>
            </a:extLst>
          </p:cNvPr>
          <p:cNvSpPr txBox="1"/>
          <p:nvPr/>
        </p:nvSpPr>
        <p:spPr>
          <a:xfrm>
            <a:off x="969302" y="3654187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92C490-D177-4090-9797-2BC6BE8C507E}"/>
              </a:ext>
            </a:extLst>
          </p:cNvPr>
          <p:cNvSpPr txBox="1"/>
          <p:nvPr/>
        </p:nvSpPr>
        <p:spPr>
          <a:xfrm>
            <a:off x="638754" y="365129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A159F7-A99A-42DB-985A-958CFB5C8C24}"/>
              </a:ext>
            </a:extLst>
          </p:cNvPr>
          <p:cNvSpPr txBox="1"/>
          <p:nvPr/>
        </p:nvSpPr>
        <p:spPr>
          <a:xfrm>
            <a:off x="4927666" y="3660913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9E785D-F347-4E13-ACAA-68E6ABBE5594}"/>
              </a:ext>
            </a:extLst>
          </p:cNvPr>
          <p:cNvSpPr txBox="1"/>
          <p:nvPr/>
        </p:nvSpPr>
        <p:spPr>
          <a:xfrm>
            <a:off x="4625813" y="3660913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B3D97C-6146-4CD2-AA32-36BF1FB5E379}"/>
              </a:ext>
            </a:extLst>
          </p:cNvPr>
          <p:cNvSpPr txBox="1"/>
          <p:nvPr/>
        </p:nvSpPr>
        <p:spPr>
          <a:xfrm>
            <a:off x="8970806" y="3660207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E31D9C-73F3-49BB-ACF1-771F64E6E456}"/>
              </a:ext>
            </a:extLst>
          </p:cNvPr>
          <p:cNvSpPr txBox="1"/>
          <p:nvPr/>
        </p:nvSpPr>
        <p:spPr>
          <a:xfrm>
            <a:off x="8641800" y="3660207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F3F822-FE70-49FA-913A-6AD66B5C4E0B}"/>
              </a:ext>
            </a:extLst>
          </p:cNvPr>
          <p:cNvSpPr txBox="1"/>
          <p:nvPr/>
        </p:nvSpPr>
        <p:spPr>
          <a:xfrm>
            <a:off x="4078177" y="245692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3664D2-E6AB-454B-8D12-F5EA06282DCE}"/>
              </a:ext>
            </a:extLst>
          </p:cNvPr>
          <p:cNvSpPr txBox="1"/>
          <p:nvPr/>
        </p:nvSpPr>
        <p:spPr>
          <a:xfrm>
            <a:off x="8300313" y="2456927"/>
            <a:ext cx="100216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+</a:t>
            </a:r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4C682FBE-807B-42FC-A76E-F45FBC6814B4}"/>
              </a:ext>
            </a:extLst>
          </p:cNvPr>
          <p:cNvSpPr/>
          <p:nvPr/>
        </p:nvSpPr>
        <p:spPr>
          <a:xfrm>
            <a:off x="1240773" y="657445"/>
            <a:ext cx="2185916" cy="4632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53 + 4</a:t>
            </a:r>
          </a:p>
        </p:txBody>
      </p:sp>
      <p:sp>
        <p:nvSpPr>
          <p:cNvPr id="31" name="Rounded Rectangle 18">
            <a:extLst>
              <a:ext uri="{FF2B5EF4-FFF2-40B4-BE49-F238E27FC236}">
                <a16:creationId xmlns:a16="http://schemas.microsoft.com/office/drawing/2014/main" id="{B793B008-4506-4D2F-8459-865B915E1C3C}"/>
              </a:ext>
            </a:extLst>
          </p:cNvPr>
          <p:cNvSpPr/>
          <p:nvPr/>
        </p:nvSpPr>
        <p:spPr>
          <a:xfrm>
            <a:off x="1240773" y="1200945"/>
            <a:ext cx="2185916" cy="4632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57 – 4</a:t>
            </a:r>
          </a:p>
        </p:txBody>
      </p:sp>
      <p:sp>
        <p:nvSpPr>
          <p:cNvPr id="32" name="Rounded Rectangle 19">
            <a:extLst>
              <a:ext uri="{FF2B5EF4-FFF2-40B4-BE49-F238E27FC236}">
                <a16:creationId xmlns:a16="http://schemas.microsoft.com/office/drawing/2014/main" id="{2907512B-54BF-4B95-81D0-1279B04C3E27}"/>
              </a:ext>
            </a:extLst>
          </p:cNvPr>
          <p:cNvSpPr/>
          <p:nvPr/>
        </p:nvSpPr>
        <p:spPr>
          <a:xfrm>
            <a:off x="5240118" y="657445"/>
            <a:ext cx="2185916" cy="46325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65 + 3</a:t>
            </a:r>
          </a:p>
        </p:txBody>
      </p:sp>
      <p:sp>
        <p:nvSpPr>
          <p:cNvPr id="33" name="Rounded Rectangle 20">
            <a:extLst>
              <a:ext uri="{FF2B5EF4-FFF2-40B4-BE49-F238E27FC236}">
                <a16:creationId xmlns:a16="http://schemas.microsoft.com/office/drawing/2014/main" id="{4D72DB25-140C-4120-AF4C-88A128E938C5}"/>
              </a:ext>
            </a:extLst>
          </p:cNvPr>
          <p:cNvSpPr/>
          <p:nvPr/>
        </p:nvSpPr>
        <p:spPr>
          <a:xfrm>
            <a:off x="5240118" y="1200945"/>
            <a:ext cx="2185916" cy="46325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68 – 3</a:t>
            </a: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BF95BFF2-B191-43DF-8E0A-E15661AEE6C1}"/>
              </a:ext>
            </a:extLst>
          </p:cNvPr>
          <p:cNvSpPr/>
          <p:nvPr/>
        </p:nvSpPr>
        <p:spPr>
          <a:xfrm>
            <a:off x="9192842" y="652072"/>
            <a:ext cx="2185916" cy="4632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95 + 2</a:t>
            </a:r>
          </a:p>
        </p:txBody>
      </p:sp>
      <p:sp>
        <p:nvSpPr>
          <p:cNvPr id="35" name="Rounded Rectangle 22">
            <a:extLst>
              <a:ext uri="{FF2B5EF4-FFF2-40B4-BE49-F238E27FC236}">
                <a16:creationId xmlns:a16="http://schemas.microsoft.com/office/drawing/2014/main" id="{9B537BFF-CD6F-40AE-BD5C-0DDE1F0F0F09}"/>
              </a:ext>
            </a:extLst>
          </p:cNvPr>
          <p:cNvSpPr/>
          <p:nvPr/>
        </p:nvSpPr>
        <p:spPr>
          <a:xfrm>
            <a:off x="9192842" y="1195572"/>
            <a:ext cx="2185916" cy="4632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97 – 2</a:t>
            </a: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8BCE8F09-CB4B-42B9-BF0A-790D7B9C82F1}"/>
              </a:ext>
            </a:extLst>
          </p:cNvPr>
          <p:cNvSpPr txBox="1">
            <a:spLocks/>
          </p:cNvSpPr>
          <p:nvPr/>
        </p:nvSpPr>
        <p:spPr>
          <a:xfrm>
            <a:off x="458586" y="23510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37" name="Title 4">
            <a:extLst>
              <a:ext uri="{FF2B5EF4-FFF2-40B4-BE49-F238E27FC236}">
                <a16:creationId xmlns:a16="http://schemas.microsoft.com/office/drawing/2014/main" id="{805B7F53-E777-4773-AECA-1113280C86AF}"/>
              </a:ext>
            </a:extLst>
          </p:cNvPr>
          <p:cNvSpPr txBox="1">
            <a:spLocks/>
          </p:cNvSpPr>
          <p:nvPr/>
        </p:nvSpPr>
        <p:spPr>
          <a:xfrm>
            <a:off x="4420986" y="23510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8" name="Title 4">
            <a:extLst>
              <a:ext uri="{FF2B5EF4-FFF2-40B4-BE49-F238E27FC236}">
                <a16:creationId xmlns:a16="http://schemas.microsoft.com/office/drawing/2014/main" id="{6E09604F-C3DC-4A05-8F51-C817289FEB9D}"/>
              </a:ext>
            </a:extLst>
          </p:cNvPr>
          <p:cNvSpPr txBox="1">
            <a:spLocks/>
          </p:cNvSpPr>
          <p:nvPr/>
        </p:nvSpPr>
        <p:spPr>
          <a:xfrm>
            <a:off x="8383386" y="23510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39" name="Title 4">
            <a:extLst>
              <a:ext uri="{FF2B5EF4-FFF2-40B4-BE49-F238E27FC236}">
                <a16:creationId xmlns:a16="http://schemas.microsoft.com/office/drawing/2014/main" id="{07451172-4554-4491-90E5-8C30C8FFFB7E}"/>
              </a:ext>
            </a:extLst>
          </p:cNvPr>
          <p:cNvSpPr txBox="1">
            <a:spLocks/>
          </p:cNvSpPr>
          <p:nvPr/>
        </p:nvSpPr>
        <p:spPr>
          <a:xfrm>
            <a:off x="857332" y="-258847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CB66BDB-7C7E-4B2E-BC7C-34D38BBB2575}"/>
              </a:ext>
            </a:extLst>
          </p:cNvPr>
          <p:cNvSpPr/>
          <p:nvPr/>
        </p:nvSpPr>
        <p:spPr>
          <a:xfrm>
            <a:off x="309766" y="59705"/>
            <a:ext cx="547567" cy="54756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41" name="Title 4">
            <a:extLst>
              <a:ext uri="{FF2B5EF4-FFF2-40B4-BE49-F238E27FC236}">
                <a16:creationId xmlns:a16="http://schemas.microsoft.com/office/drawing/2014/main" id="{30F4D0F7-25AE-4E89-9A9E-7025037C3880}"/>
              </a:ext>
            </a:extLst>
          </p:cNvPr>
          <p:cNvSpPr txBox="1">
            <a:spLocks/>
          </p:cNvSpPr>
          <p:nvPr/>
        </p:nvSpPr>
        <p:spPr>
          <a:xfrm>
            <a:off x="-5586" y="1859808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prstClr val="black"/>
                </a:solidFill>
                <a:latin typeface="HP001 4 hàng" panose="020B0603050302020204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2" name="Title 4">
            <a:extLst>
              <a:ext uri="{FF2B5EF4-FFF2-40B4-BE49-F238E27FC236}">
                <a16:creationId xmlns:a16="http://schemas.microsoft.com/office/drawing/2014/main" id="{93698C0B-1B0D-4974-B8F9-7E8F64DFD276}"/>
              </a:ext>
            </a:extLst>
          </p:cNvPr>
          <p:cNvSpPr txBox="1">
            <a:spLocks/>
          </p:cNvSpPr>
          <p:nvPr/>
        </p:nvSpPr>
        <p:spPr>
          <a:xfrm>
            <a:off x="3990419" y="1854788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prstClr val="black"/>
                </a:solidFill>
                <a:latin typeface="HP001 4 hàng" panose="020B0603050302020204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3" name="Title 4">
            <a:extLst>
              <a:ext uri="{FF2B5EF4-FFF2-40B4-BE49-F238E27FC236}">
                <a16:creationId xmlns:a16="http://schemas.microsoft.com/office/drawing/2014/main" id="{3968DE49-AE83-40B4-BB60-2AE61F422343}"/>
              </a:ext>
            </a:extLst>
          </p:cNvPr>
          <p:cNvSpPr txBox="1">
            <a:spLocks/>
          </p:cNvSpPr>
          <p:nvPr/>
        </p:nvSpPr>
        <p:spPr>
          <a:xfrm>
            <a:off x="8014614" y="1854788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prstClr val="black"/>
                </a:solidFill>
                <a:latin typeface="HP001 4 hàng" panose="020B0603050302020204" pitchFamily="34" charset="0"/>
                <a:cs typeface="Arial" pitchFamily="34" charset="0"/>
              </a:rPr>
              <a:t>c)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6900D4-ADAC-44C4-AC00-76B46F59C3CE}"/>
              </a:ext>
            </a:extLst>
          </p:cNvPr>
          <p:cNvSpPr txBox="1"/>
          <p:nvPr/>
        </p:nvSpPr>
        <p:spPr>
          <a:xfrm>
            <a:off x="432849" y="444092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C29254-4BF8-4096-A4F7-641D0934EEB0}"/>
              </a:ext>
            </a:extLst>
          </p:cNvPr>
          <p:cNvSpPr txBox="1"/>
          <p:nvPr/>
        </p:nvSpPr>
        <p:spPr>
          <a:xfrm>
            <a:off x="4450905" y="444092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68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5281239-324A-4544-9B33-23127ACEADBB}"/>
              </a:ext>
            </a:extLst>
          </p:cNvPr>
          <p:cNvSpPr txBox="1"/>
          <p:nvPr/>
        </p:nvSpPr>
        <p:spPr>
          <a:xfrm>
            <a:off x="566448" y="5233108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2A60436-11AE-4928-AE92-A2C982FC7BE0}"/>
              </a:ext>
            </a:extLst>
          </p:cNvPr>
          <p:cNvSpPr txBox="1"/>
          <p:nvPr/>
        </p:nvSpPr>
        <p:spPr>
          <a:xfrm>
            <a:off x="4601012" y="523742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07578B-D75B-4040-BF9E-3FEE08484903}"/>
              </a:ext>
            </a:extLst>
          </p:cNvPr>
          <p:cNvSpPr txBox="1"/>
          <p:nvPr/>
        </p:nvSpPr>
        <p:spPr>
          <a:xfrm>
            <a:off x="307902" y="4602918"/>
            <a:ext cx="96820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D0A73C2-F3D8-48B2-A306-5F400B1BCECF}"/>
              </a:ext>
            </a:extLst>
          </p:cNvPr>
          <p:cNvCxnSpPr/>
          <p:nvPr/>
        </p:nvCxnSpPr>
        <p:spPr>
          <a:xfrm>
            <a:off x="575178" y="5892184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F911BC-75E1-41ED-81DF-5180B0CAE0CF}"/>
              </a:ext>
            </a:extLst>
          </p:cNvPr>
          <p:cNvCxnSpPr/>
          <p:nvPr/>
        </p:nvCxnSpPr>
        <p:spPr>
          <a:xfrm>
            <a:off x="4554005" y="5878521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312F5DD-FE59-4967-BECF-B91FF8EC7D4F}"/>
              </a:ext>
            </a:extLst>
          </p:cNvPr>
          <p:cNvSpPr txBox="1"/>
          <p:nvPr/>
        </p:nvSpPr>
        <p:spPr>
          <a:xfrm>
            <a:off x="8485469" y="4426243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2C39D5-ECC1-4DC2-919B-2286C6DBCD30}"/>
              </a:ext>
            </a:extLst>
          </p:cNvPr>
          <p:cNvSpPr txBox="1"/>
          <p:nvPr/>
        </p:nvSpPr>
        <p:spPr>
          <a:xfrm>
            <a:off x="8629736" y="523691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D764BAB-BCC2-40EF-B865-09ACA9E61304}"/>
              </a:ext>
            </a:extLst>
          </p:cNvPr>
          <p:cNvCxnSpPr/>
          <p:nvPr/>
        </p:nvCxnSpPr>
        <p:spPr>
          <a:xfrm>
            <a:off x="8626119" y="5895241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BA2D8DE-0E4C-4839-9433-C51ADD05870A}"/>
              </a:ext>
            </a:extLst>
          </p:cNvPr>
          <p:cNvSpPr txBox="1"/>
          <p:nvPr/>
        </p:nvSpPr>
        <p:spPr>
          <a:xfrm>
            <a:off x="969302" y="6067819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531F6F-B814-48AF-A02D-DDDCA9D59536}"/>
              </a:ext>
            </a:extLst>
          </p:cNvPr>
          <p:cNvSpPr txBox="1"/>
          <p:nvPr/>
        </p:nvSpPr>
        <p:spPr>
          <a:xfrm>
            <a:off x="624577" y="6050745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B548AB7-DE11-4219-BAE5-0E366F9B3931}"/>
              </a:ext>
            </a:extLst>
          </p:cNvPr>
          <p:cNvSpPr txBox="1"/>
          <p:nvPr/>
        </p:nvSpPr>
        <p:spPr>
          <a:xfrm>
            <a:off x="4927666" y="604619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1513269-49D0-4B3C-8ED1-53586E1BCB0C}"/>
              </a:ext>
            </a:extLst>
          </p:cNvPr>
          <p:cNvSpPr txBox="1"/>
          <p:nvPr/>
        </p:nvSpPr>
        <p:spPr>
          <a:xfrm>
            <a:off x="4625813" y="604619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A55957F-EC38-4ED5-9DB3-052AF58FE645}"/>
              </a:ext>
            </a:extLst>
          </p:cNvPr>
          <p:cNvSpPr txBox="1"/>
          <p:nvPr/>
        </p:nvSpPr>
        <p:spPr>
          <a:xfrm>
            <a:off x="8970806" y="605966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FF27C14-0180-40C1-8B10-55DC3BECBC4B}"/>
              </a:ext>
            </a:extLst>
          </p:cNvPr>
          <p:cNvSpPr txBox="1"/>
          <p:nvPr/>
        </p:nvSpPr>
        <p:spPr>
          <a:xfrm>
            <a:off x="8641800" y="605966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508641-87EA-4854-A354-8CE5E04C02DB}"/>
              </a:ext>
            </a:extLst>
          </p:cNvPr>
          <p:cNvSpPr txBox="1"/>
          <p:nvPr/>
        </p:nvSpPr>
        <p:spPr>
          <a:xfrm>
            <a:off x="4258645" y="4657417"/>
            <a:ext cx="106541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2C1447-7300-4423-82E0-BCBD616B480F}"/>
              </a:ext>
            </a:extLst>
          </p:cNvPr>
          <p:cNvSpPr txBox="1"/>
          <p:nvPr/>
        </p:nvSpPr>
        <p:spPr>
          <a:xfrm>
            <a:off x="8530961" y="4657417"/>
            <a:ext cx="52887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64338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6" grpId="0"/>
      <p:bldP spid="17" grpId="0"/>
      <p:bldP spid="19" grpId="0"/>
      <p:bldP spid="20" grpId="0"/>
      <p:bldP spid="23" grpId="0"/>
      <p:bldP spid="24" grpId="0"/>
      <p:bldP spid="25" grpId="0"/>
      <p:bldP spid="26" grpId="0"/>
      <p:bldP spid="28" grpId="0"/>
      <p:bldP spid="29" grpId="0"/>
      <p:bldP spid="45" grpId="0"/>
      <p:bldP spid="46" grpId="0"/>
      <p:bldP spid="47" grpId="0"/>
      <p:bldP spid="48" grpId="0"/>
      <p:bldP spid="49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6744507" y="2164712"/>
            <a:ext cx="169168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64081" y="2164712"/>
            <a:ext cx="169168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53271" y="269240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219200" y="26188"/>
            <a:ext cx="12801600" cy="13458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03377" y="1449416"/>
            <a:ext cx="1473929" cy="13458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01828" y="1387256"/>
            <a:ext cx="1554912" cy="1554912"/>
          </a:xfrm>
          <a:prstGeom prst="roundRect">
            <a:avLst/>
          </a:prstGeom>
          <a:solidFill>
            <a:srgbClr val="FFD757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59</a:t>
            </a:r>
          </a:p>
        </p:txBody>
      </p:sp>
      <p:sp>
        <p:nvSpPr>
          <p:cNvPr id="16" name="Oval 15"/>
          <p:cNvSpPr/>
          <p:nvPr/>
        </p:nvSpPr>
        <p:spPr>
          <a:xfrm>
            <a:off x="5155764" y="1353335"/>
            <a:ext cx="1622755" cy="162275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" name="8-Point Star 1"/>
          <p:cNvSpPr/>
          <p:nvPr/>
        </p:nvSpPr>
        <p:spPr>
          <a:xfrm>
            <a:off x="8444224" y="1205224"/>
            <a:ext cx="1918977" cy="1918977"/>
          </a:xfrm>
          <a:prstGeom prst="star8">
            <a:avLst/>
          </a:prstGeom>
          <a:noFill/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734831" y="4907912"/>
            <a:ext cx="169168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54405" y="4907912"/>
            <a:ext cx="169168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4"/>
          <p:cNvSpPr txBox="1">
            <a:spLocks/>
          </p:cNvSpPr>
          <p:nvPr/>
        </p:nvSpPr>
        <p:spPr>
          <a:xfrm>
            <a:off x="993701" y="4192616"/>
            <a:ext cx="1473929" cy="13458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21" name="8-Point Star 20"/>
          <p:cNvSpPr/>
          <p:nvPr/>
        </p:nvSpPr>
        <p:spPr>
          <a:xfrm>
            <a:off x="8434548" y="3948424"/>
            <a:ext cx="1918977" cy="1918977"/>
          </a:xfrm>
          <a:prstGeom prst="star8">
            <a:avLst/>
          </a:prstGeom>
          <a:noFill/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146088" y="4077948"/>
            <a:ext cx="1554912" cy="1554912"/>
          </a:xfrm>
          <a:prstGeom prst="roundRect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762933" y="4042962"/>
            <a:ext cx="2097868" cy="1722839"/>
            <a:chOff x="1322199" y="2946496"/>
            <a:chExt cx="1573401" cy="1292129"/>
          </a:xfrm>
        </p:grpSpPr>
        <p:sp>
          <p:nvSpPr>
            <p:cNvPr id="8" name="Flowchart: Extract 7"/>
            <p:cNvSpPr/>
            <p:nvPr/>
          </p:nvSpPr>
          <p:spPr>
            <a:xfrm>
              <a:off x="1322199" y="2946496"/>
              <a:ext cx="1573401" cy="1121615"/>
            </a:xfrm>
            <a:custGeom>
              <a:avLst/>
              <a:gdLst>
                <a:gd name="connsiteX0" fmla="*/ 0 w 10000"/>
                <a:gd name="connsiteY0" fmla="*/ 10000 h 10000"/>
                <a:gd name="connsiteX1" fmla="*/ 5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0" fmla="*/ 0 w 10000"/>
                <a:gd name="connsiteY0" fmla="*/ 6318 h 6318"/>
                <a:gd name="connsiteX1" fmla="*/ 5060 w 10000"/>
                <a:gd name="connsiteY1" fmla="*/ 0 h 6318"/>
                <a:gd name="connsiteX2" fmla="*/ 10000 w 10000"/>
                <a:gd name="connsiteY2" fmla="*/ 6318 h 6318"/>
                <a:gd name="connsiteX3" fmla="*/ 0 w 10000"/>
                <a:gd name="connsiteY3" fmla="*/ 6318 h 6318"/>
                <a:gd name="connsiteX0" fmla="*/ 0 w 10000"/>
                <a:gd name="connsiteY0" fmla="*/ 11283 h 11283"/>
                <a:gd name="connsiteX1" fmla="*/ 5207 w 10000"/>
                <a:gd name="connsiteY1" fmla="*/ 0 h 11283"/>
                <a:gd name="connsiteX2" fmla="*/ 10000 w 10000"/>
                <a:gd name="connsiteY2" fmla="*/ 11283 h 11283"/>
                <a:gd name="connsiteX3" fmla="*/ 0 w 10000"/>
                <a:gd name="connsiteY3" fmla="*/ 11283 h 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1283">
                  <a:moveTo>
                    <a:pt x="0" y="11283"/>
                  </a:moveTo>
                  <a:lnTo>
                    <a:pt x="5207" y="0"/>
                  </a:lnTo>
                  <a:lnTo>
                    <a:pt x="10000" y="11283"/>
                  </a:lnTo>
                  <a:lnTo>
                    <a:pt x="0" y="11283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rgbClr val="FFCE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spcBef>
                  <a:spcPts val="1600"/>
                </a:spcBef>
              </a:pPr>
              <a:endPara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524000" y="3072441"/>
              <a:ext cx="1166184" cy="11661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spcBef>
                  <a:spcPts val="1600"/>
                </a:spcBef>
              </a:pPr>
              <a:r>
                <a:rPr lang="en-US" sz="5867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3595967" y="1335526"/>
            <a:ext cx="1554912" cy="944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Bef>
                <a:spcPts val="1600"/>
              </a:spcBef>
            </a:pPr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2</a:t>
            </a:r>
          </a:p>
        </p:txBody>
      </p:sp>
      <p:sp>
        <p:nvSpPr>
          <p:cNvPr id="26" name="Oval 25"/>
          <p:cNvSpPr/>
          <p:nvPr/>
        </p:nvSpPr>
        <p:spPr>
          <a:xfrm>
            <a:off x="5155764" y="1353335"/>
            <a:ext cx="1622755" cy="162275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57</a:t>
            </a:r>
          </a:p>
        </p:txBody>
      </p:sp>
      <p:sp>
        <p:nvSpPr>
          <p:cNvPr id="27" name="8-Point Star 26"/>
          <p:cNvSpPr/>
          <p:nvPr/>
        </p:nvSpPr>
        <p:spPr>
          <a:xfrm>
            <a:off x="8432801" y="1193801"/>
            <a:ext cx="1918977" cy="1918977"/>
          </a:xfrm>
          <a:prstGeom prst="star8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53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95307" y="1335526"/>
            <a:ext cx="1554912" cy="944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Bef>
                <a:spcPts val="1600"/>
              </a:spcBef>
            </a:pPr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464081" y="4049821"/>
            <a:ext cx="1554912" cy="944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Bef>
                <a:spcPts val="1600"/>
              </a:spcBef>
            </a:pPr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+ 5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42544" y="4065249"/>
            <a:ext cx="1554912" cy="944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Bef>
                <a:spcPts val="1600"/>
              </a:spcBef>
            </a:pPr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146088" y="4088075"/>
            <a:ext cx="1554912" cy="1554912"/>
          </a:xfrm>
          <a:prstGeom prst="roundRect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48</a:t>
            </a:r>
          </a:p>
        </p:txBody>
      </p:sp>
      <p:sp>
        <p:nvSpPr>
          <p:cNvPr id="32" name="8-Point Star 31"/>
          <p:cNvSpPr/>
          <p:nvPr/>
        </p:nvSpPr>
        <p:spPr>
          <a:xfrm>
            <a:off x="8444224" y="3948424"/>
            <a:ext cx="1918977" cy="1918977"/>
          </a:xfrm>
          <a:prstGeom prst="star8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21DCC9-6E18-4EC4-8571-748D9664E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0801" y="911995"/>
            <a:ext cx="9426228" cy="59555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800" y="66669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11200" y="-157273"/>
            <a:ext cx="11663680" cy="12840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Diều nào ghi phép tính có kết quả lớn hơn 55?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180097" y="1472009"/>
            <a:ext cx="1072455" cy="759552"/>
          </a:xfrm>
          <a:prstGeom prst="cloudCallout">
            <a:avLst>
              <a:gd name="adj1" fmla="val -54396"/>
              <a:gd name="adj2" fmla="val 157006"/>
            </a:avLst>
          </a:prstGeom>
          <a:solidFill>
            <a:srgbClr val="FFD85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57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7878505" y="4781400"/>
            <a:ext cx="1072455" cy="690501"/>
          </a:xfrm>
          <a:prstGeom prst="cloudCallout">
            <a:avLst>
              <a:gd name="adj1" fmla="val -144280"/>
              <a:gd name="adj2" fmla="val 26478"/>
            </a:avLst>
          </a:prstGeom>
          <a:solidFill>
            <a:srgbClr val="FFD85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55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9191494" y="2621784"/>
            <a:ext cx="1072455" cy="690501"/>
          </a:xfrm>
          <a:prstGeom prst="cloudCallout">
            <a:avLst>
              <a:gd name="adj1" fmla="val -298246"/>
              <a:gd name="adj2" fmla="val 176260"/>
            </a:avLst>
          </a:prstGeom>
          <a:solidFill>
            <a:srgbClr val="FFD85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7762083" y="1040850"/>
            <a:ext cx="1072455" cy="690501"/>
          </a:xfrm>
          <a:prstGeom prst="cloudCallout">
            <a:avLst>
              <a:gd name="adj1" fmla="val -235679"/>
              <a:gd name="adj2" fmla="val 232894"/>
            </a:avLst>
          </a:prstGeom>
          <a:solidFill>
            <a:srgbClr val="FFD85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7460D2C-658E-4254-B5ED-9BFAE2188DE6}"/>
              </a:ext>
            </a:extLst>
          </p:cNvPr>
          <p:cNvSpPr/>
          <p:nvPr/>
        </p:nvSpPr>
        <p:spPr>
          <a:xfrm>
            <a:off x="5181600" y="1028104"/>
            <a:ext cx="406400" cy="406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2D543D-2C3C-491C-8501-A920E7FDB99C}"/>
              </a:ext>
            </a:extLst>
          </p:cNvPr>
          <p:cNvSpPr/>
          <p:nvPr/>
        </p:nvSpPr>
        <p:spPr>
          <a:xfrm>
            <a:off x="6543040" y="824904"/>
            <a:ext cx="406400" cy="406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0E1805-C831-46CF-A849-7EED2BC43D3A}"/>
              </a:ext>
            </a:extLst>
          </p:cNvPr>
          <p:cNvSpPr/>
          <p:nvPr/>
        </p:nvSpPr>
        <p:spPr>
          <a:xfrm>
            <a:off x="9104541" y="2071431"/>
            <a:ext cx="406400" cy="406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1CA11B-2DD2-49AE-B9D8-4D8A05EAA894}"/>
              </a:ext>
            </a:extLst>
          </p:cNvPr>
          <p:cNvSpPr/>
          <p:nvPr/>
        </p:nvSpPr>
        <p:spPr>
          <a:xfrm>
            <a:off x="8544559" y="3815735"/>
            <a:ext cx="406400" cy="406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5F4B8E-FED3-4B8E-B990-B3AFE7276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686" y="1357423"/>
            <a:ext cx="7107429" cy="4039611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7E9E376-E3BC-4E76-A105-BF7C7A87A323}"/>
              </a:ext>
            </a:extLst>
          </p:cNvPr>
          <p:cNvSpPr/>
          <p:nvPr/>
        </p:nvSpPr>
        <p:spPr>
          <a:xfrm>
            <a:off x="8466922" y="171170"/>
            <a:ext cx="2147645" cy="64654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4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8604" y="85089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950924" y="-718329"/>
            <a:ext cx="11342677" cy="294065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 dừa có 48 quả. Các bạn đã hái xuống 5 quả. Hỏi trên cây còn lại bao nhiêu quả dừa?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048000" y="5487920"/>
          <a:ext cx="6908800" cy="1240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40965"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3177309" y="5723646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48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994400" y="5736948"/>
            <a:ext cx="10160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737600" y="5788417"/>
            <a:ext cx="1117600" cy="7633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562763" y="5765851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145310" y="769588"/>
            <a:ext cx="428105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5731992" y="751996"/>
            <a:ext cx="6256809" cy="1759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1000173" y="1368645"/>
            <a:ext cx="89566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21235" r="31841" b="14485"/>
          <a:stretch/>
        </p:blipFill>
        <p:spPr bwMode="auto">
          <a:xfrm>
            <a:off x="2520648" y="177801"/>
            <a:ext cx="6572283" cy="661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5558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Widescreen</PresentationFormat>
  <Paragraphs>121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.VnArial</vt:lpstr>
      <vt:lpstr>Arabia</vt:lpstr>
      <vt:lpstr>Arial</vt:lpstr>
      <vt:lpstr>Calibri</vt:lpstr>
      <vt:lpstr>HP001 4 hàng</vt:lpstr>
      <vt:lpstr>1_Office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</cp:revision>
  <dcterms:created xsi:type="dcterms:W3CDTF">2023-10-06T07:00:10Z</dcterms:created>
  <dcterms:modified xsi:type="dcterms:W3CDTF">2025-03-27T00:42:35Z</dcterms:modified>
</cp:coreProperties>
</file>