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5" r:id="rId3"/>
    <p:sldMasterId id="2147483708" r:id="rId4"/>
    <p:sldMasterId id="2147483720" r:id="rId5"/>
  </p:sldMasterIdLst>
  <p:notesMasterIdLst>
    <p:notesMasterId r:id="rId19"/>
  </p:notesMasterIdLst>
  <p:sldIdLst>
    <p:sldId id="257" r:id="rId6"/>
    <p:sldId id="2007577123" r:id="rId7"/>
    <p:sldId id="256" r:id="rId8"/>
    <p:sldId id="307" r:id="rId9"/>
    <p:sldId id="308" r:id="rId10"/>
    <p:sldId id="304" r:id="rId11"/>
    <p:sldId id="2007577125" r:id="rId12"/>
    <p:sldId id="2007577097" r:id="rId13"/>
    <p:sldId id="2007577124" r:id="rId14"/>
    <p:sldId id="310" r:id="rId15"/>
    <p:sldId id="312" r:id="rId16"/>
    <p:sldId id="327" r:id="rId17"/>
    <p:sldId id="3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B2597-25CD-4B36-8945-E46E1A8531C8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D665-4BB8-48A5-8B65-0B12CE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9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7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7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gi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3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7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9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039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9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7949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65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904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425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27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560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2025/3/27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6868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96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953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64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8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7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53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16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463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9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9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34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48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4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1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7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70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85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10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01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0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70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2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67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8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82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63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84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12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94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9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7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6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9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5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28920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38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BAD2B-51FA-41B3-889A-F34C5335B87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6.png"/><Relationship Id="rId5" Type="http://schemas.microsoft.com/office/2007/relationships/hdphoto" Target="../media/hdphoto5.wdp"/><Relationship Id="rId4" Type="http://schemas.openxmlformats.org/officeDocument/2006/relationships/image" Target="../media/image45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9" y="-29043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2655392" y="1539290"/>
            <a:ext cx="6612722" cy="2175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2567" y="3680340"/>
            <a:ext cx="566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Giáo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viên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</a:rPr>
              <a:t>Lê</a:t>
            </a:r>
            <a:r>
              <a:rPr lang="en-US" sz="3200" dirty="0" smtClean="0">
                <a:solidFill>
                  <a:srgbClr val="FFFF00"/>
                </a:solidFill>
              </a:rPr>
              <a:t> Thu </a:t>
            </a:r>
            <a:r>
              <a:rPr lang="en-US" sz="3200" dirty="0" err="1" smtClean="0">
                <a:solidFill>
                  <a:srgbClr val="FFFF00"/>
                </a:solidFill>
              </a:rPr>
              <a:t>Hà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370B4087-7AAB-467A-94D4-0A0EC1E47B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96F637-AB40-4F8D-AE1D-8247DDF03B4E}"/>
              </a:ext>
            </a:extLst>
          </p:cNvPr>
          <p:cNvSpPr txBox="1"/>
          <p:nvPr/>
        </p:nvSpPr>
        <p:spPr>
          <a:xfrm>
            <a:off x="1640334" y="3060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sp>
        <p:nvSpPr>
          <p:cNvPr id="57" name="Rounded Rectangle 9">
            <a:extLst>
              <a:ext uri="{FF2B5EF4-FFF2-40B4-BE49-F238E27FC236}">
                <a16:creationId xmlns:a16="http://schemas.microsoft.com/office/drawing/2014/main" id="{A10ABD14-D373-B0BB-23F1-3CDAA8C33F26}"/>
              </a:ext>
            </a:extLst>
          </p:cNvPr>
          <p:cNvSpPr/>
          <p:nvPr/>
        </p:nvSpPr>
        <p:spPr>
          <a:xfrm>
            <a:off x="203200" y="1493761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68 - 15</a:t>
            </a:r>
          </a:p>
        </p:txBody>
      </p:sp>
      <p:sp>
        <p:nvSpPr>
          <p:cNvPr id="58" name="Rounded Rectangle 10">
            <a:extLst>
              <a:ext uri="{FF2B5EF4-FFF2-40B4-BE49-F238E27FC236}">
                <a16:creationId xmlns:a16="http://schemas.microsoft.com/office/drawing/2014/main" id="{066E5EC5-C5B9-0C72-9622-C0F699BFD144}"/>
              </a:ext>
            </a:extLst>
          </p:cNvPr>
          <p:cNvSpPr/>
          <p:nvPr/>
        </p:nvSpPr>
        <p:spPr>
          <a:xfrm>
            <a:off x="3149601" y="1536095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79 - 59</a:t>
            </a:r>
          </a:p>
        </p:txBody>
      </p:sp>
      <p:sp>
        <p:nvSpPr>
          <p:cNvPr id="59" name="Rounded Rectangle 11">
            <a:extLst>
              <a:ext uri="{FF2B5EF4-FFF2-40B4-BE49-F238E27FC236}">
                <a16:creationId xmlns:a16="http://schemas.microsoft.com/office/drawing/2014/main" id="{EFEDE622-168F-6E7D-7B5B-E2724794D0E6}"/>
              </a:ext>
            </a:extLst>
          </p:cNvPr>
          <p:cNvSpPr/>
          <p:nvPr/>
        </p:nvSpPr>
        <p:spPr>
          <a:xfrm>
            <a:off x="6212113" y="1602948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67 - 50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A9280B-E817-55FA-A154-E0D14BB7908B}"/>
              </a:ext>
            </a:extLst>
          </p:cNvPr>
          <p:cNvSpPr txBox="1"/>
          <p:nvPr/>
        </p:nvSpPr>
        <p:spPr>
          <a:xfrm>
            <a:off x="667879" y="26462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6A0D4E-30EB-7015-32C8-ED9CFBDFEB91}"/>
              </a:ext>
            </a:extLst>
          </p:cNvPr>
          <p:cNvSpPr txBox="1"/>
          <p:nvPr/>
        </p:nvSpPr>
        <p:spPr>
          <a:xfrm>
            <a:off x="519368" y="3835401"/>
            <a:ext cx="173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DEE559-D2FB-F99E-2049-573F63E64BB1}"/>
              </a:ext>
            </a:extLst>
          </p:cNvPr>
          <p:cNvSpPr txBox="1"/>
          <p:nvPr/>
        </p:nvSpPr>
        <p:spPr>
          <a:xfrm>
            <a:off x="-101600" y="3241422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2BE4807-E2E8-6107-1059-B69F2F784CF0}"/>
              </a:ext>
            </a:extLst>
          </p:cNvPr>
          <p:cNvCxnSpPr/>
          <p:nvPr/>
        </p:nvCxnSpPr>
        <p:spPr>
          <a:xfrm>
            <a:off x="332509" y="49132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27">
            <a:extLst>
              <a:ext uri="{FF2B5EF4-FFF2-40B4-BE49-F238E27FC236}">
                <a16:creationId xmlns:a16="http://schemas.microsoft.com/office/drawing/2014/main" id="{33733A00-E0D6-960F-D18D-FBC864261273}"/>
              </a:ext>
            </a:extLst>
          </p:cNvPr>
          <p:cNvSpPr/>
          <p:nvPr/>
        </p:nvSpPr>
        <p:spPr>
          <a:xfrm>
            <a:off x="9206895" y="1607565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88 - 33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51C77D-0012-0E59-B0CE-961FDBBE5FB9}"/>
              </a:ext>
            </a:extLst>
          </p:cNvPr>
          <p:cNvSpPr txBox="1"/>
          <p:nvPr/>
        </p:nvSpPr>
        <p:spPr>
          <a:xfrm>
            <a:off x="1268894" y="4839494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43A339-1B96-F1C7-4F5B-4C99255BA977}"/>
              </a:ext>
            </a:extLst>
          </p:cNvPr>
          <p:cNvSpPr txBox="1"/>
          <p:nvPr/>
        </p:nvSpPr>
        <p:spPr>
          <a:xfrm>
            <a:off x="745068" y="4839494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874AAD9-FBEA-E9EE-6D17-E660D492DFDF}"/>
              </a:ext>
            </a:extLst>
          </p:cNvPr>
          <p:cNvSpPr txBox="1"/>
          <p:nvPr/>
        </p:nvSpPr>
        <p:spPr>
          <a:xfrm>
            <a:off x="3919079" y="26462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FFACA64-29FA-F180-E476-AC56DE666876}"/>
              </a:ext>
            </a:extLst>
          </p:cNvPr>
          <p:cNvSpPr txBox="1"/>
          <p:nvPr/>
        </p:nvSpPr>
        <p:spPr>
          <a:xfrm>
            <a:off x="3770568" y="3835401"/>
            <a:ext cx="173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964E06F-CABB-F454-E5FE-C11E00BFD6FC}"/>
              </a:ext>
            </a:extLst>
          </p:cNvPr>
          <p:cNvSpPr txBox="1"/>
          <p:nvPr/>
        </p:nvSpPr>
        <p:spPr>
          <a:xfrm>
            <a:off x="3149600" y="3241422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9CC4A10-5817-4678-B208-0D530DC6646E}"/>
              </a:ext>
            </a:extLst>
          </p:cNvPr>
          <p:cNvCxnSpPr/>
          <p:nvPr/>
        </p:nvCxnSpPr>
        <p:spPr>
          <a:xfrm>
            <a:off x="3583709" y="49132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BEBC881-4A4A-4966-AD12-D472471E38DC}"/>
              </a:ext>
            </a:extLst>
          </p:cNvPr>
          <p:cNvSpPr txBox="1"/>
          <p:nvPr/>
        </p:nvSpPr>
        <p:spPr>
          <a:xfrm>
            <a:off x="4520094" y="4839494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3E2B140-A05C-FCE1-475C-58B62FFB97FE}"/>
              </a:ext>
            </a:extLst>
          </p:cNvPr>
          <p:cNvSpPr txBox="1"/>
          <p:nvPr/>
        </p:nvSpPr>
        <p:spPr>
          <a:xfrm>
            <a:off x="3996268" y="4839494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B7114C-A3FF-8F2D-613B-181BFCF60B3E}"/>
              </a:ext>
            </a:extLst>
          </p:cNvPr>
          <p:cNvSpPr txBox="1"/>
          <p:nvPr/>
        </p:nvSpPr>
        <p:spPr>
          <a:xfrm>
            <a:off x="7000399" y="271780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CF5F8C-7FD6-F419-3158-C9F5C7413E67}"/>
              </a:ext>
            </a:extLst>
          </p:cNvPr>
          <p:cNvSpPr txBox="1"/>
          <p:nvPr/>
        </p:nvSpPr>
        <p:spPr>
          <a:xfrm>
            <a:off x="6851888" y="3906983"/>
            <a:ext cx="173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27AE6C3-EED2-519D-E6D9-5497BBCF6C6A}"/>
              </a:ext>
            </a:extLst>
          </p:cNvPr>
          <p:cNvSpPr txBox="1"/>
          <p:nvPr/>
        </p:nvSpPr>
        <p:spPr>
          <a:xfrm>
            <a:off x="6230920" y="331300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E25E165-7974-5A53-A77F-9ACF16E82042}"/>
              </a:ext>
            </a:extLst>
          </p:cNvPr>
          <p:cNvCxnSpPr/>
          <p:nvPr/>
        </p:nvCxnSpPr>
        <p:spPr>
          <a:xfrm>
            <a:off x="6665029" y="4984785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C2490A5-AA46-80EB-8891-61B8DA10BD49}"/>
              </a:ext>
            </a:extLst>
          </p:cNvPr>
          <p:cNvSpPr txBox="1"/>
          <p:nvPr/>
        </p:nvSpPr>
        <p:spPr>
          <a:xfrm>
            <a:off x="7601414" y="4911077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69F3F28-F73B-978D-08EB-E2D6BC41D949}"/>
              </a:ext>
            </a:extLst>
          </p:cNvPr>
          <p:cNvSpPr txBox="1"/>
          <p:nvPr/>
        </p:nvSpPr>
        <p:spPr>
          <a:xfrm>
            <a:off x="7077588" y="4911077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0DFF1D-4A70-EFB0-CBA1-0367D61C324B}"/>
              </a:ext>
            </a:extLst>
          </p:cNvPr>
          <p:cNvSpPr txBox="1"/>
          <p:nvPr/>
        </p:nvSpPr>
        <p:spPr>
          <a:xfrm>
            <a:off x="10116679" y="271780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FA62C4-5958-63A2-7E1D-3B03390DFCF5}"/>
              </a:ext>
            </a:extLst>
          </p:cNvPr>
          <p:cNvSpPr txBox="1"/>
          <p:nvPr/>
        </p:nvSpPr>
        <p:spPr>
          <a:xfrm>
            <a:off x="9968168" y="3906983"/>
            <a:ext cx="173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D9660B-5CEA-4D27-071D-FEA21184E1E2}"/>
              </a:ext>
            </a:extLst>
          </p:cNvPr>
          <p:cNvSpPr txBox="1"/>
          <p:nvPr/>
        </p:nvSpPr>
        <p:spPr>
          <a:xfrm>
            <a:off x="9347200" y="331300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B62C274-EBC9-C071-067B-8D25D6127168}"/>
              </a:ext>
            </a:extLst>
          </p:cNvPr>
          <p:cNvCxnSpPr/>
          <p:nvPr/>
        </p:nvCxnSpPr>
        <p:spPr>
          <a:xfrm>
            <a:off x="9781309" y="4984785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D5496C0-0AE2-775B-DCCA-1B6D253B294E}"/>
              </a:ext>
            </a:extLst>
          </p:cNvPr>
          <p:cNvSpPr txBox="1"/>
          <p:nvPr/>
        </p:nvSpPr>
        <p:spPr>
          <a:xfrm>
            <a:off x="10717694" y="4911077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7D69E8-FCD3-3B37-E665-8E811C387624}"/>
              </a:ext>
            </a:extLst>
          </p:cNvPr>
          <p:cNvSpPr txBox="1"/>
          <p:nvPr/>
        </p:nvSpPr>
        <p:spPr>
          <a:xfrm>
            <a:off x="10193868" y="4911077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714950" y="173986"/>
            <a:ext cx="7203447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Quả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dưa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nào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có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kết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quả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lớn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nhất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ECB47-41C3-474C-8636-A4562475C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1" y="2172017"/>
            <a:ext cx="11251238" cy="1902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C23E4-830E-4307-9012-158075E0DEED}"/>
              </a:ext>
            </a:extLst>
          </p:cNvPr>
          <p:cNvSpPr txBox="1"/>
          <p:nvPr/>
        </p:nvSpPr>
        <p:spPr>
          <a:xfrm>
            <a:off x="1727010" y="3858895"/>
            <a:ext cx="115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BA4575-4076-4C6A-A715-D4F4EA857D8D}"/>
              </a:ext>
            </a:extLst>
          </p:cNvPr>
          <p:cNvSpPr txBox="1"/>
          <p:nvPr/>
        </p:nvSpPr>
        <p:spPr>
          <a:xfrm>
            <a:off x="5364925" y="3824694"/>
            <a:ext cx="115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C02C0B-02BA-43C7-AC8A-4C76F25E837F}"/>
              </a:ext>
            </a:extLst>
          </p:cNvPr>
          <p:cNvSpPr txBox="1"/>
          <p:nvPr/>
        </p:nvSpPr>
        <p:spPr>
          <a:xfrm>
            <a:off x="9395460" y="3714294"/>
            <a:ext cx="115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A872A-8B53-145D-F856-6502760106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1950720"/>
            <a:ext cx="1271980" cy="107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985CCC-2A74-8F35-B74C-68BB67CCB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13" y="10583"/>
            <a:ext cx="7550775" cy="440554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971EBED-FA23-5C9B-68AE-43FE0BF46609}"/>
              </a:ext>
            </a:extLst>
          </p:cNvPr>
          <p:cNvSpPr/>
          <p:nvPr/>
        </p:nvSpPr>
        <p:spPr>
          <a:xfrm>
            <a:off x="0" y="195156"/>
            <a:ext cx="711200" cy="71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40BF820B-9549-BD9A-B8F0-1960032D4999}"/>
              </a:ext>
            </a:extLst>
          </p:cNvPr>
          <p:cNvSpPr txBox="1">
            <a:spLocks/>
          </p:cNvSpPr>
          <p:nvPr/>
        </p:nvSpPr>
        <p:spPr>
          <a:xfrm>
            <a:off x="447041" y="2840412"/>
            <a:ext cx="4444036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75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nhãn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vải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25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nhãn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vải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615653-9ABA-471B-4C47-692A38A4D290}"/>
              </a:ext>
            </a:extLst>
          </p:cNvPr>
          <p:cNvSpPr txBox="1">
            <a:spLocks/>
          </p:cNvSpPr>
          <p:nvPr/>
        </p:nvSpPr>
        <p:spPr>
          <a:xfrm>
            <a:off x="989872" y="1386841"/>
            <a:ext cx="4740369" cy="324581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endParaRPr lang="en-US" sz="373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EE7F3F-CEFF-BD70-0145-8BAA324C2C99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4953000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7FB3AE3C-1D7A-409F-57B3-84E6C72EE51C}"/>
              </a:ext>
            </a:extLst>
          </p:cNvPr>
          <p:cNvSpPr/>
          <p:nvPr/>
        </p:nvSpPr>
        <p:spPr>
          <a:xfrm>
            <a:off x="5310909" y="5188726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75</a:t>
            </a:r>
          </a:p>
        </p:txBody>
      </p:sp>
      <p:sp>
        <p:nvSpPr>
          <p:cNvPr id="8" name="Rounded Rectangle 33">
            <a:extLst>
              <a:ext uri="{FF2B5EF4-FFF2-40B4-BE49-F238E27FC236}">
                <a16:creationId xmlns:a16="http://schemas.microsoft.com/office/drawing/2014/main" id="{44612FE3-D739-F9F4-8DA7-3D9F97C11622}"/>
              </a:ext>
            </a:extLst>
          </p:cNvPr>
          <p:cNvSpPr/>
          <p:nvPr/>
        </p:nvSpPr>
        <p:spPr>
          <a:xfrm>
            <a:off x="8128000" y="5202028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10" name="Rounded Rectangle 34">
            <a:extLst>
              <a:ext uri="{FF2B5EF4-FFF2-40B4-BE49-F238E27FC236}">
                <a16:creationId xmlns:a16="http://schemas.microsoft.com/office/drawing/2014/main" id="{9BFFA6FB-E463-6F87-E1D4-E6B53CBE12DA}"/>
              </a:ext>
            </a:extLst>
          </p:cNvPr>
          <p:cNvSpPr/>
          <p:nvPr/>
        </p:nvSpPr>
        <p:spPr>
          <a:xfrm>
            <a:off x="10871200" y="5253497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1" name="Rounded Rectangle 35">
            <a:extLst>
              <a:ext uri="{FF2B5EF4-FFF2-40B4-BE49-F238E27FC236}">
                <a16:creationId xmlns:a16="http://schemas.microsoft.com/office/drawing/2014/main" id="{A51BAF38-95D0-5283-3901-B4FEA2F34FC5}"/>
              </a:ext>
            </a:extLst>
          </p:cNvPr>
          <p:cNvSpPr/>
          <p:nvPr/>
        </p:nvSpPr>
        <p:spPr>
          <a:xfrm>
            <a:off x="6696363" y="5230931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6945BD-B027-CDDD-BEE5-3AF16C8FBE75}"/>
              </a:ext>
            </a:extLst>
          </p:cNvPr>
          <p:cNvSpPr txBox="1"/>
          <p:nvPr/>
        </p:nvSpPr>
        <p:spPr>
          <a:xfrm>
            <a:off x="27709" y="6278417"/>
            <a:ext cx="55372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Có tất cả bao nhiêu cây?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FFA526-A897-CA07-3884-C3FB47C73F85}"/>
              </a:ext>
            </a:extLst>
          </p:cNvPr>
          <p:cNvCxnSpPr/>
          <p:nvPr/>
        </p:nvCxnSpPr>
        <p:spPr>
          <a:xfrm>
            <a:off x="2634643" y="2089573"/>
            <a:ext cx="2130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FA99B60-C6E4-B8E1-EF9C-F6998EB47943}"/>
              </a:ext>
            </a:extLst>
          </p:cNvPr>
          <p:cNvSpPr txBox="1"/>
          <p:nvPr/>
        </p:nvSpPr>
        <p:spPr>
          <a:xfrm>
            <a:off x="27709" y="6262600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Trong đó có mấy cây nhãn?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13C34F-3959-DC51-3201-679B057B982A}"/>
              </a:ext>
            </a:extLst>
          </p:cNvPr>
          <p:cNvCxnSpPr/>
          <p:nvPr/>
        </p:nvCxnSpPr>
        <p:spPr>
          <a:xfrm>
            <a:off x="2669057" y="3410275"/>
            <a:ext cx="20563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C878D2E-C44A-484F-3660-A87995B6749B}"/>
              </a:ext>
            </a:extLst>
          </p:cNvPr>
          <p:cNvCxnSpPr/>
          <p:nvPr/>
        </p:nvCxnSpPr>
        <p:spPr>
          <a:xfrm>
            <a:off x="514491" y="4068079"/>
            <a:ext cx="41489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68943DC-837F-8A0F-2AFC-F0617C8F6ABD}"/>
              </a:ext>
            </a:extLst>
          </p:cNvPr>
          <p:cNvSpPr txBox="1"/>
          <p:nvPr/>
        </p:nvSpPr>
        <p:spPr>
          <a:xfrm>
            <a:off x="27709" y="6278417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Bài toán hỏi gì?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5A12F9-3611-6884-3FE8-11E7F4688384}"/>
              </a:ext>
            </a:extLst>
          </p:cNvPr>
          <p:cNvCxnSpPr/>
          <p:nvPr/>
        </p:nvCxnSpPr>
        <p:spPr>
          <a:xfrm>
            <a:off x="543860" y="2758440"/>
            <a:ext cx="41815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8C6FD80-8181-E479-7CCB-040B57334BE9}"/>
              </a:ext>
            </a:extLst>
          </p:cNvPr>
          <p:cNvCxnSpPr/>
          <p:nvPr/>
        </p:nvCxnSpPr>
        <p:spPr>
          <a:xfrm>
            <a:off x="504248" y="3427307"/>
            <a:ext cx="1822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C9AD6A8-0748-9301-A30A-DB40518E84D8}"/>
              </a:ext>
            </a:extLst>
          </p:cNvPr>
          <p:cNvCxnSpPr/>
          <p:nvPr/>
        </p:nvCxnSpPr>
        <p:spPr>
          <a:xfrm>
            <a:off x="560168" y="4680757"/>
            <a:ext cx="41489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08FD2E0-7CCE-02ED-DB0F-1A9B43C14155}"/>
              </a:ext>
            </a:extLst>
          </p:cNvPr>
          <p:cNvCxnSpPr/>
          <p:nvPr/>
        </p:nvCxnSpPr>
        <p:spPr>
          <a:xfrm>
            <a:off x="605846" y="5378103"/>
            <a:ext cx="41489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DD0C27-0442-A61B-B900-07C3ACCD5E03}"/>
              </a:ext>
            </a:extLst>
          </p:cNvPr>
          <p:cNvCxnSpPr/>
          <p:nvPr/>
        </p:nvCxnSpPr>
        <p:spPr>
          <a:xfrm>
            <a:off x="651523" y="5973848"/>
            <a:ext cx="5575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9" grpId="0" animBg="1"/>
      <p:bldP spid="21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39" r="-3200" b="12049"/>
          <a:stretch/>
        </p:blipFill>
        <p:spPr bwMode="auto">
          <a:xfrm>
            <a:off x="0" y="914399"/>
            <a:ext cx="12614988" cy="5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139" l="1500" r="99400">
                        <a14:foregroundMark x1="54200" y1="38722" x2="52200" y2="54041"/>
                        <a14:foregroundMark x1="30900" y1="5263" x2="27100" y2="18045"/>
                        <a14:foregroundMark x1="18200" y1="43421" x2="25500" y2="50376"/>
                        <a14:foregroundMark x1="83900" y1="31861" x2="75400" y2="29981"/>
                        <a14:foregroundMark x1="76800" y1="38722" x2="78800" y2="45019"/>
                        <a14:foregroundMark x1="75100" y1="34680" x2="78300" y2="34492"/>
                        <a14:foregroundMark x1="78600" y1="37030" x2="80300" y2="38910"/>
                        <a14:foregroundMark x1="74800" y1="29041" x2="80800" y2="26034"/>
                        <a14:foregroundMark x1="71800" y1="27632" x2="75800" y2="24812"/>
                        <a14:foregroundMark x1="24800" y1="6485" x2="22000" y2="17293"/>
                        <a14:foregroundMark x1="33000" y1="4135" x2="31000" y2="10432"/>
                        <a14:foregroundMark x1="25000" y1="18233" x2="19800" y2="24624"/>
                        <a14:foregroundMark x1="20000" y1="3383" x2="20800" y2="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5589" y="2873042"/>
            <a:ext cx="2209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3975589" y="5315101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TRỨNG CHO NGỖNG</a:t>
            </a:r>
          </a:p>
        </p:txBody>
      </p:sp>
      <p:sp>
        <p:nvSpPr>
          <p:cNvPr id="14" name="Oval 13"/>
          <p:cNvSpPr/>
          <p:nvPr/>
        </p:nvSpPr>
        <p:spPr>
          <a:xfrm>
            <a:off x="5791200" y="5010301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4850583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25269" y="6096000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Anpan-Man-s-March-Various-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905000" y="1078381"/>
            <a:ext cx="609600" cy="609600"/>
          </a:xfrm>
          <a:prstGeom prst="rect">
            <a:avLst/>
          </a:prstGeom>
        </p:spPr>
      </p:pic>
      <p:pic>
        <p:nvPicPr>
          <p:cNvPr id="12" name="Picture 11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34" y="5555282"/>
            <a:ext cx="2411194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93" r="668" b="79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703933" y="1200301"/>
            <a:ext cx="2209800" cy="2438400"/>
            <a:chOff x="2209800" y="1901342"/>
            <a:chExt cx="2438400" cy="259445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3139" l="1500" r="99400">
                          <a14:foregroundMark x1="54200" y1="38722" x2="52200" y2="54041"/>
                          <a14:foregroundMark x1="30900" y1="5263" x2="27100" y2="18045"/>
                          <a14:foregroundMark x1="18200" y1="43421" x2="25500" y2="50376"/>
                          <a14:foregroundMark x1="83900" y1="31861" x2="75400" y2="29981"/>
                          <a14:foregroundMark x1="76800" y1="38722" x2="78800" y2="45019"/>
                          <a14:foregroundMark x1="75100" y1="34680" x2="78300" y2="34492"/>
                          <a14:foregroundMark x1="78600" y1="37030" x2="80300" y2="38910"/>
                          <a14:foregroundMark x1="74800" y1="29041" x2="80800" y2="26034"/>
                          <a14:foregroundMark x1="71800" y1="27632" x2="75800" y2="24812"/>
                          <a14:foregroundMark x1="24800" y1="6485" x2="22000" y2="17293"/>
                          <a14:foregroundMark x1="33000" y1="4135" x2="31000" y2="10432"/>
                          <a14:foregroundMark x1="25000" y1="18233" x2="19800" y2="24624"/>
                          <a14:foregroundMark x1="20000" y1="3383" x2="20800" y2="7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09800" y="1901342"/>
              <a:ext cx="2438400" cy="2594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992639" y="2746814"/>
              <a:ext cx="1158287" cy="533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6137041" y="1211187"/>
            <a:ext cx="2166745" cy="2438400"/>
            <a:chOff x="2209800" y="1901342"/>
            <a:chExt cx="2438400" cy="259445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3139" l="1500" r="99400">
                          <a14:foregroundMark x1="54200" y1="38722" x2="52200" y2="54041"/>
                          <a14:foregroundMark x1="30900" y1="5263" x2="27100" y2="18045"/>
                          <a14:foregroundMark x1="18200" y1="43421" x2="25500" y2="50376"/>
                          <a14:foregroundMark x1="83900" y1="31861" x2="75400" y2="29981"/>
                          <a14:foregroundMark x1="76800" y1="38722" x2="78800" y2="45019"/>
                          <a14:foregroundMark x1="75100" y1="34680" x2="78300" y2="34492"/>
                          <a14:foregroundMark x1="78600" y1="37030" x2="80300" y2="38910"/>
                          <a14:foregroundMark x1="74800" y1="29041" x2="80800" y2="26034"/>
                          <a14:foregroundMark x1="71800" y1="27632" x2="75800" y2="24812"/>
                          <a14:foregroundMark x1="24800" y1="6485" x2="22000" y2="17293"/>
                          <a14:foregroundMark x1="33000" y1="4135" x2="31000" y2="10432"/>
                          <a14:foregroundMark x1="25000" y1="18233" x2="19800" y2="24624"/>
                          <a14:foregroundMark x1="20000" y1="3383" x2="20800" y2="7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09800" y="1901342"/>
              <a:ext cx="2438400" cy="2594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2824351" y="2735231"/>
              <a:ext cx="12093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34" b="98366" l="0" r="97572">
                        <a14:backgroundMark x1="2208" y1="56373" x2="13466" y2="52778"/>
                        <a14:backgroundMark x1="90508" y1="52614" x2="97792" y2="56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49025" y="2902559"/>
            <a:ext cx="3318067" cy="19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34" b="98366" l="0" r="97572">
                        <a14:backgroundMark x1="2208" y1="56373" x2="13466" y2="52778"/>
                        <a14:backgroundMark x1="90508" y1="52614" x2="97792" y2="56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461162" y="2937393"/>
            <a:ext cx="3318067" cy="19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 rot="19667694">
            <a:off x="2612438" y="5798873"/>
            <a:ext cx="1181849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+ 5</a:t>
            </a:r>
          </a:p>
        </p:txBody>
      </p:sp>
      <p:sp>
        <p:nvSpPr>
          <p:cNvPr id="7" name="Oval 6"/>
          <p:cNvSpPr/>
          <p:nvPr/>
        </p:nvSpPr>
        <p:spPr>
          <a:xfrm>
            <a:off x="1757554" y="4862167"/>
            <a:ext cx="1292031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+ 5</a:t>
            </a:r>
          </a:p>
        </p:txBody>
      </p:sp>
      <p:sp>
        <p:nvSpPr>
          <p:cNvPr id="20" name="Oval 19"/>
          <p:cNvSpPr/>
          <p:nvPr/>
        </p:nvSpPr>
        <p:spPr>
          <a:xfrm>
            <a:off x="4005455" y="5180030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36 - 6</a:t>
            </a:r>
          </a:p>
        </p:txBody>
      </p:sp>
      <p:sp>
        <p:nvSpPr>
          <p:cNvPr id="17" name="Oval 16"/>
          <p:cNvSpPr/>
          <p:nvPr/>
        </p:nvSpPr>
        <p:spPr>
          <a:xfrm rot="1707227">
            <a:off x="5539264" y="4681731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47 - 7</a:t>
            </a:r>
          </a:p>
        </p:txBody>
      </p:sp>
      <p:sp>
        <p:nvSpPr>
          <p:cNvPr id="15" name="Oval 14"/>
          <p:cNvSpPr/>
          <p:nvPr/>
        </p:nvSpPr>
        <p:spPr>
          <a:xfrm>
            <a:off x="5334000" y="5937299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+ 8</a:t>
            </a:r>
          </a:p>
        </p:txBody>
      </p:sp>
      <p:sp>
        <p:nvSpPr>
          <p:cNvPr id="16" name="Oval 15"/>
          <p:cNvSpPr/>
          <p:nvPr/>
        </p:nvSpPr>
        <p:spPr>
          <a:xfrm>
            <a:off x="7220413" y="5104437"/>
            <a:ext cx="129225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+ 4</a:t>
            </a:r>
          </a:p>
        </p:txBody>
      </p:sp>
      <p:sp>
        <p:nvSpPr>
          <p:cNvPr id="18" name="Oval 17"/>
          <p:cNvSpPr/>
          <p:nvPr/>
        </p:nvSpPr>
        <p:spPr>
          <a:xfrm rot="20829727">
            <a:off x="9056406" y="5166968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58 - 8</a:t>
            </a:r>
          </a:p>
        </p:txBody>
      </p:sp>
      <p:sp>
        <p:nvSpPr>
          <p:cNvPr id="21" name="Oval 20"/>
          <p:cNvSpPr/>
          <p:nvPr/>
        </p:nvSpPr>
        <p:spPr>
          <a:xfrm>
            <a:off x="7902671" y="6064966"/>
            <a:ext cx="1249878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+ 3</a:t>
            </a:r>
          </a:p>
        </p:txBody>
      </p:sp>
    </p:spTree>
    <p:extLst>
      <p:ext uri="{BB962C8B-B14F-4D97-AF65-F5344CB8AC3E}">
        <p14:creationId xmlns:p14="http://schemas.microsoft.com/office/powerpoint/2010/main" val="24939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C -0.00716 -0.01389 -0.00365 -0.00764 -0.0099 -0.01899 C -0.02695 -0.05 -0.00924 -0.0257 -0.01862 -0.0382 C -0.02044 -0.04584 -0.02448 -0.06343 -0.02708 -0.06852 C -0.02904 -0.07246 -0.03281 -0.0801 -0.03281 -0.07986 C -0.0349 -0.0882 -0.03893 -0.09445 -0.04128 -0.10278 C -0.04779 -0.12524 -0.05456 -0.15579 -0.06706 -0.17338 C -0.07044 -0.18565 -0.07435 -0.19676 -0.07708 -0.20949 C -0.08086 -0.22709 -0.08242 -0.24931 -0.08997 -0.26482 C -0.09206 -0.27871 -0.09531 -0.29306 -0.10143 -0.30486 C -0.10299 -0.31551 -0.10742 -0.32292 -0.1099 -0.33334 C -0.11146 -0.3507 -0.11562 -0.36598 -0.11862 -0.38287 C -0.11992 -0.39121 -0.12279 -0.40764 -0.12279 -0.40741 C -0.125 -0.44676 -0.12357 -0.48426 -0.11133 -0.51991 C -0.10729 -0.53149 -0.10404 -0.54723 -0.0957 -0.55417 C -0.0918 -0.56204 -0.08867 -0.56297 -0.08281 -0.5676 C -0.07721 -0.57199 -0.07292 -0.57824 -0.06706 -0.58102 C -0.05885 -0.5919 -0.04831 -0.59375 -0.03711 -0.59607 C -0.0207 -0.59445 -0.00156 -0.59561 0.01289 -0.58287 C 0.01667 -0.56899 0.01133 -0.58588 0.01862 -0.57153 C 0.02357 -0.56158 0.02188 -0.54769 0.02865 -0.53912 C 0.02982 -0.53241 0.03125 -0.52639 0.03294 -0.51991 C 0.03438 -0.50186 0.03594 -0.48565 0.0401 -0.46852 C 0.03945 -0.45232 0.04063 -0.44028 0.03581 -0.42662 " pathEditMode="relative" rAng="0" ptsTypes="AAAAAAAAAAAAAAAAAAAAAA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-0.00023 C -0.00691 -0.02153 0.00052 -0.02847 0.00416 -0.04722 C 0.00716 -0.06227 0.00976 -0.07754 0.01315 -0.09213 C 0.01419 -0.10787 0.01406 -0.12129 0.01862 -0.13518 C 0.02096 -0.15208 0.02408 -0.16782 0.02747 -0.18426 C 0.02851 -0.18935 0.0302 -0.2081 0.03138 -0.21018 C 0.05169 -0.24791 0.03385 -0.19884 0.04674 -0.23148 C 0.05299 -0.24629 0.04674 -0.23403 0.05052 -0.24653 C 0.0552 -0.26157 0.06289 -0.27199 0.06888 -0.28495 C 0.07434 -0.29676 0.07513 -0.30278 0.08424 -0.30625 C 0.08893 -0.31018 0.09179 -0.31458 0.09596 -0.31944 C 0.10247 -0.32708 0.11263 -0.3331 0.12044 -0.33634 C 0.12721 -0.34236 0.13489 -0.34514 0.14257 -0.3493 C 0.15169 -0.3544 0.16041 -0.36134 0.1694 -0.36643 C 0.18059 -0.37268 0.19205 -0.37731 0.20312 -0.38333 C 0.21679 -0.39097 0.23059 -0.39791 0.2444 -0.40486 C 0.25052 -0.40787 0.25468 -0.4118 0.26132 -0.41366 C 0.27239 -0.42083 0.28476 -0.4243 0.29596 -0.43055 C 0.30143 -0.43611 0.3069 -0.43889 0.31289 -0.44143 C 0.31614 -0.44305 0.31966 -0.44421 0.32304 -0.4456 C 0.325 -0.44629 0.32825 -0.44768 0.32825 -0.44745 C 0.3345 -0.45301 0.34114 -0.45486 0.34778 -0.45833 C 0.35325 -0.46458 0.35781 -0.46551 0.36458 -0.46921 C 0.38033 -0.47801 0.39544 -0.48287 0.4121 -0.48611 C 0.42643 -0.48565 0.47304 -0.4868 0.49882 -0.48194 C 0.51263 -0.4794 0.52617 -0.47176 0.53971 -0.46921 C 0.54114 -0.46759 0.54257 -0.46551 0.54375 -0.46481 C 0.547 -0.46273 0.55416 -0.46065 0.55416 -0.46041 C 0.56315 -0.45069 0.55898 -0.45393 0.56601 -0.44977 C 0.57617 -0.43287 0.56367 -0.45139 0.57343 -0.44143 C 0.57747 -0.4375 0.58112 -0.43078 0.58502 -0.42639 C 0.58789 -0.41203 0.58385 -0.42778 0.59153 -0.41366 C 0.59283 -0.41111 0.59322 -0.40764 0.59414 -0.40486 C 0.59752 -0.39699 0.60156 -0.38842 0.60585 -0.38125 C 0.60638 -0.37916 0.60638 -0.37662 0.6069 -0.37477 C 0.60794 -0.37222 0.61002 -0.37106 0.61093 -0.36852 C 0.61367 -0.35949 0.61145 -0.35278 0.61627 -0.34491 C 0.6177 -0.33148 0.61966 -0.32477 0.62513 -0.31504 C 0.62539 -0.31389 0.62695 -0.29745 0.62773 -0.2956 C 0.62916 -0.29282 0.63138 -0.2919 0.6332 -0.28912 C 0.63398 -0.28727 0.63476 -0.28495 0.63554 -0.28287 C 0.63606 -0.28009 0.63697 -0.2743 0.63697 -0.27407 " pathEditMode="relative" rAng="0" ptsTypes="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45 0.03958 C 0.13346 0.03102 0.12852 0.01921 0.12057 0.00972 C 0.11862 0.00694 0.11667 0.00486 0.11445 0.00301 C 0.11016 -0.00046 0.10143 -0.00625 0.10143 -0.00602 C 0.09635 -0.01505 0.0905 -0.0169 0.08242 -0.02269 C 0.07591 -0.03333 0.06797 -0.04468 0.05925 -0.05278 C 0.05287 -0.05833 0.05287 -0.06366 0.04414 -0.06621 C 0.03789 -0.07431 0.03346 -0.0838 0.02721 -0.0919 C 0.02344 -0.09676 0.01862 -0.10116 0.01471 -0.10556 C 0.01055 -0.11019 0.00964 -0.11713 0.00625 -0.12199 C -0.00208 -0.13218 -0.01003 -0.14283 -0.01745 -0.15394 C -0.03047 -0.17269 -0.03802 -0.19421 -0.05325 -0.21158 C -0.05755 -0.22384 -0.06471 -0.22546 -0.07461 -0.23241 C -0.09531 -0.24653 -0.08203 -0.24121 -0.09583 -0.24607 C -0.1026 -0.25093 -0.11068 -0.25417 -0.11706 -0.25972 C -0.13398 -0.27523 -0.11367 -0.25949 -0.12982 -0.27153 C -0.1349 -0.27917 -0.1375 -0.28935 -0.14453 -0.29445 C -0.15573 -0.30208 -0.1651 -0.31204 -0.17669 -0.31945 C -0.18958 -0.32847 -0.20599 -0.33704 -0.21667 -0.34954 C -0.21836 -0.35162 -0.22292 -0.35695 -0.22513 -0.35857 C -0.24323 -0.37315 -0.23229 -0.36227 -0.2418 -0.37269 C -0.24583 -0.38148 -0.25234 -0.39375 -0.25885 -0.4 C -0.26432 -0.41875 -0.26628 -0.43912 -0.24596 -0.44653 C -0.23607 -0.45764 -0.22187 -0.4632 -0.21003 -0.47107 C -0.19896 -0.46783 -0.19036 -0.46111 -0.18086 -0.45579 C -0.17825 -0.45139 -0.17422 -0.44861 -0.17213 -0.44398 C -0.16771 -0.43496 -0.1694 -0.4257 -0.16367 -0.41644 C -0.15833 -0.39815 -0.15482 -0.37685 -0.14453 -0.36134 C -0.14023 -0.34097 -0.14036 -0.34931 -0.14036 -0.33773 " pathEditMode="relative" rAng="0" ptsTypes="AAAAAAAAAAAAAAAAAAAAAA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C 0.00026 -0.00301 0.00039 -0.00648 0.00078 -0.00949 C 0.0013 -0.01203 0.00235 -0.01389 0.00287 -0.01666 C 0.00391 -0.02338 0.00391 -0.03102 0.00482 -0.03796 C 0.00586 -0.04745 0.00768 -0.05625 0.00873 -0.06597 C 0.0099 -0.09189 0.00651 -0.12268 0.01263 -0.14444 C 0.01537 -0.16504 0.01693 -0.18588 0.02044 -0.20602 C 0.02188 -0.22523 0.025 -0.24352 0.02917 -0.26018 C 0.03112 -0.27986 0.0405 -0.30463 0.04571 -0.31967 C 0.05052 -0.3324 0.05404 -0.34514 0.06055 -0.35254 C 0.06341 -0.36041 0.06758 -0.36389 0.07123 -0.36944 C 0.07474 -0.37477 0.07761 -0.3831 0.08099 -0.38842 C 0.08242 -0.39074 0.08438 -0.39097 0.08581 -0.39282 C 0.08841 -0.39606 0.09024 -0.40139 0.09271 -0.40463 C 0.10117 -0.41643 0.10964 -0.4287 0.1181 -0.44051 C 0.12487 -0.45023 0.11888 -0.4449 0.12578 -0.45231 C 0.12943 -0.45602 0.13386 -0.45671 0.1375 -0.45902 C 0.14922 -0.47615 0.1638 -0.47777 0.17669 -0.48518 C 0.20039 -0.48264 0.19297 -0.4831 0.20899 -0.47361 C 0.2099 -0.47199 0.21315 -0.46689 0.21393 -0.46412 C 0.21459 -0.46134 0.21849 -0.44189 0.21966 -0.43541 C 0.22162 -0.42569 0.22448 -0.41689 0.22656 -0.40694 C 0.22891 -0.38426 0.22995 -0.36111 0.23242 -0.33865 C 0.23412 -0.32453 0.2336 -0.33426 0.23724 -0.31227 C 0.23893 -0.30277 0.23985 -0.2949 0.24219 -0.28657 C 0.24297 -0.28102 0.2431 -0.27523 0.24414 -0.26967 C 0.24753 -0.24953 0.24479 -0.27477 0.24701 -0.25578 C 0.24857 -0.24421 0.24675 -0.24791 0.25 -0.24398 L 0.25117 -0.26018 " pathEditMode="relative" rAng="0" ptsTypes="AAAAAAAAAAAAAAAAAAAAAAAAAAA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1.11111E-6 C 0.00139 -0.01366 0.00295 -0.02639 0.0085 -0.0382 C 0.00902 -0.04144 0.0092 -0.04468 0.00989 -0.04769 C 0.01076 -0.05162 0.01284 -0.05903 0.01284 -0.05903 C 0.01475 -0.08866 0.01718 -0.11644 0.01284 -0.14676 C 0.01232 -0.17408 0.01041 -0.20116 0.00989 -0.22848 C 0.00607 -0.41551 0.01232 -0.30672 0.00711 -0.37338 C 0.00468 -0.40486 0.00625 -0.43774 -0.00434 -0.46667 C -0.00591 -0.47755 -0.00868 -0.48681 -0.01146 -0.49723 C -0.01459 -0.50857 -0.01615 -0.51806 -0.02153 -0.52755 C -0.02327 -0.53658 -0.025 -0.54005 -0.03004 -0.54676 C -0.03229 -0.55579 -0.03004 -0.54931 -0.03438 -0.55625 C -0.03698 -0.56042 -0.03854 -0.56551 -0.0415 -0.56945 C -0.04688 -0.57662 -0.05591 -0.57709 -0.06285 -0.57894 C -0.08056 -0.58843 -0.09948 -0.58959 -0.11719 -0.59815 C -0.13698 -0.59676 -0.15608 -0.59445 -0.1757 -0.59236 C -0.17986 -0.58889 -0.18299 -0.58473 -0.18716 -0.58102 C -0.18976 -0.57408 -0.19358 -0.56899 -0.19584 -0.56181 C -0.19844 -0.55301 -0.19896 -0.54491 -0.20295 -0.53704 C -0.20504 -0.52848 -0.20573 -0.51945 -0.20712 -0.51042 C -0.20764 -0.50278 -0.20764 -0.49514 -0.20868 -0.4875 C -0.2092 -0.48357 -0.21059 -0.47986 -0.21146 -0.47616 C -0.21198 -0.47431 -0.21285 -0.47037 -0.21285 -0.47037 C -0.21233 -0.44815 -0.21146 -0.40371 -0.21146 -0.40371 " pathEditMode="relative" ptsTypes="fffffffffffffffffffffff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 2.59259E-6 C 0.00313 -0.01482 0.00352 -0.0294 0.00495 -0.04352 C 0.00677 -0.13704 0.0069 -0.12385 0.00495 -0.27361 C 0.00495 -0.2838 0.00222 -0.30371 -0.00091 -0.3088 C -0.00273 -0.31806 -0.00482 -0.32709 -0.00677 -0.33588 C -0.00885 -0.34491 -0.00963 -0.35324 -0.01276 -0.36042 C -0.0164 -0.37871 -0.02031 -0.39375 -0.02617 -0.40834 C -0.02799 -0.41273 -0.03099 -0.41297 -0.03307 -0.41644 C -0.03906 -0.42639 -0.047 -0.43588 -0.05429 -0.43935 C -0.05885 -0.44491 -0.06354 -0.4507 -0.06862 -0.45394 C -0.07148 -0.45857 -0.07422 -0.46065 -0.07708 -0.46435 C -0.07799 -0.46528 -0.07877 -0.4669 -0.07955 -0.46829 C -0.08021 -0.46945 -0.08047 -0.47153 -0.08125 -0.47269 C -0.08281 -0.47454 -0.08633 -0.47662 -0.08633 -0.47639 C -0.09023 -0.48611 -0.08737 -0.4801 -0.09648 -0.48889 C -0.09987 -0.4919 -0.10234 -0.49699 -0.10586 -0.49954 C -0.1095 -0.50857 -0.11523 -0.51019 -0.12031 -0.51389 C -0.12487 -0.51736 -0.1289 -0.52153 -0.13372 -0.52431 C -0.14219 -0.52894 -0.15052 -0.53565 -0.15911 -0.53889 C -0.17643 -0.5456 -0.19401 -0.55023 -0.21159 -0.55533 C -0.21575 -0.55463 -0.22018 -0.5544 -0.22435 -0.55347 C -0.22955 -0.55185 -0.2345 -0.54607 -0.23958 -0.54283 C -0.25078 -0.53588 -0.2625 -0.53426 -0.2733 -0.52431 C -0.27969 -0.51852 -0.28411 -0.50463 -0.29036 -0.49954 C -0.29219 -0.49468 -0.29336 -0.48935 -0.29544 -0.48496 C -0.29648 -0.47454 -0.29844 -0.46528 -0.30039 -0.45602 C -0.3026 -0.44514 -0.3026 -0.4331 -0.3056 -0.42269 C -0.30755 -0.40301 -0.31054 -0.38519 -0.31054 -0.36482 " pathEditMode="relative" rAng="0" ptsTypes="AAAAAAAAAAAAAAAAAAAAAAA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98 -0.00208 C 0.13242 -0.01365 0.12982 -0.02476 0.12812 -0.03588 C 0.12643 -0.26689 0.13802 -0.18634 0.122 -0.28703 C 0.11862 -0.30972 0.11081 -0.36088 0.09792 -0.37685 C 0.09531 -0.38703 0.08802 -0.39722 0.08294 -0.40625 C 0.07956 -0.41875 0.072 -0.42685 0.06497 -0.43634 C 0.06055 -0.44189 0.04674 -0.45532 0.04388 -0.46226 C 0.03854 -0.47546 0.02721 -0.48796 0.01562 -0.49213 C 0.01042 -0.49814 0.0026 -0.50162 -0.00104 -0.50879 C -0.01511 -0.5368 -0.00052 -0.50879 -0.00716 -0.52546 C -0.01146 -0.5368 -0.02227 -0.55162 -0.03112 -0.5574 C -0.03737 -0.56875 -0.02982 -0.5574 -0.04011 -0.56458 C -0.04883 -0.57083 -0.04102 -0.56875 -0.04753 -0.57384 C -0.05365 -0.57916 -0.06042 -0.57963 -0.06706 -0.58125 C -0.07539 -0.58356 -0.08294 -0.58703 -0.09115 -0.58912 C -0.10977 -0.6 -0.13138 -0.60301 -0.15117 -0.60949 C -0.16302 -0.61296 -0.17513 -0.61458 -0.18711 -0.61851 C -0.19388 -0.62083 -0.2043 -0.62731 -0.21107 -0.62777 C -0.22175 -0.62847 -0.23216 -0.62916 -0.24271 -0.63009 C -0.36576 -0.62569 -0.32201 -0.63078 -0.37487 -0.62407 C -0.378 -0.62291 -0.38034 -0.61967 -0.38372 -0.61851 C -0.39232 -0.61527 -0.40117 -0.61689 -0.40925 -0.61111 C -0.41563 -0.60648 -0.42175 -0.60277 -0.42878 -0.59976 C -0.43386 -0.5956 -0.44531 -0.58912 -0.44531 -0.58842 C -0.45274 -0.57963 -0.46211 -0.56435 -0.47096 -0.5574 C -0.47448 -0.55046 -0.47826 -0.54421 -0.48281 -0.53842 C -0.48386 -0.53449 -0.48633 -0.53125 -0.48737 -0.52731 C -0.48815 -0.52453 -0.48802 -0.52106 -0.48893 -0.51805 C -0.48958 -0.51481 -0.49076 -0.51203 -0.4918 -0.50879 C -0.49427 -0.49375 -0.49987 -0.48078 -0.50833 -0.46967 C -0.5099 -0.46365 -0.51107 -0.45694 -0.51289 -0.45092 C -0.51497 -0.44421 -0.51732 -0.43981 -0.51732 -0.43217 " pathEditMode="relative" rAng="0" ptsTypes="AAAAAAAAAAAAAAAAAAAAAAAAAAAAAA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5" y="-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27 0.01157 C -0.06536 0.00185 -0.06471 -0.00556 -0.06315 -0.01111 C -0.06158 -0.02547 -0.05742 -0.04167 -0.0552 -0.05324 C -0.05169 -0.07199 -0.04961 -0.09514 -0.04661 -0.11598 C -0.04635 -0.12199 -0.04492 -0.13264 -0.04492 -0.13241 C -0.04427 -0.14398 -0.04375 -0.15764 -0.04231 -0.16736 C -0.04218 -0.17408 -0.04192 -0.18195 -0.04127 -0.18797 C -0.04036 -0.19746 -0.04075 -0.18912 -0.04023 -0.19861 C -0.03984 -0.20371 -0.03958 -0.21366 -0.03958 -0.2132 C -0.03906 -0.24306 -0.0375 -0.28773 -0.04231 -0.31135 C -0.04283 -0.31898 -0.04375 -0.31898 -0.04492 -0.32408 C -0.04765 -0.33635 -0.04948 -0.34167 -0.05312 -0.34422 C -0.0569 -0.35093 -0.05364 -0.34561 -0.05742 -0.34977 C -0.05833 -0.35093 -0.06015 -0.35301 -0.06015 -0.35278 C -0.06458 -0.35186 -0.06627 -0.35186 -0.06927 -0.33681 C -0.06992 -0.32709 -0.07031 -0.31736 -0.07083 -0.30764 C -0.07057 -0.29931 -0.07083 -0.29838 -0.07031 -0.30209 " pathEditMode="relative" rAng="0" ptsTypes="AAAAAAAAAAAAAAA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0" grpId="0" animBg="1"/>
      <p:bldP spid="17" grpId="0" animBg="1"/>
      <p:bldP spid="15" grpId="0" animBg="1"/>
      <p:bldP spid="16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11" name="矩形: 圆角 14"/>
          <p:cNvSpPr/>
          <p:nvPr/>
        </p:nvSpPr>
        <p:spPr>
          <a:xfrm>
            <a:off x="4901460" y="2528460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4CEF7E-2DC7-5688-772C-0F98C2E21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1749" y="3487591"/>
            <a:ext cx="7547502" cy="190211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C89F85-411A-FE93-825F-43002E4559BA}"/>
              </a:ext>
            </a:extLst>
          </p:cNvPr>
          <p:cNvSpPr/>
          <p:nvPr/>
        </p:nvSpPr>
        <p:spPr>
          <a:xfrm>
            <a:off x="1239520" y="2773680"/>
            <a:ext cx="1889760" cy="7823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32</a:t>
            </a:r>
          </a:p>
        </p:txBody>
      </p:sp>
    </p:spTree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D34A96-228F-4C92-BA64-D2C35834C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32" y="1538207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376873-4FB5-468A-BC23-C4A9D9EB3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071" y="1576698"/>
            <a:ext cx="401802" cy="1171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C57341-DC5E-4F5D-8056-7DB507C92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040" y="1596368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89FFB3C-2548-4792-9FA3-783A42246D3D}"/>
              </a:ext>
            </a:extLst>
          </p:cNvPr>
          <p:cNvSpPr/>
          <p:nvPr/>
        </p:nvSpPr>
        <p:spPr>
          <a:xfrm>
            <a:off x="2859422" y="161603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EC2D29DB-4074-46A1-A717-F9C0B7F76121}"/>
              </a:ext>
            </a:extLst>
          </p:cNvPr>
          <p:cNvSpPr/>
          <p:nvPr/>
        </p:nvSpPr>
        <p:spPr>
          <a:xfrm>
            <a:off x="3035692" y="161603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58A45C-238E-44D5-8025-0896D1CE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77" y="3198036"/>
            <a:ext cx="401802" cy="1171968"/>
          </a:xfrm>
          <a:prstGeom prst="rect">
            <a:avLst/>
          </a:prstGeom>
        </p:spPr>
      </p:pic>
      <p:sp>
        <p:nvSpPr>
          <p:cNvPr id="33" name="Can 33">
            <a:extLst>
              <a:ext uri="{FF2B5EF4-FFF2-40B4-BE49-F238E27FC236}">
                <a16:creationId xmlns:a16="http://schemas.microsoft.com/office/drawing/2014/main" id="{7F3E0F05-D821-43D7-8BB2-5B59AE0AE5A2}"/>
              </a:ext>
            </a:extLst>
          </p:cNvPr>
          <p:cNvSpPr/>
          <p:nvPr/>
        </p:nvSpPr>
        <p:spPr>
          <a:xfrm>
            <a:off x="2831477" y="323110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43C154B0-3AA3-4E1F-BC3E-62B94EF62231}"/>
              </a:ext>
            </a:extLst>
          </p:cNvPr>
          <p:cNvSpPr/>
          <p:nvPr/>
        </p:nvSpPr>
        <p:spPr>
          <a:xfrm>
            <a:off x="3132313" y="322397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0F817-0049-4260-855F-DA9BFB011F55}"/>
              </a:ext>
            </a:extLst>
          </p:cNvPr>
          <p:cNvSpPr txBox="1"/>
          <p:nvPr/>
        </p:nvSpPr>
        <p:spPr>
          <a:xfrm>
            <a:off x="693920" y="4798475"/>
            <a:ext cx="338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76 – 32 = ?</a:t>
            </a:r>
          </a:p>
        </p:txBody>
      </p:sp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072E3B5C-6241-4584-ACD4-A63541B80BAE}"/>
              </a:ext>
            </a:extLst>
          </p:cNvPr>
          <p:cNvGraphicFramePr>
            <a:graphicFrameLocks noGrp="1"/>
          </p:cNvGraphicFramePr>
          <p:nvPr/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C4D24A9-0D39-49AF-B19F-3DBC26C8F154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8DBEEC-0FDD-49DB-8C9C-9C0D95E03546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C2E2EA-A9FF-4DC6-864B-8DB61FB4ACC9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-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F635E1-14DE-4A9D-BDF5-39B9A378A59C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E2CC2C4-4895-4AEC-9464-5A4D4FEBA8D1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0070C0"/>
                </a:solidFill>
                <a:latin typeface="Calibri"/>
                <a:ea typeface="微软雅黑"/>
              </a:rPr>
              <a:t>2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DA7560-C190-438D-BED9-AC0CD2F6E729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0460E9-95E2-41B5-B3D1-0B68A29AACE6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B617EDB-D876-4733-AB2E-ECED90E7B8CB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C32192-F69D-4ED0-BE4A-475E09DC05EA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667FD0-6FBE-4EC0-A286-72C65A0CA713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D3116F-2615-487A-94AE-97066BBD8099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76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85B646-4D5A-4169-B0EF-9A21A326E4FF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4CB28A-06AA-48BF-862F-7650832AE479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356E260-0172-4448-ADDC-EAD99360D595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BA6AAC0-8C75-47D2-A455-AB2631EB0E9C}"/>
              </a:ext>
            </a:extLst>
          </p:cNvPr>
          <p:cNvSpPr txBox="1"/>
          <p:nvPr/>
        </p:nvSpPr>
        <p:spPr>
          <a:xfrm>
            <a:off x="5697970" y="1662131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F20D1-6A64-4BC7-B254-2D7EDB6B922E}"/>
              </a:ext>
            </a:extLst>
          </p:cNvPr>
          <p:cNvSpPr txBox="1"/>
          <p:nvPr/>
        </p:nvSpPr>
        <p:spPr>
          <a:xfrm>
            <a:off x="4993898" y="4404885"/>
            <a:ext cx="27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-</a:t>
            </a:r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id="{92CBCAEF-76C6-4D4F-8A54-311293C33719}"/>
              </a:ext>
            </a:extLst>
          </p:cNvPr>
          <p:cNvSpPr/>
          <p:nvPr/>
        </p:nvSpPr>
        <p:spPr>
          <a:xfrm>
            <a:off x="3185550" y="162465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A130D6D-3DD3-4FEA-ADFB-98F170B2E066}"/>
              </a:ext>
            </a:extLst>
          </p:cNvPr>
          <p:cNvSpPr/>
          <p:nvPr/>
        </p:nvSpPr>
        <p:spPr>
          <a:xfrm>
            <a:off x="3364737" y="162465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B9750D5-4272-470A-B20C-24F8E6AA2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01" y="3214139"/>
            <a:ext cx="401802" cy="1171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D12B14-9855-4666-9FAC-3D8EA9569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134" y="3206138"/>
            <a:ext cx="401802" cy="11719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CB11555-D384-41FB-99F8-FA873D253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332" y="1576698"/>
            <a:ext cx="401802" cy="117196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C5BFCB-25E4-44D5-B1C3-7B927B392E8E}"/>
              </a:ext>
            </a:extLst>
          </p:cNvPr>
          <p:cNvCxnSpPr>
            <a:cxnSpLocks/>
          </p:cNvCxnSpPr>
          <p:nvPr/>
        </p:nvCxnSpPr>
        <p:spPr>
          <a:xfrm flipH="1">
            <a:off x="336268" y="351805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2F0394E-B198-4EF2-A449-634A0EF5C8B2}"/>
              </a:ext>
            </a:extLst>
          </p:cNvPr>
          <p:cNvCxnSpPr>
            <a:cxnSpLocks/>
          </p:cNvCxnSpPr>
          <p:nvPr/>
        </p:nvCxnSpPr>
        <p:spPr>
          <a:xfrm flipH="1">
            <a:off x="803529" y="3501333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81206E3-1FC0-4A59-9AC7-DDCA970EADEF}"/>
              </a:ext>
            </a:extLst>
          </p:cNvPr>
          <p:cNvCxnSpPr>
            <a:cxnSpLocks/>
          </p:cNvCxnSpPr>
          <p:nvPr/>
        </p:nvCxnSpPr>
        <p:spPr>
          <a:xfrm flipH="1">
            <a:off x="1362547" y="354258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ADE81E2-5039-47F1-A577-D1AE7F652434}"/>
              </a:ext>
            </a:extLst>
          </p:cNvPr>
          <p:cNvCxnSpPr>
            <a:cxnSpLocks/>
          </p:cNvCxnSpPr>
          <p:nvPr/>
        </p:nvCxnSpPr>
        <p:spPr>
          <a:xfrm flipH="1">
            <a:off x="2601521" y="350245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7DCA19C-6A7D-44BD-B7AF-9BFC707BEBAB}"/>
              </a:ext>
            </a:extLst>
          </p:cNvPr>
          <p:cNvCxnSpPr>
            <a:cxnSpLocks/>
          </p:cNvCxnSpPr>
          <p:nvPr/>
        </p:nvCxnSpPr>
        <p:spPr>
          <a:xfrm flipH="1">
            <a:off x="2956604" y="3521935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3" grpId="0" animBg="1"/>
      <p:bldP spid="34" grpId="0" animBg="1"/>
      <p:bldP spid="49" grpId="0" animBg="1"/>
      <p:bldP spid="50" grpId="0" uiExpand="1" build="p"/>
      <p:bldP spid="51" grpId="0" uiExpand="1" build="p"/>
      <p:bldP spid="52" grpId="0"/>
      <p:bldP spid="53" grpId="0"/>
      <p:bldP spid="54" grpId="0"/>
      <p:bldP spid="2" grpId="0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1320728"/>
            <a:ext cx="6146468" cy="5035328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434218"/>
            <a:ext cx="4072003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03410"/>
            <a:ext cx="1532699" cy="13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0400" y="1838311"/>
            <a:ext cx="1532699" cy="13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000" y="1838311"/>
            <a:ext cx="1532699" cy="13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2400" y="5507861"/>
            <a:ext cx="3556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52 - 20 = 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3082" y="5482461"/>
            <a:ext cx="975319" cy="748988"/>
          </a:xfrm>
          <a:prstGeom prst="rect">
            <a:avLst/>
          </a:prstGeom>
          <a:solidFill>
            <a:srgbClr val="FFFBAF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894" y="6385458"/>
            <a:ext cx="4080748" cy="461665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 bao nhiêu quả cà chua?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8019" y="6385458"/>
            <a:ext cx="4060496" cy="461665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Bỏ đi mấy quả cà chua?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69545" y="5290900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7315200" y="1023701"/>
          <a:ext cx="4368800" cy="3328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sz="4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43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169">
                <a:tc>
                  <a:txBody>
                    <a:bodyPr/>
                    <a:lstStyle/>
                    <a:p>
                      <a:pPr algn="ctr"/>
                      <a:endParaRPr lang="en-US" sz="43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632">
                <a:tc>
                  <a:txBody>
                    <a:bodyPr/>
                    <a:lstStyle/>
                    <a:p>
                      <a:pPr algn="ctr"/>
                      <a:endParaRPr lang="en-US" sz="43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8384416" y="1796861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058400" y="1796861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29635" y="2141300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058400" y="2537329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94096" y="3451729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058400" y="3451729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038109" y="4511200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79733" y="528725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587067" y="487449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7033491" y="5968233"/>
            <a:ext cx="109450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247467" y="6002100"/>
            <a:ext cx="711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35333" y="5999225"/>
            <a:ext cx="711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077200" y="4685140"/>
            <a:ext cx="41825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algn="just" defTabSz="1219170">
              <a:buFont typeface="Arial" pitchFamily="34" charset="0"/>
              <a:buChar char="•"/>
            </a:pP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trừ 0 bằng 2, viết 2.</a:t>
            </a:r>
          </a:p>
          <a:p>
            <a:pPr marL="609585" indent="-609585" algn="just" defTabSz="1219170">
              <a:buFont typeface="Arial" pitchFamily="34" charset="0"/>
              <a:buChar char="•"/>
            </a:pP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trừ 2 bằng 3, viết 3.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384416" y="2537329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0505" y="2620512"/>
            <a:ext cx="430260" cy="54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9326" y="2659744"/>
            <a:ext cx="430260" cy="54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276" y="3792946"/>
            <a:ext cx="1532699" cy="13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3876" y="3827847"/>
            <a:ext cx="1532699" cy="13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Straight Connector 41"/>
          <p:cNvCxnSpPr/>
          <p:nvPr/>
        </p:nvCxnSpPr>
        <p:spPr>
          <a:xfrm flipH="1">
            <a:off x="2254337" y="3952567"/>
            <a:ext cx="1123696" cy="12608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70935" y="3952567"/>
            <a:ext cx="1145084" cy="1293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19012" y="6298898"/>
            <a:ext cx="5880333" cy="461665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 viết được phép tính như thế nào?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04800" y="6339290"/>
            <a:ext cx="5880333" cy="461665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 lại mấy quả cà chua?</a:t>
            </a:r>
          </a:p>
        </p:txBody>
      </p:sp>
    </p:spTree>
    <p:extLst>
      <p:ext uri="{BB962C8B-B14F-4D97-AF65-F5344CB8AC3E}">
        <p14:creationId xmlns:p14="http://schemas.microsoft.com/office/powerpoint/2010/main" val="33804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1" grpId="0" animBg="1"/>
      <p:bldP spid="45" grpId="0" animBg="1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5" grpId="0"/>
      <p:bldP spid="46" grpId="0" animBg="1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66F0B14C-7ECC-2221-D42E-9287BFF83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5" y="0"/>
            <a:ext cx="2375156" cy="235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B9C25C-8796-27F5-C471-38D23EAB70EF}"/>
              </a:ext>
            </a:extLst>
          </p:cNvPr>
          <p:cNvSpPr txBox="1"/>
          <p:nvPr/>
        </p:nvSpPr>
        <p:spPr>
          <a:xfrm>
            <a:off x="1845733" y="704977"/>
            <a:ext cx="8636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 tài hai đội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CD990-E2B8-260E-A5A9-DF91BDEDC0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1625600" y="2650067"/>
            <a:ext cx="4402139" cy="2785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33C1A1-C14C-4B45-542B-2EE084DE09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6383867" y="2624667"/>
            <a:ext cx="4402139" cy="27855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F82677-30AD-BB2F-2636-FD0B09671B95}"/>
              </a:ext>
            </a:extLst>
          </p:cNvPr>
          <p:cNvSpPr txBox="1"/>
          <p:nvPr/>
        </p:nvSpPr>
        <p:spPr>
          <a:xfrm>
            <a:off x="3208339" y="1708058"/>
            <a:ext cx="123666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2D3734-F1E4-3887-F15E-9333A182A003}"/>
              </a:ext>
            </a:extLst>
          </p:cNvPr>
          <p:cNvSpPr txBox="1"/>
          <p:nvPr/>
        </p:nvSpPr>
        <p:spPr>
          <a:xfrm>
            <a:off x="7966606" y="1722782"/>
            <a:ext cx="123666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867864-5C7C-1343-850D-AFDD7A084E5B}"/>
              </a:ext>
            </a:extLst>
          </p:cNvPr>
          <p:cNvSpPr txBox="1"/>
          <p:nvPr/>
        </p:nvSpPr>
        <p:spPr>
          <a:xfrm>
            <a:off x="2438400" y="3545510"/>
            <a:ext cx="284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54 - 12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A90086-35DC-87B0-478F-8E20E57B5B97}"/>
              </a:ext>
            </a:extLst>
          </p:cNvPr>
          <p:cNvSpPr txBox="1"/>
          <p:nvPr/>
        </p:nvSpPr>
        <p:spPr>
          <a:xfrm>
            <a:off x="7162536" y="3543671"/>
            <a:ext cx="284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95 - 35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7A8943-38C0-0F5B-D03C-224A5918782E}"/>
              </a:ext>
            </a:extLst>
          </p:cNvPr>
          <p:cNvSpPr txBox="1"/>
          <p:nvPr/>
        </p:nvSpPr>
        <p:spPr>
          <a:xfrm>
            <a:off x="1845733" y="5643219"/>
            <a:ext cx="8636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</p:spTree>
    <p:extLst>
      <p:ext uri="{BB962C8B-B14F-4D97-AF65-F5344CB8AC3E}">
        <p14:creationId xmlns:p14="http://schemas.microsoft.com/office/powerpoint/2010/main" val="21075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370B4087-7AAB-467A-94D4-0A0EC1E47B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96F637-AB40-4F8D-AE1D-8247DDF03B4E}"/>
              </a:ext>
            </a:extLst>
          </p:cNvPr>
          <p:cNvSpPr txBox="1"/>
          <p:nvPr/>
        </p:nvSpPr>
        <p:spPr>
          <a:xfrm>
            <a:off x="1640334" y="30602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Tính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9" name="Rounded Rectangle 9">
            <a:extLst>
              <a:ext uri="{FF2B5EF4-FFF2-40B4-BE49-F238E27FC236}">
                <a16:creationId xmlns:a16="http://schemas.microsoft.com/office/drawing/2014/main" id="{1D26CDF4-5A84-7A39-C574-5D513C8613AE}"/>
              </a:ext>
            </a:extLst>
          </p:cNvPr>
          <p:cNvSpPr/>
          <p:nvPr/>
        </p:nvSpPr>
        <p:spPr>
          <a:xfrm>
            <a:off x="203200" y="1493761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68 - 15</a:t>
            </a:r>
          </a:p>
        </p:txBody>
      </p:sp>
      <p:sp>
        <p:nvSpPr>
          <p:cNvPr id="60" name="Rounded Rectangle 10">
            <a:extLst>
              <a:ext uri="{FF2B5EF4-FFF2-40B4-BE49-F238E27FC236}">
                <a16:creationId xmlns:a16="http://schemas.microsoft.com/office/drawing/2014/main" id="{EAF3206C-9229-6352-D245-F147072C260F}"/>
              </a:ext>
            </a:extLst>
          </p:cNvPr>
          <p:cNvSpPr/>
          <p:nvPr/>
        </p:nvSpPr>
        <p:spPr>
          <a:xfrm>
            <a:off x="3149601" y="1536095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79 - 59</a:t>
            </a:r>
          </a:p>
        </p:txBody>
      </p:sp>
      <p:sp>
        <p:nvSpPr>
          <p:cNvPr id="61" name="Rounded Rectangle 11">
            <a:extLst>
              <a:ext uri="{FF2B5EF4-FFF2-40B4-BE49-F238E27FC236}">
                <a16:creationId xmlns:a16="http://schemas.microsoft.com/office/drawing/2014/main" id="{36996D3E-59BE-8894-D13C-D3E82C870099}"/>
              </a:ext>
            </a:extLst>
          </p:cNvPr>
          <p:cNvSpPr/>
          <p:nvPr/>
        </p:nvSpPr>
        <p:spPr>
          <a:xfrm>
            <a:off x="6212113" y="1602948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67 - 50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31ADF5-4FD7-E7BD-63F1-5AE58BBA3CCF}"/>
              </a:ext>
            </a:extLst>
          </p:cNvPr>
          <p:cNvSpPr txBox="1"/>
          <p:nvPr/>
        </p:nvSpPr>
        <p:spPr>
          <a:xfrm>
            <a:off x="667879" y="26462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F0D3CA9-5CC7-816A-A956-A52DD391614A}"/>
              </a:ext>
            </a:extLst>
          </p:cNvPr>
          <p:cNvSpPr txBox="1"/>
          <p:nvPr/>
        </p:nvSpPr>
        <p:spPr>
          <a:xfrm>
            <a:off x="519368" y="3835401"/>
            <a:ext cx="173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6D4EE73-CE9F-350D-C89B-5FCDB7374C22}"/>
              </a:ext>
            </a:extLst>
          </p:cNvPr>
          <p:cNvSpPr txBox="1"/>
          <p:nvPr/>
        </p:nvSpPr>
        <p:spPr>
          <a:xfrm>
            <a:off x="-101600" y="3241422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16ABEE3-2502-FAA2-5E1F-2E6982F31323}"/>
              </a:ext>
            </a:extLst>
          </p:cNvPr>
          <p:cNvCxnSpPr/>
          <p:nvPr/>
        </p:nvCxnSpPr>
        <p:spPr>
          <a:xfrm>
            <a:off x="332509" y="49132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5C91D773-2995-04BE-711D-602A07CC2671}"/>
              </a:ext>
            </a:extLst>
          </p:cNvPr>
          <p:cNvSpPr/>
          <p:nvPr/>
        </p:nvSpPr>
        <p:spPr>
          <a:xfrm>
            <a:off x="9206895" y="1607565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88 - 33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1632BD-128E-AB4D-31C8-78A5673250D1}"/>
              </a:ext>
            </a:extLst>
          </p:cNvPr>
          <p:cNvSpPr txBox="1"/>
          <p:nvPr/>
        </p:nvSpPr>
        <p:spPr>
          <a:xfrm>
            <a:off x="1268894" y="4839494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1C1931-8070-C382-4572-5BF80BA1E768}"/>
              </a:ext>
            </a:extLst>
          </p:cNvPr>
          <p:cNvSpPr txBox="1"/>
          <p:nvPr/>
        </p:nvSpPr>
        <p:spPr>
          <a:xfrm>
            <a:off x="745068" y="4839494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3C47775-E2C1-BE06-4D69-3457ADDFA8AE}"/>
              </a:ext>
            </a:extLst>
          </p:cNvPr>
          <p:cNvSpPr txBox="1"/>
          <p:nvPr/>
        </p:nvSpPr>
        <p:spPr>
          <a:xfrm>
            <a:off x="3919079" y="26462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C7EBE9D-0B66-1CD2-FBFF-6980C8040558}"/>
              </a:ext>
            </a:extLst>
          </p:cNvPr>
          <p:cNvSpPr txBox="1"/>
          <p:nvPr/>
        </p:nvSpPr>
        <p:spPr>
          <a:xfrm>
            <a:off x="3770568" y="3835401"/>
            <a:ext cx="173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09FC46A-DB9E-F4D7-24CA-445D3B662121}"/>
              </a:ext>
            </a:extLst>
          </p:cNvPr>
          <p:cNvSpPr txBox="1"/>
          <p:nvPr/>
        </p:nvSpPr>
        <p:spPr>
          <a:xfrm>
            <a:off x="3149600" y="3241422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DDE7E94-0F9C-015B-7DC3-FF628DE61BCA}"/>
              </a:ext>
            </a:extLst>
          </p:cNvPr>
          <p:cNvCxnSpPr/>
          <p:nvPr/>
        </p:nvCxnSpPr>
        <p:spPr>
          <a:xfrm>
            <a:off x="3583709" y="49132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2F642CB-0214-DC6F-EC71-A16EE422DEBA}"/>
              </a:ext>
            </a:extLst>
          </p:cNvPr>
          <p:cNvSpPr txBox="1"/>
          <p:nvPr/>
        </p:nvSpPr>
        <p:spPr>
          <a:xfrm>
            <a:off x="4520094" y="4839494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F959802-FFE7-2CFD-08C4-49395AE189DF}"/>
              </a:ext>
            </a:extLst>
          </p:cNvPr>
          <p:cNvSpPr txBox="1"/>
          <p:nvPr/>
        </p:nvSpPr>
        <p:spPr>
          <a:xfrm>
            <a:off x="3996268" y="4839494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B77F97-9814-E53E-1D86-060AC021BA79}"/>
              </a:ext>
            </a:extLst>
          </p:cNvPr>
          <p:cNvSpPr txBox="1"/>
          <p:nvPr/>
        </p:nvSpPr>
        <p:spPr>
          <a:xfrm>
            <a:off x="7000399" y="271780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C376DC3-E6CF-B5BC-6B75-3E6093948DEC}"/>
              </a:ext>
            </a:extLst>
          </p:cNvPr>
          <p:cNvSpPr txBox="1"/>
          <p:nvPr/>
        </p:nvSpPr>
        <p:spPr>
          <a:xfrm>
            <a:off x="6851888" y="3906983"/>
            <a:ext cx="173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3A6760C-C889-477C-C38B-8837A99EB9C7}"/>
              </a:ext>
            </a:extLst>
          </p:cNvPr>
          <p:cNvSpPr txBox="1"/>
          <p:nvPr/>
        </p:nvSpPr>
        <p:spPr>
          <a:xfrm>
            <a:off x="6230920" y="331300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34167D0-7A3A-6550-EC5E-1EC883144DC1}"/>
              </a:ext>
            </a:extLst>
          </p:cNvPr>
          <p:cNvCxnSpPr/>
          <p:nvPr/>
        </p:nvCxnSpPr>
        <p:spPr>
          <a:xfrm>
            <a:off x="6665029" y="4984785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ECD5C98A-BA3D-22DC-84B7-E17AF696C8A7}"/>
              </a:ext>
            </a:extLst>
          </p:cNvPr>
          <p:cNvSpPr txBox="1"/>
          <p:nvPr/>
        </p:nvSpPr>
        <p:spPr>
          <a:xfrm>
            <a:off x="7601414" y="4911077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D4CE484-FCE9-C625-6726-8416005B52F9}"/>
              </a:ext>
            </a:extLst>
          </p:cNvPr>
          <p:cNvSpPr txBox="1"/>
          <p:nvPr/>
        </p:nvSpPr>
        <p:spPr>
          <a:xfrm>
            <a:off x="7077588" y="4911077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8BC28E6-716E-A090-41DF-9F7275F62F2E}"/>
              </a:ext>
            </a:extLst>
          </p:cNvPr>
          <p:cNvSpPr txBox="1"/>
          <p:nvPr/>
        </p:nvSpPr>
        <p:spPr>
          <a:xfrm>
            <a:off x="10116679" y="271780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88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7166060-9074-0D23-E024-783225FD5760}"/>
              </a:ext>
            </a:extLst>
          </p:cNvPr>
          <p:cNvSpPr txBox="1"/>
          <p:nvPr/>
        </p:nvSpPr>
        <p:spPr>
          <a:xfrm>
            <a:off x="9968168" y="3906983"/>
            <a:ext cx="173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394869C-1094-419E-A690-EC3A9A675F3D}"/>
              </a:ext>
            </a:extLst>
          </p:cNvPr>
          <p:cNvSpPr txBox="1"/>
          <p:nvPr/>
        </p:nvSpPr>
        <p:spPr>
          <a:xfrm>
            <a:off x="9347200" y="331300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3B3DA61-6942-C638-1726-CC79F7CA4B18}"/>
              </a:ext>
            </a:extLst>
          </p:cNvPr>
          <p:cNvCxnSpPr/>
          <p:nvPr/>
        </p:nvCxnSpPr>
        <p:spPr>
          <a:xfrm>
            <a:off x="9781309" y="4984785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1992990E-0164-ED0F-CBFF-4E456A804031}"/>
              </a:ext>
            </a:extLst>
          </p:cNvPr>
          <p:cNvSpPr txBox="1"/>
          <p:nvPr/>
        </p:nvSpPr>
        <p:spPr>
          <a:xfrm>
            <a:off x="10717694" y="4911077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2F6E2BB-0228-39FB-9188-CDE27C972DF6}"/>
              </a:ext>
            </a:extLst>
          </p:cNvPr>
          <p:cNvSpPr txBox="1"/>
          <p:nvPr/>
        </p:nvSpPr>
        <p:spPr>
          <a:xfrm>
            <a:off x="10193868" y="4911077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2879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2" grpId="0"/>
      <p:bldP spid="63" grpId="0"/>
      <p:bldP spid="64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3" grpId="0"/>
      <p:bldP spid="85" grpId="0"/>
      <p:bldP spid="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318</Words>
  <Application>Microsoft Office PowerPoint</Application>
  <PresentationFormat>Widescreen</PresentationFormat>
  <Paragraphs>138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微软雅黑</vt:lpstr>
      <vt:lpstr>宋体</vt:lpstr>
      <vt:lpstr>.VnArial</vt:lpstr>
      <vt:lpstr>Aachen</vt:lpstr>
      <vt:lpstr>Arabia</vt:lpstr>
      <vt:lpstr>Arial</vt:lpstr>
      <vt:lpstr>Arial-Rounded</vt:lpstr>
      <vt:lpstr>Calibri</vt:lpstr>
      <vt:lpstr>等线</vt:lpstr>
      <vt:lpstr>Times New Roman</vt:lpstr>
      <vt:lpstr>字魂59号-创粗黑</vt:lpstr>
      <vt:lpstr>迷你简细行楷</vt:lpstr>
      <vt:lpstr>Office 主题</vt:lpstr>
      <vt:lpstr>1_Office 主题</vt:lpstr>
      <vt:lpstr>3_Office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18</cp:revision>
  <dcterms:created xsi:type="dcterms:W3CDTF">2021-12-30T08:19:50Z</dcterms:created>
  <dcterms:modified xsi:type="dcterms:W3CDTF">2025-03-27T03:06:55Z</dcterms:modified>
</cp:coreProperties>
</file>