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  <p:sldMasterId id="2147483680" r:id="rId3"/>
    <p:sldMasterId id="2147483692" r:id="rId4"/>
  </p:sldMasterIdLst>
  <p:sldIdLst>
    <p:sldId id="256" r:id="rId5"/>
    <p:sldId id="257" r:id="rId6"/>
    <p:sldId id="259" r:id="rId7"/>
    <p:sldId id="258" r:id="rId8"/>
    <p:sldId id="265" r:id="rId9"/>
    <p:sldId id="260" r:id="rId10"/>
    <p:sldId id="264" r:id="rId11"/>
    <p:sldId id="306" r:id="rId12"/>
    <p:sldId id="261" r:id="rId13"/>
    <p:sldId id="263" r:id="rId14"/>
  </p:sldIdLst>
  <p:sldSz cx="12192000" cy="6858000"/>
  <p:notesSz cx="6858000" cy="9144000"/>
  <p:embeddedFontLst>
    <p:embeddedFont>
      <p:font typeface="#9Slide03 Kaleko 105 Round Bold" panose="020B0604020202020204" charset="0"/>
      <p:bold r:id="rId15"/>
    </p:embeddedFont>
    <p:embeddedFont>
      <p:font typeface="HP001 4 hàng" panose="020B0604020202020204" charset="0"/>
      <p:regular r:id="rId16"/>
      <p:bold r:id="rId17"/>
    </p:embeddedFont>
    <p:embeddedFont>
      <p:font typeface="Arial-Rounded" panose="020B05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A02"/>
    <a:srgbClr val="FD4CC8"/>
    <a:srgbClr val="C5E9FF"/>
    <a:srgbClr val="E7F6FF"/>
    <a:srgbClr val="65D7FF"/>
    <a:srgbClr val="91D728"/>
    <a:srgbClr val="0088A3"/>
    <a:srgbClr val="F9B883"/>
    <a:srgbClr val="E7F6CA"/>
    <a:srgbClr val="C7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B99B-669B-454B-875A-25BE93AA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4A33D-2DDD-476A-9B92-D056649F1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FF47-05E8-4FE4-BC8A-89466FFA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1A77-848B-4BA6-9645-D4CA7CB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F659-5BFE-473F-9793-C872ADA0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FB86-7C12-4406-A74E-002D1797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1074-4075-4163-B8C7-F90D79AB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C5A2-8537-4DB9-AEC4-C38E566D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A3D1-AE1B-4A95-937E-284CF2C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AEAD-F4DE-4B21-888C-80DB56E6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247-9BFD-4106-9B03-3F3F19D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4B00-3ED9-47B9-A870-5587926F7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250F-F424-4AD6-91D6-2DB8EBAF7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1997A-D16B-489C-A82A-B3F68587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7588-6DAB-4290-A7C0-CEB8F55A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5D422-5C7E-414E-A02E-326B63F0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27C1-7B98-4F1F-A4AC-209CB465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D20F-DBE3-438A-AB46-03AF30BA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4634-0762-442E-A56C-754DD39F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46010-ABF3-4832-BED2-6708CEBF8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7E00C-5A48-4C0C-BEA1-FBEA4A96E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45EFE-E6B7-44ED-A1CF-67BF770A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7BF91-4224-4917-99FC-84C79A90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BADCB-C8A5-477B-80E8-20710928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B2A2-5B3C-46FE-9142-1365036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2579D-9259-4BE6-9691-4B86479A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0CE9D-42B7-49DC-9517-6EB24F67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CD724-0BD6-4DBB-AF2C-EAFE97BE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CEE22-A05D-47B6-A5E3-9AE70E85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C5ABD-B99E-4584-89C5-B0CDFAC7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763A-BBD7-4108-AC40-6260006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3682-5E01-462B-820D-A831CEEA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3219-A244-42AA-8326-69E2F098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34-6E72-4C7F-83D2-9D04C8F12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A408-6309-4F84-BA20-DBBA83F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B2779-7523-4A1C-81BD-D09DF726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CC70F-AF41-4A97-B127-891D2B8C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4FF7-C507-4DAA-9E68-B6890C4E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E724D-A612-4A67-AA42-89DD9AEC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121F9-26C0-4ECC-81BE-5FE44765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C1430-00EC-4483-B9D5-910C388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014F-3B88-40FE-A42E-D23A06D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22C9-07BC-40E5-A9F6-A9AB3BEF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BA0-8C8B-4C51-B4A4-04CEC74E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54797-BB81-4EC3-A689-3AD4F0040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3B4E8-1C3B-433A-B4AE-ED2B2E85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E387-E5CB-49AF-867A-7EC3AD3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44E20-8478-48B8-B340-1B5DA09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DEBE8-CB79-4009-BBED-E4056E5D0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1A266-27A7-4FF9-866B-32222434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E36F-244B-4200-BEAD-B5C06B1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C975-143A-41B5-95DC-920192C6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B0BE-ABDB-49DF-8837-2DFE58E5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A06-4730-4608-AA54-61AC313D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699F-1BEF-4608-841E-0A269BD9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6D9A-33E1-4361-8F99-6457BB2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A7C3-A852-48C9-84D2-4EC0DA2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74B-0A5F-4D8A-A7DA-3EF660EC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FA70-4DB7-4F2F-81D3-37EC9F23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B530-5FCB-4FD0-A8C4-0CAEFAE4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B706-F660-4CE2-B20A-63D825D3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422B-5E00-423A-8056-5FCA1C1A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1BD1-D286-4E06-9E50-E5909AE5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D237-C581-496A-9AE2-70685E8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B858-C2C2-4689-8156-037B0CB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E0B1-1658-4CBA-8373-AB0994DC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E4-671E-41E7-A28D-EBC4B74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1716-29AF-491D-8FC6-13F19832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615-F0BA-46EB-9FAE-11970E7E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F134-55A8-4716-980A-70816643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AEC-547C-4DD3-8FAE-3CDE23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42F2-A11A-4EF8-A467-8159C2E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9867-0518-400A-B81D-E6957361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10-7BC3-4E79-AFC0-6561128E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3B1-2B98-4A52-8086-40F2816A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F9C6-DD4C-4305-B549-1F75866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043E-D443-4743-AA26-3CAF890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9B8-2F2D-4884-A374-FC903DF6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40A-16D2-4964-A074-3248075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C932-1325-478C-AF70-31125F6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DB0BB-5B93-4CEF-8B77-13D0B71D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3358B-8BD6-4011-A0D9-F2B8AA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88504-A988-4489-8AC7-B151241F8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7DB7-D3F5-4A45-817B-95273E5CB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DE11C-60D0-4B89-BF6A-09DDA60E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72EAF-A15C-4DDF-A308-7AB6169F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FA0CE-7DEE-4FE7-A642-815CEC6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45FF-7F9F-4528-9951-C38F4F56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527C0-FCAF-4119-871C-FBC40D7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965C-B737-4A06-9EE9-A77B802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A5F2-9B97-4F2A-85D3-2CD7879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169E-4F21-4467-8D0D-E6585EA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E5B1-8A66-41CA-844F-C8F5D26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DE15-BBFE-45AB-8735-13F1D91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C0A-F691-4938-80B5-A429EE1B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F9E5-963A-47B0-8A99-C90A8F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880C-1D8C-4D9A-B8F4-7B855B5C0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1E68-5630-4E56-A7E2-DE090CAE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D80B-C2C6-42FD-9355-FCD3CAE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A08-4927-4CA5-AD1A-2B480B6A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7A0E-0186-4A8A-B18A-91EF6F2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F7795-12B3-4FF7-833F-DD254728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FCE7B-CBEF-4733-97EB-7FAE9679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A1AB-109B-426E-8D78-77B6811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9460-700A-4A5A-9C17-525F9CA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918D-B463-472B-B5D5-05D9739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9D8-6F36-44F2-A3DA-7151083E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4CACA-4C86-4DCF-A36C-105700D7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E7E1-B19F-4799-9A8B-4F34B5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513-B3DF-40EB-AB3F-FF5FB3C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DD7D-19AF-48A3-8348-211C690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0E15-EC01-4CB8-AA44-30FE1D75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95014-6DFD-418E-8984-D49EC6AD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409A-EE73-4043-80BE-474510BF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D95-A675-45BF-B4C3-D720832C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675-EC6C-4533-8A70-E801FC2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002D-F2BC-4B59-97BD-FA9D86F7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F91D-99B3-4CBB-B025-5074B95B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9AA0-76EF-4ECE-9412-8B67630F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CDA7-BE19-4BCE-9844-DD5F6EE9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D659-03D2-4414-8E6A-2BAEEC20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4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513F-81B5-4BD0-9B73-4107B71A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6E44-AF00-49DB-812D-243F134C5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B8CF-6247-4E59-9797-0E87DC63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1D27-58BF-4A45-AD84-C988DD40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B0D5-AAD7-415F-9DEA-E51A98FF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48BC-1B51-4C3B-A33B-251CAEB9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069-BE9B-42A8-A6BE-43743E5E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9F1F-512B-4D20-B5DE-089CE5DB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3048E-6DEE-4E9B-AD3F-E690853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FBA2-B521-44B2-A901-9DBA3F26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2B8-5786-4EF2-AC26-735DE182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8D877-992F-4180-8E6B-283FCC89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4BC1-C411-481E-AE8C-E82E361D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31C8-B583-4AD8-B951-9402C0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5848-5E5C-4B00-8FC7-8728EC38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8922-52CF-407E-A0F2-A91A52F2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D8CF-7696-4986-AF61-5F2268687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C7315-36EF-4CE4-AFBA-205AEEA06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8BAE-69AE-43F1-A5F9-0826C92B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E357-99A8-48F8-8258-FFB0F5B5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FE15D-6533-4DE9-8AB0-723F4EAB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5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15C6-4726-48F6-963F-4B9CB486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7B5E-E143-4260-8392-4A2EB0E3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A99EE-0CD4-4969-A636-B60BC8F9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7663E-E645-402C-8BF4-8E5AFA97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C0FC7-B4EB-456E-9ED0-0F6699995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318A9-7A82-4650-85DD-3D45DCE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38510-E292-44B4-9C46-11DEBB41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E49A0-69A1-4A1B-8A8D-5A50CA4A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11B1-C2F3-49F6-909B-D28AE01C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A52A-E88F-424B-AD6A-548060E5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2AA46-8D07-4FD4-A64E-23D2A17A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7C661-D926-4A19-966D-4250E2A3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4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6D38-2349-4787-9658-0839EF85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9033D-ADC1-41A8-A176-F03AA416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F138-5905-45D7-88EF-26FC3659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7CAA-C8B8-495C-A3B4-17A53977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8D69-A747-4703-8146-01DCB53D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BA9E-CDA7-4307-A9A2-34861A1E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CD3FF-5F12-4C83-ADF2-92126D33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EECF6-018E-4659-95D7-C3E739C1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3030C-5D83-47DF-9D9F-D022E480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8D0B-538A-44C2-A1FD-D3F24EF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A1AE1-E118-4B19-85A8-DEEBF09DB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06CA0-FBDC-4DD8-B377-7ABF45140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FD5AB-E586-4BB1-AEFF-0B653065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4198A-F2FC-431D-A8E5-4B038F04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20160-35B4-4DCB-99AF-D40346AD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6E59-5D98-4A33-AB3E-C775CF5A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05D37-A828-49CC-AD7E-8EE046A3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659F-2A8B-4938-A1CB-D3D177E7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833E-C945-479C-A6A9-205FF420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955E-1BC7-42AD-846C-C28980D4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D610-F492-42EC-9120-8CB4C70E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3F2A-5415-4436-B78C-E8F6A393A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1179-0281-48FD-A6B5-070EE339D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36E9-A251-4F06-87EE-8988EA88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D2A5B-6823-44E7-ACCD-1756E616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98616-5F7E-4C3C-B45C-788374DD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3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20985-F1F1-4318-A362-AF9FA0273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97DCE-6669-43BA-AA2E-4A1D7A1C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C82B-F0BD-4694-9BC2-53C70E5A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85BF-3135-44B6-B46A-105D3012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0079-9688-4AD8-AFE7-038B47E0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E668-BA25-410A-9002-5A3C9EDB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467BF-6A0B-4C27-A69A-E1BBA9CF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754F1-DB08-4ACB-A379-17511702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23F15-B39C-4092-8B8D-9951B104A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9993-D763-4437-AB94-534AA18C4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1BD03-51A6-4EB7-9698-78051099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29843-FE98-4C40-801F-A1C05A65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C715-8EC7-4ADC-97AF-C4CF3DC7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F576-B73D-4396-BFF0-6415D5D0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E1CF7-54B0-443C-955F-C9DC3F14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D4D4E-F244-4F6D-9995-8B4062E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D65A1-8FBA-4F44-BAA6-465B5299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D55BE-D8C7-4C6E-866B-1ADCC9C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0F544-F470-4EC6-9CB0-B2691EA8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E90D2-B9EC-49E9-9833-045DE3E9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4131-6A48-469D-BFDD-5DD58587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A5C16-384E-4022-803E-9D6AED2C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D0AE-C5CC-425B-80C1-CE631779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203E-8F46-4B66-B4F5-6B6B6EC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D9F1-CFF5-4D6D-B3C2-EB2EF55A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EB0D-9D7D-4FE3-BD4F-8F05CCB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534D-A980-4D98-B28D-CB84DE07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B439-D1BA-4E96-BDFA-DDC451FD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B2FC-8D1E-48F0-990B-EAFB5F6C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A99F-ED8F-4F2E-93D4-E9F61B5A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680FC76D-C2B7-4D4D-81B7-03481420C40A}"/>
              </a:ext>
            </a:extLst>
          </p:cNvPr>
          <p:cNvSpPr/>
          <p:nvPr userDrawn="1"/>
        </p:nvSpPr>
        <p:spPr>
          <a:xfrm>
            <a:off x="0" y="405765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8CCA0C-E06C-4433-B12D-F1F3FCE36A6A}"/>
              </a:ext>
            </a:extLst>
          </p:cNvPr>
          <p:cNvSpPr/>
          <p:nvPr userDrawn="1"/>
        </p:nvSpPr>
        <p:spPr>
          <a:xfrm>
            <a:off x="0" y="4422775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A43DD-7597-478A-955E-DDDBD88DF53D}"/>
              </a:ext>
            </a:extLst>
          </p:cNvPr>
          <p:cNvSpPr/>
          <p:nvPr userDrawn="1"/>
        </p:nvSpPr>
        <p:spPr>
          <a:xfrm>
            <a:off x="0" y="478790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842EE0-E490-4633-8729-EEA7F9D8E66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629080"/>
            <a:ext cx="4126890" cy="4126890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517D119-B45E-41A4-9F89-97872B94B7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" y="136525"/>
            <a:ext cx="1686750" cy="1686750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2D6BB2C9-BB8A-4562-9D56-A2CA01D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80" y="2007088"/>
            <a:ext cx="805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B989E-2277-40C3-A2C5-CAE16617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380" y="3514876"/>
            <a:ext cx="8051800" cy="5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9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07929AD-6514-46C1-82F8-40910038A02D}"/>
              </a:ext>
            </a:extLst>
          </p:cNvPr>
          <p:cNvSpPr/>
          <p:nvPr userDrawn="1"/>
        </p:nvSpPr>
        <p:spPr>
          <a:xfrm>
            <a:off x="0" y="520065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99569-DB0F-49D1-9541-FB50014BA411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527FA7-C9A8-48C8-A925-2A0D0D65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D7B06C-2130-42C2-AB9E-2C40A447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1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93C693-117C-4384-9B24-5E328D0D5FCE}"/>
              </a:ext>
            </a:extLst>
          </p:cNvPr>
          <p:cNvSpPr/>
          <p:nvPr userDrawn="1"/>
        </p:nvSpPr>
        <p:spPr>
          <a:xfrm>
            <a:off x="0" y="3181350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75137B0F-FDD9-4CBB-81B7-9CD01D12C139}"/>
              </a:ext>
            </a:extLst>
          </p:cNvPr>
          <p:cNvSpPr/>
          <p:nvPr userDrawn="1"/>
        </p:nvSpPr>
        <p:spPr>
          <a:xfrm>
            <a:off x="0" y="4242344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>
            <a:extLst>
              <a:ext uri="{FF2B5EF4-FFF2-40B4-BE49-F238E27FC236}">
                <a16:creationId xmlns:a16="http://schemas.microsoft.com/office/drawing/2014/main" id="{F3FDD430-29A9-43E0-84FF-6F317A75A24F}"/>
              </a:ext>
            </a:extLst>
          </p:cNvPr>
          <p:cNvSpPr/>
          <p:nvPr userDrawn="1"/>
        </p:nvSpPr>
        <p:spPr>
          <a:xfrm rot="5400000" flipV="1">
            <a:off x="8216265" y="283845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>
            <a:extLst>
              <a:ext uri="{FF2B5EF4-FFF2-40B4-BE49-F238E27FC236}">
                <a16:creationId xmlns:a16="http://schemas.microsoft.com/office/drawing/2014/main" id="{2C59F32D-41C7-4459-8ABC-ACB4386E65F3}"/>
              </a:ext>
            </a:extLst>
          </p:cNvPr>
          <p:cNvSpPr/>
          <p:nvPr userDrawn="1"/>
        </p:nvSpPr>
        <p:spPr>
          <a:xfrm rot="5400000" flipV="1">
            <a:off x="9291048" y="280398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F99FC6-9081-4594-92B2-2F9B348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406A9-C20C-42DE-951A-C6835E3F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8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DE4DAD-596D-48E6-A91F-3D8C9D3BBD15}"/>
              </a:ext>
            </a:extLst>
          </p:cNvPr>
          <p:cNvSpPr/>
          <p:nvPr userDrawn="1"/>
        </p:nvSpPr>
        <p:spPr>
          <a:xfrm>
            <a:off x="0" y="478971"/>
            <a:ext cx="12192000" cy="6379029"/>
          </a:xfrm>
          <a:prstGeom prst="rect">
            <a:avLst/>
          </a:prstGeom>
          <a:solidFill>
            <a:srgbClr val="FBF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15AC5-60CB-4325-8740-5D5EE2B2512C}"/>
              </a:ext>
            </a:extLst>
          </p:cNvPr>
          <p:cNvSpPr/>
          <p:nvPr userDrawn="1"/>
        </p:nvSpPr>
        <p:spPr>
          <a:xfrm flipV="1">
            <a:off x="0" y="6477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7F09A6-12C1-4953-A243-E623E91BC966}"/>
              </a:ext>
            </a:extLst>
          </p:cNvPr>
          <p:cNvSpPr/>
          <p:nvPr userDrawn="1"/>
        </p:nvSpPr>
        <p:spPr>
          <a:xfrm flipV="1">
            <a:off x="0" y="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5E7F0C-2F9F-4CEC-B774-C48D005B8CF9}"/>
              </a:ext>
            </a:extLst>
          </p:cNvPr>
          <p:cNvSpPr/>
          <p:nvPr userDrawn="1"/>
        </p:nvSpPr>
        <p:spPr>
          <a:xfrm>
            <a:off x="783771" y="262255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83853-9592-4018-83D2-EB6B25A8C52B}"/>
              </a:ext>
            </a:extLst>
          </p:cNvPr>
          <p:cNvSpPr/>
          <p:nvPr userDrawn="1"/>
        </p:nvSpPr>
        <p:spPr>
          <a:xfrm>
            <a:off x="1930400" y="39578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D16BEE-DFCF-454C-BF08-7800101860D2}"/>
              </a:ext>
            </a:extLst>
          </p:cNvPr>
          <p:cNvSpPr/>
          <p:nvPr userDrawn="1"/>
        </p:nvSpPr>
        <p:spPr>
          <a:xfrm>
            <a:off x="3367314" y="28234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7B3C9-0F6B-4BE8-A402-E42DC32A1FA6}"/>
              </a:ext>
            </a:extLst>
          </p:cNvPr>
          <p:cNvSpPr/>
          <p:nvPr userDrawn="1"/>
        </p:nvSpPr>
        <p:spPr>
          <a:xfrm>
            <a:off x="3744686" y="460873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F51EA-6494-4013-BCA4-58674EA93EDC}"/>
              </a:ext>
            </a:extLst>
          </p:cNvPr>
          <p:cNvSpPr/>
          <p:nvPr userDrawn="1"/>
        </p:nvSpPr>
        <p:spPr>
          <a:xfrm>
            <a:off x="2062843" y="555216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309679-F03B-46EF-80AC-4863E8FDA3F8}"/>
              </a:ext>
            </a:extLst>
          </p:cNvPr>
          <p:cNvSpPr/>
          <p:nvPr userDrawn="1"/>
        </p:nvSpPr>
        <p:spPr>
          <a:xfrm>
            <a:off x="633185" y="6317344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21DA75-5CCC-45C0-BAB5-582B1EC14A8D}"/>
              </a:ext>
            </a:extLst>
          </p:cNvPr>
          <p:cNvSpPr/>
          <p:nvPr userDrawn="1"/>
        </p:nvSpPr>
        <p:spPr>
          <a:xfrm>
            <a:off x="5606143" y="3870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94843B-6ADB-42E6-9260-18486A2F5B78}"/>
              </a:ext>
            </a:extLst>
          </p:cNvPr>
          <p:cNvSpPr/>
          <p:nvPr userDrawn="1"/>
        </p:nvSpPr>
        <p:spPr>
          <a:xfrm>
            <a:off x="5738586" y="54650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08F6F2-6B8B-4918-A9D7-62F6590A120B}"/>
              </a:ext>
            </a:extLst>
          </p:cNvPr>
          <p:cNvSpPr/>
          <p:nvPr userDrawn="1"/>
        </p:nvSpPr>
        <p:spPr>
          <a:xfrm>
            <a:off x="4308928" y="623025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F97A86-EC80-497B-8CFA-8B17C69349B0}"/>
              </a:ext>
            </a:extLst>
          </p:cNvPr>
          <p:cNvSpPr/>
          <p:nvPr userDrawn="1"/>
        </p:nvSpPr>
        <p:spPr>
          <a:xfrm>
            <a:off x="9085943" y="230006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0A26AF-E218-48E2-A3D0-436E1227B972}"/>
              </a:ext>
            </a:extLst>
          </p:cNvPr>
          <p:cNvSpPr/>
          <p:nvPr userDrawn="1"/>
        </p:nvSpPr>
        <p:spPr>
          <a:xfrm>
            <a:off x="9218386" y="38943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F5D564-0866-49AD-B4B1-208F7575CEBC}"/>
              </a:ext>
            </a:extLst>
          </p:cNvPr>
          <p:cNvSpPr/>
          <p:nvPr userDrawn="1"/>
        </p:nvSpPr>
        <p:spPr>
          <a:xfrm>
            <a:off x="7788728" y="4659541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CFA1CE-3E1E-45A0-AF00-2298911D6165}"/>
              </a:ext>
            </a:extLst>
          </p:cNvPr>
          <p:cNvSpPr/>
          <p:nvPr userDrawn="1"/>
        </p:nvSpPr>
        <p:spPr>
          <a:xfrm>
            <a:off x="10945586" y="3742417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B290F7-B9FD-4570-BC04-81712C839991}"/>
              </a:ext>
            </a:extLst>
          </p:cNvPr>
          <p:cNvSpPr/>
          <p:nvPr userDrawn="1"/>
        </p:nvSpPr>
        <p:spPr>
          <a:xfrm>
            <a:off x="11078029" y="533672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1C4D72-3760-4829-A9DC-7F8E5B706B58}"/>
              </a:ext>
            </a:extLst>
          </p:cNvPr>
          <p:cNvSpPr/>
          <p:nvPr userDrawn="1"/>
        </p:nvSpPr>
        <p:spPr>
          <a:xfrm>
            <a:off x="9648371" y="6101896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89C6F-A397-49F4-9954-245024175D90}"/>
              </a:ext>
            </a:extLst>
          </p:cNvPr>
          <p:cNvSpPr/>
          <p:nvPr userDrawn="1"/>
        </p:nvSpPr>
        <p:spPr>
          <a:xfrm>
            <a:off x="6948714" y="2473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93006EA6-863C-40E5-AEFD-31FCC15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AE79DC-54B5-4A48-BE86-B6480C0A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2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70FF93-D331-4D8C-A717-1E2D2A5D6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244" y="568366"/>
            <a:ext cx="11293311" cy="2387600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Kiến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016" y="4402318"/>
            <a:ext cx="603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Giáo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viên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Nguyễn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Thị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Thanh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Thuỷ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2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  <p:extLst mod="1">
    <p:ext uri="{E180D4A7-C9FB-4DFB-919C-405C955672EB}">
      <p14:showEvtLst xmlns:p14="http://schemas.microsoft.com/office/powerpoint/2010/main">
        <p14:playEvt time="1031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B5E32-1E3C-4CD0-B7B5-652153C6D2A9}"/>
              </a:ext>
            </a:extLst>
          </p:cNvPr>
          <p:cNvSpPr txBox="1"/>
          <p:nvPr/>
        </p:nvSpPr>
        <p:spPr>
          <a:xfrm>
            <a:off x="130629" y="2644170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4488D-5E0D-492F-9581-620878FD1C3E}"/>
              </a:ext>
            </a:extLst>
          </p:cNvPr>
          <p:cNvSpPr txBox="1"/>
          <p:nvPr/>
        </p:nvSpPr>
        <p:spPr>
          <a:xfrm>
            <a:off x="1059544" y="2426455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6CE65-516D-400E-BE76-46985EADF936}"/>
              </a:ext>
            </a:extLst>
          </p:cNvPr>
          <p:cNvSpPr txBox="1"/>
          <p:nvPr/>
        </p:nvSpPr>
        <p:spPr>
          <a:xfrm>
            <a:off x="2119089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67E32-5285-471B-A9A9-5D3C6446A0D9}"/>
              </a:ext>
            </a:extLst>
          </p:cNvPr>
          <p:cNvSpPr txBox="1"/>
          <p:nvPr/>
        </p:nvSpPr>
        <p:spPr>
          <a:xfrm>
            <a:off x="3323775" y="24591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1660B-828C-4370-95AD-7F402A21B359}"/>
              </a:ext>
            </a:extLst>
          </p:cNvPr>
          <p:cNvSpPr txBox="1"/>
          <p:nvPr/>
        </p:nvSpPr>
        <p:spPr>
          <a:xfrm>
            <a:off x="4470410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B2396-C318-4668-88EC-EE834BED5E71}"/>
              </a:ext>
            </a:extLst>
          </p:cNvPr>
          <p:cNvSpPr txBox="1"/>
          <p:nvPr/>
        </p:nvSpPr>
        <p:spPr>
          <a:xfrm>
            <a:off x="6096000" y="2981626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8FE16-DFAE-4785-A4E0-8EF51A032B34}"/>
              </a:ext>
            </a:extLst>
          </p:cNvPr>
          <p:cNvSpPr txBox="1"/>
          <p:nvPr/>
        </p:nvSpPr>
        <p:spPr>
          <a:xfrm>
            <a:off x="7119247" y="2796569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C54CB-FD18-4EAD-9850-39CA43A6CCB7}"/>
              </a:ext>
            </a:extLst>
          </p:cNvPr>
          <p:cNvSpPr txBox="1"/>
          <p:nvPr/>
        </p:nvSpPr>
        <p:spPr>
          <a:xfrm>
            <a:off x="8345734" y="26369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024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2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4BC9D-11CC-4EF5-B8A7-66925FB0FD6F}"/>
              </a:ext>
            </a:extLst>
          </p:cNvPr>
          <p:cNvGrpSpPr/>
          <p:nvPr/>
        </p:nvGrpSpPr>
        <p:grpSpPr>
          <a:xfrm>
            <a:off x="705246" y="1092465"/>
            <a:ext cx="10781507" cy="1103086"/>
            <a:chOff x="247049" y="166914"/>
            <a:chExt cx="11100862" cy="11030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1BD5353-0BF5-4686-9D69-F6DB6C4C0798}"/>
                </a:ext>
              </a:extLst>
            </p:cNvPr>
            <p:cNvSpPr/>
            <p:nvPr/>
          </p:nvSpPr>
          <p:spPr>
            <a:xfrm>
              <a:off x="247049" y="256478"/>
              <a:ext cx="11100862" cy="1013522"/>
            </a:xfrm>
            <a:prstGeom prst="roundRect">
              <a:avLst>
                <a:gd name="adj" fmla="val 23246"/>
              </a:avLst>
            </a:prstGeom>
            <a:solidFill>
              <a:srgbClr val="FFC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583586A-FF28-46D9-8A7E-FA33D6E0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74" y="166914"/>
              <a:ext cx="1103086" cy="110308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A0FFD6-69B5-4DA7-82B4-E4F0DA84233D}"/>
              </a:ext>
            </a:extLst>
          </p:cNvPr>
          <p:cNvSpPr txBox="1"/>
          <p:nvPr/>
        </p:nvSpPr>
        <p:spPr>
          <a:xfrm>
            <a:off x="1233066" y="269046"/>
            <a:ext cx="1156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thiện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vở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6ECFC-2396-46AA-936A-345B8833080E}"/>
              </a:ext>
            </a:extLst>
          </p:cNvPr>
          <p:cNvSpPr txBox="1"/>
          <p:nvPr/>
        </p:nvSpPr>
        <p:spPr>
          <a:xfrm>
            <a:off x="2074128" y="1393902"/>
            <a:ext cx="1773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Giật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			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9F7DA-603D-489E-B1CC-70419D461AD8}"/>
              </a:ext>
            </a:extLst>
          </p:cNvPr>
          <p:cNvSpPr txBox="1"/>
          <p:nvPr/>
        </p:nvSpPr>
        <p:spPr>
          <a:xfrm>
            <a:off x="4095399" y="1393902"/>
            <a:ext cx="1773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trí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ECD9E-2395-43C6-B9E6-4C916227F55C}"/>
              </a:ext>
            </a:extLst>
          </p:cNvPr>
          <p:cNvSpPr txBox="1"/>
          <p:nvPr/>
        </p:nvSpPr>
        <p:spPr>
          <a:xfrm>
            <a:off x="5946500" y="1382398"/>
            <a:ext cx="2138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8E65A-907C-4303-8188-FFF3FBCAFDF3}"/>
              </a:ext>
            </a:extLst>
          </p:cNvPr>
          <p:cNvSpPr txBox="1"/>
          <p:nvPr/>
        </p:nvSpPr>
        <p:spPr>
          <a:xfrm>
            <a:off x="8009080" y="1393902"/>
            <a:ext cx="226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9C25F-A0E0-437E-A23F-77B6D0776EA3}"/>
              </a:ext>
            </a:extLst>
          </p:cNvPr>
          <p:cNvSpPr txBox="1"/>
          <p:nvPr/>
        </p:nvSpPr>
        <p:spPr>
          <a:xfrm>
            <a:off x="10144098" y="1382398"/>
            <a:ext cx="1342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cứu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BBC8A-7AAE-48A8-9C82-79EB824E7FD6}"/>
              </a:ext>
            </a:extLst>
          </p:cNvPr>
          <p:cNvSpPr txBox="1"/>
          <p:nvPr/>
        </p:nvSpPr>
        <p:spPr>
          <a:xfrm>
            <a:off x="2192493" y="2678512"/>
            <a:ext cx="854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800" dirty="0"/>
              <a:t>Nam       (…)       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ra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</a:t>
            </a:r>
            <a:r>
              <a:rPr lang="en-US" sz="2800" dirty="0"/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(…)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66E4AE-3249-457E-8E18-1934E56F43E6}"/>
              </a:ext>
            </a:extLst>
          </p:cNvPr>
          <p:cNvSpPr/>
          <p:nvPr/>
        </p:nvSpPr>
        <p:spPr>
          <a:xfrm>
            <a:off x="3475627" y="2966224"/>
            <a:ext cx="1598178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FF4DAE-A5F6-42E9-BFB4-7E0B04464D4B}"/>
              </a:ext>
            </a:extLst>
          </p:cNvPr>
          <p:cNvSpPr/>
          <p:nvPr/>
        </p:nvSpPr>
        <p:spPr>
          <a:xfrm>
            <a:off x="8248349" y="3588814"/>
            <a:ext cx="1773044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2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9726010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FD629DE-965E-4D0B-8F55-ED1E3B4FA6D7}"/>
              </a:ext>
            </a:extLst>
          </p:cNvPr>
          <p:cNvSpPr/>
          <p:nvPr/>
        </p:nvSpPr>
        <p:spPr>
          <a:xfrm>
            <a:off x="1576523" y="538590"/>
            <a:ext cx="490654" cy="512956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4A82-B619-48DE-A840-21CE2AB23C34}"/>
              </a:ext>
            </a:extLst>
          </p:cNvPr>
          <p:cNvSpPr txBox="1"/>
          <p:nvPr/>
        </p:nvSpPr>
        <p:spPr>
          <a:xfrm>
            <a:off x="2297503" y="452800"/>
            <a:ext cx="718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Kiến</a:t>
            </a:r>
            <a:r>
              <a:rPr lang="en-US" sz="3200" b="1" i="1" dirty="0"/>
              <a:t> </a:t>
            </a:r>
            <a:r>
              <a:rPr lang="en-US" sz="3200" b="1" i="1" dirty="0" err="1"/>
              <a:t>và</a:t>
            </a:r>
            <a:r>
              <a:rPr lang="en-US" sz="3200" b="1" i="1" dirty="0"/>
              <a:t> </a:t>
            </a:r>
            <a:r>
              <a:rPr lang="en-US" sz="3200" b="1" i="1" dirty="0" err="1"/>
              <a:t>chim</a:t>
            </a:r>
            <a:r>
              <a:rPr lang="en-US" sz="3200" b="1" i="1" dirty="0"/>
              <a:t> </a:t>
            </a:r>
            <a:r>
              <a:rPr lang="en-US" sz="3200" b="1" i="1" dirty="0" err="1"/>
              <a:t>bồ</a:t>
            </a:r>
            <a:r>
              <a:rPr lang="en-US" sz="3200" b="1" i="1" dirty="0"/>
              <a:t> </a:t>
            </a:r>
            <a:r>
              <a:rPr lang="en-US" sz="3200" b="1" i="1" dirty="0" err="1"/>
              <a:t>câu</a:t>
            </a:r>
            <a:endParaRPr lang="en-US" sz="3200" b="1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D3136-69B8-4C01-BC19-49042C71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978825" y="1405182"/>
            <a:ext cx="2982603" cy="2578604"/>
          </a:xfrm>
          <a:prstGeom prst="roundRect">
            <a:avLst>
              <a:gd name="adj" fmla="val 9584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13871-0F21-41E7-8996-A6EC24483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5070858" y="1371178"/>
            <a:ext cx="2982603" cy="2628900"/>
          </a:xfrm>
          <a:prstGeom prst="roundRect">
            <a:avLst>
              <a:gd name="adj" fmla="val 9456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5BBC0-216E-4548-93FA-0EC6DE5B7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9"/>
          <a:stretch/>
        </p:blipFill>
        <p:spPr>
          <a:xfrm>
            <a:off x="7517722" y="4033289"/>
            <a:ext cx="3038475" cy="2628901"/>
          </a:xfrm>
          <a:prstGeom prst="roundRect">
            <a:avLst>
              <a:gd name="adj" fmla="val 8666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DC7C4-EA96-411A-897F-045E8136E4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" t="-559" b="1276"/>
          <a:stretch/>
        </p:blipFill>
        <p:spPr>
          <a:xfrm>
            <a:off x="4404731" y="4033289"/>
            <a:ext cx="3038475" cy="2628900"/>
          </a:xfrm>
          <a:prstGeom prst="roundRect">
            <a:avLst>
              <a:gd name="adj" fmla="val 11613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AB681-CF89-42C6-825E-769795E66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183685" y="545280"/>
            <a:ext cx="3909497" cy="3379949"/>
          </a:xfrm>
          <a:prstGeom prst="roundRect">
            <a:avLst>
              <a:gd name="adj" fmla="val 9584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FD3E9-6308-41BA-A3DB-B9650338C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7185028" y="545280"/>
            <a:ext cx="3823287" cy="3369888"/>
          </a:xfrm>
          <a:prstGeom prst="roundRect">
            <a:avLst>
              <a:gd name="adj" fmla="val 9456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7DDA3-441A-426F-8CEC-7A2651496B6F}"/>
              </a:ext>
            </a:extLst>
          </p:cNvPr>
          <p:cNvSpPr txBox="1"/>
          <p:nvPr/>
        </p:nvSpPr>
        <p:spPr>
          <a:xfrm>
            <a:off x="7315200" y="4081451"/>
            <a:ext cx="369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Nghe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(…)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31D64-CC52-484F-8602-439D0F9EC4E2}"/>
              </a:ext>
            </a:extLst>
          </p:cNvPr>
          <p:cNvSpPr txBox="1"/>
          <p:nvPr/>
        </p:nvSpPr>
        <p:spPr>
          <a:xfrm>
            <a:off x="1803399" y="4128519"/>
            <a:ext cx="288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441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5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7B03E-C125-4CE2-BF73-E4BE95225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"/>
          <a:stretch/>
        </p:blipFill>
        <p:spPr>
          <a:xfrm>
            <a:off x="7383907" y="598800"/>
            <a:ext cx="3480931" cy="3011715"/>
          </a:xfrm>
          <a:prstGeom prst="roundRect">
            <a:avLst>
              <a:gd name="adj" fmla="val 866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ED0D1-0D49-44AE-AC7A-2914F1371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" t="-559" b="1276"/>
          <a:stretch/>
        </p:blipFill>
        <p:spPr>
          <a:xfrm>
            <a:off x="1394924" y="598801"/>
            <a:ext cx="3480932" cy="3011715"/>
          </a:xfrm>
          <a:prstGeom prst="roundRect">
            <a:avLst>
              <a:gd name="adj" fmla="val 11613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FB3AE-D2C9-4C1D-88E1-3078F18912DF}"/>
              </a:ext>
            </a:extLst>
          </p:cNvPr>
          <p:cNvSpPr txBox="1"/>
          <p:nvPr/>
        </p:nvSpPr>
        <p:spPr>
          <a:xfrm>
            <a:off x="1146446" y="3951602"/>
            <a:ext cx="397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896E9-7430-4419-840A-0343D6301138}"/>
              </a:ext>
            </a:extLst>
          </p:cNvPr>
          <p:cNvSpPr txBox="1"/>
          <p:nvPr/>
        </p:nvSpPr>
        <p:spPr>
          <a:xfrm>
            <a:off x="7069873" y="3858676"/>
            <a:ext cx="447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Bồ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765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C6649-89A0-4097-8C6D-F64549FB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5197443"/>
            <a:ext cx="1470239" cy="147023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4A9A54A-1C17-4C2C-A1F2-D7017919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2128935"/>
            <a:ext cx="10750663" cy="27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E43D9D-A35A-4C9E-8A46-D4A6297385F9}"/>
              </a:ext>
            </a:extLst>
          </p:cNvPr>
          <p:cNvSpPr/>
          <p:nvPr/>
        </p:nvSpPr>
        <p:spPr>
          <a:xfrm>
            <a:off x="1660402" y="2764759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N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Ή; 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Ǉ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kłu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cứu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bồ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a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ζ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2520BB-BE78-42AC-9DAD-D35DF1009E68}"/>
              </a:ext>
            </a:extLst>
          </p:cNvPr>
          <p:cNvSpPr/>
          <p:nvPr/>
        </p:nvSpPr>
        <p:spPr>
          <a:xfrm>
            <a:off x="903248" y="3643085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Ǉrí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ặt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κ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ả xuūg wư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ϐ. 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Ğn bám vào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8F151-4289-43E3-AEEE-A41D9F4CD6E9}"/>
              </a:ext>
            </a:extLst>
          </p:cNvPr>
          <p:cNvSpPr/>
          <p:nvPr/>
        </p:nvSpPr>
        <p:spPr>
          <a:xfrm>
            <a:off x="867001" y="4498307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và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Δ;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o đư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ϑ Δ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łn bờ.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E5C5E6-324F-46B1-9936-9651C319C45C}"/>
              </a:ext>
            </a:extLst>
          </p:cNvPr>
          <p:cNvSpPr/>
          <p:nvPr/>
        </p:nvSpPr>
        <p:spPr>
          <a:xfrm>
            <a:off x="4538547" y="381261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CB3E21-DF16-438E-92FF-52D51B4A1407}"/>
              </a:ext>
            </a:extLst>
          </p:cNvPr>
          <p:cNvSpPr txBox="1"/>
          <p:nvPr/>
        </p:nvSpPr>
        <p:spPr>
          <a:xfrm>
            <a:off x="5229922" y="328624"/>
            <a:ext cx="400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viết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34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CB2C46-D789-45C9-92DD-07D0F7A83D48}"/>
              </a:ext>
            </a:extLst>
          </p:cNvPr>
          <p:cNvSpPr/>
          <p:nvPr/>
        </p:nvSpPr>
        <p:spPr>
          <a:xfrm>
            <a:off x="2963038" y="1324467"/>
            <a:ext cx="6818706" cy="4209066"/>
          </a:xfrm>
          <a:custGeom>
            <a:avLst/>
            <a:gdLst>
              <a:gd name="connsiteX0" fmla="*/ 0 w 6818706"/>
              <a:gd name="connsiteY0" fmla="*/ 2104533 h 4209066"/>
              <a:gd name="connsiteX1" fmla="*/ 3409353 w 6818706"/>
              <a:gd name="connsiteY1" fmla="*/ 0 h 4209066"/>
              <a:gd name="connsiteX2" fmla="*/ 6818706 w 6818706"/>
              <a:gd name="connsiteY2" fmla="*/ 2104533 h 4209066"/>
              <a:gd name="connsiteX3" fmla="*/ 3409353 w 6818706"/>
              <a:gd name="connsiteY3" fmla="*/ 4209066 h 4209066"/>
              <a:gd name="connsiteX4" fmla="*/ 0 w 6818706"/>
              <a:gd name="connsiteY4" fmla="*/ 2104533 h 420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706" h="4209066" fill="none" extrusionOk="0">
                <a:moveTo>
                  <a:pt x="0" y="2104533"/>
                </a:moveTo>
                <a:cubicBezTo>
                  <a:pt x="224848" y="1130137"/>
                  <a:pt x="1402311" y="-155637"/>
                  <a:pt x="3409353" y="0"/>
                </a:cubicBezTo>
                <a:cubicBezTo>
                  <a:pt x="5159365" y="8346"/>
                  <a:pt x="6755328" y="1198347"/>
                  <a:pt x="6818706" y="2104533"/>
                </a:cubicBezTo>
                <a:cubicBezTo>
                  <a:pt x="6819775" y="2948286"/>
                  <a:pt x="5116589" y="4269194"/>
                  <a:pt x="3409353" y="4209066"/>
                </a:cubicBezTo>
                <a:cubicBezTo>
                  <a:pt x="1507118" y="4184093"/>
                  <a:pt x="88079" y="3217433"/>
                  <a:pt x="0" y="2104533"/>
                </a:cubicBezTo>
                <a:close/>
              </a:path>
              <a:path w="6818706" h="4209066" stroke="0" extrusionOk="0">
                <a:moveTo>
                  <a:pt x="0" y="2104533"/>
                </a:moveTo>
                <a:cubicBezTo>
                  <a:pt x="-42622" y="863635"/>
                  <a:pt x="1792019" y="-118445"/>
                  <a:pt x="3409353" y="0"/>
                </a:cubicBezTo>
                <a:cubicBezTo>
                  <a:pt x="5349873" y="122078"/>
                  <a:pt x="6785779" y="957584"/>
                  <a:pt x="6818706" y="2104533"/>
                </a:cubicBezTo>
                <a:cubicBezTo>
                  <a:pt x="6697242" y="3161431"/>
                  <a:pt x="5584443" y="4100483"/>
                  <a:pt x="3409353" y="4209066"/>
                </a:cubicBezTo>
                <a:cubicBezTo>
                  <a:pt x="1364529" y="4040334"/>
                  <a:pt x="186615" y="3408242"/>
                  <a:pt x="0" y="2104533"/>
                </a:cubicBezTo>
                <a:close/>
              </a:path>
            </a:pathLst>
          </a:custGeom>
          <a:solidFill>
            <a:srgbClr val="E7F6CA"/>
          </a:solidFill>
          <a:ln w="28575">
            <a:solidFill>
              <a:srgbClr val="91D728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7C0357B8-F8D9-44BB-B612-56C0925199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09" y="445904"/>
            <a:ext cx="1407581" cy="14075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408923-C9F6-4624-A37F-CB2B74C5726C}"/>
              </a:ext>
            </a:extLst>
          </p:cNvPr>
          <p:cNvSpPr/>
          <p:nvPr/>
        </p:nvSpPr>
        <p:spPr>
          <a:xfrm>
            <a:off x="3561487" y="2725209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3800F-956E-4F9F-8187-D8BF00F6E649}"/>
              </a:ext>
            </a:extLst>
          </p:cNvPr>
          <p:cNvSpPr txBox="1"/>
          <p:nvPr/>
        </p:nvSpPr>
        <p:spPr>
          <a:xfrm>
            <a:off x="4074443" y="2725209"/>
            <a:ext cx="51545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i="1" dirty="0" err="1"/>
              <a:t>Kiến</a:t>
            </a:r>
            <a:r>
              <a:rPr lang="en-US" sz="3200" i="1" dirty="0"/>
              <a:t>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chim</a:t>
            </a:r>
            <a:r>
              <a:rPr lang="en-US" sz="3200" i="1" dirty="0"/>
              <a:t> </a:t>
            </a:r>
            <a:r>
              <a:rPr lang="en-US" sz="3200" i="1" dirty="0" err="1"/>
              <a:t>bồ</a:t>
            </a:r>
            <a:r>
              <a:rPr lang="en-US" sz="3200" i="1" dirty="0"/>
              <a:t> </a:t>
            </a:r>
            <a:r>
              <a:rPr lang="en-US" sz="3200" i="1" dirty="0" err="1"/>
              <a:t>câu</a:t>
            </a:r>
            <a:r>
              <a:rPr lang="en-US" sz="3200" i="1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vần</a:t>
            </a:r>
            <a:r>
              <a:rPr lang="en-US" sz="3200" dirty="0"/>
              <a:t> </a:t>
            </a:r>
          </a:p>
          <a:p>
            <a:pPr algn="ctr"/>
            <a:r>
              <a:rPr lang="en-US" sz="3200" i="1" dirty="0" err="1"/>
              <a:t>ăn</a:t>
            </a:r>
            <a:r>
              <a:rPr lang="en-US" sz="3200" i="1" dirty="0"/>
              <a:t>, </a:t>
            </a:r>
            <a:r>
              <a:rPr lang="en-US" sz="3200" i="1" dirty="0" err="1"/>
              <a:t>ăng</a:t>
            </a:r>
            <a:r>
              <a:rPr lang="en-US" sz="3200" i="1" dirty="0"/>
              <a:t>, oat, </a:t>
            </a:r>
            <a:r>
              <a:rPr lang="en-US" sz="3200" i="1" dirty="0" err="1"/>
              <a:t>oăt</a:t>
            </a:r>
            <a:endParaRPr lang="en-US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2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B9F56-6FC1-36BF-DD09-96CC3E478CC5}"/>
              </a:ext>
            </a:extLst>
          </p:cNvPr>
          <p:cNvSpPr txBox="1"/>
          <p:nvPr/>
        </p:nvSpPr>
        <p:spPr>
          <a:xfrm>
            <a:off x="1866900" y="133350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cắn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mặn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53477-B2E8-9966-C974-66DCE47BB9E2}"/>
              </a:ext>
            </a:extLst>
          </p:cNvPr>
          <p:cNvSpPr txBox="1"/>
          <p:nvPr/>
        </p:nvSpPr>
        <p:spPr>
          <a:xfrm>
            <a:off x="1866900" y="24669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quăng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lặng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nắng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F9EB9-838A-4114-B371-56C6772ECC8A}"/>
              </a:ext>
            </a:extLst>
          </p:cNvPr>
          <p:cNvSpPr txBox="1"/>
          <p:nvPr/>
        </p:nvSpPr>
        <p:spPr>
          <a:xfrm>
            <a:off x="2028825" y="37242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oat: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thoát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soát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CD150-CA48-EE33-F830-4EC1FE03302B}"/>
              </a:ext>
            </a:extLst>
          </p:cNvPr>
          <p:cNvSpPr txBox="1"/>
          <p:nvPr/>
        </p:nvSpPr>
        <p:spPr>
          <a:xfrm>
            <a:off x="2038350" y="478155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oăt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ngoặt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hoắt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918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8D18B2E-56D8-498E-8B4E-D4CF39F4F4B2}"/>
              </a:ext>
            </a:extLst>
          </p:cNvPr>
          <p:cNvSpPr/>
          <p:nvPr/>
        </p:nvSpPr>
        <p:spPr>
          <a:xfrm>
            <a:off x="1601351" y="494265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4875D-2A1B-409B-830A-660E3B966182}"/>
              </a:ext>
            </a:extLst>
          </p:cNvPr>
          <p:cNvSpPr txBox="1"/>
          <p:nvPr/>
        </p:nvSpPr>
        <p:spPr>
          <a:xfrm>
            <a:off x="1630025" y="436703"/>
            <a:ext cx="965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dung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khung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: </a:t>
            </a:r>
          </a:p>
          <a:p>
            <a:pPr algn="ctr"/>
            <a:r>
              <a:rPr lang="en-US" sz="3200" i="1" dirty="0" err="1"/>
              <a:t>Việc</a:t>
            </a:r>
            <a:r>
              <a:rPr lang="en-US" sz="3200" i="1" dirty="0"/>
              <a:t> </a:t>
            </a:r>
            <a:r>
              <a:rPr lang="en-US" sz="3200" i="1" dirty="0" err="1"/>
              <a:t>làm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thợ</a:t>
            </a:r>
            <a:r>
              <a:rPr lang="en-US" sz="3200" i="1" dirty="0"/>
              <a:t> </a:t>
            </a:r>
            <a:r>
              <a:rPr lang="en-US" sz="3200" i="1" dirty="0" err="1"/>
              <a:t>săn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 hay </a:t>
            </a:r>
            <a:r>
              <a:rPr lang="en-US" sz="3200" i="1" dirty="0" err="1"/>
              <a:t>sai</a:t>
            </a:r>
            <a:r>
              <a:rPr lang="en-US" sz="3200" i="1" dirty="0"/>
              <a:t>? </a:t>
            </a:r>
            <a:r>
              <a:rPr lang="en-US" sz="3200" i="1" dirty="0" err="1"/>
              <a:t>Vì</a:t>
            </a:r>
            <a:r>
              <a:rPr lang="en-US" sz="3200" i="1" dirty="0"/>
              <a:t> </a:t>
            </a:r>
            <a:r>
              <a:rPr lang="en-US" sz="3200" i="1" dirty="0" err="1"/>
              <a:t>sao</a:t>
            </a:r>
            <a:r>
              <a:rPr lang="en-US" sz="3200" i="1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E367-3A94-4FDD-B71B-DCC5EE1B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07"/>
          <a:stretch/>
        </p:blipFill>
        <p:spPr>
          <a:xfrm>
            <a:off x="2314575" y="2918600"/>
            <a:ext cx="7562850" cy="3805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2C948A-07EB-4925-8A92-99CA37988457}"/>
              </a:ext>
            </a:extLst>
          </p:cNvPr>
          <p:cNvSpPr/>
          <p:nvPr/>
        </p:nvSpPr>
        <p:spPr>
          <a:xfrm>
            <a:off x="3290539" y="2078193"/>
            <a:ext cx="5610922" cy="669073"/>
          </a:xfrm>
          <a:prstGeom prst="rect">
            <a:avLst/>
          </a:prstGeom>
          <a:noFill/>
          <a:ln w="28575">
            <a:solidFill>
              <a:srgbClr val="FD4C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săn</a:t>
            </a:r>
            <a:r>
              <a:rPr lang="en-US" sz="2800" dirty="0"/>
              <a:t>		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2709CB-FA7F-B47D-30AC-19AFF0F7654A}"/>
              </a:ext>
            </a:extLst>
          </p:cNvPr>
          <p:cNvSpPr/>
          <p:nvPr/>
        </p:nvSpPr>
        <p:spPr>
          <a:xfrm>
            <a:off x="1857375" y="5619750"/>
            <a:ext cx="8334375" cy="1114425"/>
          </a:xfrm>
          <a:prstGeom prst="roundRect">
            <a:avLst/>
          </a:prstGeom>
          <a:solidFill>
            <a:srgbClr val="FD8A0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Việc làm của người thợ săn là sai. Vì bắn chim là hành động săn bắt trái phép.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1"/>
</p:tagLst>
</file>

<file path=ppt/theme/theme1.xml><?xml version="1.0" encoding="utf-8"?>
<a:theme xmlns:a="http://schemas.openxmlformats.org/drawingml/2006/main" name="Theme1">
  <a:themeElements>
    <a:clrScheme name="Custom 1">
      <a:dk1>
        <a:srgbClr val="92D05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00B050"/>
      </a:accent2>
      <a:accent3>
        <a:srgbClr val="FFD147"/>
      </a:accent3>
      <a:accent4>
        <a:srgbClr val="00B0F0"/>
      </a:accent4>
      <a:accent5>
        <a:srgbClr val="B43512"/>
      </a:accent5>
      <a:accent6>
        <a:srgbClr val="FFFF00"/>
      </a:accent6>
      <a:hlink>
        <a:srgbClr val="00B0F0"/>
      </a:hlink>
      <a:folHlink>
        <a:srgbClr val="FE623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31DEA41-AC57-41D4-98D0-6B4016AFFAB7}" vid="{560EF828-1215-4AF7-9A0A-8A7A9625557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152</TotalTime>
  <Words>259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#9Slide03 Kaleko 105 Round Bold</vt:lpstr>
      <vt:lpstr>HP001 4 hàng</vt:lpstr>
      <vt:lpstr>Arial-Rounded</vt:lpstr>
      <vt:lpstr>Arial</vt:lpstr>
      <vt:lpstr>Theme1</vt:lpstr>
      <vt:lpstr>Custom Design</vt:lpstr>
      <vt:lpstr>1_Custom Design</vt:lpstr>
      <vt:lpstr>2_Custom Design</vt:lpstr>
      <vt:lpstr>Bài 1: Kiến và chim bồ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HỌC</dc:title>
  <dc:creator>Tiên Trần</dc:creator>
  <cp:lastModifiedBy>Administrator</cp:lastModifiedBy>
  <cp:revision>11</cp:revision>
  <dcterms:created xsi:type="dcterms:W3CDTF">2021-09-15T17:59:19Z</dcterms:created>
  <dcterms:modified xsi:type="dcterms:W3CDTF">2025-03-27T02:39:06Z</dcterms:modified>
</cp:coreProperties>
</file>