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83" r:id="rId3"/>
    <p:sldMasterId id="2147483695" r:id="rId4"/>
  </p:sldMasterIdLst>
  <p:notesMasterIdLst>
    <p:notesMasterId r:id="rId26"/>
  </p:notesMasterIdLst>
  <p:sldIdLst>
    <p:sldId id="2007577103" r:id="rId5"/>
    <p:sldId id="257" r:id="rId6"/>
    <p:sldId id="259" r:id="rId7"/>
    <p:sldId id="291" r:id="rId8"/>
    <p:sldId id="292" r:id="rId9"/>
    <p:sldId id="303" r:id="rId10"/>
    <p:sldId id="302" r:id="rId11"/>
    <p:sldId id="290" r:id="rId12"/>
    <p:sldId id="304" r:id="rId13"/>
    <p:sldId id="306" r:id="rId14"/>
    <p:sldId id="293" r:id="rId15"/>
    <p:sldId id="307" r:id="rId16"/>
    <p:sldId id="299" r:id="rId17"/>
    <p:sldId id="308" r:id="rId18"/>
    <p:sldId id="266" r:id="rId19"/>
    <p:sldId id="294" r:id="rId20"/>
    <p:sldId id="309" r:id="rId21"/>
    <p:sldId id="310" r:id="rId22"/>
    <p:sldId id="296" r:id="rId23"/>
    <p:sldId id="298" r:id="rId24"/>
    <p:sldId id="261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44A"/>
    <a:srgbClr val="D0EBB3"/>
    <a:srgbClr val="41262B"/>
    <a:srgbClr val="FF6600"/>
    <a:srgbClr val="FD7394"/>
    <a:srgbClr val="FEA4B9"/>
    <a:srgbClr val="EEF9FC"/>
    <a:srgbClr val="FF5050"/>
    <a:srgbClr val="E9F4DE"/>
    <a:srgbClr val="D6D9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1CA1D84-4371-42D9-824B-E34979AE8703}" type="datetimeFigureOut">
              <a:rPr lang="zh-CN" altLang="en-US" smtClean="0"/>
              <a:pPr/>
              <a:t>2025/3/30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BB8B5D56-0574-431F-98E9-37135410459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744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210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504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983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02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2C932-1325-478C-AF70-31125F69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DB0BB-5B93-4CEF-8B77-13D0B71D7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3358B-8BD6-4011-A0D9-F2B8AA5D8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88504-A988-4489-8AC7-B151241F8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27DB7-D3F5-4A45-817B-95273E5CB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3DE11C-60D0-4B89-BF6A-09DDA60E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30/03/2025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772EAF-A15C-4DDF-A308-7AB6169F8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FA0CE-7DEE-4FE7-A642-815CEC67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C45FF-7F9F-4528-9951-C38F4F56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527C0-FCAF-4119-871C-FBC40D7E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30/03/2025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1965C-B737-4A06-9EE9-A77B8028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4A5F2-9B97-4F2A-85D3-2CD78798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B2169E-4F21-4467-8D0D-E6585EAC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30/03/2025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15E5B1-8A66-41CA-844F-C8F5D26AB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3DE15-BBFE-45AB-8735-13F1D918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1C0A-F691-4938-80B5-A429EE1B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0F9E5-963A-47B0-8A99-C90A8FCC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8880C-1D8C-4D9A-B8F4-7B855B5C0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F1E68-5630-4E56-A7E2-DE090CAE5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30/03/2025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3D80B-C2C6-42FD-9355-FCD3CAE2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A7A08-4927-4CA5-AD1A-2B480B6A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7A0E-0186-4A8A-B18A-91EF6F25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6F7795-12B3-4FF7-833F-DD2547282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FCE7B-CBEF-4733-97EB-7FAE9679B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9A1AB-109B-426E-8D78-77B68111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30/03/2025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29460-700A-4A5A-9C17-525F9CA19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6918D-B463-472B-B5D5-05D97390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89D8-6F36-44F2-A3DA-7151083E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A4CACA-4C86-4DCF-A36C-105700D7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CE7E1-B19F-4799-9A8B-4F34B51A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30/03/2025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BB513-B3DF-40EB-AB3F-FF5FB3C2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ADD7D-19AF-48A3-8348-211C6905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C0E15-EC01-4CB8-AA44-30FE1D751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795014-6DFD-418E-8984-D49EC6ADA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4409A-EE73-4043-80BE-474510BF3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30/03/2025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3ED95-A675-45BF-B4C3-D720832C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51675-EC6C-4533-8A70-E801FC24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8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4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42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2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7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4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53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4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91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73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89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0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52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9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4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2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5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6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4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1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37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04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4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0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AA06-4730-4608-AA54-61AC313D7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8699F-1BEF-4608-841E-0A269BD9F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86D9A-33E1-4361-8F99-6457BB2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30/03/2025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9A7C3-A852-48C9-84D2-4EC0DA23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8974B-0A5F-4D8A-A7DA-3EF660EC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1D237-C581-496A-9AE2-70685E86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2B858-C2C2-4689-8156-037B0CBDD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4E0B1-1658-4CBA-8373-AB0994DC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30/03/2025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1F8E4-671E-41E7-A28D-EBC4B7481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A1716-29AF-491D-8FC6-13F19832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9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9C615-F0BA-46EB-9FAE-11970E7E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1F134-55A8-4716-980A-708166439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32AEC-547C-4DD3-8FAE-3CDE23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30/03/2025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142F2-A11A-4EF8-A467-8159C2E9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F9867-0518-400A-B81D-E6957361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96810-7BC3-4E79-AFC0-6561128E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E03B1-2B98-4A52-8086-40F2816A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FF9C6-DD4C-4305-B549-1F75866A1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5043E-D443-4743-AA26-3CAF8907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30/03/2025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FF9B8-2F2D-4884-A374-FC903DF6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DD40A-16D2-4964-A074-3248075C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728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6" r:id="rId3"/>
    <p:sldLayoutId id="2147483655" r:id="rId4"/>
    <p:sldLayoutId id="214748365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6093C693-117C-4384-9B24-5E328D0D5FCE}"/>
              </a:ext>
            </a:extLst>
          </p:cNvPr>
          <p:cNvSpPr/>
          <p:nvPr userDrawn="1"/>
        </p:nvSpPr>
        <p:spPr>
          <a:xfrm>
            <a:off x="0" y="3181350"/>
            <a:ext cx="4259580" cy="3691890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6">
            <a:extLst>
              <a:ext uri="{FF2B5EF4-FFF2-40B4-BE49-F238E27FC236}">
                <a16:creationId xmlns:a16="http://schemas.microsoft.com/office/drawing/2014/main" id="{75137B0F-FDD9-4CBB-81B7-9CD01D12C139}"/>
              </a:ext>
            </a:extLst>
          </p:cNvPr>
          <p:cNvSpPr/>
          <p:nvPr userDrawn="1"/>
        </p:nvSpPr>
        <p:spPr>
          <a:xfrm>
            <a:off x="0" y="4242344"/>
            <a:ext cx="3171008" cy="2630896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6">
            <a:extLst>
              <a:ext uri="{FF2B5EF4-FFF2-40B4-BE49-F238E27FC236}">
                <a16:creationId xmlns:a16="http://schemas.microsoft.com/office/drawing/2014/main" id="{F3FDD430-29A9-43E0-84FF-6F317A75A24F}"/>
              </a:ext>
            </a:extLst>
          </p:cNvPr>
          <p:cNvSpPr/>
          <p:nvPr userDrawn="1"/>
        </p:nvSpPr>
        <p:spPr>
          <a:xfrm rot="5400000" flipV="1">
            <a:off x="8216265" y="283845"/>
            <a:ext cx="4259580" cy="3691890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6">
            <a:extLst>
              <a:ext uri="{FF2B5EF4-FFF2-40B4-BE49-F238E27FC236}">
                <a16:creationId xmlns:a16="http://schemas.microsoft.com/office/drawing/2014/main" id="{2C59F32D-41C7-4459-8ABC-ACB4386E65F3}"/>
              </a:ext>
            </a:extLst>
          </p:cNvPr>
          <p:cNvSpPr/>
          <p:nvPr userDrawn="1"/>
        </p:nvSpPr>
        <p:spPr>
          <a:xfrm rot="5400000" flipV="1">
            <a:off x="9291048" y="280398"/>
            <a:ext cx="3171008" cy="2630896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F99FC6-9081-4594-92B2-2F9B348A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406A9-C20C-42DE-951A-C6835E3F8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05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21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2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7.xml"/><Relationship Id="rId7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8.xml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9.xml"/><Relationship Id="rId7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27536" y="2772710"/>
            <a:ext cx="8767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1868" y="4147794"/>
            <a:ext cx="4788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viên</a:t>
            </a:r>
            <a:r>
              <a:rPr lang="en-US" sz="2800" smtClean="0"/>
              <a:t>: Nguyễn Thị Hồng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BFEAFD-CD99-428A-8660-BB1B5C164F5E}"/>
              </a:ext>
            </a:extLst>
          </p:cNvPr>
          <p:cNvGrpSpPr/>
          <p:nvPr/>
        </p:nvGrpSpPr>
        <p:grpSpPr>
          <a:xfrm>
            <a:off x="781804" y="341083"/>
            <a:ext cx="7271657" cy="885373"/>
            <a:chOff x="781804" y="341083"/>
            <a:chExt cx="7271657" cy="885373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370EA3FE-D0FD-4903-B5DB-6003AEA348AA}"/>
                </a:ext>
              </a:extLst>
            </p:cNvPr>
            <p:cNvSpPr/>
            <p:nvPr/>
          </p:nvSpPr>
          <p:spPr>
            <a:xfrm>
              <a:off x="781804" y="341083"/>
              <a:ext cx="7271657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5F04B3E-1D0F-4203-A5D8-FC5707439910}"/>
                </a:ext>
              </a:extLst>
            </p:cNvPr>
            <p:cNvSpPr/>
            <p:nvPr/>
          </p:nvSpPr>
          <p:spPr>
            <a:xfrm>
              <a:off x="1127198" y="446310"/>
              <a:ext cx="6754060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97DCDEF-040B-4DC7-9994-F581B8D63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563609" cy="156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51869-8219-489E-B9A8-7C7C60F47D47}"/>
              </a:ext>
            </a:extLst>
          </p:cNvPr>
          <p:cNvSpPr txBox="1"/>
          <p:nvPr/>
        </p:nvSpPr>
        <p:spPr>
          <a:xfrm>
            <a:off x="2205503" y="491381"/>
            <a:ext cx="498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507F-803F-431B-95F7-3BA2F0147C15}"/>
              </a:ext>
            </a:extLst>
          </p:cNvPr>
          <p:cNvSpPr txBox="1"/>
          <p:nvPr/>
        </p:nvSpPr>
        <p:spPr>
          <a:xfrm>
            <a:off x="327103" y="1548913"/>
            <a:ext cx="1054905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1690D-3838-4C99-B5FA-A8706FA2F7A4}"/>
              </a:ext>
            </a:extLst>
          </p:cNvPr>
          <p:cNvSpPr txBox="1"/>
          <p:nvPr/>
        </p:nvSpPr>
        <p:spPr>
          <a:xfrm>
            <a:off x="1353047" y="3027511"/>
            <a:ext cx="9917086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419C1-39A5-43EE-81D1-A4F645755E69}"/>
              </a:ext>
            </a:extLst>
          </p:cNvPr>
          <p:cNvSpPr txBox="1"/>
          <p:nvPr/>
        </p:nvSpPr>
        <p:spPr>
          <a:xfrm>
            <a:off x="2690579" y="4200140"/>
            <a:ext cx="788077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9739B3-A084-4E34-BD76-BD99C56C48AC}"/>
              </a:ext>
            </a:extLst>
          </p:cNvPr>
          <p:cNvSpPr txBox="1"/>
          <p:nvPr/>
        </p:nvSpPr>
        <p:spPr>
          <a:xfrm>
            <a:off x="6481139" y="6024474"/>
            <a:ext cx="2587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Ê-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7A47B2-9EE7-4779-B7E3-C4D9E8324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82" y="4164568"/>
            <a:ext cx="3578501" cy="182433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2A27D6-050C-4C74-8F13-6F4BAD6DF245}"/>
              </a:ext>
            </a:extLst>
          </p:cNvPr>
          <p:cNvSpPr/>
          <p:nvPr/>
        </p:nvSpPr>
        <p:spPr>
          <a:xfrm>
            <a:off x="327103" y="6128538"/>
            <a:ext cx="3319346" cy="63562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004A0FC-7DD3-44DD-B9C0-241AA0442BCB}"/>
              </a:ext>
            </a:extLst>
          </p:cNvPr>
          <p:cNvSpPr/>
          <p:nvPr/>
        </p:nvSpPr>
        <p:spPr>
          <a:xfrm>
            <a:off x="327103" y="1555911"/>
            <a:ext cx="431180" cy="401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E9EBC2-57AD-41E7-A0C8-03426FB00E20}"/>
              </a:ext>
            </a:extLst>
          </p:cNvPr>
          <p:cNvSpPr/>
          <p:nvPr/>
        </p:nvSpPr>
        <p:spPr>
          <a:xfrm>
            <a:off x="1137457" y="3023127"/>
            <a:ext cx="431180" cy="4014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21F6FD-10C6-4C01-B9EE-92DD4A9D4B65}"/>
              </a:ext>
            </a:extLst>
          </p:cNvPr>
          <p:cNvSpPr/>
          <p:nvPr/>
        </p:nvSpPr>
        <p:spPr>
          <a:xfrm>
            <a:off x="2248247" y="4249326"/>
            <a:ext cx="431180" cy="40144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1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691264"/>
            <a:ext cx="12191999" cy="1166736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FF33820D-FEBC-4192-9618-A54A340C02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/>
        </p:blipFill>
        <p:spPr>
          <a:xfrm>
            <a:off x="10483186" y="3675391"/>
            <a:ext cx="2269583" cy="2618816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58" y="-502725"/>
            <a:ext cx="2028364" cy="32026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43C6113-2C7A-4E64-9963-D034DDAE5839}"/>
              </a:ext>
            </a:extLst>
          </p:cNvPr>
          <p:cNvSpPr/>
          <p:nvPr/>
        </p:nvSpPr>
        <p:spPr>
          <a:xfrm>
            <a:off x="1118312" y="2778124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B203400-162F-4A08-8162-4E154FB7B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467" y="2642544"/>
            <a:ext cx="4637808" cy="233326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B154DAD-D992-481C-9F3B-A9107671E8B1}"/>
              </a:ext>
            </a:extLst>
          </p:cNvPr>
          <p:cNvSpPr/>
          <p:nvPr/>
        </p:nvSpPr>
        <p:spPr>
          <a:xfrm>
            <a:off x="3831044" y="1290777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C14F35C-1868-4F83-8EBC-B5EF50A75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374093" y="1410536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-0.00416 -0.5483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BFEAFD-CD99-428A-8660-BB1B5C164F5E}"/>
              </a:ext>
            </a:extLst>
          </p:cNvPr>
          <p:cNvGrpSpPr/>
          <p:nvPr/>
        </p:nvGrpSpPr>
        <p:grpSpPr>
          <a:xfrm>
            <a:off x="781804" y="341083"/>
            <a:ext cx="7271657" cy="885373"/>
            <a:chOff x="781804" y="341083"/>
            <a:chExt cx="7271657" cy="885373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370EA3FE-D0FD-4903-B5DB-6003AEA348AA}"/>
                </a:ext>
              </a:extLst>
            </p:cNvPr>
            <p:cNvSpPr/>
            <p:nvPr/>
          </p:nvSpPr>
          <p:spPr>
            <a:xfrm>
              <a:off x="781804" y="341083"/>
              <a:ext cx="7271657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5F04B3E-1D0F-4203-A5D8-FC5707439910}"/>
                </a:ext>
              </a:extLst>
            </p:cNvPr>
            <p:cNvSpPr/>
            <p:nvPr/>
          </p:nvSpPr>
          <p:spPr>
            <a:xfrm>
              <a:off x="1127198" y="446310"/>
              <a:ext cx="6754060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97DCDEF-040B-4DC7-9994-F581B8D63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563609" cy="156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51869-8219-489E-B9A8-7C7C60F47D47}"/>
              </a:ext>
            </a:extLst>
          </p:cNvPr>
          <p:cNvSpPr txBox="1"/>
          <p:nvPr/>
        </p:nvSpPr>
        <p:spPr>
          <a:xfrm>
            <a:off x="2205503" y="491381"/>
            <a:ext cx="498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507F-803F-431B-95F7-3BA2F0147C15}"/>
              </a:ext>
            </a:extLst>
          </p:cNvPr>
          <p:cNvSpPr txBox="1"/>
          <p:nvPr/>
        </p:nvSpPr>
        <p:spPr>
          <a:xfrm>
            <a:off x="327103" y="1548913"/>
            <a:ext cx="1054905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1690D-3838-4C99-B5FA-A8706FA2F7A4}"/>
              </a:ext>
            </a:extLst>
          </p:cNvPr>
          <p:cNvSpPr txBox="1"/>
          <p:nvPr/>
        </p:nvSpPr>
        <p:spPr>
          <a:xfrm>
            <a:off x="1353047" y="3027511"/>
            <a:ext cx="9917086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419C1-39A5-43EE-81D1-A4F645755E69}"/>
              </a:ext>
            </a:extLst>
          </p:cNvPr>
          <p:cNvSpPr txBox="1"/>
          <p:nvPr/>
        </p:nvSpPr>
        <p:spPr>
          <a:xfrm>
            <a:off x="2690579" y="4200140"/>
            <a:ext cx="788077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9739B3-A084-4E34-BD76-BD99C56C48AC}"/>
              </a:ext>
            </a:extLst>
          </p:cNvPr>
          <p:cNvSpPr txBox="1"/>
          <p:nvPr/>
        </p:nvSpPr>
        <p:spPr>
          <a:xfrm>
            <a:off x="6481139" y="6024474"/>
            <a:ext cx="2587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Ê-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đốp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7A47B2-9EE7-4779-B7E3-C4D9E8324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82" y="4164568"/>
            <a:ext cx="3578501" cy="182433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04A0FC-7DD3-44DD-B9C0-241AA0442BCB}"/>
              </a:ext>
            </a:extLst>
          </p:cNvPr>
          <p:cNvSpPr/>
          <p:nvPr/>
        </p:nvSpPr>
        <p:spPr>
          <a:xfrm>
            <a:off x="327103" y="1555911"/>
            <a:ext cx="431180" cy="401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E9EBC2-57AD-41E7-A0C8-03426FB00E20}"/>
              </a:ext>
            </a:extLst>
          </p:cNvPr>
          <p:cNvSpPr/>
          <p:nvPr/>
        </p:nvSpPr>
        <p:spPr>
          <a:xfrm>
            <a:off x="1137457" y="3023127"/>
            <a:ext cx="431180" cy="4014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21F6FD-10C6-4C01-B9EE-92DD4A9D4B65}"/>
              </a:ext>
            </a:extLst>
          </p:cNvPr>
          <p:cNvSpPr/>
          <p:nvPr/>
        </p:nvSpPr>
        <p:spPr>
          <a:xfrm>
            <a:off x="2248247" y="4249326"/>
            <a:ext cx="431180" cy="40144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19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8" y="2070428"/>
            <a:ext cx="3117596" cy="4922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8E977F-6FE6-4F65-B137-01C3C24A6101}"/>
              </a:ext>
            </a:extLst>
          </p:cNvPr>
          <p:cNvSpPr txBox="1"/>
          <p:nvPr/>
        </p:nvSpPr>
        <p:spPr>
          <a:xfrm>
            <a:off x="4628444" y="1690656"/>
            <a:ext cx="272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E05A4916-DCE9-4BF4-BB52-5E3DB3FAEE45}"/>
              </a:ext>
            </a:extLst>
          </p:cNvPr>
          <p:cNvSpPr/>
          <p:nvPr/>
        </p:nvSpPr>
        <p:spPr>
          <a:xfrm>
            <a:off x="4148104" y="127864"/>
            <a:ext cx="6405143" cy="715089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F49572-22FF-40B2-AD48-C86C9D6A2EF9}"/>
              </a:ext>
            </a:extLst>
          </p:cNvPr>
          <p:cNvGrpSpPr/>
          <p:nvPr/>
        </p:nvGrpSpPr>
        <p:grpSpPr>
          <a:xfrm>
            <a:off x="4471645" y="1627347"/>
            <a:ext cx="6188991" cy="4327403"/>
            <a:chOff x="4157492" y="498269"/>
            <a:chExt cx="7031931" cy="47708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27FB69-4CC3-49BF-A745-7544A8BCBDA4}"/>
                </a:ext>
              </a:extLst>
            </p:cNvPr>
            <p:cNvGrpSpPr/>
            <p:nvPr/>
          </p:nvGrpSpPr>
          <p:grpSpPr>
            <a:xfrm>
              <a:off x="4157492" y="498269"/>
              <a:ext cx="7031931" cy="4770814"/>
              <a:chOff x="4125653" y="476858"/>
              <a:chExt cx="7031931" cy="477081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105AA12-2612-4410-9171-3BA045EA865C}"/>
                  </a:ext>
                </a:extLst>
              </p:cNvPr>
              <p:cNvGrpSpPr/>
              <p:nvPr/>
            </p:nvGrpSpPr>
            <p:grpSpPr>
              <a:xfrm>
                <a:off x="4125653" y="476858"/>
                <a:ext cx="6975004" cy="3613638"/>
                <a:chOff x="7603399" y="2452420"/>
                <a:chExt cx="4346671" cy="2575006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A3559C57-9661-4C87-8820-F38451D8BB56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4346671" cy="1887473"/>
                  <a:chOff x="8047282" y="19819"/>
                  <a:chExt cx="4346671" cy="1887473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E34BD3F8-0D47-465A-8527-FB9F10FE3907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4346671" cy="1292033"/>
                    <a:chOff x="8047282" y="615259"/>
                    <a:chExt cx="4346671" cy="1292033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90C9CEFB-8F9C-42F7-9D96-E835514556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0" y="1374500"/>
                      <a:ext cx="2483475" cy="532792"/>
                      <a:chOff x="7556741" y="369679"/>
                      <a:chExt cx="2000781" cy="410161"/>
                    </a:xfrm>
                  </p:grpSpPr>
                  <p:sp>
                    <p:nvSpPr>
                      <p:cNvPr id="42" name="Rectangle: Rounded Corners 41">
                        <a:extLst>
                          <a:ext uri="{FF2B5EF4-FFF2-40B4-BE49-F238E27FC236}">
                            <a16:creationId xmlns:a16="http://schemas.microsoft.com/office/drawing/2014/main" id="{5ED5A349-C28B-4EA6-AEDA-E6DA163D41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824432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chemeClr val="accent6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43" name="Oval 42">
                        <a:extLst>
                          <a:ext uri="{FF2B5EF4-FFF2-40B4-BE49-F238E27FC236}">
                            <a16:creationId xmlns:a16="http://schemas.microsoft.com/office/drawing/2014/main" id="{73AE7F17-F898-48FB-8A70-29BB7100F4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chemeClr val="accent6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FCC76110-08EF-4A7E-B11E-CC7F0C195D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4320433" cy="532791"/>
                      <a:chOff x="8047282" y="615259"/>
                      <a:chExt cx="4320433" cy="532791"/>
                    </a:xfrm>
                  </p:grpSpPr>
                  <p:grpSp>
                    <p:nvGrpSpPr>
                      <p:cNvPr id="36" name="Group 35">
                        <a:extLst>
                          <a:ext uri="{FF2B5EF4-FFF2-40B4-BE49-F238E27FC236}">
                            <a16:creationId xmlns:a16="http://schemas.microsoft.com/office/drawing/2014/main" id="{19FBEC56-552B-48DD-BE2C-357312F0F39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491543" cy="532791"/>
                        <a:chOff x="7543830" y="291306"/>
                        <a:chExt cx="2007282" cy="410161"/>
                      </a:xfrm>
                    </p:grpSpPr>
                    <p:sp>
                      <p:nvSpPr>
                        <p:cNvPr id="40" name="Rectangle: Rounded Corners 39">
                          <a:extLst>
                            <a:ext uri="{FF2B5EF4-FFF2-40B4-BE49-F238E27FC236}">
                              <a16:creationId xmlns:a16="http://schemas.microsoft.com/office/drawing/2014/main" id="{1990D360-5219-487F-90F4-DC7FA156CB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824433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chemeClr val="accent2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41" name="Oval 40">
                          <a:extLst>
                            <a:ext uri="{FF2B5EF4-FFF2-40B4-BE49-F238E27FC236}">
                              <a16:creationId xmlns:a16="http://schemas.microsoft.com/office/drawing/2014/main" id="{72351F94-407A-4F31-87EB-46100D96DF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chemeClr val="accent2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37" name="Picture 36">
                        <a:extLst>
                          <a:ext uri="{FF2B5EF4-FFF2-40B4-BE49-F238E27FC236}">
                            <a16:creationId xmlns:a16="http://schemas.microsoft.com/office/drawing/2014/main" id="{0B115813-3084-4BFC-B105-5C2A110D317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11644" y="659066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8" name="Picture 37">
                        <a:extLst>
                          <a:ext uri="{FF2B5EF4-FFF2-40B4-BE49-F238E27FC236}">
                            <a16:creationId xmlns:a16="http://schemas.microsoft.com/office/drawing/2014/main" id="{50C43F32-B453-47C9-8145-74142833E2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288488" y="659065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9" name="Picture 38">
                        <a:extLst>
                          <a:ext uri="{FF2B5EF4-FFF2-40B4-BE49-F238E27FC236}">
                            <a16:creationId xmlns:a16="http://schemas.microsoft.com/office/drawing/2014/main" id="{01DBFAFE-3CBF-4248-AB30-A32A03CF25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865333" y="666694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33" name="Picture 32">
                      <a:extLst>
                        <a:ext uri="{FF2B5EF4-FFF2-40B4-BE49-F238E27FC236}">
                          <a16:creationId xmlns:a16="http://schemas.microsoft.com/office/drawing/2014/main" id="{3B0B19C0-8636-408F-AF51-3C694A5EF71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37882" y="1309085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3">
                      <a:extLst>
                        <a:ext uri="{FF2B5EF4-FFF2-40B4-BE49-F238E27FC236}">
                          <a16:creationId xmlns:a16="http://schemas.microsoft.com/office/drawing/2014/main" id="{59695796-E6C2-4B24-A889-442F3FE037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14727" y="1309084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Picture 34">
                      <a:extLst>
                        <a:ext uri="{FF2B5EF4-FFF2-40B4-BE49-F238E27FC236}">
                          <a16:creationId xmlns:a16="http://schemas.microsoft.com/office/drawing/2014/main" id="{78CB437A-776B-4274-9D97-7C189C1843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891571" y="1316713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A9FA7BA2-E4DB-44C0-8D53-16444C2A5E83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264581" cy="4593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15FBBA08-2423-465A-B2D1-1CDC0C19653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2182843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chemeClr val="accent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7EE3EBE4-CF93-4F7F-8804-1FC2B68E4D51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chemeClr val="accent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C0B4F319-50BB-4539-99AE-1E08AB560A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93998" y="4531023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036BE5EB-169F-4023-BBB7-850712AB23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870842" y="4531023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019E5664-7E2B-4572-8D93-B488EDC797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447687" y="4538652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0A63A08-D384-4FA1-9869-A4772DDA4E6A}"/>
                  </a:ext>
                </a:extLst>
              </p:cNvPr>
              <p:cNvSpPr/>
              <p:nvPr/>
            </p:nvSpPr>
            <p:spPr>
              <a:xfrm>
                <a:off x="4489851" y="4403303"/>
                <a:ext cx="3646698" cy="844369"/>
              </a:xfrm>
              <a:prstGeom prst="round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8198C53-BFD0-4BB4-8491-BB2CD7DE61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00124" y="4371189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2B7E78C-9EC6-4A49-8E23-610134424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425773" y="4371189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FAA5596-D7D3-4304-84CD-A282E23F64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10351423" y="4381894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B22D82-5481-4BBB-ACCE-6E75B3A7053F}"/>
                </a:ext>
              </a:extLst>
            </p:cNvPr>
            <p:cNvSpPr/>
            <p:nvPr/>
          </p:nvSpPr>
          <p:spPr>
            <a:xfrm>
              <a:off x="4183212" y="4473051"/>
              <a:ext cx="702504" cy="74769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2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BFEAFD-CD99-428A-8660-BB1B5C164F5E}"/>
              </a:ext>
            </a:extLst>
          </p:cNvPr>
          <p:cNvGrpSpPr/>
          <p:nvPr/>
        </p:nvGrpSpPr>
        <p:grpSpPr>
          <a:xfrm>
            <a:off x="781804" y="341083"/>
            <a:ext cx="7271657" cy="885373"/>
            <a:chOff x="781804" y="341083"/>
            <a:chExt cx="7271657" cy="885373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370EA3FE-D0FD-4903-B5DB-6003AEA348AA}"/>
                </a:ext>
              </a:extLst>
            </p:cNvPr>
            <p:cNvSpPr/>
            <p:nvPr/>
          </p:nvSpPr>
          <p:spPr>
            <a:xfrm>
              <a:off x="781804" y="341083"/>
              <a:ext cx="7271657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5F04B3E-1D0F-4203-A5D8-FC5707439910}"/>
                </a:ext>
              </a:extLst>
            </p:cNvPr>
            <p:cNvSpPr/>
            <p:nvPr/>
          </p:nvSpPr>
          <p:spPr>
            <a:xfrm>
              <a:off x="1127198" y="446310"/>
              <a:ext cx="6754060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97DCDEF-040B-4DC7-9994-F581B8D63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563609" cy="156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51869-8219-489E-B9A8-7C7C60F47D47}"/>
              </a:ext>
            </a:extLst>
          </p:cNvPr>
          <p:cNvSpPr txBox="1"/>
          <p:nvPr/>
        </p:nvSpPr>
        <p:spPr>
          <a:xfrm>
            <a:off x="2205503" y="491381"/>
            <a:ext cx="498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507F-803F-431B-95F7-3BA2F0147C15}"/>
              </a:ext>
            </a:extLst>
          </p:cNvPr>
          <p:cNvSpPr txBox="1"/>
          <p:nvPr/>
        </p:nvSpPr>
        <p:spPr>
          <a:xfrm>
            <a:off x="327103" y="1548913"/>
            <a:ext cx="1054905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1690D-3838-4C99-B5FA-A8706FA2F7A4}"/>
              </a:ext>
            </a:extLst>
          </p:cNvPr>
          <p:cNvSpPr txBox="1"/>
          <p:nvPr/>
        </p:nvSpPr>
        <p:spPr>
          <a:xfrm>
            <a:off x="1353047" y="3027511"/>
            <a:ext cx="9917086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419C1-39A5-43EE-81D1-A4F645755E69}"/>
              </a:ext>
            </a:extLst>
          </p:cNvPr>
          <p:cNvSpPr txBox="1"/>
          <p:nvPr/>
        </p:nvSpPr>
        <p:spPr>
          <a:xfrm>
            <a:off x="2690579" y="4200140"/>
            <a:ext cx="788077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9739B3-A084-4E34-BD76-BD99C56C48AC}"/>
              </a:ext>
            </a:extLst>
          </p:cNvPr>
          <p:cNvSpPr txBox="1"/>
          <p:nvPr/>
        </p:nvSpPr>
        <p:spPr>
          <a:xfrm>
            <a:off x="6481139" y="6024474"/>
            <a:ext cx="2587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Ê-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7A47B2-9EE7-4779-B7E3-C4D9E8324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82" y="4164568"/>
            <a:ext cx="3578501" cy="182433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2A27D6-050C-4C74-8F13-6F4BAD6DF245}"/>
              </a:ext>
            </a:extLst>
          </p:cNvPr>
          <p:cNvSpPr/>
          <p:nvPr/>
        </p:nvSpPr>
        <p:spPr>
          <a:xfrm>
            <a:off x="327103" y="6128538"/>
            <a:ext cx="3319346" cy="63562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2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4EC74-1CF9-4869-A691-5BADBE184A2A}"/>
              </a:ext>
            </a:extLst>
          </p:cNvPr>
          <p:cNvSpPr txBox="1"/>
          <p:nvPr/>
        </p:nvSpPr>
        <p:spPr>
          <a:xfrm>
            <a:off x="3479179" y="3635298"/>
            <a:ext cx="63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hiểu</a:t>
            </a:r>
            <a:endParaRPr lang="en-US" sz="7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52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950" y="2911764"/>
            <a:ext cx="3354731" cy="3354731"/>
          </a:xfrm>
          <a:prstGeom prst="rect">
            <a:avLst/>
          </a:prstGeom>
        </p:spPr>
      </p:pic>
      <p:sp>
        <p:nvSpPr>
          <p:cNvPr id="14" name="Rounded Rectangular Callout 3">
            <a:extLst>
              <a:ext uri="{FF2B5EF4-FFF2-40B4-BE49-F238E27FC236}">
                <a16:creationId xmlns:a16="http://schemas.microsoft.com/office/drawing/2014/main" id="{633FC038-0E96-41A6-8022-E5E4DE2F8FFF}"/>
              </a:ext>
            </a:extLst>
          </p:cNvPr>
          <p:cNvSpPr/>
          <p:nvPr/>
        </p:nvSpPr>
        <p:spPr>
          <a:xfrm>
            <a:off x="2792780" y="2912143"/>
            <a:ext cx="6055568" cy="1545557"/>
          </a:xfrm>
          <a:prstGeom prst="wedgeRoundRectCallout">
            <a:avLst>
              <a:gd name="adj1" fmla="val -58426"/>
              <a:gd name="adj2" fmla="val -16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+mj-lt"/>
              </a:rPr>
              <a:t>Bồ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thả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chiếc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xuống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nước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DB9565-08DD-476E-9EDC-87419C51C132}"/>
              </a:ext>
            </a:extLst>
          </p:cNvPr>
          <p:cNvSpPr txBox="1"/>
          <p:nvPr/>
        </p:nvSpPr>
        <p:spPr>
          <a:xfrm>
            <a:off x="2792780" y="1951725"/>
            <a:ext cx="591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</a:t>
            </a:r>
            <a:r>
              <a:rPr lang="en-US" sz="3200" dirty="0" err="1"/>
              <a:t>Bồ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cứu</a:t>
            </a:r>
            <a:r>
              <a:rPr lang="en-US" sz="3200" dirty="0"/>
              <a:t> </a:t>
            </a:r>
            <a:r>
              <a:rPr lang="en-US" sz="3200" dirty="0" err="1"/>
              <a:t>kiến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78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950" y="2911764"/>
            <a:ext cx="3354731" cy="3354731"/>
          </a:xfrm>
          <a:prstGeom prst="rect">
            <a:avLst/>
          </a:prstGeom>
        </p:spPr>
      </p:pic>
      <p:sp>
        <p:nvSpPr>
          <p:cNvPr id="14" name="Rounded Rectangular Callout 3">
            <a:extLst>
              <a:ext uri="{FF2B5EF4-FFF2-40B4-BE49-F238E27FC236}">
                <a16:creationId xmlns:a16="http://schemas.microsoft.com/office/drawing/2014/main" id="{633FC038-0E96-41A6-8022-E5E4DE2F8FFF}"/>
              </a:ext>
            </a:extLst>
          </p:cNvPr>
          <p:cNvSpPr/>
          <p:nvPr/>
        </p:nvSpPr>
        <p:spPr>
          <a:xfrm>
            <a:off x="2792780" y="2912143"/>
            <a:ext cx="6055568" cy="1431257"/>
          </a:xfrm>
          <a:prstGeom prst="wedgeRoundRectCallout">
            <a:avLst>
              <a:gd name="adj1" fmla="val -59055"/>
              <a:gd name="adj2" fmla="val -62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solidFill>
                  <a:srgbClr val="002060"/>
                </a:solidFill>
                <a:latin typeface="+mj-lt"/>
              </a:rPr>
              <a:t>Kiến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bò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chỗ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thợ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săn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cắn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chân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anh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ta.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DB9565-08DD-476E-9EDC-87419C51C132}"/>
              </a:ext>
            </a:extLst>
          </p:cNvPr>
          <p:cNvSpPr txBox="1"/>
          <p:nvPr/>
        </p:nvSpPr>
        <p:spPr>
          <a:xfrm>
            <a:off x="2792780" y="1951725"/>
            <a:ext cx="591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b. 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cứu</a:t>
            </a:r>
            <a:r>
              <a:rPr lang="en-US" sz="3200" dirty="0"/>
              <a:t> </a:t>
            </a:r>
            <a:r>
              <a:rPr lang="en-US" sz="3200" dirty="0" err="1"/>
              <a:t>bồ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70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950" y="2911764"/>
            <a:ext cx="3354731" cy="3354731"/>
          </a:xfrm>
          <a:prstGeom prst="rect">
            <a:avLst/>
          </a:prstGeom>
        </p:spPr>
      </p:pic>
      <p:sp>
        <p:nvSpPr>
          <p:cNvPr id="14" name="Rounded Rectangular Callout 3">
            <a:extLst>
              <a:ext uri="{FF2B5EF4-FFF2-40B4-BE49-F238E27FC236}">
                <a16:creationId xmlns:a16="http://schemas.microsoft.com/office/drawing/2014/main" id="{633FC038-0E96-41A6-8022-E5E4DE2F8FFF}"/>
              </a:ext>
            </a:extLst>
          </p:cNvPr>
          <p:cNvSpPr/>
          <p:nvPr/>
        </p:nvSpPr>
        <p:spPr>
          <a:xfrm>
            <a:off x="2792780" y="2912143"/>
            <a:ext cx="6055568" cy="1431257"/>
          </a:xfrm>
          <a:prstGeom prst="wedgeRoundRectCallout">
            <a:avLst>
              <a:gd name="adj1" fmla="val -56539"/>
              <a:gd name="adj2" fmla="val -1003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+mj-lt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giúp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đỡ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nhau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lúc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nạn</a:t>
            </a:r>
            <a:endParaRPr lang="en-US" sz="4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DB9565-08DD-476E-9EDC-87419C51C132}"/>
              </a:ext>
            </a:extLst>
          </p:cNvPr>
          <p:cNvSpPr txBox="1"/>
          <p:nvPr/>
        </p:nvSpPr>
        <p:spPr>
          <a:xfrm>
            <a:off x="2168312" y="1851364"/>
            <a:ext cx="830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c.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này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45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D2C63850-6B07-42B1-8DE1-DC3443E15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396355" y="2234068"/>
            <a:ext cx="4618704" cy="43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901DED-E917-47FB-A908-DED78715D5E1}"/>
              </a:ext>
            </a:extLst>
          </p:cNvPr>
          <p:cNvSpPr txBox="1"/>
          <p:nvPr/>
        </p:nvSpPr>
        <p:spPr>
          <a:xfrm>
            <a:off x="3005174" y="1178706"/>
            <a:ext cx="5401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vở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b ở </a:t>
            </a:r>
            <a:r>
              <a:rPr lang="en-US" sz="3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mục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5168" y="980205"/>
            <a:ext cx="86402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6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err="1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000" dirty="0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dirty="0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6000" dirty="0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EF84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6000" dirty="0">
              <a:solidFill>
                <a:srgbClr val="EF84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B6A974C-99C0-4B58-B88A-E1784E50253D}"/>
              </a:ext>
            </a:extLst>
          </p:cNvPr>
          <p:cNvGrpSpPr/>
          <p:nvPr/>
        </p:nvGrpSpPr>
        <p:grpSpPr>
          <a:xfrm>
            <a:off x="1250224" y="1373222"/>
            <a:ext cx="10354042" cy="2634961"/>
            <a:chOff x="692855" y="2985639"/>
            <a:chExt cx="7419326" cy="2634961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3DC4C73-DDA2-4D7C-A165-1E5802B7AB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49"/>
            <a:stretch/>
          </p:blipFill>
          <p:spPr bwMode="auto">
            <a:xfrm>
              <a:off x="692855" y="2985639"/>
              <a:ext cx="7419326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70216AA-B0D2-4FF7-BD0B-D40293D97B14}"/>
                </a:ext>
              </a:extLst>
            </p:cNvPr>
            <p:cNvSpPr/>
            <p:nvPr/>
          </p:nvSpPr>
          <p:spPr>
            <a:xfrm>
              <a:off x="1287964" y="3544021"/>
              <a:ext cx="6592991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vi-VN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K</a:t>
              </a:r>
              <a:r>
                <a:rPr lang="el-GR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Η</a:t>
              </a:r>
              <a:r>
                <a:rPr lang="vi-VN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 bò </a:t>
              </a:r>
              <a:r>
                <a:rPr lang="el-GR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Α</a:t>
              </a:r>
              <a:r>
                <a:rPr lang="vi-VN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 </a:t>
              </a:r>
              <a:r>
                <a:rPr lang="el-GR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vi-VN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ỗ wgưƟ </a:t>
              </a:r>
              <a:r>
                <a:rPr lang="el-GR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vi-VN" sz="4251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ợ săn và cắn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DA34DE5-A939-47F5-AB1B-C2F760889E6A}"/>
              </a:ext>
            </a:extLst>
          </p:cNvPr>
          <p:cNvSpPr txBox="1"/>
          <p:nvPr/>
        </p:nvSpPr>
        <p:spPr>
          <a:xfrm>
            <a:off x="2303309" y="4198841"/>
            <a:ext cx="8002540" cy="1077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07FF32-14DC-48E2-A860-4702C11720DB}"/>
              </a:ext>
            </a:extLst>
          </p:cNvPr>
          <p:cNvSpPr txBox="1"/>
          <p:nvPr/>
        </p:nvSpPr>
        <p:spPr>
          <a:xfrm>
            <a:off x="1261375" y="2693064"/>
            <a:ext cx="6462130" cy="746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25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vào chân anh ta.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957470" y="246770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13506" y="4921237"/>
            <a:ext cx="6407818" cy="1203728"/>
            <a:chOff x="3514165" y="4688541"/>
            <a:chExt cx="6407818" cy="1554556"/>
          </a:xfrm>
        </p:grpSpPr>
        <p:sp>
          <p:nvSpPr>
            <p:cNvPr id="25" name="Rounded Rectangular Callout 2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23125" y="4917604"/>
              <a:ext cx="60988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1. Quan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người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đang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gì</a:t>
              </a:r>
              <a:endParaRPr lang="en-US" sz="2800" b="1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734CF3-A5BD-4AD2-909E-5EC5A99EF9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528" y="674884"/>
            <a:ext cx="8197795" cy="408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A5D7E62-2B02-4402-A039-4491F24A7615}"/>
              </a:ext>
            </a:extLst>
          </p:cNvPr>
          <p:cNvSpPr/>
          <p:nvPr/>
        </p:nvSpPr>
        <p:spPr>
          <a:xfrm>
            <a:off x="3970246" y="531948"/>
            <a:ext cx="3589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1" name="图片 7">
            <a:extLst>
              <a:ext uri="{FF2B5EF4-FFF2-40B4-BE49-F238E27FC236}">
                <a16:creationId xmlns:a16="http://schemas.microsoft.com/office/drawing/2014/main" id="{2E87CC7F-3850-44CF-9F70-1FB19D60E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4721896" y="3005048"/>
            <a:ext cx="2413843" cy="2782436"/>
          </a:xfrm>
          <a:prstGeom prst="rect">
            <a:avLst/>
          </a:prstGeom>
        </p:spPr>
      </p:pic>
      <p:pic>
        <p:nvPicPr>
          <p:cNvPr id="72" name="图片 4">
            <a:extLst>
              <a:ext uri="{FF2B5EF4-FFF2-40B4-BE49-F238E27FC236}">
                <a16:creationId xmlns:a16="http://schemas.microsoft.com/office/drawing/2014/main" id="{CE04B1EF-DEE8-45C4-BF79-1768FEB57E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79" y="3692770"/>
            <a:ext cx="2782143" cy="1294141"/>
          </a:xfrm>
          <a:prstGeom prst="rect">
            <a:avLst/>
          </a:prstGeom>
        </p:spPr>
      </p:pic>
      <p:pic>
        <p:nvPicPr>
          <p:cNvPr id="73" name="图片 4">
            <a:extLst>
              <a:ext uri="{FF2B5EF4-FFF2-40B4-BE49-F238E27FC236}">
                <a16:creationId xmlns:a16="http://schemas.microsoft.com/office/drawing/2014/main" id="{A5AA0F16-E739-49C5-A3B1-3134CB5DF1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6691" y="3692770"/>
            <a:ext cx="2941314" cy="1368181"/>
          </a:xfrm>
          <a:prstGeom prst="rect">
            <a:avLst/>
          </a:prstGeom>
        </p:spPr>
      </p:pic>
      <p:pic>
        <p:nvPicPr>
          <p:cNvPr id="74" name="图片 4">
            <a:extLst>
              <a:ext uri="{FF2B5EF4-FFF2-40B4-BE49-F238E27FC236}">
                <a16:creationId xmlns:a16="http://schemas.microsoft.com/office/drawing/2014/main" id="{A2DE2E65-DEF6-4269-B7AB-5815BF75D4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4163" y="1169507"/>
            <a:ext cx="2782143" cy="1294141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8E52CFB1-1B27-404F-BAAF-1CF0C2D866EC}"/>
              </a:ext>
            </a:extLst>
          </p:cNvPr>
          <p:cNvSpPr txBox="1"/>
          <p:nvPr/>
        </p:nvSpPr>
        <p:spPr>
          <a:xfrm>
            <a:off x="1499088" y="4103878"/>
            <a:ext cx="1723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Tay </a:t>
            </a:r>
            <a:r>
              <a:rPr lang="en-US" sz="3200" dirty="0" err="1"/>
              <a:t>dò</a:t>
            </a:r>
            <a:endParaRPr lang="en-US" sz="32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282DE2B-B329-4687-8B7D-EEA843DA4A41}"/>
              </a:ext>
            </a:extLst>
          </p:cNvPr>
          <p:cNvSpPr txBox="1"/>
          <p:nvPr/>
        </p:nvSpPr>
        <p:spPr>
          <a:xfrm>
            <a:off x="4828501" y="1581211"/>
            <a:ext cx="230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Mắt</a:t>
            </a:r>
            <a:r>
              <a:rPr lang="en-US" sz="3200" dirty="0"/>
              <a:t> </a:t>
            </a:r>
            <a:r>
              <a:rPr lang="en-US" sz="3200" dirty="0" err="1"/>
              <a:t>dõi</a:t>
            </a:r>
            <a:endParaRPr lang="en-US" sz="32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DB52D8A-67FA-4EEC-94C2-6CEE61914290}"/>
              </a:ext>
            </a:extLst>
          </p:cNvPr>
          <p:cNvSpPr txBox="1"/>
          <p:nvPr/>
        </p:nvSpPr>
        <p:spPr>
          <a:xfrm>
            <a:off x="8658120" y="4078841"/>
            <a:ext cx="1646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Tai </a:t>
            </a:r>
            <a:r>
              <a:rPr lang="en-US" sz="3200" dirty="0" err="1"/>
              <a:t>nghe</a:t>
            </a:r>
            <a:endParaRPr lang="en-US" sz="3200" dirty="0"/>
          </a:p>
        </p:txBody>
      </p:sp>
      <p:pic>
        <p:nvPicPr>
          <p:cNvPr id="7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9D0B08D-3036-490C-8B44-F18AA4BDD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491816" y="2291754"/>
            <a:ext cx="697505" cy="6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92FFE46-3A50-4558-AFE6-42930E3D1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313621" y="3878816"/>
            <a:ext cx="941257" cy="9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EE76882D-27BF-4C33-BBEF-BF16C206C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509748" y="3916285"/>
            <a:ext cx="1170464" cy="117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BFEAFD-CD99-428A-8660-BB1B5C164F5E}"/>
              </a:ext>
            </a:extLst>
          </p:cNvPr>
          <p:cNvGrpSpPr/>
          <p:nvPr/>
        </p:nvGrpSpPr>
        <p:grpSpPr>
          <a:xfrm>
            <a:off x="781804" y="341083"/>
            <a:ext cx="7271657" cy="885373"/>
            <a:chOff x="781804" y="341083"/>
            <a:chExt cx="7271657" cy="885373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370EA3FE-D0FD-4903-B5DB-6003AEA348AA}"/>
                </a:ext>
              </a:extLst>
            </p:cNvPr>
            <p:cNvSpPr/>
            <p:nvPr/>
          </p:nvSpPr>
          <p:spPr>
            <a:xfrm>
              <a:off x="781804" y="341083"/>
              <a:ext cx="7271657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5F04B3E-1D0F-4203-A5D8-FC5707439910}"/>
                </a:ext>
              </a:extLst>
            </p:cNvPr>
            <p:cNvSpPr/>
            <p:nvPr/>
          </p:nvSpPr>
          <p:spPr>
            <a:xfrm>
              <a:off x="1127198" y="446310"/>
              <a:ext cx="6754060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97DCDEF-040B-4DC7-9994-F581B8D631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563609" cy="156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51869-8219-489E-B9A8-7C7C60F47D47}"/>
              </a:ext>
            </a:extLst>
          </p:cNvPr>
          <p:cNvSpPr txBox="1"/>
          <p:nvPr/>
        </p:nvSpPr>
        <p:spPr>
          <a:xfrm>
            <a:off x="2205503" y="491381"/>
            <a:ext cx="498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507F-803F-431B-95F7-3BA2F0147C15}"/>
              </a:ext>
            </a:extLst>
          </p:cNvPr>
          <p:cNvSpPr txBox="1"/>
          <p:nvPr/>
        </p:nvSpPr>
        <p:spPr>
          <a:xfrm>
            <a:off x="327103" y="1548913"/>
            <a:ext cx="1054905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760" algn="just"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indent="365760" algn="just"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365760" algn="just"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1690D-3838-4C99-B5FA-A8706FA2F7A4}"/>
              </a:ext>
            </a:extLst>
          </p:cNvPr>
          <p:cNvSpPr txBox="1"/>
          <p:nvPr/>
        </p:nvSpPr>
        <p:spPr>
          <a:xfrm>
            <a:off x="1353047" y="3027511"/>
            <a:ext cx="9917086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419C1-39A5-43EE-81D1-A4F645755E69}"/>
              </a:ext>
            </a:extLst>
          </p:cNvPr>
          <p:cNvSpPr txBox="1"/>
          <p:nvPr/>
        </p:nvSpPr>
        <p:spPr>
          <a:xfrm>
            <a:off x="2690579" y="4200140"/>
            <a:ext cx="788077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9739B3-A084-4E34-BD76-BD99C56C48AC}"/>
              </a:ext>
            </a:extLst>
          </p:cNvPr>
          <p:cNvSpPr txBox="1"/>
          <p:nvPr/>
        </p:nvSpPr>
        <p:spPr>
          <a:xfrm>
            <a:off x="6481139" y="6024474"/>
            <a:ext cx="2587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Ê-</a:t>
            </a:r>
            <a:r>
              <a:rPr lang="en-US" sz="2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7A47B2-9EE7-4779-B7E3-C4D9E8324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182" y="4164568"/>
            <a:ext cx="3578501" cy="1824334"/>
          </a:xfrm>
          <a:prstGeom prst="rect">
            <a:avLst/>
          </a:prstGeom>
        </p:spPr>
      </p:pic>
      <p:pic>
        <p:nvPicPr>
          <p:cNvPr id="22" name="Video_ Kiến và chim bồ câu_HTS">
            <a:hlinkClick r:id="" action="ppaction://media"/>
            <a:extLst>
              <a:ext uri="{FF2B5EF4-FFF2-40B4-BE49-F238E27FC236}">
                <a16:creationId xmlns:a16="http://schemas.microsoft.com/office/drawing/2014/main" id="{36F4653C-9DF5-46BE-90D8-DE7B21CDDF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004" y="59658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49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957470" y="246770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D6B1A0-3AC7-48A9-8082-8738592D8D06}"/>
              </a:ext>
            </a:extLst>
          </p:cNvPr>
          <p:cNvSpPr/>
          <p:nvPr/>
        </p:nvSpPr>
        <p:spPr>
          <a:xfrm>
            <a:off x="3910889" y="686710"/>
            <a:ext cx="4629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Luyện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từ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khó</a:t>
            </a:r>
            <a:endParaRPr lang="en-US" sz="4800" b="1" kern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95C177DA-7574-4D90-A9CD-F8540C963A1C}"/>
              </a:ext>
            </a:extLst>
          </p:cNvPr>
          <p:cNvSpPr/>
          <p:nvPr/>
        </p:nvSpPr>
        <p:spPr>
          <a:xfrm>
            <a:off x="2069724" y="1776986"/>
            <a:ext cx="3267307" cy="142735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Vùng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vẫy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EA20A6DF-D58E-4D71-A2D9-F8D7F6AF5FCE}"/>
              </a:ext>
            </a:extLst>
          </p:cNvPr>
          <p:cNvSpPr/>
          <p:nvPr/>
        </p:nvSpPr>
        <p:spPr>
          <a:xfrm>
            <a:off x="4152029" y="3806925"/>
            <a:ext cx="3267307" cy="142735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Thợ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săn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94315675-EE2A-4755-857C-3F38ACA132CD}"/>
              </a:ext>
            </a:extLst>
          </p:cNvPr>
          <p:cNvSpPr/>
          <p:nvPr/>
        </p:nvSpPr>
        <p:spPr>
          <a:xfrm>
            <a:off x="5785683" y="1948638"/>
            <a:ext cx="3902927" cy="142735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Nhanh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trí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2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942064"/>
            <a:ext cx="12191999" cy="91593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655772" y="538616"/>
            <a:ext cx="8720254" cy="1393839"/>
            <a:chOff x="1864436" y="1427943"/>
            <a:chExt cx="8720254" cy="1393839"/>
          </a:xfrm>
        </p:grpSpPr>
        <p:sp>
          <p:nvSpPr>
            <p:cNvPr id="70" name="Freeform 673">
              <a:extLst>
                <a:ext uri="{FF2B5EF4-FFF2-40B4-BE49-F238E27FC236}">
                  <a16:creationId xmlns:a16="http://schemas.microsoft.com/office/drawing/2014/main" id="{5C5702F7-759E-4766-9F58-22D53C492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4436" y="1427943"/>
              <a:ext cx="8720254" cy="1393839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014663" y="1740143"/>
              <a:ext cx="441980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Luyện</a:t>
              </a: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đọc</a:t>
              </a: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dài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C4733EB3-71DD-4A9D-B389-4B588661F9CE}"/>
              </a:ext>
            </a:extLst>
          </p:cNvPr>
          <p:cNvSpPr txBox="1"/>
          <p:nvPr/>
        </p:nvSpPr>
        <p:spPr>
          <a:xfrm>
            <a:off x="2890770" y="2129656"/>
            <a:ext cx="625025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57B993B-2C19-468D-9741-B6C6EA882265}"/>
              </a:ext>
            </a:extLst>
          </p:cNvPr>
          <p:cNvCxnSpPr>
            <a:cxnSpLocks/>
          </p:cNvCxnSpPr>
          <p:nvPr/>
        </p:nvCxnSpPr>
        <p:spPr>
          <a:xfrm flipH="1">
            <a:off x="6940347" y="206297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DD10A37-97DC-40C9-B908-33F87770D649}"/>
              </a:ext>
            </a:extLst>
          </p:cNvPr>
          <p:cNvCxnSpPr>
            <a:cxnSpLocks/>
          </p:cNvCxnSpPr>
          <p:nvPr/>
        </p:nvCxnSpPr>
        <p:spPr>
          <a:xfrm flipH="1">
            <a:off x="3193537" y="250936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5C63B0E-EC98-4053-8044-7013D6194CCF}"/>
              </a:ext>
            </a:extLst>
          </p:cNvPr>
          <p:cNvCxnSpPr>
            <a:cxnSpLocks/>
          </p:cNvCxnSpPr>
          <p:nvPr/>
        </p:nvCxnSpPr>
        <p:spPr>
          <a:xfrm flipH="1">
            <a:off x="5635654" y="250925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68ADB853-7F42-41DD-9423-75818F4ED080}"/>
              </a:ext>
            </a:extLst>
          </p:cNvPr>
          <p:cNvSpPr txBox="1"/>
          <p:nvPr/>
        </p:nvSpPr>
        <p:spPr>
          <a:xfrm>
            <a:off x="2890770" y="3578376"/>
            <a:ext cx="625025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5110A05-C616-4C73-8EB6-80800BF09F2E}"/>
              </a:ext>
            </a:extLst>
          </p:cNvPr>
          <p:cNvCxnSpPr>
            <a:cxnSpLocks/>
          </p:cNvCxnSpPr>
          <p:nvPr/>
        </p:nvCxnSpPr>
        <p:spPr>
          <a:xfrm flipH="1">
            <a:off x="4152542" y="357931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0DB542C-C855-4524-BE72-EEB8F95E93F8}"/>
              </a:ext>
            </a:extLst>
          </p:cNvPr>
          <p:cNvCxnSpPr>
            <a:cxnSpLocks/>
          </p:cNvCxnSpPr>
          <p:nvPr/>
        </p:nvCxnSpPr>
        <p:spPr>
          <a:xfrm flipH="1">
            <a:off x="5598280" y="357931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4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BFEAFD-CD99-428A-8660-BB1B5C164F5E}"/>
              </a:ext>
            </a:extLst>
          </p:cNvPr>
          <p:cNvGrpSpPr/>
          <p:nvPr/>
        </p:nvGrpSpPr>
        <p:grpSpPr>
          <a:xfrm>
            <a:off x="781804" y="341083"/>
            <a:ext cx="7271657" cy="885373"/>
            <a:chOff x="781804" y="341083"/>
            <a:chExt cx="7271657" cy="885373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370EA3FE-D0FD-4903-B5DB-6003AEA348AA}"/>
                </a:ext>
              </a:extLst>
            </p:cNvPr>
            <p:cNvSpPr/>
            <p:nvPr/>
          </p:nvSpPr>
          <p:spPr>
            <a:xfrm>
              <a:off x="781804" y="341083"/>
              <a:ext cx="7271657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5F04B3E-1D0F-4203-A5D8-FC5707439910}"/>
                </a:ext>
              </a:extLst>
            </p:cNvPr>
            <p:cNvSpPr/>
            <p:nvPr/>
          </p:nvSpPr>
          <p:spPr>
            <a:xfrm>
              <a:off x="1127198" y="446310"/>
              <a:ext cx="6754060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97DCDEF-040B-4DC7-9994-F581B8D63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563609" cy="156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51869-8219-489E-B9A8-7C7C60F47D47}"/>
              </a:ext>
            </a:extLst>
          </p:cNvPr>
          <p:cNvSpPr txBox="1"/>
          <p:nvPr/>
        </p:nvSpPr>
        <p:spPr>
          <a:xfrm>
            <a:off x="2205503" y="491381"/>
            <a:ext cx="498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507F-803F-431B-95F7-3BA2F0147C15}"/>
              </a:ext>
            </a:extLst>
          </p:cNvPr>
          <p:cNvSpPr txBox="1"/>
          <p:nvPr/>
        </p:nvSpPr>
        <p:spPr>
          <a:xfrm>
            <a:off x="327103" y="1548913"/>
            <a:ext cx="1054905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760" algn="just"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indent="365760" algn="just"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365760" algn="just"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1690D-3838-4C99-B5FA-A8706FA2F7A4}"/>
              </a:ext>
            </a:extLst>
          </p:cNvPr>
          <p:cNvSpPr txBox="1"/>
          <p:nvPr/>
        </p:nvSpPr>
        <p:spPr>
          <a:xfrm>
            <a:off x="1353047" y="3027511"/>
            <a:ext cx="9917086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419C1-39A5-43EE-81D1-A4F645755E69}"/>
              </a:ext>
            </a:extLst>
          </p:cNvPr>
          <p:cNvSpPr txBox="1"/>
          <p:nvPr/>
        </p:nvSpPr>
        <p:spPr>
          <a:xfrm>
            <a:off x="2690579" y="4200140"/>
            <a:ext cx="788077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9739B3-A084-4E34-BD76-BD99C56C48AC}"/>
              </a:ext>
            </a:extLst>
          </p:cNvPr>
          <p:cNvSpPr txBox="1"/>
          <p:nvPr/>
        </p:nvSpPr>
        <p:spPr>
          <a:xfrm>
            <a:off x="6481139" y="6024474"/>
            <a:ext cx="2587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Ê-</a:t>
            </a:r>
            <a:r>
              <a:rPr lang="en-US" sz="2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7A47B2-9EE7-4779-B7E3-C4D9E8324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381" y="4200140"/>
            <a:ext cx="3578501" cy="182433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CA9696-56F4-41D4-8861-8E2A17EADF16}"/>
              </a:ext>
            </a:extLst>
          </p:cNvPr>
          <p:cNvSpPr/>
          <p:nvPr/>
        </p:nvSpPr>
        <p:spPr>
          <a:xfrm>
            <a:off x="327103" y="6128538"/>
            <a:ext cx="3051685" cy="63562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C034CE-A262-47C1-A4A2-5C407E75A220}"/>
              </a:ext>
            </a:extLst>
          </p:cNvPr>
          <p:cNvCxnSpPr>
            <a:cxnSpLocks/>
          </p:cNvCxnSpPr>
          <p:nvPr/>
        </p:nvCxnSpPr>
        <p:spPr>
          <a:xfrm flipH="1">
            <a:off x="6630967" y="1491039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322991-A057-4732-AD18-C680372714A1}"/>
              </a:ext>
            </a:extLst>
          </p:cNvPr>
          <p:cNvCxnSpPr>
            <a:cxnSpLocks/>
          </p:cNvCxnSpPr>
          <p:nvPr/>
        </p:nvCxnSpPr>
        <p:spPr>
          <a:xfrm flipH="1">
            <a:off x="9697552" y="1491039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56EBD0-2FA8-4954-AD67-A2CDD8FF3D4E}"/>
              </a:ext>
            </a:extLst>
          </p:cNvPr>
          <p:cNvCxnSpPr>
            <a:cxnSpLocks/>
          </p:cNvCxnSpPr>
          <p:nvPr/>
        </p:nvCxnSpPr>
        <p:spPr>
          <a:xfrm flipH="1">
            <a:off x="3992918" y="1802955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97596B-94B4-452C-9CA5-960C9C503270}"/>
              </a:ext>
            </a:extLst>
          </p:cNvPr>
          <p:cNvCxnSpPr>
            <a:cxnSpLocks/>
          </p:cNvCxnSpPr>
          <p:nvPr/>
        </p:nvCxnSpPr>
        <p:spPr>
          <a:xfrm flipH="1">
            <a:off x="2043500" y="2562363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854D62-F254-4403-9660-3B258F62B9F2}"/>
              </a:ext>
            </a:extLst>
          </p:cNvPr>
          <p:cNvCxnSpPr>
            <a:cxnSpLocks/>
          </p:cNvCxnSpPr>
          <p:nvPr/>
        </p:nvCxnSpPr>
        <p:spPr>
          <a:xfrm flipH="1">
            <a:off x="7891458" y="2603560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BBDA1F-E612-45B4-87CD-FA991AF95DBD}"/>
              </a:ext>
            </a:extLst>
          </p:cNvPr>
          <p:cNvCxnSpPr>
            <a:cxnSpLocks/>
          </p:cNvCxnSpPr>
          <p:nvPr/>
        </p:nvCxnSpPr>
        <p:spPr>
          <a:xfrm flipH="1">
            <a:off x="9777890" y="2979827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7D787A-410A-4B47-95B2-40CFFF111411}"/>
              </a:ext>
            </a:extLst>
          </p:cNvPr>
          <p:cNvCxnSpPr>
            <a:cxnSpLocks/>
          </p:cNvCxnSpPr>
          <p:nvPr/>
        </p:nvCxnSpPr>
        <p:spPr>
          <a:xfrm flipH="1">
            <a:off x="6481139" y="3338118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A41BBF-C3C0-409F-BECC-2B7F889A1186}"/>
              </a:ext>
            </a:extLst>
          </p:cNvPr>
          <p:cNvCxnSpPr>
            <a:cxnSpLocks/>
          </p:cNvCxnSpPr>
          <p:nvPr/>
        </p:nvCxnSpPr>
        <p:spPr>
          <a:xfrm flipH="1">
            <a:off x="4342225" y="3687184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6888F34-B79C-4851-8107-2C004F5E5748}"/>
              </a:ext>
            </a:extLst>
          </p:cNvPr>
          <p:cNvCxnSpPr>
            <a:cxnSpLocks/>
          </p:cNvCxnSpPr>
          <p:nvPr/>
        </p:nvCxnSpPr>
        <p:spPr>
          <a:xfrm flipH="1">
            <a:off x="10067632" y="3390767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3BCF3E-1711-4617-96C5-2C1EC03402C7}"/>
              </a:ext>
            </a:extLst>
          </p:cNvPr>
          <p:cNvCxnSpPr>
            <a:cxnSpLocks/>
          </p:cNvCxnSpPr>
          <p:nvPr/>
        </p:nvCxnSpPr>
        <p:spPr>
          <a:xfrm flipH="1">
            <a:off x="8131179" y="4158403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BCCBB5-1263-4E51-A5B4-C524BE056A26}"/>
              </a:ext>
            </a:extLst>
          </p:cNvPr>
          <p:cNvCxnSpPr>
            <a:cxnSpLocks/>
          </p:cNvCxnSpPr>
          <p:nvPr/>
        </p:nvCxnSpPr>
        <p:spPr>
          <a:xfrm flipH="1">
            <a:off x="6080889" y="4549206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1367E1-64FA-43CB-BC5F-3F8101DE597D}"/>
              </a:ext>
            </a:extLst>
          </p:cNvPr>
          <p:cNvCxnSpPr>
            <a:cxnSpLocks/>
          </p:cNvCxnSpPr>
          <p:nvPr/>
        </p:nvCxnSpPr>
        <p:spPr>
          <a:xfrm flipH="1">
            <a:off x="4030599" y="4838043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111169-A11F-4D3E-A0FD-109294DA59EE}"/>
              </a:ext>
            </a:extLst>
          </p:cNvPr>
          <p:cNvCxnSpPr>
            <a:cxnSpLocks/>
          </p:cNvCxnSpPr>
          <p:nvPr/>
        </p:nvCxnSpPr>
        <p:spPr>
          <a:xfrm flipH="1">
            <a:off x="7770196" y="5176442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C32109-8A8C-4BAE-8212-8662E21BF49A}"/>
              </a:ext>
            </a:extLst>
          </p:cNvPr>
          <p:cNvCxnSpPr>
            <a:cxnSpLocks/>
          </p:cNvCxnSpPr>
          <p:nvPr/>
        </p:nvCxnSpPr>
        <p:spPr>
          <a:xfrm flipH="1">
            <a:off x="7381412" y="5629009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1ED6C7-688A-477B-8FEC-96099B57A314}"/>
              </a:ext>
            </a:extLst>
          </p:cNvPr>
          <p:cNvCxnSpPr>
            <a:cxnSpLocks/>
          </p:cNvCxnSpPr>
          <p:nvPr/>
        </p:nvCxnSpPr>
        <p:spPr>
          <a:xfrm flipH="1">
            <a:off x="7986268" y="2622825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32E65C-A5B2-47F5-BEFB-77E0560A7490}"/>
              </a:ext>
            </a:extLst>
          </p:cNvPr>
          <p:cNvCxnSpPr>
            <a:cxnSpLocks/>
          </p:cNvCxnSpPr>
          <p:nvPr/>
        </p:nvCxnSpPr>
        <p:spPr>
          <a:xfrm flipH="1">
            <a:off x="4417632" y="3704970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62578E-AAFD-41E4-B96E-0CAD2ED2761B}"/>
              </a:ext>
            </a:extLst>
          </p:cNvPr>
          <p:cNvCxnSpPr>
            <a:cxnSpLocks/>
          </p:cNvCxnSpPr>
          <p:nvPr/>
        </p:nvCxnSpPr>
        <p:spPr>
          <a:xfrm flipH="1">
            <a:off x="7453591" y="5633559"/>
            <a:ext cx="162003" cy="512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589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067ED80-0BBD-4844-A46A-59509DE4F97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园招生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1039</Words>
  <Application>Microsoft Office PowerPoint</Application>
  <PresentationFormat>Widescreen</PresentationFormat>
  <Paragraphs>117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等线</vt:lpstr>
      <vt:lpstr>HP001 4 hàng</vt:lpstr>
      <vt:lpstr>inpin heiti</vt:lpstr>
      <vt:lpstr>Times New Roman</vt:lpstr>
      <vt:lpstr>华康少女文字W5(P)</vt:lpstr>
      <vt:lpstr>字魂59号-创粗黑</vt:lpstr>
      <vt:lpstr>杨任东竹石体-Semibold</vt:lpstr>
      <vt:lpstr>Office 主题​​</vt:lpstr>
      <vt:lpstr>1_Custom Design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幼儿园招生</dc:title>
  <dc:creator>微软用户</dc:creator>
  <cp:lastModifiedBy>STD_HOP</cp:lastModifiedBy>
  <cp:revision>92</cp:revision>
  <dcterms:created xsi:type="dcterms:W3CDTF">2018-05-08T06:24:03Z</dcterms:created>
  <dcterms:modified xsi:type="dcterms:W3CDTF">2025-03-30T02:47:02Z</dcterms:modified>
</cp:coreProperties>
</file>