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  <p:sldMasterId id="2147483704" r:id="rId5"/>
    <p:sldMasterId id="2147483718" r:id="rId6"/>
  </p:sldMasterIdLst>
  <p:notesMasterIdLst>
    <p:notesMasterId r:id="rId26"/>
  </p:notesMasterIdLst>
  <p:sldIdLst>
    <p:sldId id="539" r:id="rId7"/>
    <p:sldId id="256" r:id="rId8"/>
    <p:sldId id="257" r:id="rId9"/>
    <p:sldId id="595" r:id="rId10"/>
    <p:sldId id="598" r:id="rId11"/>
    <p:sldId id="599" r:id="rId12"/>
    <p:sldId id="610" r:id="rId13"/>
    <p:sldId id="603" r:id="rId14"/>
    <p:sldId id="298" r:id="rId15"/>
    <p:sldId id="608" r:id="rId16"/>
    <p:sldId id="279" r:id="rId17"/>
    <p:sldId id="346" r:id="rId18"/>
    <p:sldId id="609" r:id="rId19"/>
    <p:sldId id="347" r:id="rId20"/>
    <p:sldId id="348" r:id="rId21"/>
    <p:sldId id="349" r:id="rId22"/>
    <p:sldId id="350" r:id="rId23"/>
    <p:sldId id="278" r:id="rId24"/>
    <p:sldId id="6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" initials="t" lastIdx="1" clrIdx="0">
    <p:extLst>
      <p:ext uri="{19B8F6BF-5375-455C-9EA6-DF929625EA0E}">
        <p15:presenceInfo xmlns:p15="http://schemas.microsoft.com/office/powerpoint/2012/main" userId="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DD1A-75E5-4C34-86B1-6380269AE92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78326-718B-48E3-AA74-320A1CAF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7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31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3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30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07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6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17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0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63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65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6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4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0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28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4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2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43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47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8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08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3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7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0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71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34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13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96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42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75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1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28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5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78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37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91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09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723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89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75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8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61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0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0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8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51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68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0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777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5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51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34ED-9B24-4EA5-94CB-068B0A05CE9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1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AF0B-BDD9-8EB6-A5CD-81228DBA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93C1-0A5B-5F2E-CFA5-4D4D6CA30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3CA0-FA4B-D7D8-34CC-F842CC811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45B8-CDE3-45DC-82D0-44AAA3D6B904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986-A27E-D77A-D8E6-EA51D158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E369-57B9-4C50-ECBB-04511BB4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D423C-9AB7-EF2E-DA3A-CD41920B0306}"/>
              </a:ext>
            </a:extLst>
          </p:cNvPr>
          <p:cNvSpPr txBox="1"/>
          <p:nvPr userDrawn="1"/>
        </p:nvSpPr>
        <p:spPr>
          <a:xfrm>
            <a:off x="10859679" y="97294"/>
            <a:ext cx="159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UTM Duepuntozero" panose="02040603050506020204" pitchFamily="18" charset="0"/>
              </a:rPr>
              <a:t>Hương</a:t>
            </a:r>
            <a:r>
              <a:rPr lang="en-US" i="1" dirty="0">
                <a:latin typeface="UTM Duepuntozero" panose="02040603050506020204" pitchFamily="18" charset="0"/>
              </a:rPr>
              <a:t> </a:t>
            </a:r>
            <a:r>
              <a:rPr lang="en-US" i="1" dirty="0" err="1">
                <a:latin typeface="UTM Duepuntozero" panose="02040603050506020204" pitchFamily="18" charset="0"/>
              </a:rPr>
              <a:t>Thảo</a:t>
            </a:r>
            <a:endParaRPr lang="en-US" i="1" dirty="0">
              <a:latin typeface="UTM Duepuntozero" panose="02040603050506020204" pitchFamily="18" charset="0"/>
            </a:endParaRPr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5194B6F-851D-29EB-0E7B-A760350B1B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6" y="-4778891"/>
            <a:ext cx="1971897" cy="1971897"/>
          </a:xfrm>
          <a:prstGeom prst="rect">
            <a:avLst/>
          </a:prstGeom>
        </p:spPr>
      </p:pic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8656DB7-2082-E60F-38C0-0433CD1063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82" y="197146"/>
            <a:ext cx="1472166" cy="1472166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F5BB4-2084-8CED-A6DD-FB2D4091CE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2" y="10085425"/>
            <a:ext cx="1971897" cy="19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5.png"/><Relationship Id="rId3" Type="http://schemas.openxmlformats.org/officeDocument/2006/relationships/slide" Target="slide14.xml"/><Relationship Id="rId7" Type="http://schemas.openxmlformats.org/officeDocument/2006/relationships/slide" Target="slide16.xml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slide" Target="slide15.xml"/><Relationship Id="rId15" Type="http://schemas.openxmlformats.org/officeDocument/2006/relationships/slide" Target="slide18.xm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slide" Target="slide17.xml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9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2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.png"/><Relationship Id="rId17" Type="http://schemas.openxmlformats.org/officeDocument/2006/relationships/image" Target="../media/image27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tags" Target="../tags/tag9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" Type="http://schemas.openxmlformats.org/officeDocument/2006/relationships/tags" Target="../tags/tag11.xml"/><Relationship Id="rId16" Type="http://schemas.openxmlformats.org/officeDocument/2006/relationships/image" Target="../media/image11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14.xml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tags" Target="../tags/tag13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0.png"/><Relationship Id="rId17" Type="http://schemas.openxmlformats.org/officeDocument/2006/relationships/image" Target="../media/image29.png"/><Relationship Id="rId2" Type="http://schemas.openxmlformats.org/officeDocument/2006/relationships/tags" Target="../tags/tag16.xml"/><Relationship Id="rId16" Type="http://schemas.openxmlformats.org/officeDocument/2006/relationships/image" Target="../media/image11.png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19.xml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tags" Target="../tags/tag18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E191C4-33C6-4971-9A14-409FBD0B8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260" y="2188845"/>
            <a:ext cx="928501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49F28C-9882-6598-BEFC-741CB70511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660" y="2168559"/>
            <a:ext cx="723657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775" y="1629534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53" y="1955010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522" y="2983258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4484" y="1356950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139" y="2184605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370" y="328497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5531" y="1924009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01159 -4.07407E-6 L -0.01159 0.0669 L -0.02318 0.0669 L -0.02318 0.13403 L -0.03464 0.13403 L -0.03464 0.20116 L -0.04622 0.20116 L -0.04622 0.26829 L -0.05768 0.26829 L -0.05768 0.33542 L -0.06927 0.33542 L -0.06927 0.40255 L -0.08073 0.40255 L -0.08073 0.46991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1706 -3.7037E-6 L -0.01706 0.05116 L -0.03412 0.05116 L -0.03412 0.10255 L -0.05118 0.10255 L -0.05118 0.15394 L -0.06823 0.15394 L -0.06823 0.20533 L -0.08529 0.20533 L -0.08529 0.25672 L -0.10235 0.25672 L -0.10235 0.30811 L -0.11927 0.30811 L -0.11927 0.35996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2722 -1.11111E-6 L -0.02722 0.05486 L -0.05417 0.05486 L -0.05417 0.11065 L -0.08112 0.11065 L -0.08112 0.16644 L -0.10807 0.16644 L -0.10807 0.22199 L -0.1349 0.22199 L -0.1349 0.27755 L -0.16185 0.27755 L -0.16185 0.33333 L -0.18854 0.33333 L -0.18854 0.38958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FB699A-4D30-55F1-777E-AC8E08C61DE3}"/>
              </a:ext>
            </a:extLst>
          </p:cNvPr>
          <p:cNvSpPr/>
          <p:nvPr/>
        </p:nvSpPr>
        <p:spPr>
          <a:xfrm>
            <a:off x="797442" y="2043222"/>
            <a:ext cx="11196083" cy="4400107"/>
          </a:xfrm>
          <a:prstGeom prst="roundRect">
            <a:avLst>
              <a:gd name="adj" fmla="val 46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ngày xưa là khu rừng, bây giờ đã thay thay bằng những khu nhà cao tầng.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75C0D2-36F0-4ABB-953E-FDE87636F84D}"/>
              </a:ext>
            </a:extLst>
          </p:cNvPr>
          <p:cNvGrpSpPr/>
          <p:nvPr/>
        </p:nvGrpSpPr>
        <p:grpSpPr>
          <a:xfrm>
            <a:off x="2573478" y="472330"/>
            <a:ext cx="8384747" cy="2079483"/>
            <a:chOff x="1826053" y="791307"/>
            <a:chExt cx="8384747" cy="207948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D9F0DD-F669-910E-59CE-F750177BE669}"/>
                </a:ext>
              </a:extLst>
            </p:cNvPr>
            <p:cNvSpPr/>
            <p:nvPr/>
          </p:nvSpPr>
          <p:spPr>
            <a:xfrm>
              <a:off x="1826053" y="791307"/>
              <a:ext cx="8384747" cy="207948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4FB4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2120F1-1A3A-5D88-C880-5A31314D960D}"/>
                </a:ext>
              </a:extLst>
            </p:cNvPr>
            <p:cNvSpPr txBox="1"/>
            <p:nvPr/>
          </p:nvSpPr>
          <p:spPr>
            <a:xfrm>
              <a:off x="2588968" y="1237142"/>
              <a:ext cx="753898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82 – 62 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D0660-7A17-8739-9C71-49F837C99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826" y="-166577"/>
            <a:ext cx="1000225" cy="220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8BAF88-ACB3-1C34-731E-8C731C230528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2C6954-3AF5-BB74-41FC-4D31BAFD8A33}"/>
              </a:ext>
            </a:extLst>
          </p:cNvPr>
          <p:cNvSpPr/>
          <p:nvPr/>
        </p:nvSpPr>
        <p:spPr>
          <a:xfrm>
            <a:off x="0" y="2345635"/>
            <a:ext cx="12191999" cy="3721057"/>
          </a:xfrm>
          <a:prstGeom prst="roundRect">
            <a:avLst>
              <a:gd name="adj" fmla="val 39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1BBA38-8EC4-F357-35AC-4D7D88573D87}"/>
              </a:ext>
            </a:extLst>
          </p:cNvPr>
          <p:cNvGrpSpPr/>
          <p:nvPr/>
        </p:nvGrpSpPr>
        <p:grpSpPr>
          <a:xfrm>
            <a:off x="1826053" y="403681"/>
            <a:ext cx="8539894" cy="1790700"/>
            <a:chOff x="1826053" y="791308"/>
            <a:chExt cx="8539894" cy="17907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F7B8ED-4F09-1F0B-7AAA-281F731453D5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D13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2624BD-F8E3-018F-9B63-B50EFC926BE5}"/>
                </a:ext>
              </a:extLst>
            </p:cNvPr>
            <p:cNvSpPr txBox="1"/>
            <p:nvPr/>
          </p:nvSpPr>
          <p:spPr>
            <a:xfrm>
              <a:off x="2214612" y="1199321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64 – 21  = 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11D0746-CF44-9A40-4DE4-BC19AA6F0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88" y="182217"/>
            <a:ext cx="998502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D9B61-FEA9-AFF6-BED1-01D219ECF9D0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43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7A4F4-B311-D1AC-D9D7-733E6DEFDC38}"/>
              </a:ext>
            </a:extLst>
          </p:cNvPr>
          <p:cNvGrpSpPr/>
          <p:nvPr/>
        </p:nvGrpSpPr>
        <p:grpSpPr>
          <a:xfrm>
            <a:off x="1826053" y="791308"/>
            <a:ext cx="8539894" cy="1534449"/>
            <a:chOff x="1826053" y="791308"/>
            <a:chExt cx="8539894" cy="153444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2FCA0F-350F-8E08-0A54-4717D8AFBEB8}"/>
                </a:ext>
              </a:extLst>
            </p:cNvPr>
            <p:cNvSpPr/>
            <p:nvPr/>
          </p:nvSpPr>
          <p:spPr>
            <a:xfrm>
              <a:off x="1826053" y="791308"/>
              <a:ext cx="8539894" cy="1534449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6FF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D9C1E8-9DE0-21E2-9E9D-4E9F47789F76}"/>
                </a:ext>
              </a:extLst>
            </p:cNvPr>
            <p:cNvSpPr txBox="1"/>
            <p:nvPr/>
          </p:nvSpPr>
          <p:spPr>
            <a:xfrm>
              <a:off x="2298285" y="1006317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56 – 35 = 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13CEBF-2B67-E371-F70E-7DCA350A9773}"/>
              </a:ext>
            </a:extLst>
          </p:cNvPr>
          <p:cNvSpPr/>
          <p:nvPr/>
        </p:nvSpPr>
        <p:spPr>
          <a:xfrm>
            <a:off x="914400" y="2534478"/>
            <a:ext cx="11387470" cy="2856229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31D70F-3A0C-01C7-CD9B-EC22C90BA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82" y="135017"/>
            <a:ext cx="998741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EFD62-6BBC-311E-5256-86806B7CAA39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70DCEB39-D256-9067-DB54-AF133AF08A3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C3596A-E3DE-9E60-4A67-0466D1541C3C}"/>
              </a:ext>
            </a:extLst>
          </p:cNvPr>
          <p:cNvSpPr/>
          <p:nvPr/>
        </p:nvSpPr>
        <p:spPr>
          <a:xfrm>
            <a:off x="839972" y="1769166"/>
            <a:ext cx="10962168" cy="4479236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071CF-CE23-8077-97F4-6263F3F258D3}"/>
              </a:ext>
            </a:extLst>
          </p:cNvPr>
          <p:cNvGrpSpPr/>
          <p:nvPr/>
        </p:nvGrpSpPr>
        <p:grpSpPr>
          <a:xfrm>
            <a:off x="1521371" y="475077"/>
            <a:ext cx="9759773" cy="1408043"/>
            <a:chOff x="1446943" y="838200"/>
            <a:chExt cx="9759773" cy="140804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4E8778F-CE94-BBBA-F7BC-9DDB075B3282}"/>
                </a:ext>
              </a:extLst>
            </p:cNvPr>
            <p:cNvSpPr/>
            <p:nvPr/>
          </p:nvSpPr>
          <p:spPr>
            <a:xfrm>
              <a:off x="1446943" y="838200"/>
              <a:ext cx="9759773" cy="140804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61BB13-8759-DB9F-56D1-76ABF79B9DFB}"/>
                </a:ext>
              </a:extLst>
            </p:cNvPr>
            <p:cNvSpPr txBox="1"/>
            <p:nvPr/>
          </p:nvSpPr>
          <p:spPr>
            <a:xfrm>
              <a:off x="1779103" y="1047226"/>
              <a:ext cx="9217843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45 – 13 = ?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A9625D-2D97-3434-982F-C8D6BB923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71" y="199053"/>
            <a:ext cx="1000225" cy="2212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DD7977-A4DC-2E27-7F51-7B3C6C7D3C03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1586918" y="221673"/>
            <a:ext cx="4906246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101375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CE4A109-26EF-46A4-8A82-0EED0FDD6D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819" y="1845423"/>
            <a:ext cx="624894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8115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333294"/>
            <a:ext cx="1419590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8610600" y="5615316"/>
            <a:ext cx="1213820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645779" y="5231660"/>
            <a:ext cx="14676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744325" y="5615316"/>
            <a:ext cx="1351676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8"/>
            <a:ext cx="16763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6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174216" y="1635077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005980" y="1464132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867011" y="1589506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812911" y="1692051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3313726" y="1640373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1524000" y="-1"/>
            <a:ext cx="9144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XẺNG CHO THÙNG</a:t>
            </a: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4200" y="495299"/>
            <a:ext cx="6096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3" y="398879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771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126257"/>
            <a:ext cx="1674028" cy="1367882"/>
            <a:chOff x="244187" y="5278263"/>
            <a:chExt cx="1674028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72068" y="5573691"/>
              <a:ext cx="1546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70 - 30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10600" y="5391971"/>
            <a:ext cx="1463259" cy="1381992"/>
            <a:chOff x="7315200" y="5255941"/>
            <a:chExt cx="1463259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315200" y="5518732"/>
              <a:ext cx="1463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88 - 44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45779" y="4933171"/>
            <a:ext cx="1552673" cy="1443185"/>
            <a:chOff x="4872084" y="5166719"/>
            <a:chExt cx="1552673" cy="14431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918344" y="5502632"/>
              <a:ext cx="1372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69 - 59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44325" y="5314781"/>
            <a:ext cx="1546147" cy="1488338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639176" y="5595923"/>
              <a:ext cx="136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68 - 16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9"/>
            <a:ext cx="1676399" cy="2096759"/>
            <a:chOff x="-2315375" y="567247"/>
            <a:chExt cx="2582947" cy="3418977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602981" y="2932316"/>
              <a:ext cx="1336183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74216" y="1635077"/>
            <a:ext cx="1676399" cy="2120974"/>
            <a:chOff x="-2315375" y="567247"/>
            <a:chExt cx="2582947" cy="3458462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583404" y="2971801"/>
              <a:ext cx="1249513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05980" y="1464133"/>
            <a:ext cx="1676399" cy="2125341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535306" y="2971801"/>
              <a:ext cx="1061334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67011" y="1589506"/>
            <a:ext cx="1676399" cy="2162659"/>
            <a:chOff x="-2315375" y="567247"/>
            <a:chExt cx="2582947" cy="3526434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641010" y="3039773"/>
              <a:ext cx="1288034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12911" y="1692051"/>
            <a:ext cx="1676399" cy="2120974"/>
            <a:chOff x="-2315375" y="567247"/>
            <a:chExt cx="2582947" cy="345846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1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313726" y="1640373"/>
            <a:ext cx="1676399" cy="2120974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676564" y="2971801"/>
              <a:ext cx="1282844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52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6400" y="867568"/>
            <a:ext cx="6096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09041" y="3299030"/>
            <a:ext cx="6096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16620" y="1038513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2619085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65738" y="5421685"/>
            <a:ext cx="6096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432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C -0.00768 -0.00556 -0.00547 -0.01505 -0.01068 -0.02454 C -0.01198 -0.03079 -0.0125 -0.03912 -0.01458 -0.04352 C -0.01888 -0.05394 -0.02773 -0.06458 -0.03268 -0.0713 C -0.04219 -0.08357 -0.05117 -0.09861 -0.06146 -0.10463 C -0.06836 -0.11968 -0.07812 -0.125 -0.08646 -0.1294 C -0.09154 -0.13634 -0.09635 -0.13773 -0.10182 -0.14028 C -0.10846 -0.14607 -0.10573 -0.14329 -0.11042 -0.14792 C -0.1612 -0.14653 -0.2039 -0.14028 -0.25351 -0.1375 C -0.26002 -0.13542 -0.26536 -0.13287 -0.27161 -0.1294 C -0.27669 -0.12176 -0.28255 -0.11829 -0.28802 -0.11574 C -0.2931 -0.1081 -0.29779 -0.09745 -0.30338 -0.09352 C -0.30651 -0.08449 -0.31029 -0.07824 -0.31289 -0.06852 C -0.31979 -0.04329 -0.32656 -0.01366 -0.33216 0.01435 C -0.33515 0.0294 -0.33906 0.04213 -0.3418 0.05787 C -0.34557 0.08079 -0.34635 0.10694 -0.35039 0.12963 C -0.3526 0.15741 -0.35404 0.18403 -0.35404 0.21273 " pathEditMode="relative" rAng="0" ptsTypes="AAAAAAAAAAAAAAAAA">
                                      <p:cBhvr>
                                        <p:cTn id="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112E-17 C 0.00573 0.00162 0.01055 0.00417 0.01576 0.00718 C 0.01862 0.0088 0.02917 0.01134 0.02943 0.01157 C 0.0336 0.01296 0.03698 0.01597 0.04089 0.01782 C 0.05482 0.03102 0.07045 0.04074 0.08165 0.05856 C 0.0849 0.06366 0.08894 0.06667 0.09193 0.07222 C 0.09362 0.07847 0.09571 0.08079 0.0987 0.08565 C 0.10222 0.09213 0.10534 0.09838 0.10795 0.10532 C 0.1099 0.11667 0.11342 0.12731 0.11589 0.13843 C 0.11641 0.18727 0.1181 0.22014 0.1181 0.26111 L 0.12058 0.25162 " pathEditMode="relative" rAng="0" ptsTypes="AAAAAAAAAAA">
                                      <p:cBhvr>
                                        <p:cTn id="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162 C 0.00273 -0.00926 0.00416 -0.01018 0.0095 -0.0125 C 0.01106 -0.01458 0.01263 -0.0162 0.01419 -0.01759 C 0.01575 -0.01898 0.01744 -0.01829 0.01914 -0.01991 C 0.03138 -0.03194 0.01601 -0.02384 0.02955 -0.02916 C 0.03684 -0.03842 0.0457 -0.04213 0.05377 -0.0456 C 0.06979 -0.04537 0.08593 -0.0456 0.10208 -0.04352 C 0.10351 -0.04329 0.10442 -0.04004 0.10586 -0.03889 C 0.11432 -0.03125 0.12513 -0.02129 0.13372 -0.01759 C 0.14114 -0.01088 0.14882 -0.00254 0.1569 0.00162 C 0.1694 0.01991 0.18112 0.03889 0.19544 0.04653 C 0.20091 0.05324 0.2069 0.05764 0.21276 0.06088 C 0.21849 0.07014 0.22552 0.08542 0.23203 0.09167 C 0.23776 0.09676 0.24283 0.10116 0.24843 0.1081 C 0.25104 0.11134 0.25429 0.10972 0.25729 0.11273 C 0.26093 0.11667 0.26419 0.12269 0.26783 0.12709 C 0.26914 0.13195 0.27044 0.13611 0.27161 0.14097 C 0.27291 0.14607 0.27734 0.1507 0.27734 0.15093 C 0.28125 0.16273 0.28372 0.17755 0.28893 0.18588 C 0.29218 0.19722 0.29804 0.20718 0.30351 0.21227 C 0.30533 0.21412 0.30924 0.2169 0.30924 0.21713 C 0.31263 0.22269 0.31575 0.22338 0.31992 0.22616 C 0.32304 0.23171 0.32565 0.23334 0.32838 0.24051 C 0.32994 0.25046 0.3345 0.26412 0.3345 0.27408 L 0.3345 0.25718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0.01055 -0.00787 0.01953 0.02384 0.02448 0.04143 C 0.02604 0.04722 0.02643 0.05185 0.0289 0.05578 C 0.03255 0.07245 0.03047 0.0662 0.03424 0.07569 C 0.03646 0.08935 0.0332 0.07129 0.03737 0.08634 C 0.04036 0.09699 0.03515 0.08703 0.04036 0.09537 C 0.04219 0.11296 0.04492 0.12986 0.04726 0.14722 C 0.05026 0.16967 0.04726 0.19398 0.04726 0.21759 " pathEditMode="relative" rAng="0" ptsTypes="AAAAAA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组合 22"/>
          <p:cNvGrpSpPr/>
          <p:nvPr/>
        </p:nvGrpSpPr>
        <p:grpSpPr>
          <a:xfrm>
            <a:off x="-758825" y="1763395"/>
            <a:ext cx="14423390" cy="6160135"/>
            <a:chOff x="-1170" y="2777"/>
            <a:chExt cx="22714" cy="9701"/>
          </a:xfrm>
        </p:grpSpPr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0700000">
              <a:off x="13692" y="4626"/>
              <a:ext cx="7852" cy="7852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520000">
              <a:off x="1695" y="5598"/>
              <a:ext cx="3399" cy="3399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pic>
        <p:nvPicPr>
          <p:cNvPr id="72" name="图片 71" descr="甜甜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190" y="4514215"/>
            <a:ext cx="3573780" cy="3573780"/>
          </a:xfrm>
          <a:prstGeom prst="rect">
            <a:avLst/>
          </a:prstGeom>
        </p:spPr>
      </p:pic>
      <p:pic>
        <p:nvPicPr>
          <p:cNvPr id="73" name="图片 72" descr="纸张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255" y="4756150"/>
            <a:ext cx="2331720" cy="2331720"/>
          </a:xfrm>
          <a:prstGeom prst="rect">
            <a:avLst/>
          </a:prstGeom>
        </p:spPr>
      </p:pic>
      <p:pic>
        <p:nvPicPr>
          <p:cNvPr id="74" name="图片 73" descr="笔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005" y="-1118870"/>
            <a:ext cx="2482215" cy="2482215"/>
          </a:xfrm>
          <a:prstGeom prst="rect">
            <a:avLst/>
          </a:prstGeom>
        </p:spPr>
      </p:pic>
      <p:pic>
        <p:nvPicPr>
          <p:cNvPr id="75" name="图片 74" descr="橡皮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7995" y="-190500"/>
            <a:ext cx="2564130" cy="2564130"/>
          </a:xfrm>
          <a:prstGeom prst="rect">
            <a:avLst/>
          </a:prstGeom>
        </p:spPr>
      </p:pic>
      <p:pic>
        <p:nvPicPr>
          <p:cNvPr id="76" name="图片 75" descr="书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445" y="-465455"/>
            <a:ext cx="1939925" cy="193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929EC-6BF2-32E8-6180-9F8C71DA1D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4245" y="1608911"/>
            <a:ext cx="9291109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38A38-AE65-43C8-984F-AF1660F23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5362" y="2461920"/>
            <a:ext cx="7858425" cy="2353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2B4669-4D1C-21A8-8EB7-DC71694CCF26}"/>
              </a:ext>
            </a:extLst>
          </p:cNvPr>
          <p:cNvSpPr txBox="1"/>
          <p:nvPr/>
        </p:nvSpPr>
        <p:spPr>
          <a:xfrm>
            <a:off x="6836001" y="4628172"/>
            <a:ext cx="259313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cs typeface="Arial" pitchFamily="34" charset="0"/>
              </a:rPr>
              <a:t>Trang 60/SGK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116330" y="-499746"/>
            <a:ext cx="13357860" cy="10001553"/>
            <a:chOff x="-1758" y="-787"/>
            <a:chExt cx="21036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6" cy="14094"/>
              <a:chOff x="-1758" y="-787"/>
              <a:chExt cx="21036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465" y="1335"/>
              <a:ext cx="16730" cy="1037"/>
              <a:chOff x="6150" y="1972"/>
              <a:chExt cx="16730" cy="1037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6771" y="1972"/>
                <a:ext cx="16109" cy="1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41000"/>
                  </a:lnSpc>
                  <a:spcBef>
                    <a:spcPts val="700"/>
                  </a:spcBef>
                  <a:spcAft>
                    <a:spcPts val="7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Times New Roman" panose="02020603050405020304" pitchFamily="18" charset="0"/>
                    <a:cs typeface="+mn-cs"/>
                  </a:rPr>
                  <a:t>Tính nhẩm theo mẫu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150" y="2299"/>
                <a:ext cx="475" cy="475"/>
              </a:xfrm>
              <a:prstGeom prst="ellipse">
                <a:avLst/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</p:grp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086D86A-60BC-4488-96CE-00CA3EA95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40" y="1586748"/>
            <a:ext cx="5366678" cy="16729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BFCF0E-0C78-4AC1-9DC6-1AD1943A0DFF}"/>
              </a:ext>
            </a:extLst>
          </p:cNvPr>
          <p:cNvSpPr/>
          <p:nvPr/>
        </p:nvSpPr>
        <p:spPr>
          <a:xfrm>
            <a:off x="877570" y="3618984"/>
            <a:ext cx="3109594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– 70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40 - 10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073247D-00F5-4364-9018-5615D4085783}"/>
              </a:ext>
            </a:extLst>
          </p:cNvPr>
          <p:cNvSpPr/>
          <p:nvPr/>
        </p:nvSpPr>
        <p:spPr>
          <a:xfrm>
            <a:off x="4441034" y="3646342"/>
            <a:ext cx="3187215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80 – 10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60 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90 - 20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133649E-7E3F-400D-BBD7-AFDE513CC251}"/>
              </a:ext>
            </a:extLst>
          </p:cNvPr>
          <p:cNvSpPr/>
          <p:nvPr/>
        </p:nvSpPr>
        <p:spPr>
          <a:xfrm>
            <a:off x="8170794" y="3579548"/>
            <a:ext cx="3228328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70 - 40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A83AC-74B9-45DD-84C6-C3C6F08365E9}"/>
              </a:ext>
            </a:extLst>
          </p:cNvPr>
          <p:cNvSpPr txBox="1"/>
          <p:nvPr/>
        </p:nvSpPr>
        <p:spPr>
          <a:xfrm>
            <a:off x="2773832" y="418212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C73351-4445-4565-AFF4-6620D7E1832A}"/>
              </a:ext>
            </a:extLst>
          </p:cNvPr>
          <p:cNvSpPr txBox="1"/>
          <p:nvPr/>
        </p:nvSpPr>
        <p:spPr>
          <a:xfrm>
            <a:off x="2794957" y="477983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F21718-6964-4100-9FCA-6712AA13174A}"/>
              </a:ext>
            </a:extLst>
          </p:cNvPr>
          <p:cNvSpPr txBox="1"/>
          <p:nvPr/>
        </p:nvSpPr>
        <p:spPr>
          <a:xfrm>
            <a:off x="2825911" y="542625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142E08-04FB-4790-B82F-D3011179F2E0}"/>
              </a:ext>
            </a:extLst>
          </p:cNvPr>
          <p:cNvSpPr txBox="1"/>
          <p:nvPr/>
        </p:nvSpPr>
        <p:spPr>
          <a:xfrm>
            <a:off x="6342036" y="421768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1AAE0A-5F94-4FB5-B52E-12A7F71B0B42}"/>
              </a:ext>
            </a:extLst>
          </p:cNvPr>
          <p:cNvSpPr txBox="1"/>
          <p:nvPr/>
        </p:nvSpPr>
        <p:spPr>
          <a:xfrm>
            <a:off x="6330479" y="480346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B1F171-ACD3-4B98-AECE-6400E5ED3361}"/>
              </a:ext>
            </a:extLst>
          </p:cNvPr>
          <p:cNvSpPr txBox="1"/>
          <p:nvPr/>
        </p:nvSpPr>
        <p:spPr>
          <a:xfrm>
            <a:off x="6308164" y="542625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6033B2-8F76-4752-8E12-FCC9325F5729}"/>
              </a:ext>
            </a:extLst>
          </p:cNvPr>
          <p:cNvSpPr txBox="1"/>
          <p:nvPr/>
        </p:nvSpPr>
        <p:spPr>
          <a:xfrm>
            <a:off x="10102374" y="411628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87A63C-0900-4975-9055-671B6B558BF5}"/>
              </a:ext>
            </a:extLst>
          </p:cNvPr>
          <p:cNvSpPr txBox="1"/>
          <p:nvPr/>
        </p:nvSpPr>
        <p:spPr>
          <a:xfrm>
            <a:off x="10102374" y="4753437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326FA0-9B31-4F1A-98C1-2752B3F42985}"/>
              </a:ext>
            </a:extLst>
          </p:cNvPr>
          <p:cNvSpPr txBox="1"/>
          <p:nvPr/>
        </p:nvSpPr>
        <p:spPr>
          <a:xfrm>
            <a:off x="10110074" y="5360261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78280" y="-404495"/>
            <a:ext cx="14232255" cy="9043670"/>
            <a:chOff x="-1758" y="-787"/>
            <a:chExt cx="20983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0983" cy="13524"/>
              <a:chOff x="-1758" y="-787"/>
              <a:chExt cx="20983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0983" cy="13524"/>
                <a:chOff x="-1758" y="-787"/>
                <a:chExt cx="20983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CFC7C1B2-359C-45CD-A703-97E1B0FE6C19}"/>
              </a:ext>
            </a:extLst>
          </p:cNvPr>
          <p:cNvSpPr/>
          <p:nvPr/>
        </p:nvSpPr>
        <p:spPr>
          <a:xfrm>
            <a:off x="770896" y="1423094"/>
            <a:ext cx="837482" cy="70788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C904FB-A68A-460C-AA46-3E1F349073AA}"/>
              </a:ext>
            </a:extLst>
          </p:cNvPr>
          <p:cNvSpPr txBox="1"/>
          <p:nvPr/>
        </p:nvSpPr>
        <p:spPr>
          <a:xfrm>
            <a:off x="1639705" y="142309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1FC3804-7952-45B4-A2B8-002FF2F59F1E}"/>
              </a:ext>
            </a:extLst>
          </p:cNvPr>
          <p:cNvGrpSpPr/>
          <p:nvPr/>
        </p:nvGrpSpPr>
        <p:grpSpPr>
          <a:xfrm>
            <a:off x="2204380" y="2321962"/>
            <a:ext cx="8911010" cy="938456"/>
            <a:chOff x="1490290" y="3881963"/>
            <a:chExt cx="8911010" cy="93845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0EE849-FC8D-4C3F-A891-1D8A7B792854}"/>
                </a:ext>
              </a:extLst>
            </p:cNvPr>
            <p:cNvSpPr/>
            <p:nvPr/>
          </p:nvSpPr>
          <p:spPr>
            <a:xfrm>
              <a:off x="1490290" y="3918826"/>
              <a:ext cx="214684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92 - 72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43CCE5C-B2EE-48E2-BDCD-27E74B2FE478}"/>
                </a:ext>
              </a:extLst>
            </p:cNvPr>
            <p:cNvSpPr/>
            <p:nvPr/>
          </p:nvSpPr>
          <p:spPr>
            <a:xfrm>
              <a:off x="3901136" y="3918825"/>
              <a:ext cx="198052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65 - 25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297C18A-9E8C-4BD0-B52B-C9E4D3EFCD7D}"/>
                </a:ext>
              </a:extLst>
            </p:cNvPr>
            <p:cNvSpPr/>
            <p:nvPr/>
          </p:nvSpPr>
          <p:spPr>
            <a:xfrm>
              <a:off x="5978047" y="3918824"/>
              <a:ext cx="224138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86 - 64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911C3FC-F1BB-49F9-B12C-FA1A9844889B}"/>
                </a:ext>
              </a:extLst>
            </p:cNvPr>
            <p:cNvSpPr/>
            <p:nvPr/>
          </p:nvSpPr>
          <p:spPr>
            <a:xfrm>
              <a:off x="8219434" y="3881963"/>
              <a:ext cx="218186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77 - 53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F679BF5-2F48-485B-8693-41C155A0E026}"/>
              </a:ext>
            </a:extLst>
          </p:cNvPr>
          <p:cNvGrpSpPr/>
          <p:nvPr/>
        </p:nvGrpSpPr>
        <p:grpSpPr>
          <a:xfrm>
            <a:off x="2497509" y="3362633"/>
            <a:ext cx="1149835" cy="1824923"/>
            <a:chOff x="1933616" y="4498692"/>
            <a:chExt cx="1149835" cy="18249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AF0EB0B-D563-41F8-A491-13A01E9716F5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45684B-7F26-460E-8A37-02F17D7CEBAA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B00338-A412-45A3-8A56-A9623628EDAA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2958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D0F5BCA-4557-4DEE-B88F-EC915405A36E}"/>
              </a:ext>
            </a:extLst>
          </p:cNvPr>
          <p:cNvGrpSpPr/>
          <p:nvPr/>
        </p:nvGrpSpPr>
        <p:grpSpPr>
          <a:xfrm>
            <a:off x="4542107" y="3386882"/>
            <a:ext cx="1052886" cy="1824923"/>
            <a:chOff x="1887897" y="4498692"/>
            <a:chExt cx="1052886" cy="18249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0CE0248-7A95-491B-96E5-DBF1F6BE22E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AB95FE-7566-4612-8DD8-EB401A88D6FB}"/>
                </a:ext>
              </a:extLst>
            </p:cNvPr>
            <p:cNvSpPr txBox="1"/>
            <p:nvPr/>
          </p:nvSpPr>
          <p:spPr>
            <a:xfrm>
              <a:off x="1887897" y="5108070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DB0D498-F817-48F5-A673-99655A8C5764}"/>
                </a:ext>
              </a:extLst>
            </p:cNvPr>
            <p:cNvCxnSpPr/>
            <p:nvPr/>
          </p:nvCxnSpPr>
          <p:spPr>
            <a:xfrm>
              <a:off x="2114994" y="620529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AB9F6F4-0FC1-441C-829D-84DDF2868B9F}"/>
              </a:ext>
            </a:extLst>
          </p:cNvPr>
          <p:cNvGrpSpPr/>
          <p:nvPr/>
        </p:nvGrpSpPr>
        <p:grpSpPr>
          <a:xfrm>
            <a:off x="6596399" y="3369684"/>
            <a:ext cx="1081279" cy="1824923"/>
            <a:chOff x="1859504" y="4498692"/>
            <a:chExt cx="1081279" cy="1824923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DB1BA2E-80A1-4D09-AA35-C8CA31E6E199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BAFD844-A526-4581-9277-8BECA7C636D5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6036EB4-EB2A-4CF0-9631-DEFBBFD98D9A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372E853-93D1-49FE-BD3F-F6468674B86A}"/>
              </a:ext>
            </a:extLst>
          </p:cNvPr>
          <p:cNvSpPr txBox="1"/>
          <p:nvPr/>
        </p:nvSpPr>
        <p:spPr>
          <a:xfrm>
            <a:off x="2735376" y="522567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0A28AE-B2AE-4355-A8FA-7A758A314D92}"/>
              </a:ext>
            </a:extLst>
          </p:cNvPr>
          <p:cNvSpPr txBox="1"/>
          <p:nvPr/>
        </p:nvSpPr>
        <p:spPr>
          <a:xfrm>
            <a:off x="4844003" y="522567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BD97EC4-9430-4F52-AF6C-C8F927046F63}"/>
              </a:ext>
            </a:extLst>
          </p:cNvPr>
          <p:cNvSpPr txBox="1"/>
          <p:nvPr/>
        </p:nvSpPr>
        <p:spPr>
          <a:xfrm>
            <a:off x="6962895" y="518755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DDD42CE-D328-4989-80A3-CA74A165F5D0}"/>
              </a:ext>
            </a:extLst>
          </p:cNvPr>
          <p:cNvGrpSpPr/>
          <p:nvPr/>
        </p:nvGrpSpPr>
        <p:grpSpPr>
          <a:xfrm>
            <a:off x="8763674" y="3362633"/>
            <a:ext cx="1223947" cy="1824923"/>
            <a:chOff x="1859504" y="4498692"/>
            <a:chExt cx="1223947" cy="1824923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5EA0607-20CA-4A6D-B5C6-CC5EF133E374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77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D796276-0361-4D73-A937-0F71105920BD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0EEA076-786C-40F7-AD7B-76466660B966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918AE44A-C0ED-45B8-81E4-F212E6633AA0}"/>
              </a:ext>
            </a:extLst>
          </p:cNvPr>
          <p:cNvSpPr txBox="1"/>
          <p:nvPr/>
        </p:nvSpPr>
        <p:spPr>
          <a:xfrm>
            <a:off x="9134506" y="5132480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86" grpId="0"/>
      <p:bldP spid="87" grpId="0"/>
      <p:bldP spid="88" grpId="0"/>
      <p:bldP spid="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C682E5D-D7C4-0992-C71B-DA127402367A}"/>
              </a:ext>
            </a:extLst>
          </p:cNvPr>
          <p:cNvSpPr/>
          <p:nvPr/>
        </p:nvSpPr>
        <p:spPr>
          <a:xfrm>
            <a:off x="1564006" y="1411163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A98F7E2-068D-52D6-88EA-80DD286721F1}"/>
              </a:ext>
            </a:extLst>
          </p:cNvPr>
          <p:cNvSpPr txBox="1">
            <a:spLocks/>
          </p:cNvSpPr>
          <p:nvPr/>
        </p:nvSpPr>
        <p:spPr>
          <a:xfrm>
            <a:off x="2150746" y="1411163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9AC179-4304-D029-A95D-39A6F25FA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54167" r="29722" b="26822"/>
          <a:stretch/>
        </p:blipFill>
        <p:spPr bwMode="auto">
          <a:xfrm>
            <a:off x="1419225" y="2933700"/>
            <a:ext cx="908554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3E21A9FA-6A7C-B5D9-AD24-99D1E6128CB7}"/>
              </a:ext>
            </a:extLst>
          </p:cNvPr>
          <p:cNvSpPr txBox="1">
            <a:spLocks/>
          </p:cNvSpPr>
          <p:nvPr/>
        </p:nvSpPr>
        <p:spPr>
          <a:xfrm>
            <a:off x="5348859" y="3943350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4C0A39C-DB3D-F5C4-546D-BA2677280A88}"/>
              </a:ext>
            </a:extLst>
          </p:cNvPr>
          <p:cNvSpPr txBox="1">
            <a:spLocks/>
          </p:cNvSpPr>
          <p:nvPr/>
        </p:nvSpPr>
        <p:spPr>
          <a:xfrm>
            <a:off x="8675016" y="3943349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8ABC6A7-29A8-6351-C4B6-C12D31AE399A}"/>
              </a:ext>
            </a:extLst>
          </p:cNvPr>
          <p:cNvSpPr txBox="1">
            <a:spLocks/>
          </p:cNvSpPr>
          <p:nvPr/>
        </p:nvSpPr>
        <p:spPr>
          <a:xfrm>
            <a:off x="1960020" y="2400300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813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40D374-E6E3-4D58-93D3-8A8427EB6495}"/>
              </a:ext>
            </a:extLst>
          </p:cNvPr>
          <p:cNvSpPr txBox="1"/>
          <p:nvPr/>
        </p:nvSpPr>
        <p:spPr>
          <a:xfrm>
            <a:off x="866775" y="1295400"/>
            <a:ext cx="19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939B88-CE5B-4877-B366-01991E89EB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807" y="2288269"/>
            <a:ext cx="10497599" cy="294176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904475-9AA8-49B1-9987-7438B4DB1551}"/>
              </a:ext>
            </a:extLst>
          </p:cNvPr>
          <p:cNvSpPr/>
          <p:nvPr/>
        </p:nvSpPr>
        <p:spPr>
          <a:xfrm>
            <a:off x="2276475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A60FA0-F7DA-4C47-A56D-2958A2F44D8F}"/>
              </a:ext>
            </a:extLst>
          </p:cNvPr>
          <p:cNvSpPr/>
          <p:nvPr/>
        </p:nvSpPr>
        <p:spPr>
          <a:xfrm>
            <a:off x="4384040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5B25441-D6EA-4419-8015-C46ED0ACEDE3}"/>
              </a:ext>
            </a:extLst>
          </p:cNvPr>
          <p:cNvSpPr/>
          <p:nvPr/>
        </p:nvSpPr>
        <p:spPr>
          <a:xfrm>
            <a:off x="764349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B68835-32DC-49F3-BBC0-780B77BA8898}"/>
              </a:ext>
            </a:extLst>
          </p:cNvPr>
          <p:cNvSpPr/>
          <p:nvPr/>
        </p:nvSpPr>
        <p:spPr>
          <a:xfrm>
            <a:off x="7015007" y="4155808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EBC704C-CD7F-4F76-8467-44B1DDD08291}"/>
              </a:ext>
            </a:extLst>
          </p:cNvPr>
          <p:cNvSpPr/>
          <p:nvPr/>
        </p:nvSpPr>
        <p:spPr>
          <a:xfrm>
            <a:off x="1034986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7B6C8D-F727-4564-84FD-97A4DAF81235}"/>
              </a:ext>
            </a:extLst>
          </p:cNvPr>
          <p:cNvSpPr/>
          <p:nvPr/>
        </p:nvSpPr>
        <p:spPr>
          <a:xfrm>
            <a:off x="9631045" y="3374716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558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-358792"/>
            <a:ext cx="10850224" cy="27524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 đống gạch có 86 viên. Bạn Rô-bốt đã lấy đi 50 viên gạch để xây tường. Hỏi đống gạch đó còn lại bao nhiêu viên?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04" y="2506305"/>
            <a:ext cx="5090795" cy="368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145310" y="685800"/>
            <a:ext cx="6260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26400" y="685800"/>
            <a:ext cx="355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4122" y="1356424"/>
            <a:ext cx="8064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48800" y="1330145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84122" y="2006601"/>
            <a:ext cx="7247079" cy="93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68604" y="358533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ounded Rectangle 22"/>
          <p:cNvSpPr/>
          <p:nvPr/>
        </p:nvSpPr>
        <p:spPr>
          <a:xfrm>
            <a:off x="297913" y="382105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15004" y="383436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858204" y="388583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83367" y="386326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284</Words>
  <Application>Microsoft Office PowerPoint</Application>
  <PresentationFormat>Widescreen</PresentationFormat>
  <Paragraphs>105</Paragraphs>
  <Slides>19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微软雅黑</vt:lpstr>
      <vt:lpstr>#9Slide02 Noi dung dai</vt:lpstr>
      <vt:lpstr>.VnArial</vt:lpstr>
      <vt:lpstr>Arabia</vt:lpstr>
      <vt:lpstr>Arial</vt:lpstr>
      <vt:lpstr>Arial-Rounded</vt:lpstr>
      <vt:lpstr>Calibri</vt:lpstr>
      <vt:lpstr>Calibri Light</vt:lpstr>
      <vt:lpstr>Coiny</vt:lpstr>
      <vt:lpstr>等线</vt:lpstr>
      <vt:lpstr>Open Sans</vt:lpstr>
      <vt:lpstr>SVN-Adam Gorry</vt:lpstr>
      <vt:lpstr>Times New Roman</vt:lpstr>
      <vt:lpstr>UTM Duepuntozero</vt:lpstr>
      <vt:lpstr>三极准柔宋</vt:lpstr>
      <vt:lpstr>字魂105号-简雅黑</vt:lpstr>
      <vt:lpstr>阿里巴巴普惠体</vt:lpstr>
      <vt:lpstr>阿里巴巴普惠体 R</vt:lpstr>
      <vt:lpstr>1_Office Theme</vt:lpstr>
      <vt:lpstr>Office Theme</vt:lpstr>
      <vt:lpstr>2_Office Theme</vt:lpstr>
      <vt:lpstr>3_Office Theme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19</cp:revision>
  <dcterms:created xsi:type="dcterms:W3CDTF">2022-01-02T14:44:59Z</dcterms:created>
  <dcterms:modified xsi:type="dcterms:W3CDTF">2025-03-27T02:57:22Z</dcterms:modified>
</cp:coreProperties>
</file>