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2"/>
  </p:notesMasterIdLst>
  <p:sldIdLst>
    <p:sldId id="539" r:id="rId3"/>
    <p:sldId id="595" r:id="rId4"/>
    <p:sldId id="598" r:id="rId5"/>
    <p:sldId id="608" r:id="rId6"/>
    <p:sldId id="288" r:id="rId7"/>
    <p:sldId id="298" r:id="rId8"/>
    <p:sldId id="600" r:id="rId9"/>
    <p:sldId id="299" r:id="rId10"/>
    <p:sldId id="6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FA682-BD1B-48DF-8AA2-327A187598D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D1E2A-994E-4043-AC2D-D50151EC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9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6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26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chuột</a:t>
            </a:r>
            <a:r>
              <a:rPr lang="en-US" baseline="0"/>
              <a:t> vào xúc xắc là nó quay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37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5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1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00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19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62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2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71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221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5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17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4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667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2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87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8.png"/><Relationship Id="rId2" Type="http://schemas.openxmlformats.org/officeDocument/2006/relationships/tags" Target="../tags/tag7.xml"/><Relationship Id="rId16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E191C4-33C6-4971-9A14-409FBD0B89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2260" y="2188845"/>
            <a:ext cx="9285013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1255" y="4756150"/>
            <a:ext cx="2331720" cy="23317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68298-68A0-EDDA-974B-B55962DDEF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0859" y="2094881"/>
            <a:ext cx="7687722" cy="2566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42620-2B29-DED4-CD5E-AB23B5DCA70E}"/>
              </a:ext>
            </a:extLst>
          </p:cNvPr>
          <p:cNvSpPr txBox="1"/>
          <p:nvPr/>
        </p:nvSpPr>
        <p:spPr>
          <a:xfrm>
            <a:off x="6836001" y="4628172"/>
            <a:ext cx="259313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Trang 62, 63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5C7165-BA52-DC09-DB11-306624D0B9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0285" y="1322776"/>
            <a:ext cx="9291109" cy="1286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6"/>
            <a:ext cx="13357860" cy="10001553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C174E2B-D447-4DB3-8394-A1B7969ADA00}"/>
              </a:ext>
            </a:extLst>
          </p:cNvPr>
          <p:cNvGrpSpPr/>
          <p:nvPr/>
        </p:nvGrpSpPr>
        <p:grpSpPr>
          <a:xfrm>
            <a:off x="1391168" y="64972"/>
            <a:ext cx="4688957" cy="738521"/>
            <a:chOff x="2421141" y="730782"/>
            <a:chExt cx="5471576" cy="738521"/>
          </a:xfrm>
        </p:grpSpPr>
        <p:sp>
          <p:nvSpPr>
            <p:cNvPr id="65" name="Rectangle: Rounded Corners 43">
              <a:extLst>
                <a:ext uri="{FF2B5EF4-FFF2-40B4-BE49-F238E27FC236}">
                  <a16:creationId xmlns:a16="http://schemas.microsoft.com/office/drawing/2014/main" id="{DF47FDB6-A51C-49BD-AF81-521CBB6AD06B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D29C1C-A8AB-409E-A427-4831E746F603}"/>
                </a:ext>
              </a:extLst>
            </p:cNvPr>
            <p:cNvSpPr txBox="1"/>
            <p:nvPr/>
          </p:nvSpPr>
          <p:spPr>
            <a:xfrm>
              <a:off x="2749456" y="807653"/>
              <a:ext cx="481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椭圆 42">
            <a:extLst>
              <a:ext uri="{FF2B5EF4-FFF2-40B4-BE49-F238E27FC236}">
                <a16:creationId xmlns:a16="http://schemas.microsoft.com/office/drawing/2014/main" id="{BB265224-B024-41D3-A594-DAA072215762}"/>
              </a:ext>
            </a:extLst>
          </p:cNvPr>
          <p:cNvSpPr/>
          <p:nvPr/>
        </p:nvSpPr>
        <p:spPr>
          <a:xfrm>
            <a:off x="507248" y="78687"/>
            <a:ext cx="869499" cy="800370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7A9A45E8-C18E-42FC-9886-5E47C75526A0}"/>
              </a:ext>
            </a:extLst>
          </p:cNvPr>
          <p:cNvSpPr/>
          <p:nvPr/>
        </p:nvSpPr>
        <p:spPr>
          <a:xfrm>
            <a:off x="604520" y="1527623"/>
            <a:ext cx="3312055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 + 20</a:t>
            </a:r>
          </a:p>
        </p:txBody>
      </p:sp>
      <p:sp>
        <p:nvSpPr>
          <p:cNvPr id="69" name="Rounded Rectangle 19">
            <a:extLst>
              <a:ext uri="{FF2B5EF4-FFF2-40B4-BE49-F238E27FC236}">
                <a16:creationId xmlns:a16="http://schemas.microsoft.com/office/drawing/2014/main" id="{07A01167-AA33-481C-B7D7-7B8F75F32C5C}"/>
              </a:ext>
            </a:extLst>
          </p:cNvPr>
          <p:cNvSpPr/>
          <p:nvPr/>
        </p:nvSpPr>
        <p:spPr>
          <a:xfrm>
            <a:off x="4238063" y="1527623"/>
            <a:ext cx="371587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67 - 20</a:t>
            </a:r>
          </a:p>
        </p:txBody>
      </p:sp>
      <p:sp>
        <p:nvSpPr>
          <p:cNvPr id="70" name="Rounded Rectangle 33">
            <a:extLst>
              <a:ext uri="{FF2B5EF4-FFF2-40B4-BE49-F238E27FC236}">
                <a16:creationId xmlns:a16="http://schemas.microsoft.com/office/drawing/2014/main" id="{CAB19801-D4AE-474D-9DC0-8C9C0151A982}"/>
              </a:ext>
            </a:extLst>
          </p:cNvPr>
          <p:cNvSpPr/>
          <p:nvPr/>
        </p:nvSpPr>
        <p:spPr>
          <a:xfrm>
            <a:off x="8275424" y="1527623"/>
            <a:ext cx="3244746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67 - 47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04FECD-9976-4C9C-A536-168E1BC3F9FC}"/>
              </a:ext>
            </a:extLst>
          </p:cNvPr>
          <p:cNvGrpSpPr/>
          <p:nvPr/>
        </p:nvGrpSpPr>
        <p:grpSpPr>
          <a:xfrm>
            <a:off x="1517853" y="3037175"/>
            <a:ext cx="1007167" cy="1824923"/>
            <a:chOff x="1933616" y="4498692"/>
            <a:chExt cx="1007167" cy="182492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71345B6-7A02-475A-8627-C8E14FFC6090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47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3E979EE-733D-4C21-AB6D-E9AE788E45BA}"/>
                </a:ext>
              </a:extLst>
            </p:cNvPr>
            <p:cNvSpPr txBox="1"/>
            <p:nvPr/>
          </p:nvSpPr>
          <p:spPr>
            <a:xfrm>
              <a:off x="1933616" y="515558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9024C6-BB08-404F-A1A4-75537D02AB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1765245" y="49002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7B78A1-9539-40D6-B03D-F693E611CDDD}"/>
              </a:ext>
            </a:extLst>
          </p:cNvPr>
          <p:cNvGrpSpPr/>
          <p:nvPr/>
        </p:nvGrpSpPr>
        <p:grpSpPr>
          <a:xfrm>
            <a:off x="5611460" y="3075297"/>
            <a:ext cx="1024384" cy="1824923"/>
            <a:chOff x="1933616" y="4498692"/>
            <a:chExt cx="1024384" cy="182492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67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5896952" y="491929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9410769" y="3037175"/>
            <a:ext cx="1085974" cy="1824923"/>
            <a:chOff x="1933616" y="4498692"/>
            <a:chExt cx="1085974" cy="182492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67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47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9601011" y="49002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58678-6AE9-4AAE-9B6C-3B8E9E3CEBD4}"/>
              </a:ext>
            </a:extLst>
          </p:cNvPr>
          <p:cNvSpPr/>
          <p:nvPr/>
        </p:nvSpPr>
        <p:spPr>
          <a:xfrm>
            <a:off x="57786" y="879057"/>
            <a:ext cx="546734" cy="406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6"/>
            <a:ext cx="13357860" cy="10001553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C174E2B-D447-4DB3-8394-A1B7969ADA00}"/>
              </a:ext>
            </a:extLst>
          </p:cNvPr>
          <p:cNvGrpSpPr/>
          <p:nvPr/>
        </p:nvGrpSpPr>
        <p:grpSpPr>
          <a:xfrm>
            <a:off x="1391168" y="64972"/>
            <a:ext cx="4688957" cy="738521"/>
            <a:chOff x="2421141" y="730782"/>
            <a:chExt cx="5471576" cy="738521"/>
          </a:xfrm>
        </p:grpSpPr>
        <p:sp>
          <p:nvSpPr>
            <p:cNvPr id="65" name="Rectangle: Rounded Corners 43">
              <a:extLst>
                <a:ext uri="{FF2B5EF4-FFF2-40B4-BE49-F238E27FC236}">
                  <a16:creationId xmlns:a16="http://schemas.microsoft.com/office/drawing/2014/main" id="{DF47FDB6-A51C-49BD-AF81-521CBB6AD06B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D29C1C-A8AB-409E-A427-4831E746F603}"/>
                </a:ext>
              </a:extLst>
            </p:cNvPr>
            <p:cNvSpPr txBox="1"/>
            <p:nvPr/>
          </p:nvSpPr>
          <p:spPr>
            <a:xfrm>
              <a:off x="2749456" y="807653"/>
              <a:ext cx="481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椭圆 42">
            <a:extLst>
              <a:ext uri="{FF2B5EF4-FFF2-40B4-BE49-F238E27FC236}">
                <a16:creationId xmlns:a16="http://schemas.microsoft.com/office/drawing/2014/main" id="{BB265224-B024-41D3-A594-DAA072215762}"/>
              </a:ext>
            </a:extLst>
          </p:cNvPr>
          <p:cNvSpPr/>
          <p:nvPr/>
        </p:nvSpPr>
        <p:spPr>
          <a:xfrm>
            <a:off x="507248" y="78687"/>
            <a:ext cx="869499" cy="800370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7A9A45E8-C18E-42FC-9886-5E47C75526A0}"/>
              </a:ext>
            </a:extLst>
          </p:cNvPr>
          <p:cNvSpPr/>
          <p:nvPr/>
        </p:nvSpPr>
        <p:spPr>
          <a:xfrm>
            <a:off x="604520" y="1527623"/>
            <a:ext cx="3312055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 + 41</a:t>
            </a:r>
          </a:p>
        </p:txBody>
      </p:sp>
      <p:sp>
        <p:nvSpPr>
          <p:cNvPr id="69" name="Rounded Rectangle 19">
            <a:extLst>
              <a:ext uri="{FF2B5EF4-FFF2-40B4-BE49-F238E27FC236}">
                <a16:creationId xmlns:a16="http://schemas.microsoft.com/office/drawing/2014/main" id="{07A01167-AA33-481C-B7D7-7B8F75F32C5C}"/>
              </a:ext>
            </a:extLst>
          </p:cNvPr>
          <p:cNvSpPr/>
          <p:nvPr/>
        </p:nvSpPr>
        <p:spPr>
          <a:xfrm>
            <a:off x="4238063" y="1527623"/>
            <a:ext cx="371587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97 - 56</a:t>
            </a:r>
          </a:p>
        </p:txBody>
      </p:sp>
      <p:sp>
        <p:nvSpPr>
          <p:cNvPr id="70" name="Rounded Rectangle 33">
            <a:extLst>
              <a:ext uri="{FF2B5EF4-FFF2-40B4-BE49-F238E27FC236}">
                <a16:creationId xmlns:a16="http://schemas.microsoft.com/office/drawing/2014/main" id="{CAB19801-D4AE-474D-9DC0-8C9C0151A982}"/>
              </a:ext>
            </a:extLst>
          </p:cNvPr>
          <p:cNvSpPr/>
          <p:nvPr/>
        </p:nvSpPr>
        <p:spPr>
          <a:xfrm>
            <a:off x="8275424" y="1527623"/>
            <a:ext cx="3244746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97 - 41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04FECD-9976-4C9C-A536-168E1BC3F9FC}"/>
              </a:ext>
            </a:extLst>
          </p:cNvPr>
          <p:cNvGrpSpPr/>
          <p:nvPr/>
        </p:nvGrpSpPr>
        <p:grpSpPr>
          <a:xfrm>
            <a:off x="1517853" y="3037175"/>
            <a:ext cx="1007167" cy="1824923"/>
            <a:chOff x="1933616" y="4498692"/>
            <a:chExt cx="1007167" cy="182492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71345B6-7A02-475A-8627-C8E14FFC6090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3E979EE-733D-4C21-AB6D-E9AE788E45BA}"/>
                </a:ext>
              </a:extLst>
            </p:cNvPr>
            <p:cNvSpPr txBox="1"/>
            <p:nvPr/>
          </p:nvSpPr>
          <p:spPr>
            <a:xfrm>
              <a:off x="1933616" y="515558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9024C6-BB08-404F-A1A4-75537D02AB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1708095" y="49002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Arial"/>
              </a:rPr>
              <a:t>97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7B78A1-9539-40D6-B03D-F693E611CDDD}"/>
              </a:ext>
            </a:extLst>
          </p:cNvPr>
          <p:cNvGrpSpPr/>
          <p:nvPr/>
        </p:nvGrpSpPr>
        <p:grpSpPr>
          <a:xfrm>
            <a:off x="5611460" y="3075297"/>
            <a:ext cx="1024384" cy="1824923"/>
            <a:chOff x="1933616" y="4498692"/>
            <a:chExt cx="1024384" cy="182492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56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5801702" y="493834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9410769" y="3037175"/>
            <a:ext cx="1085974" cy="1824923"/>
            <a:chOff x="1933616" y="4498692"/>
            <a:chExt cx="1085974" cy="182492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9601011" y="49002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58678-6AE9-4AAE-9B6C-3B8E9E3CEBD4}"/>
              </a:ext>
            </a:extLst>
          </p:cNvPr>
          <p:cNvSpPr/>
          <p:nvPr/>
        </p:nvSpPr>
        <p:spPr>
          <a:xfrm>
            <a:off x="57786" y="879057"/>
            <a:ext cx="546734" cy="406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5897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22400" y="843024"/>
            <a:ext cx="10264757" cy="6024121"/>
            <a:chOff x="1066800" y="670367"/>
            <a:chExt cx="7698568" cy="45180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670367"/>
              <a:ext cx="7698568" cy="447313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79600" y="10477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65 - 41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51700" y="8572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89 - 60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65077" y="31178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67 - 36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29781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58 - 30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25025" y="2644962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Nam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68025" y="4715316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Việt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9200" y="4715316"/>
              <a:ext cx="1173480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Rô-bốt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67289" y="2598891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Mai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0" y="16933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86102" y="-25400"/>
            <a:ext cx="11404297" cy="9192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 nào cầm thẻ ghi phép tính có kết quả lớn nhất?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404245" y="893823"/>
            <a:ext cx="1320800" cy="1016000"/>
          </a:xfrm>
          <a:prstGeom prst="cloudCallout">
            <a:avLst>
              <a:gd name="adj1" fmla="val -156731"/>
              <a:gd name="adj2" fmla="val -208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4404245" y="2502149"/>
            <a:ext cx="1320800" cy="1016000"/>
          </a:xfrm>
          <a:prstGeom prst="cloudCallout">
            <a:avLst>
              <a:gd name="adj1" fmla="val -74679"/>
              <a:gd name="adj2" fmla="val 858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6687703" y="2713816"/>
            <a:ext cx="1320800" cy="1016000"/>
          </a:xfrm>
          <a:prstGeom prst="cloudCallout">
            <a:avLst>
              <a:gd name="adj1" fmla="val 7372"/>
              <a:gd name="adj2" fmla="val 1041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6827520" y="821267"/>
            <a:ext cx="1320800" cy="1016000"/>
          </a:xfrm>
          <a:prstGeom prst="cloudCallout">
            <a:avLst>
              <a:gd name="adj1" fmla="val 106090"/>
              <a:gd name="adj2" fmla="val -2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6688667" y="2713816"/>
            <a:ext cx="1320800" cy="1016000"/>
          </a:xfrm>
          <a:prstGeom prst="cloudCallout">
            <a:avLst>
              <a:gd name="adj1" fmla="val 7372"/>
              <a:gd name="adj2" fmla="val 10416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24" y="2167467"/>
            <a:ext cx="9679851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-358792"/>
            <a:ext cx="10850224" cy="27524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Đo chiều cao ba bạn rô-bốt được kết quả như hình vẽ. Hỏi bạn nào cao nhất? Bạn nào thấp nhất?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799613" y="1701494"/>
            <a:ext cx="1786024" cy="465973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nhất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032000" y="2393646"/>
            <a:ext cx="2032000" cy="465973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nhất</a:t>
            </a: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1129973" y="809164"/>
            <a:ext cx="10546003" cy="5458921"/>
            <a:chOff x="2044" y="1494"/>
            <a:chExt cx="14959" cy="7449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339721">
              <a:off x="7263" y="1494"/>
              <a:ext cx="4515" cy="3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Trò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“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nấm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8AD494-661C-43CE-9EF7-82AB8FE7B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755">
            <a:off x="2166164" y="2270235"/>
            <a:ext cx="8233853" cy="37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87846" y="-121252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Trò chơi: </a:t>
            </a:r>
            <a:r>
              <a:rPr lang="en-US" sz="3733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Hái nấm</a:t>
            </a:r>
            <a:endParaRPr lang="en-US" sz="3733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19460" r="31259" b="18093"/>
          <a:stretch/>
        </p:blipFill>
        <p:spPr bwMode="auto">
          <a:xfrm>
            <a:off x="542831" y="830066"/>
            <a:ext cx="6163747" cy="58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648917" y="241930"/>
            <a:ext cx="1962424" cy="2014196"/>
            <a:chOff x="6019800" y="1614101"/>
            <a:chExt cx="1689362" cy="1733930"/>
          </a:xfrm>
        </p:grpSpPr>
        <p:sp>
          <p:nvSpPr>
            <p:cNvPr id="3" name="Cube 2"/>
            <p:cNvSpPr/>
            <p:nvPr/>
          </p:nvSpPr>
          <p:spPr>
            <a:xfrm>
              <a:off x="6019800" y="1641089"/>
              <a:ext cx="1689362" cy="1689362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67</a:t>
              </a:r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6019800" y="1614101"/>
              <a:ext cx="1673356" cy="431349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6" h="431349">
                  <a:moveTo>
                    <a:pt x="0" y="431349"/>
                  </a:moveTo>
                  <a:lnTo>
                    <a:pt x="419781" y="0"/>
                  </a:lnTo>
                  <a:lnTo>
                    <a:pt x="1673356" y="9525"/>
                  </a:lnTo>
                  <a:lnTo>
                    <a:pt x="1263100" y="431349"/>
                  </a:lnTo>
                  <a:lnTo>
                    <a:pt x="0" y="431349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8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33" name="Parallelogram 6"/>
            <p:cNvSpPr/>
            <p:nvPr/>
          </p:nvSpPr>
          <p:spPr>
            <a:xfrm>
              <a:off x="7277182" y="1642701"/>
              <a:ext cx="428873" cy="1705330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399367 w 2072723"/>
                <a:gd name="connsiteY0" fmla="*/ 421824 h 421824"/>
                <a:gd name="connsiteX1" fmla="*/ 0 w 2072723"/>
                <a:gd name="connsiteY1" fmla="*/ 28575 h 421824"/>
                <a:gd name="connsiteX2" fmla="*/ 2072723 w 2072723"/>
                <a:gd name="connsiteY2" fmla="*/ 0 h 421824"/>
                <a:gd name="connsiteX3" fmla="*/ 1662467 w 2072723"/>
                <a:gd name="connsiteY3" fmla="*/ 421824 h 421824"/>
                <a:gd name="connsiteX4" fmla="*/ 399367 w 2072723"/>
                <a:gd name="connsiteY4" fmla="*/ 421824 h 421824"/>
                <a:gd name="connsiteX0" fmla="*/ 399367 w 1662467"/>
                <a:gd name="connsiteY0" fmla="*/ 421825 h 421825"/>
                <a:gd name="connsiteX1" fmla="*/ 0 w 1662467"/>
                <a:gd name="connsiteY1" fmla="*/ 28576 h 421825"/>
                <a:gd name="connsiteX2" fmla="*/ 1396451 w 1662467"/>
                <a:gd name="connsiteY2" fmla="*/ 0 h 421825"/>
                <a:gd name="connsiteX3" fmla="*/ 1662467 w 1662467"/>
                <a:gd name="connsiteY3" fmla="*/ 421825 h 421825"/>
                <a:gd name="connsiteX4" fmla="*/ 399367 w 1662467"/>
                <a:gd name="connsiteY4" fmla="*/ 421825 h 421825"/>
                <a:gd name="connsiteX0" fmla="*/ 399367 w 1662467"/>
                <a:gd name="connsiteY0" fmla="*/ 412300 h 412300"/>
                <a:gd name="connsiteX1" fmla="*/ 0 w 1662467"/>
                <a:gd name="connsiteY1" fmla="*/ 19051 h 412300"/>
                <a:gd name="connsiteX2" fmla="*/ 1329776 w 1662467"/>
                <a:gd name="connsiteY2" fmla="*/ 0 h 412300"/>
                <a:gd name="connsiteX3" fmla="*/ 1662467 w 1662467"/>
                <a:gd name="connsiteY3" fmla="*/ 412300 h 412300"/>
                <a:gd name="connsiteX4" fmla="*/ 399367 w 1662467"/>
                <a:gd name="connsiteY4" fmla="*/ 412300 h 412300"/>
                <a:gd name="connsiteX0" fmla="*/ 399367 w 1662467"/>
                <a:gd name="connsiteY0" fmla="*/ 412301 h 412301"/>
                <a:gd name="connsiteX1" fmla="*/ 0 w 1662467"/>
                <a:gd name="connsiteY1" fmla="*/ 19052 h 412301"/>
                <a:gd name="connsiteX2" fmla="*/ 1263104 w 1662467"/>
                <a:gd name="connsiteY2" fmla="*/ 0 h 412301"/>
                <a:gd name="connsiteX3" fmla="*/ 1662467 w 1662467"/>
                <a:gd name="connsiteY3" fmla="*/ 412301 h 412301"/>
                <a:gd name="connsiteX4" fmla="*/ 399367 w 1662467"/>
                <a:gd name="connsiteY4" fmla="*/ 412301 h 412301"/>
                <a:gd name="connsiteX0" fmla="*/ 399367 w 1662467"/>
                <a:gd name="connsiteY0" fmla="*/ 402776 h 402776"/>
                <a:gd name="connsiteX1" fmla="*/ 0 w 1662467"/>
                <a:gd name="connsiteY1" fmla="*/ 9527 h 402776"/>
                <a:gd name="connsiteX2" fmla="*/ 1263104 w 1662467"/>
                <a:gd name="connsiteY2" fmla="*/ 0 h 402776"/>
                <a:gd name="connsiteX3" fmla="*/ 1662467 w 1662467"/>
                <a:gd name="connsiteY3" fmla="*/ 402776 h 402776"/>
                <a:gd name="connsiteX4" fmla="*/ 399367 w 1662467"/>
                <a:gd name="connsiteY4" fmla="*/ 402776 h 402776"/>
                <a:gd name="connsiteX0" fmla="*/ 148234 w 1411334"/>
                <a:gd name="connsiteY0" fmla="*/ 597726 h 597726"/>
                <a:gd name="connsiteX1" fmla="*/ 0 w 1411334"/>
                <a:gd name="connsiteY1" fmla="*/ 0 h 597726"/>
                <a:gd name="connsiteX2" fmla="*/ 1011971 w 1411334"/>
                <a:gd name="connsiteY2" fmla="*/ 194950 h 597726"/>
                <a:gd name="connsiteX3" fmla="*/ 1411334 w 1411334"/>
                <a:gd name="connsiteY3" fmla="*/ 597726 h 597726"/>
                <a:gd name="connsiteX4" fmla="*/ 148234 w 1411334"/>
                <a:gd name="connsiteY4" fmla="*/ 597726 h 597726"/>
                <a:gd name="connsiteX0" fmla="*/ 129345 w 1392445"/>
                <a:gd name="connsiteY0" fmla="*/ 649955 h 649955"/>
                <a:gd name="connsiteX1" fmla="*/ 0 w 1392445"/>
                <a:gd name="connsiteY1" fmla="*/ 0 h 649955"/>
                <a:gd name="connsiteX2" fmla="*/ 993082 w 1392445"/>
                <a:gd name="connsiteY2" fmla="*/ 247179 h 649955"/>
                <a:gd name="connsiteX3" fmla="*/ 1392445 w 1392445"/>
                <a:gd name="connsiteY3" fmla="*/ 649955 h 649955"/>
                <a:gd name="connsiteX4" fmla="*/ 129345 w 1392445"/>
                <a:gd name="connsiteY4" fmla="*/ 649955 h 649955"/>
                <a:gd name="connsiteX0" fmla="*/ 186093 w 1449193"/>
                <a:gd name="connsiteY0" fmla="*/ 939725 h 939725"/>
                <a:gd name="connsiteX1" fmla="*/ 0 w 1449193"/>
                <a:gd name="connsiteY1" fmla="*/ 0 h 939725"/>
                <a:gd name="connsiteX2" fmla="*/ 1049830 w 1449193"/>
                <a:gd name="connsiteY2" fmla="*/ 536949 h 939725"/>
                <a:gd name="connsiteX3" fmla="*/ 1449193 w 1449193"/>
                <a:gd name="connsiteY3" fmla="*/ 939725 h 939725"/>
                <a:gd name="connsiteX4" fmla="*/ 186093 w 1449193"/>
                <a:gd name="connsiteY4" fmla="*/ 939725 h 939725"/>
                <a:gd name="connsiteX0" fmla="*/ 246502 w 1449193"/>
                <a:gd name="connsiteY0" fmla="*/ 1248190 h 1248190"/>
                <a:gd name="connsiteX1" fmla="*/ 0 w 1449193"/>
                <a:gd name="connsiteY1" fmla="*/ 0 h 1248190"/>
                <a:gd name="connsiteX2" fmla="*/ 1049830 w 1449193"/>
                <a:gd name="connsiteY2" fmla="*/ 536949 h 1248190"/>
                <a:gd name="connsiteX3" fmla="*/ 1449193 w 1449193"/>
                <a:gd name="connsiteY3" fmla="*/ 939725 h 1248190"/>
                <a:gd name="connsiteX4" fmla="*/ 246502 w 1449193"/>
                <a:gd name="connsiteY4" fmla="*/ 1248190 h 1248190"/>
                <a:gd name="connsiteX0" fmla="*/ 246502 w 1449193"/>
                <a:gd name="connsiteY0" fmla="*/ 1735912 h 1735912"/>
                <a:gd name="connsiteX1" fmla="*/ 0 w 1449193"/>
                <a:gd name="connsiteY1" fmla="*/ 487722 h 1735912"/>
                <a:gd name="connsiteX2" fmla="*/ 334744 w 1449193"/>
                <a:gd name="connsiteY2" fmla="*/ 0 h 1735912"/>
                <a:gd name="connsiteX3" fmla="*/ 1449193 w 1449193"/>
                <a:gd name="connsiteY3" fmla="*/ 1427447 h 1735912"/>
                <a:gd name="connsiteX4" fmla="*/ 246502 w 1449193"/>
                <a:gd name="connsiteY4" fmla="*/ 1735912 h 1735912"/>
                <a:gd name="connsiteX0" fmla="*/ 246502 w 584710"/>
                <a:gd name="connsiteY0" fmla="*/ 1735912 h 1735912"/>
                <a:gd name="connsiteX1" fmla="*/ 0 w 584710"/>
                <a:gd name="connsiteY1" fmla="*/ 487722 h 1735912"/>
                <a:gd name="connsiteX2" fmla="*/ 334744 w 584710"/>
                <a:gd name="connsiteY2" fmla="*/ 0 h 1735912"/>
                <a:gd name="connsiteX3" fmla="*/ 584710 w 584710"/>
                <a:gd name="connsiteY3" fmla="*/ 1324981 h 1735912"/>
                <a:gd name="connsiteX4" fmla="*/ 246502 w 584710"/>
                <a:gd name="connsiteY4" fmla="*/ 1735912 h 1735912"/>
                <a:gd name="connsiteX0" fmla="*/ 246502 w 584710"/>
                <a:gd name="connsiteY0" fmla="*/ 1739768 h 1739768"/>
                <a:gd name="connsiteX1" fmla="*/ 0 w 584710"/>
                <a:gd name="connsiteY1" fmla="*/ 491578 h 1739768"/>
                <a:gd name="connsiteX2" fmla="*/ 304871 w 584710"/>
                <a:gd name="connsiteY2" fmla="*/ 0 h 1739768"/>
                <a:gd name="connsiteX3" fmla="*/ 584710 w 584710"/>
                <a:gd name="connsiteY3" fmla="*/ 1328837 h 1739768"/>
                <a:gd name="connsiteX4" fmla="*/ 246502 w 584710"/>
                <a:gd name="connsiteY4" fmla="*/ 1739768 h 1739768"/>
                <a:gd name="connsiteX0" fmla="*/ 246502 w 532675"/>
                <a:gd name="connsiteY0" fmla="*/ 1739768 h 1739768"/>
                <a:gd name="connsiteX1" fmla="*/ 0 w 532675"/>
                <a:gd name="connsiteY1" fmla="*/ 491578 h 1739768"/>
                <a:gd name="connsiteX2" fmla="*/ 304871 w 532675"/>
                <a:gd name="connsiteY2" fmla="*/ 0 h 1739768"/>
                <a:gd name="connsiteX3" fmla="*/ 532675 w 532675"/>
                <a:gd name="connsiteY3" fmla="*/ 1261379 h 1739768"/>
                <a:gd name="connsiteX4" fmla="*/ 246502 w 532675"/>
                <a:gd name="connsiteY4" fmla="*/ 1739768 h 1739768"/>
                <a:gd name="connsiteX0" fmla="*/ 246502 w 570065"/>
                <a:gd name="connsiteY0" fmla="*/ 1739768 h 1739768"/>
                <a:gd name="connsiteX1" fmla="*/ 0 w 570065"/>
                <a:gd name="connsiteY1" fmla="*/ 491578 h 1739768"/>
                <a:gd name="connsiteX2" fmla="*/ 304871 w 570065"/>
                <a:gd name="connsiteY2" fmla="*/ 0 h 1739768"/>
                <a:gd name="connsiteX3" fmla="*/ 570065 w 570065"/>
                <a:gd name="connsiteY3" fmla="*/ 1254057 h 1739768"/>
                <a:gd name="connsiteX4" fmla="*/ 246502 w 570065"/>
                <a:gd name="connsiteY4" fmla="*/ 1739768 h 1739768"/>
                <a:gd name="connsiteX0" fmla="*/ 246502 w 570065"/>
                <a:gd name="connsiteY0" fmla="*/ 1743430 h 1743430"/>
                <a:gd name="connsiteX1" fmla="*/ 0 w 570065"/>
                <a:gd name="connsiteY1" fmla="*/ 495240 h 1743430"/>
                <a:gd name="connsiteX2" fmla="*/ 323566 w 570065"/>
                <a:gd name="connsiteY2" fmla="*/ 0 h 1743430"/>
                <a:gd name="connsiteX3" fmla="*/ 570065 w 570065"/>
                <a:gd name="connsiteY3" fmla="*/ 1257719 h 1743430"/>
                <a:gd name="connsiteX4" fmla="*/ 246502 w 570065"/>
                <a:gd name="connsiteY4" fmla="*/ 1743430 h 1743430"/>
                <a:gd name="connsiteX0" fmla="*/ 246502 w 570065"/>
                <a:gd name="connsiteY0" fmla="*/ 1695805 h 1695805"/>
                <a:gd name="connsiteX1" fmla="*/ 0 w 570065"/>
                <a:gd name="connsiteY1" fmla="*/ 447615 h 1695805"/>
                <a:gd name="connsiteX2" fmla="*/ 495016 w 570065"/>
                <a:gd name="connsiteY2" fmla="*/ 0 h 1695805"/>
                <a:gd name="connsiteX3" fmla="*/ 570065 w 570065"/>
                <a:gd name="connsiteY3" fmla="*/ 1210094 h 1695805"/>
                <a:gd name="connsiteX4" fmla="*/ 246502 w 570065"/>
                <a:gd name="connsiteY4" fmla="*/ 1695805 h 1695805"/>
                <a:gd name="connsiteX0" fmla="*/ 84577 w 570065"/>
                <a:gd name="connsiteY0" fmla="*/ 1657705 h 1657705"/>
                <a:gd name="connsiteX1" fmla="*/ 0 w 570065"/>
                <a:gd name="connsiteY1" fmla="*/ 447615 h 1657705"/>
                <a:gd name="connsiteX2" fmla="*/ 495016 w 570065"/>
                <a:gd name="connsiteY2" fmla="*/ 0 h 1657705"/>
                <a:gd name="connsiteX3" fmla="*/ 570065 w 570065"/>
                <a:gd name="connsiteY3" fmla="*/ 1210094 h 1657705"/>
                <a:gd name="connsiteX4" fmla="*/ 84577 w 570065"/>
                <a:gd name="connsiteY4" fmla="*/ 1657705 h 1657705"/>
                <a:gd name="connsiteX0" fmla="*/ 27427 w 512915"/>
                <a:gd name="connsiteY0" fmla="*/ 1657705 h 1657705"/>
                <a:gd name="connsiteX1" fmla="*/ 0 w 512915"/>
                <a:gd name="connsiteY1" fmla="*/ 447615 h 1657705"/>
                <a:gd name="connsiteX2" fmla="*/ 437866 w 512915"/>
                <a:gd name="connsiteY2" fmla="*/ 0 h 1657705"/>
                <a:gd name="connsiteX3" fmla="*/ 512915 w 512915"/>
                <a:gd name="connsiteY3" fmla="*/ 1210094 h 1657705"/>
                <a:gd name="connsiteX4" fmla="*/ 27427 w 512915"/>
                <a:gd name="connsiteY4" fmla="*/ 1657705 h 1657705"/>
                <a:gd name="connsiteX0" fmla="*/ 0 w 485488"/>
                <a:gd name="connsiteY0" fmla="*/ 1657705 h 1657705"/>
                <a:gd name="connsiteX1" fmla="*/ 10673 w 485488"/>
                <a:gd name="connsiteY1" fmla="*/ 419040 h 1657705"/>
                <a:gd name="connsiteX2" fmla="*/ 410439 w 485488"/>
                <a:gd name="connsiteY2" fmla="*/ 0 h 1657705"/>
                <a:gd name="connsiteX3" fmla="*/ 485488 w 485488"/>
                <a:gd name="connsiteY3" fmla="*/ 1210094 h 1657705"/>
                <a:gd name="connsiteX4" fmla="*/ 0 w 485488"/>
                <a:gd name="connsiteY4" fmla="*/ 1657705 h 1657705"/>
                <a:gd name="connsiteX0" fmla="*/ 18249 w 503737"/>
                <a:gd name="connsiteY0" fmla="*/ 1657705 h 1657705"/>
                <a:gd name="connsiteX1" fmla="*/ 347 w 503737"/>
                <a:gd name="connsiteY1" fmla="*/ 428565 h 1657705"/>
                <a:gd name="connsiteX2" fmla="*/ 428688 w 503737"/>
                <a:gd name="connsiteY2" fmla="*/ 0 h 1657705"/>
                <a:gd name="connsiteX3" fmla="*/ 503737 w 503737"/>
                <a:gd name="connsiteY3" fmla="*/ 1210094 h 1657705"/>
                <a:gd name="connsiteX4" fmla="*/ 18249 w 503737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379912 w 428688"/>
                <a:gd name="connsiteY3" fmla="*/ 1238669 h 1657705"/>
                <a:gd name="connsiteX4" fmla="*/ 18249 w 428688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418012 w 428688"/>
                <a:gd name="connsiteY3" fmla="*/ 1267244 h 1657705"/>
                <a:gd name="connsiteX4" fmla="*/ 18249 w 428688"/>
                <a:gd name="connsiteY4" fmla="*/ 1657705 h 1657705"/>
                <a:gd name="connsiteX0" fmla="*/ 18249 w 418547"/>
                <a:gd name="connsiteY0" fmla="*/ 1657705 h 1657705"/>
                <a:gd name="connsiteX1" fmla="*/ 347 w 418547"/>
                <a:gd name="connsiteY1" fmla="*/ 428565 h 1657705"/>
                <a:gd name="connsiteX2" fmla="*/ 409638 w 418547"/>
                <a:gd name="connsiteY2" fmla="*/ 0 h 1657705"/>
                <a:gd name="connsiteX3" fmla="*/ 418012 w 418547"/>
                <a:gd name="connsiteY3" fmla="*/ 1267244 h 1657705"/>
                <a:gd name="connsiteX4" fmla="*/ 18249 w 418547"/>
                <a:gd name="connsiteY4" fmla="*/ 1657705 h 1657705"/>
                <a:gd name="connsiteX0" fmla="*/ 18249 w 418547"/>
                <a:gd name="connsiteY0" fmla="*/ 1638655 h 1638655"/>
                <a:gd name="connsiteX1" fmla="*/ 347 w 418547"/>
                <a:gd name="connsiteY1" fmla="*/ 428565 h 1638655"/>
                <a:gd name="connsiteX2" fmla="*/ 409638 w 418547"/>
                <a:gd name="connsiteY2" fmla="*/ 0 h 1638655"/>
                <a:gd name="connsiteX3" fmla="*/ 418012 w 418547"/>
                <a:gd name="connsiteY3" fmla="*/ 1267244 h 1638655"/>
                <a:gd name="connsiteX4" fmla="*/ 18249 w 418547"/>
                <a:gd name="connsiteY4" fmla="*/ 1638655 h 1638655"/>
                <a:gd name="connsiteX0" fmla="*/ 18249 w 418547"/>
                <a:gd name="connsiteY0" fmla="*/ 1686280 h 1686280"/>
                <a:gd name="connsiteX1" fmla="*/ 347 w 418547"/>
                <a:gd name="connsiteY1" fmla="*/ 428565 h 1686280"/>
                <a:gd name="connsiteX2" fmla="*/ 409638 w 418547"/>
                <a:gd name="connsiteY2" fmla="*/ 0 h 1686280"/>
                <a:gd name="connsiteX3" fmla="*/ 418012 w 418547"/>
                <a:gd name="connsiteY3" fmla="*/ 1267244 h 1686280"/>
                <a:gd name="connsiteX4" fmla="*/ 18249 w 418547"/>
                <a:gd name="connsiteY4" fmla="*/ 1686280 h 1686280"/>
                <a:gd name="connsiteX0" fmla="*/ 0 w 428873"/>
                <a:gd name="connsiteY0" fmla="*/ 1705330 h 1705330"/>
                <a:gd name="connsiteX1" fmla="*/ 10673 w 428873"/>
                <a:gd name="connsiteY1" fmla="*/ 428565 h 1705330"/>
                <a:gd name="connsiteX2" fmla="*/ 419964 w 428873"/>
                <a:gd name="connsiteY2" fmla="*/ 0 h 1705330"/>
                <a:gd name="connsiteX3" fmla="*/ 428338 w 428873"/>
                <a:gd name="connsiteY3" fmla="*/ 1267244 h 1705330"/>
                <a:gd name="connsiteX4" fmla="*/ 0 w 428873"/>
                <a:gd name="connsiteY4" fmla="*/ 1705330 h 17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73" h="1705330">
                  <a:moveTo>
                    <a:pt x="0" y="1705330"/>
                  </a:moveTo>
                  <a:cubicBezTo>
                    <a:pt x="3558" y="1292442"/>
                    <a:pt x="7115" y="841453"/>
                    <a:pt x="10673" y="428565"/>
                  </a:cubicBezTo>
                  <a:lnTo>
                    <a:pt x="419964" y="0"/>
                  </a:lnTo>
                  <a:cubicBezTo>
                    <a:pt x="416405" y="422415"/>
                    <a:pt x="431897" y="844829"/>
                    <a:pt x="428338" y="1267244"/>
                  </a:cubicBezTo>
                  <a:lnTo>
                    <a:pt x="0" y="1705330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599411" y="2492549"/>
            <a:ext cx="1962424" cy="2014196"/>
            <a:chOff x="6019800" y="1614101"/>
            <a:chExt cx="1689362" cy="1733930"/>
          </a:xfrm>
        </p:grpSpPr>
        <p:sp>
          <p:nvSpPr>
            <p:cNvPr id="35" name="Cube 34"/>
            <p:cNvSpPr/>
            <p:nvPr/>
          </p:nvSpPr>
          <p:spPr>
            <a:xfrm>
              <a:off x="6019800" y="1641089"/>
              <a:ext cx="1689362" cy="1689362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  <p:sp>
          <p:nvSpPr>
            <p:cNvPr id="36" name="Parallelogram 6"/>
            <p:cNvSpPr/>
            <p:nvPr/>
          </p:nvSpPr>
          <p:spPr>
            <a:xfrm>
              <a:off x="6019800" y="1614101"/>
              <a:ext cx="1673356" cy="431349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6" h="431349">
                  <a:moveTo>
                    <a:pt x="0" y="431349"/>
                  </a:moveTo>
                  <a:lnTo>
                    <a:pt x="419781" y="0"/>
                  </a:lnTo>
                  <a:lnTo>
                    <a:pt x="1673356" y="9525"/>
                  </a:lnTo>
                  <a:lnTo>
                    <a:pt x="1263100" y="431349"/>
                  </a:lnTo>
                  <a:lnTo>
                    <a:pt x="0" y="431349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8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67</a:t>
              </a:r>
            </a:p>
          </p:txBody>
        </p:sp>
        <p:sp>
          <p:nvSpPr>
            <p:cNvPr id="37" name="Parallelogram 6"/>
            <p:cNvSpPr/>
            <p:nvPr/>
          </p:nvSpPr>
          <p:spPr>
            <a:xfrm>
              <a:off x="7277182" y="1642701"/>
              <a:ext cx="428873" cy="1705330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399367 w 2072723"/>
                <a:gd name="connsiteY0" fmla="*/ 421824 h 421824"/>
                <a:gd name="connsiteX1" fmla="*/ 0 w 2072723"/>
                <a:gd name="connsiteY1" fmla="*/ 28575 h 421824"/>
                <a:gd name="connsiteX2" fmla="*/ 2072723 w 2072723"/>
                <a:gd name="connsiteY2" fmla="*/ 0 h 421824"/>
                <a:gd name="connsiteX3" fmla="*/ 1662467 w 2072723"/>
                <a:gd name="connsiteY3" fmla="*/ 421824 h 421824"/>
                <a:gd name="connsiteX4" fmla="*/ 399367 w 2072723"/>
                <a:gd name="connsiteY4" fmla="*/ 421824 h 421824"/>
                <a:gd name="connsiteX0" fmla="*/ 399367 w 1662467"/>
                <a:gd name="connsiteY0" fmla="*/ 421825 h 421825"/>
                <a:gd name="connsiteX1" fmla="*/ 0 w 1662467"/>
                <a:gd name="connsiteY1" fmla="*/ 28576 h 421825"/>
                <a:gd name="connsiteX2" fmla="*/ 1396451 w 1662467"/>
                <a:gd name="connsiteY2" fmla="*/ 0 h 421825"/>
                <a:gd name="connsiteX3" fmla="*/ 1662467 w 1662467"/>
                <a:gd name="connsiteY3" fmla="*/ 421825 h 421825"/>
                <a:gd name="connsiteX4" fmla="*/ 399367 w 1662467"/>
                <a:gd name="connsiteY4" fmla="*/ 421825 h 421825"/>
                <a:gd name="connsiteX0" fmla="*/ 399367 w 1662467"/>
                <a:gd name="connsiteY0" fmla="*/ 412300 h 412300"/>
                <a:gd name="connsiteX1" fmla="*/ 0 w 1662467"/>
                <a:gd name="connsiteY1" fmla="*/ 19051 h 412300"/>
                <a:gd name="connsiteX2" fmla="*/ 1329776 w 1662467"/>
                <a:gd name="connsiteY2" fmla="*/ 0 h 412300"/>
                <a:gd name="connsiteX3" fmla="*/ 1662467 w 1662467"/>
                <a:gd name="connsiteY3" fmla="*/ 412300 h 412300"/>
                <a:gd name="connsiteX4" fmla="*/ 399367 w 1662467"/>
                <a:gd name="connsiteY4" fmla="*/ 412300 h 412300"/>
                <a:gd name="connsiteX0" fmla="*/ 399367 w 1662467"/>
                <a:gd name="connsiteY0" fmla="*/ 412301 h 412301"/>
                <a:gd name="connsiteX1" fmla="*/ 0 w 1662467"/>
                <a:gd name="connsiteY1" fmla="*/ 19052 h 412301"/>
                <a:gd name="connsiteX2" fmla="*/ 1263104 w 1662467"/>
                <a:gd name="connsiteY2" fmla="*/ 0 h 412301"/>
                <a:gd name="connsiteX3" fmla="*/ 1662467 w 1662467"/>
                <a:gd name="connsiteY3" fmla="*/ 412301 h 412301"/>
                <a:gd name="connsiteX4" fmla="*/ 399367 w 1662467"/>
                <a:gd name="connsiteY4" fmla="*/ 412301 h 412301"/>
                <a:gd name="connsiteX0" fmla="*/ 399367 w 1662467"/>
                <a:gd name="connsiteY0" fmla="*/ 402776 h 402776"/>
                <a:gd name="connsiteX1" fmla="*/ 0 w 1662467"/>
                <a:gd name="connsiteY1" fmla="*/ 9527 h 402776"/>
                <a:gd name="connsiteX2" fmla="*/ 1263104 w 1662467"/>
                <a:gd name="connsiteY2" fmla="*/ 0 h 402776"/>
                <a:gd name="connsiteX3" fmla="*/ 1662467 w 1662467"/>
                <a:gd name="connsiteY3" fmla="*/ 402776 h 402776"/>
                <a:gd name="connsiteX4" fmla="*/ 399367 w 1662467"/>
                <a:gd name="connsiteY4" fmla="*/ 402776 h 402776"/>
                <a:gd name="connsiteX0" fmla="*/ 148234 w 1411334"/>
                <a:gd name="connsiteY0" fmla="*/ 597726 h 597726"/>
                <a:gd name="connsiteX1" fmla="*/ 0 w 1411334"/>
                <a:gd name="connsiteY1" fmla="*/ 0 h 597726"/>
                <a:gd name="connsiteX2" fmla="*/ 1011971 w 1411334"/>
                <a:gd name="connsiteY2" fmla="*/ 194950 h 597726"/>
                <a:gd name="connsiteX3" fmla="*/ 1411334 w 1411334"/>
                <a:gd name="connsiteY3" fmla="*/ 597726 h 597726"/>
                <a:gd name="connsiteX4" fmla="*/ 148234 w 1411334"/>
                <a:gd name="connsiteY4" fmla="*/ 597726 h 597726"/>
                <a:gd name="connsiteX0" fmla="*/ 129345 w 1392445"/>
                <a:gd name="connsiteY0" fmla="*/ 649955 h 649955"/>
                <a:gd name="connsiteX1" fmla="*/ 0 w 1392445"/>
                <a:gd name="connsiteY1" fmla="*/ 0 h 649955"/>
                <a:gd name="connsiteX2" fmla="*/ 993082 w 1392445"/>
                <a:gd name="connsiteY2" fmla="*/ 247179 h 649955"/>
                <a:gd name="connsiteX3" fmla="*/ 1392445 w 1392445"/>
                <a:gd name="connsiteY3" fmla="*/ 649955 h 649955"/>
                <a:gd name="connsiteX4" fmla="*/ 129345 w 1392445"/>
                <a:gd name="connsiteY4" fmla="*/ 649955 h 649955"/>
                <a:gd name="connsiteX0" fmla="*/ 186093 w 1449193"/>
                <a:gd name="connsiteY0" fmla="*/ 939725 h 939725"/>
                <a:gd name="connsiteX1" fmla="*/ 0 w 1449193"/>
                <a:gd name="connsiteY1" fmla="*/ 0 h 939725"/>
                <a:gd name="connsiteX2" fmla="*/ 1049830 w 1449193"/>
                <a:gd name="connsiteY2" fmla="*/ 536949 h 939725"/>
                <a:gd name="connsiteX3" fmla="*/ 1449193 w 1449193"/>
                <a:gd name="connsiteY3" fmla="*/ 939725 h 939725"/>
                <a:gd name="connsiteX4" fmla="*/ 186093 w 1449193"/>
                <a:gd name="connsiteY4" fmla="*/ 939725 h 939725"/>
                <a:gd name="connsiteX0" fmla="*/ 246502 w 1449193"/>
                <a:gd name="connsiteY0" fmla="*/ 1248190 h 1248190"/>
                <a:gd name="connsiteX1" fmla="*/ 0 w 1449193"/>
                <a:gd name="connsiteY1" fmla="*/ 0 h 1248190"/>
                <a:gd name="connsiteX2" fmla="*/ 1049830 w 1449193"/>
                <a:gd name="connsiteY2" fmla="*/ 536949 h 1248190"/>
                <a:gd name="connsiteX3" fmla="*/ 1449193 w 1449193"/>
                <a:gd name="connsiteY3" fmla="*/ 939725 h 1248190"/>
                <a:gd name="connsiteX4" fmla="*/ 246502 w 1449193"/>
                <a:gd name="connsiteY4" fmla="*/ 1248190 h 1248190"/>
                <a:gd name="connsiteX0" fmla="*/ 246502 w 1449193"/>
                <a:gd name="connsiteY0" fmla="*/ 1735912 h 1735912"/>
                <a:gd name="connsiteX1" fmla="*/ 0 w 1449193"/>
                <a:gd name="connsiteY1" fmla="*/ 487722 h 1735912"/>
                <a:gd name="connsiteX2" fmla="*/ 334744 w 1449193"/>
                <a:gd name="connsiteY2" fmla="*/ 0 h 1735912"/>
                <a:gd name="connsiteX3" fmla="*/ 1449193 w 1449193"/>
                <a:gd name="connsiteY3" fmla="*/ 1427447 h 1735912"/>
                <a:gd name="connsiteX4" fmla="*/ 246502 w 1449193"/>
                <a:gd name="connsiteY4" fmla="*/ 1735912 h 1735912"/>
                <a:gd name="connsiteX0" fmla="*/ 246502 w 584710"/>
                <a:gd name="connsiteY0" fmla="*/ 1735912 h 1735912"/>
                <a:gd name="connsiteX1" fmla="*/ 0 w 584710"/>
                <a:gd name="connsiteY1" fmla="*/ 487722 h 1735912"/>
                <a:gd name="connsiteX2" fmla="*/ 334744 w 584710"/>
                <a:gd name="connsiteY2" fmla="*/ 0 h 1735912"/>
                <a:gd name="connsiteX3" fmla="*/ 584710 w 584710"/>
                <a:gd name="connsiteY3" fmla="*/ 1324981 h 1735912"/>
                <a:gd name="connsiteX4" fmla="*/ 246502 w 584710"/>
                <a:gd name="connsiteY4" fmla="*/ 1735912 h 1735912"/>
                <a:gd name="connsiteX0" fmla="*/ 246502 w 584710"/>
                <a:gd name="connsiteY0" fmla="*/ 1739768 h 1739768"/>
                <a:gd name="connsiteX1" fmla="*/ 0 w 584710"/>
                <a:gd name="connsiteY1" fmla="*/ 491578 h 1739768"/>
                <a:gd name="connsiteX2" fmla="*/ 304871 w 584710"/>
                <a:gd name="connsiteY2" fmla="*/ 0 h 1739768"/>
                <a:gd name="connsiteX3" fmla="*/ 584710 w 584710"/>
                <a:gd name="connsiteY3" fmla="*/ 1328837 h 1739768"/>
                <a:gd name="connsiteX4" fmla="*/ 246502 w 584710"/>
                <a:gd name="connsiteY4" fmla="*/ 1739768 h 1739768"/>
                <a:gd name="connsiteX0" fmla="*/ 246502 w 532675"/>
                <a:gd name="connsiteY0" fmla="*/ 1739768 h 1739768"/>
                <a:gd name="connsiteX1" fmla="*/ 0 w 532675"/>
                <a:gd name="connsiteY1" fmla="*/ 491578 h 1739768"/>
                <a:gd name="connsiteX2" fmla="*/ 304871 w 532675"/>
                <a:gd name="connsiteY2" fmla="*/ 0 h 1739768"/>
                <a:gd name="connsiteX3" fmla="*/ 532675 w 532675"/>
                <a:gd name="connsiteY3" fmla="*/ 1261379 h 1739768"/>
                <a:gd name="connsiteX4" fmla="*/ 246502 w 532675"/>
                <a:gd name="connsiteY4" fmla="*/ 1739768 h 1739768"/>
                <a:gd name="connsiteX0" fmla="*/ 246502 w 570065"/>
                <a:gd name="connsiteY0" fmla="*/ 1739768 h 1739768"/>
                <a:gd name="connsiteX1" fmla="*/ 0 w 570065"/>
                <a:gd name="connsiteY1" fmla="*/ 491578 h 1739768"/>
                <a:gd name="connsiteX2" fmla="*/ 304871 w 570065"/>
                <a:gd name="connsiteY2" fmla="*/ 0 h 1739768"/>
                <a:gd name="connsiteX3" fmla="*/ 570065 w 570065"/>
                <a:gd name="connsiteY3" fmla="*/ 1254057 h 1739768"/>
                <a:gd name="connsiteX4" fmla="*/ 246502 w 570065"/>
                <a:gd name="connsiteY4" fmla="*/ 1739768 h 1739768"/>
                <a:gd name="connsiteX0" fmla="*/ 246502 w 570065"/>
                <a:gd name="connsiteY0" fmla="*/ 1743430 h 1743430"/>
                <a:gd name="connsiteX1" fmla="*/ 0 w 570065"/>
                <a:gd name="connsiteY1" fmla="*/ 495240 h 1743430"/>
                <a:gd name="connsiteX2" fmla="*/ 323566 w 570065"/>
                <a:gd name="connsiteY2" fmla="*/ 0 h 1743430"/>
                <a:gd name="connsiteX3" fmla="*/ 570065 w 570065"/>
                <a:gd name="connsiteY3" fmla="*/ 1257719 h 1743430"/>
                <a:gd name="connsiteX4" fmla="*/ 246502 w 570065"/>
                <a:gd name="connsiteY4" fmla="*/ 1743430 h 1743430"/>
                <a:gd name="connsiteX0" fmla="*/ 246502 w 570065"/>
                <a:gd name="connsiteY0" fmla="*/ 1695805 h 1695805"/>
                <a:gd name="connsiteX1" fmla="*/ 0 w 570065"/>
                <a:gd name="connsiteY1" fmla="*/ 447615 h 1695805"/>
                <a:gd name="connsiteX2" fmla="*/ 495016 w 570065"/>
                <a:gd name="connsiteY2" fmla="*/ 0 h 1695805"/>
                <a:gd name="connsiteX3" fmla="*/ 570065 w 570065"/>
                <a:gd name="connsiteY3" fmla="*/ 1210094 h 1695805"/>
                <a:gd name="connsiteX4" fmla="*/ 246502 w 570065"/>
                <a:gd name="connsiteY4" fmla="*/ 1695805 h 1695805"/>
                <a:gd name="connsiteX0" fmla="*/ 84577 w 570065"/>
                <a:gd name="connsiteY0" fmla="*/ 1657705 h 1657705"/>
                <a:gd name="connsiteX1" fmla="*/ 0 w 570065"/>
                <a:gd name="connsiteY1" fmla="*/ 447615 h 1657705"/>
                <a:gd name="connsiteX2" fmla="*/ 495016 w 570065"/>
                <a:gd name="connsiteY2" fmla="*/ 0 h 1657705"/>
                <a:gd name="connsiteX3" fmla="*/ 570065 w 570065"/>
                <a:gd name="connsiteY3" fmla="*/ 1210094 h 1657705"/>
                <a:gd name="connsiteX4" fmla="*/ 84577 w 570065"/>
                <a:gd name="connsiteY4" fmla="*/ 1657705 h 1657705"/>
                <a:gd name="connsiteX0" fmla="*/ 27427 w 512915"/>
                <a:gd name="connsiteY0" fmla="*/ 1657705 h 1657705"/>
                <a:gd name="connsiteX1" fmla="*/ 0 w 512915"/>
                <a:gd name="connsiteY1" fmla="*/ 447615 h 1657705"/>
                <a:gd name="connsiteX2" fmla="*/ 437866 w 512915"/>
                <a:gd name="connsiteY2" fmla="*/ 0 h 1657705"/>
                <a:gd name="connsiteX3" fmla="*/ 512915 w 512915"/>
                <a:gd name="connsiteY3" fmla="*/ 1210094 h 1657705"/>
                <a:gd name="connsiteX4" fmla="*/ 27427 w 512915"/>
                <a:gd name="connsiteY4" fmla="*/ 1657705 h 1657705"/>
                <a:gd name="connsiteX0" fmla="*/ 0 w 485488"/>
                <a:gd name="connsiteY0" fmla="*/ 1657705 h 1657705"/>
                <a:gd name="connsiteX1" fmla="*/ 10673 w 485488"/>
                <a:gd name="connsiteY1" fmla="*/ 419040 h 1657705"/>
                <a:gd name="connsiteX2" fmla="*/ 410439 w 485488"/>
                <a:gd name="connsiteY2" fmla="*/ 0 h 1657705"/>
                <a:gd name="connsiteX3" fmla="*/ 485488 w 485488"/>
                <a:gd name="connsiteY3" fmla="*/ 1210094 h 1657705"/>
                <a:gd name="connsiteX4" fmla="*/ 0 w 485488"/>
                <a:gd name="connsiteY4" fmla="*/ 1657705 h 1657705"/>
                <a:gd name="connsiteX0" fmla="*/ 18249 w 503737"/>
                <a:gd name="connsiteY0" fmla="*/ 1657705 h 1657705"/>
                <a:gd name="connsiteX1" fmla="*/ 347 w 503737"/>
                <a:gd name="connsiteY1" fmla="*/ 428565 h 1657705"/>
                <a:gd name="connsiteX2" fmla="*/ 428688 w 503737"/>
                <a:gd name="connsiteY2" fmla="*/ 0 h 1657705"/>
                <a:gd name="connsiteX3" fmla="*/ 503737 w 503737"/>
                <a:gd name="connsiteY3" fmla="*/ 1210094 h 1657705"/>
                <a:gd name="connsiteX4" fmla="*/ 18249 w 503737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379912 w 428688"/>
                <a:gd name="connsiteY3" fmla="*/ 1238669 h 1657705"/>
                <a:gd name="connsiteX4" fmla="*/ 18249 w 428688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418012 w 428688"/>
                <a:gd name="connsiteY3" fmla="*/ 1267244 h 1657705"/>
                <a:gd name="connsiteX4" fmla="*/ 18249 w 428688"/>
                <a:gd name="connsiteY4" fmla="*/ 1657705 h 1657705"/>
                <a:gd name="connsiteX0" fmla="*/ 18249 w 418547"/>
                <a:gd name="connsiteY0" fmla="*/ 1657705 h 1657705"/>
                <a:gd name="connsiteX1" fmla="*/ 347 w 418547"/>
                <a:gd name="connsiteY1" fmla="*/ 428565 h 1657705"/>
                <a:gd name="connsiteX2" fmla="*/ 409638 w 418547"/>
                <a:gd name="connsiteY2" fmla="*/ 0 h 1657705"/>
                <a:gd name="connsiteX3" fmla="*/ 418012 w 418547"/>
                <a:gd name="connsiteY3" fmla="*/ 1267244 h 1657705"/>
                <a:gd name="connsiteX4" fmla="*/ 18249 w 418547"/>
                <a:gd name="connsiteY4" fmla="*/ 1657705 h 1657705"/>
                <a:gd name="connsiteX0" fmla="*/ 18249 w 418547"/>
                <a:gd name="connsiteY0" fmla="*/ 1638655 h 1638655"/>
                <a:gd name="connsiteX1" fmla="*/ 347 w 418547"/>
                <a:gd name="connsiteY1" fmla="*/ 428565 h 1638655"/>
                <a:gd name="connsiteX2" fmla="*/ 409638 w 418547"/>
                <a:gd name="connsiteY2" fmla="*/ 0 h 1638655"/>
                <a:gd name="connsiteX3" fmla="*/ 418012 w 418547"/>
                <a:gd name="connsiteY3" fmla="*/ 1267244 h 1638655"/>
                <a:gd name="connsiteX4" fmla="*/ 18249 w 418547"/>
                <a:gd name="connsiteY4" fmla="*/ 1638655 h 1638655"/>
                <a:gd name="connsiteX0" fmla="*/ 18249 w 418547"/>
                <a:gd name="connsiteY0" fmla="*/ 1686280 h 1686280"/>
                <a:gd name="connsiteX1" fmla="*/ 347 w 418547"/>
                <a:gd name="connsiteY1" fmla="*/ 428565 h 1686280"/>
                <a:gd name="connsiteX2" fmla="*/ 409638 w 418547"/>
                <a:gd name="connsiteY2" fmla="*/ 0 h 1686280"/>
                <a:gd name="connsiteX3" fmla="*/ 418012 w 418547"/>
                <a:gd name="connsiteY3" fmla="*/ 1267244 h 1686280"/>
                <a:gd name="connsiteX4" fmla="*/ 18249 w 418547"/>
                <a:gd name="connsiteY4" fmla="*/ 1686280 h 1686280"/>
                <a:gd name="connsiteX0" fmla="*/ 0 w 428873"/>
                <a:gd name="connsiteY0" fmla="*/ 1705330 h 1705330"/>
                <a:gd name="connsiteX1" fmla="*/ 10673 w 428873"/>
                <a:gd name="connsiteY1" fmla="*/ 428565 h 1705330"/>
                <a:gd name="connsiteX2" fmla="*/ 419964 w 428873"/>
                <a:gd name="connsiteY2" fmla="*/ 0 h 1705330"/>
                <a:gd name="connsiteX3" fmla="*/ 428338 w 428873"/>
                <a:gd name="connsiteY3" fmla="*/ 1267244 h 1705330"/>
                <a:gd name="connsiteX4" fmla="*/ 0 w 428873"/>
                <a:gd name="connsiteY4" fmla="*/ 1705330 h 17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73" h="1705330">
                  <a:moveTo>
                    <a:pt x="0" y="1705330"/>
                  </a:moveTo>
                  <a:cubicBezTo>
                    <a:pt x="3558" y="1292442"/>
                    <a:pt x="7115" y="841453"/>
                    <a:pt x="10673" y="428565"/>
                  </a:cubicBezTo>
                  <a:lnTo>
                    <a:pt x="419964" y="0"/>
                  </a:lnTo>
                  <a:cubicBezTo>
                    <a:pt x="416405" y="422415"/>
                    <a:pt x="431897" y="844829"/>
                    <a:pt x="428338" y="1267244"/>
                  </a:cubicBezTo>
                  <a:lnTo>
                    <a:pt x="0" y="1705330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49904" y="4676722"/>
            <a:ext cx="2114395" cy="2014196"/>
            <a:chOff x="7162428" y="3507541"/>
            <a:chExt cx="1585796" cy="1510647"/>
          </a:xfrm>
        </p:grpSpPr>
        <p:grpSp>
          <p:nvGrpSpPr>
            <p:cNvPr id="38" name="Group 37"/>
            <p:cNvGrpSpPr/>
            <p:nvPr/>
          </p:nvGrpSpPr>
          <p:grpSpPr>
            <a:xfrm>
              <a:off x="7162428" y="3507541"/>
              <a:ext cx="1471818" cy="1510647"/>
              <a:chOff x="6019800" y="1614101"/>
              <a:chExt cx="1689362" cy="1733930"/>
            </a:xfrm>
          </p:grpSpPr>
          <p:sp>
            <p:nvSpPr>
              <p:cNvPr id="39" name="Cube 38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40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67</a:t>
                </a:r>
              </a:p>
            </p:txBody>
          </p:sp>
          <p:sp>
            <p:nvSpPr>
              <p:cNvPr id="41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3784">
              <a:off x="8103981" y="3812410"/>
              <a:ext cx="644243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7213600" y="4709945"/>
            <a:ext cx="2114000" cy="2014196"/>
            <a:chOff x="5410200" y="3532458"/>
            <a:chExt cx="1585500" cy="1510647"/>
          </a:xfrm>
        </p:grpSpPr>
        <p:grpSp>
          <p:nvGrpSpPr>
            <p:cNvPr id="48" name="Group 47"/>
            <p:cNvGrpSpPr/>
            <p:nvPr/>
          </p:nvGrpSpPr>
          <p:grpSpPr>
            <a:xfrm>
              <a:off x="5410200" y="3532458"/>
              <a:ext cx="1471818" cy="1510647"/>
              <a:chOff x="6019800" y="1614101"/>
              <a:chExt cx="1689362" cy="1733930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34</a:t>
                </a:r>
              </a:p>
            </p:txBody>
          </p:sp>
          <p:sp>
            <p:nvSpPr>
              <p:cNvPr id="51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</a:p>
            </p:txBody>
          </p:sp>
          <p:sp>
            <p:nvSpPr>
              <p:cNvPr id="52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6230">
              <a:off x="6389275" y="3883344"/>
              <a:ext cx="60642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7434465" y="2525771"/>
            <a:ext cx="2114000" cy="2014196"/>
            <a:chOff x="5410200" y="3532458"/>
            <a:chExt cx="1585500" cy="1510647"/>
          </a:xfrm>
        </p:grpSpPr>
        <p:grpSp>
          <p:nvGrpSpPr>
            <p:cNvPr id="55" name="Group 54"/>
            <p:cNvGrpSpPr/>
            <p:nvPr/>
          </p:nvGrpSpPr>
          <p:grpSpPr>
            <a:xfrm>
              <a:off x="5410200" y="3532458"/>
              <a:ext cx="1471818" cy="1510647"/>
              <a:chOff x="6019800" y="1614101"/>
              <a:chExt cx="1689362" cy="1733930"/>
            </a:xfrm>
          </p:grpSpPr>
          <p:sp>
            <p:nvSpPr>
              <p:cNvPr id="57" name="Cube 56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</a:p>
            </p:txBody>
          </p:sp>
          <p:sp>
            <p:nvSpPr>
              <p:cNvPr id="58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34</a:t>
                </a:r>
              </a:p>
            </p:txBody>
          </p:sp>
          <p:sp>
            <p:nvSpPr>
              <p:cNvPr id="59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6230">
              <a:off x="6389275" y="3883344"/>
              <a:ext cx="60642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485411" y="273281"/>
            <a:ext cx="2213221" cy="2014196"/>
            <a:chOff x="5614058" y="204960"/>
            <a:chExt cx="1659916" cy="1510647"/>
          </a:xfrm>
        </p:grpSpPr>
        <p:grpSp>
          <p:nvGrpSpPr>
            <p:cNvPr id="61" name="Group 60"/>
            <p:cNvGrpSpPr/>
            <p:nvPr/>
          </p:nvGrpSpPr>
          <p:grpSpPr>
            <a:xfrm>
              <a:off x="5614058" y="204960"/>
              <a:ext cx="1471818" cy="1510647"/>
              <a:chOff x="6019800" y="1614101"/>
              <a:chExt cx="1689362" cy="1733930"/>
            </a:xfrm>
          </p:grpSpPr>
          <p:sp>
            <p:nvSpPr>
              <p:cNvPr id="63" name="Cube 62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50</a:t>
                </a:r>
              </a:p>
            </p:txBody>
          </p:sp>
          <p:sp>
            <p:nvSpPr>
              <p:cNvPr id="64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800" b="1" i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</a:p>
            </p:txBody>
          </p:sp>
          <p:sp>
            <p:nvSpPr>
              <p:cNvPr id="65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4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4349">
              <a:off x="6518717" y="589000"/>
              <a:ext cx="755257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Down Arrow 12"/>
          <p:cNvSpPr/>
          <p:nvPr/>
        </p:nvSpPr>
        <p:spPr>
          <a:xfrm rot="18962089">
            <a:off x="575344" y="3407312"/>
            <a:ext cx="646176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Down Arrow 67"/>
          <p:cNvSpPr/>
          <p:nvPr/>
        </p:nvSpPr>
        <p:spPr>
          <a:xfrm rot="2113560">
            <a:off x="3941773" y="2354392"/>
            <a:ext cx="646176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Down Arrow 68"/>
          <p:cNvSpPr/>
          <p:nvPr/>
        </p:nvSpPr>
        <p:spPr>
          <a:xfrm rot="2113560">
            <a:off x="2450668" y="812708"/>
            <a:ext cx="646176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Down Arrow 69"/>
          <p:cNvSpPr/>
          <p:nvPr/>
        </p:nvSpPr>
        <p:spPr>
          <a:xfrm rot="3393240">
            <a:off x="5072841" y="475744"/>
            <a:ext cx="646176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Down Arrow 70"/>
          <p:cNvSpPr/>
          <p:nvPr/>
        </p:nvSpPr>
        <p:spPr>
          <a:xfrm rot="7404509">
            <a:off x="4768100" y="5443020"/>
            <a:ext cx="646176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Down Arrow 71"/>
          <p:cNvSpPr/>
          <p:nvPr/>
        </p:nvSpPr>
        <p:spPr>
          <a:xfrm rot="7404509">
            <a:off x="5795231" y="3898085"/>
            <a:ext cx="646176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1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CE4A109-26EF-46A4-8A82-0EED0FDD6D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7819" y="1845423"/>
            <a:ext cx="6248942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983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167</Words>
  <Application>Microsoft Office PowerPoint</Application>
  <PresentationFormat>Widescreen</PresentationFormat>
  <Paragraphs>82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.VnArial</vt:lpstr>
      <vt:lpstr>Arial</vt:lpstr>
      <vt:lpstr>Calibri</vt:lpstr>
      <vt:lpstr>Cambria</vt:lpstr>
      <vt:lpstr>Coiny</vt:lpstr>
      <vt:lpstr>等线</vt:lpstr>
      <vt:lpstr>Open Sans</vt:lpstr>
      <vt:lpstr>三极准柔宋</vt:lpstr>
      <vt:lpstr>印品黑体</vt:lpstr>
      <vt:lpstr>字魂105号-简雅黑</vt:lpstr>
      <vt:lpstr>思源宋体 CN Heavy</vt:lpstr>
      <vt:lpstr>阿里巴巴普惠体</vt:lpstr>
      <vt:lpstr>阿里巴巴普惠体 R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14</cp:revision>
  <dcterms:created xsi:type="dcterms:W3CDTF">2022-01-02T15:15:48Z</dcterms:created>
  <dcterms:modified xsi:type="dcterms:W3CDTF">2025-03-27T02:56:59Z</dcterms:modified>
</cp:coreProperties>
</file>