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35" r:id="rId3"/>
  </p:sldMasterIdLst>
  <p:notesMasterIdLst>
    <p:notesMasterId r:id="rId18"/>
  </p:notesMasterIdLst>
  <p:sldIdLst>
    <p:sldId id="256" r:id="rId4"/>
    <p:sldId id="257" r:id="rId5"/>
    <p:sldId id="267" r:id="rId6"/>
    <p:sldId id="264" r:id="rId7"/>
    <p:sldId id="308" r:id="rId8"/>
    <p:sldId id="312" r:id="rId9"/>
    <p:sldId id="313" r:id="rId10"/>
    <p:sldId id="314" r:id="rId11"/>
    <p:sldId id="292" r:id="rId12"/>
    <p:sldId id="309" r:id="rId13"/>
    <p:sldId id="311" r:id="rId14"/>
    <p:sldId id="315" r:id="rId15"/>
    <p:sldId id="316" r:id="rId16"/>
    <p:sldId id="26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18" autoAdjust="0"/>
  </p:normalViewPr>
  <p:slideViewPr>
    <p:cSldViewPr snapToGrid="0" showGuides="1">
      <p:cViewPr varScale="1">
        <p:scale>
          <a:sx n="65" d="100"/>
          <a:sy n="65" d="100"/>
        </p:scale>
        <p:origin x="548" y="60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13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4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2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3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3B9FC4D-CC4F-491F-8057-34A1214837EB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D2D8970-F433-414D-8F2F-F9D17F6D24A7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图片包含 建筑物, 窗户&#10;&#10;自动生成的说明">
              <a:extLst>
                <a:ext uri="{FF2B5EF4-FFF2-40B4-BE49-F238E27FC236}">
                  <a16:creationId xmlns:a16="http://schemas.microsoft.com/office/drawing/2014/main" id="{FFCFEF86-6DC7-4F0A-A06B-292165801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图片 4" descr="图片包含 屏幕截图&#10;&#10;自动生成的说明">
            <a:extLst>
              <a:ext uri="{FF2B5EF4-FFF2-40B4-BE49-F238E27FC236}">
                <a16:creationId xmlns:a16="http://schemas.microsoft.com/office/drawing/2014/main" id="{B1FC2EE2-DAF3-471C-9F1C-3A9E2253D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9" y="762000"/>
            <a:ext cx="9932103" cy="5254957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EFF0B6-8CFA-4BFE-9D80-4E38E3F4C0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06" y="219617"/>
            <a:ext cx="3491878" cy="73203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79286C8-4D4D-43A2-BD80-2F5E61E94188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45FDE3B-9CE4-42CA-9CAE-58971F8C3609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玩具, 玩偶&#10;&#10;自动生成的说明">
            <a:extLst>
              <a:ext uri="{FF2B5EF4-FFF2-40B4-BE49-F238E27FC236}">
                <a16:creationId xmlns:a16="http://schemas.microsoft.com/office/drawing/2014/main" id="{31A8D379-E19A-4D25-9354-325C1E44A2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94" y="4823849"/>
            <a:ext cx="1494799" cy="1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0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79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11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image" Target="../media/image3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549873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809516" y="1775806"/>
            <a:ext cx="8571911" cy="2281634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Xin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chào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với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endParaRPr lang="en-US" altLang="zh-CN" sz="7200" b="1" spc="284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76976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>
                  <a:latin typeface="+mj-lt"/>
                </a:rPr>
                <a:t>KTUTS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96066" y="4120492"/>
            <a:ext cx="590500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Lê</a:t>
            </a:r>
            <a:r>
              <a:rPr lang="en-US" sz="3200" dirty="0" smtClean="0">
                <a:solidFill>
                  <a:srgbClr val="FF0000"/>
                </a:solidFill>
              </a:rPr>
              <a:t> Thu </a:t>
            </a:r>
            <a:r>
              <a:rPr lang="en-US" sz="3200" dirty="0" err="1" smtClean="0">
                <a:solidFill>
                  <a:srgbClr val="FF0000"/>
                </a:solidFill>
              </a:rPr>
              <a:t>Hà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3" y="1068074"/>
            <a:ext cx="1206933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671D088-C51A-4DF1-A98F-4E1E760E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" y="2773507"/>
            <a:ext cx="10929896" cy="28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9E0322-32E9-410D-946D-66829C52A081}"/>
              </a:ext>
            </a:extLst>
          </p:cNvPr>
          <p:cNvSpPr/>
          <p:nvPr/>
        </p:nvSpPr>
        <p:spPr>
          <a:xfrm>
            <a:off x="1370420" y="3397685"/>
            <a:ext cx="11551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MŎ hį, sĀ </a:t>
            </a:r>
            <a:r>
              <a:rPr lang="el-GR" sz="4400" b="1" dirty="0">
                <a:solidFill>
                  <a:srgbClr val="7030A0"/>
                </a:solidFill>
                <a:latin typeface="HP001 4 hàng" pitchFamily="34" charset="0"/>
              </a:rPr>
              <a:t>Α</a:t>
            </a: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Ğn </a:t>
            </a:r>
            <a:r>
              <a:rPr lang="el-GR" sz="4400" b="1" dirty="0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ật. Chú </a:t>
            </a:r>
            <a:r>
              <a:rPr lang="el-GR" sz="4400" b="1" dirty="0">
                <a:solidFill>
                  <a:srgbClr val="7030A0"/>
                </a:solidFill>
                <a:latin typeface="HP001 4 hàng" pitchFamily="34" charset="0"/>
              </a:rPr>
              <a:t>χ≠ </a:t>
            </a: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hō h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oả</a:t>
            </a: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ng</a:t>
            </a:r>
            <a:endParaRPr lang="en-US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6678D-84E2-41AD-A896-7357F5EDD046}"/>
              </a:ext>
            </a:extLst>
          </p:cNvPr>
          <p:cNvSpPr/>
          <p:nvPr/>
        </p:nvSpPr>
        <p:spPr>
          <a:xfrm>
            <a:off x="623999" y="4280031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xin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giúp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bác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wŪg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dân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w</a:t>
            </a:r>
            <a:r>
              <a:rPr lang="el-GR" sz="4400" b="1" dirty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ĩ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chú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271D6-4EFC-4CDB-BEA3-200DC50EFCDB}"/>
              </a:ext>
            </a:extLst>
          </p:cNvPr>
          <p:cNvSpPr/>
          <p:nvPr/>
        </p:nvSpPr>
        <p:spPr>
          <a:xfrm>
            <a:off x="557026" y="5130576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wĀ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dĒ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l-GR" sz="4400" b="1" dirty="0">
                <a:solidFill>
                  <a:srgbClr val="7030A0"/>
                </a:solidFill>
                <a:latin typeface="HP001 4 hàng" pitchFamily="34" charset="0"/>
              </a:rPr>
              <a:t>Ζ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łn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vẫn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sz="4400" b="1" dirty="0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ản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sz="4400" b="1" dirty="0">
                <a:solidFill>
                  <a:srgbClr val="7030A0"/>
                </a:solidFill>
                <a:latin typeface="HP001 4 hàng" pitchFamily="34" charset="0"/>
              </a:rPr>
              <a:t>ηΗ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łn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làm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sz="4400" b="1" dirty="0">
                <a:solidFill>
                  <a:srgbClr val="7030A0"/>
                </a:solidFill>
                <a:latin typeface="HP001 4 hàng" pitchFamily="34" charset="0"/>
              </a:rPr>
              <a:t>νμ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İc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6EB1C4-95A9-4D11-A738-4525496A799B}"/>
              </a:ext>
            </a:extLst>
          </p:cNvPr>
          <p:cNvSpPr/>
          <p:nvPr/>
        </p:nvSpPr>
        <p:spPr>
          <a:xfrm>
            <a:off x="4251441" y="1792010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D529F-B8D9-400B-AAD2-C61DB7F3E1E4}"/>
              </a:ext>
            </a:extLst>
          </p:cNvPr>
          <p:cNvSpPr txBox="1"/>
          <p:nvPr/>
        </p:nvSpPr>
        <p:spPr>
          <a:xfrm>
            <a:off x="4542994" y="1664064"/>
            <a:ext cx="2914468" cy="73864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Nghe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viết</a:t>
            </a:r>
            <a:endParaRPr lang="en-US" sz="4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80E7E-1712-4EBD-A1AA-20A73FC8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30" y="4022643"/>
            <a:ext cx="2786999" cy="21450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BB628C3-FA12-4C69-8CBE-54A7204D1EF3}"/>
              </a:ext>
            </a:extLst>
          </p:cNvPr>
          <p:cNvSpPr/>
          <p:nvPr/>
        </p:nvSpPr>
        <p:spPr>
          <a:xfrm>
            <a:off x="1933575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536C5-74DE-4E5F-B3B9-2AB353932B4C}"/>
              </a:ext>
            </a:extLst>
          </p:cNvPr>
          <p:cNvSpPr txBox="1"/>
          <p:nvPr/>
        </p:nvSpPr>
        <p:spPr>
          <a:xfrm>
            <a:off x="1760220" y="751771"/>
            <a:ext cx="8835390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vuông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E180-D91D-41E0-9F83-FEAD9545D08F}"/>
              </a:ext>
            </a:extLst>
          </p:cNvPr>
          <p:cNvSpPr txBox="1"/>
          <p:nvPr/>
        </p:nvSpPr>
        <p:spPr>
          <a:xfrm>
            <a:off x="4652010" y="1464139"/>
            <a:ext cx="41148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a. </a:t>
            </a:r>
            <a:r>
              <a:rPr lang="en-US" sz="3200" i="1" dirty="0"/>
              <a:t>ai</a:t>
            </a:r>
            <a:r>
              <a:rPr lang="en-US" sz="3200" dirty="0"/>
              <a:t>  hay </a:t>
            </a:r>
            <a:r>
              <a:rPr lang="en-US" sz="3200" i="1" dirty="0"/>
              <a:t>ay </a:t>
            </a:r>
            <a:r>
              <a:rPr lang="en-US" sz="32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745BB-5F50-4F08-95AA-C4549A6D955D}"/>
              </a:ext>
            </a:extLst>
          </p:cNvPr>
          <p:cNvSpPr txBox="1"/>
          <p:nvPr/>
        </p:nvSpPr>
        <p:spPr>
          <a:xfrm>
            <a:off x="2171700" y="2995656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3298A-5513-4E66-B618-14074FDF0341}"/>
              </a:ext>
            </a:extLst>
          </p:cNvPr>
          <p:cNvSpPr txBox="1"/>
          <p:nvPr/>
        </p:nvSpPr>
        <p:spPr>
          <a:xfrm>
            <a:off x="4783455" y="2989344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7750D-9A1F-4274-B11C-02B9FF1FBD4F}"/>
              </a:ext>
            </a:extLst>
          </p:cNvPr>
          <p:cNvSpPr txBox="1"/>
          <p:nvPr/>
        </p:nvSpPr>
        <p:spPr>
          <a:xfrm>
            <a:off x="7395210" y="2983032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trốn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212A52-B7D1-4389-BC93-73CD63A8442C}"/>
              </a:ext>
            </a:extLst>
          </p:cNvPr>
          <p:cNvSpPr/>
          <p:nvPr/>
        </p:nvSpPr>
        <p:spPr>
          <a:xfrm>
            <a:off x="2516680" y="3188970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398F6-2012-4ED7-BB51-6178FF3187CB}"/>
              </a:ext>
            </a:extLst>
          </p:cNvPr>
          <p:cNvSpPr/>
          <p:nvPr/>
        </p:nvSpPr>
        <p:spPr>
          <a:xfrm>
            <a:off x="5099860" y="3176346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B4432-AE06-44DF-B950-F227372D0623}"/>
              </a:ext>
            </a:extLst>
          </p:cNvPr>
          <p:cNvSpPr/>
          <p:nvPr/>
        </p:nvSpPr>
        <p:spPr>
          <a:xfrm>
            <a:off x="7888780" y="3176345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80E7E-1712-4EBD-A1AA-20A73FC8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952" y="3910633"/>
            <a:ext cx="3198479" cy="24617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BB628C3-FA12-4C69-8CBE-54A7204D1EF3}"/>
              </a:ext>
            </a:extLst>
          </p:cNvPr>
          <p:cNvSpPr/>
          <p:nvPr/>
        </p:nvSpPr>
        <p:spPr>
          <a:xfrm>
            <a:off x="1933575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536C5-74DE-4E5F-B3B9-2AB353932B4C}"/>
              </a:ext>
            </a:extLst>
          </p:cNvPr>
          <p:cNvSpPr txBox="1"/>
          <p:nvPr/>
        </p:nvSpPr>
        <p:spPr>
          <a:xfrm>
            <a:off x="2648990" y="726302"/>
            <a:ext cx="7452360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vuông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E180-D91D-41E0-9F83-FEAD9545D08F}"/>
              </a:ext>
            </a:extLst>
          </p:cNvPr>
          <p:cNvSpPr txBox="1"/>
          <p:nvPr/>
        </p:nvSpPr>
        <p:spPr>
          <a:xfrm>
            <a:off x="4652010" y="1464139"/>
            <a:ext cx="41148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b. </a:t>
            </a:r>
            <a:r>
              <a:rPr lang="en-US" sz="3200" i="1" dirty="0" err="1"/>
              <a:t>iêc</a:t>
            </a:r>
            <a:r>
              <a:rPr lang="en-US" sz="3200" dirty="0"/>
              <a:t> hay </a:t>
            </a:r>
            <a:r>
              <a:rPr lang="en-US" sz="3200" i="1" dirty="0" err="1"/>
              <a:t>iêt</a:t>
            </a:r>
            <a:endParaRPr lang="en-US" sz="3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745BB-5F50-4F08-95AA-C4549A6D955D}"/>
              </a:ext>
            </a:extLst>
          </p:cNvPr>
          <p:cNvSpPr txBox="1"/>
          <p:nvPr/>
        </p:nvSpPr>
        <p:spPr>
          <a:xfrm>
            <a:off x="2148840" y="2820655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3298A-5513-4E66-B618-14074FDF0341}"/>
              </a:ext>
            </a:extLst>
          </p:cNvPr>
          <p:cNvSpPr txBox="1"/>
          <p:nvPr/>
        </p:nvSpPr>
        <p:spPr>
          <a:xfrm>
            <a:off x="4760595" y="2814343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tạm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7750D-9A1F-4274-B11C-02B9FF1FBD4F}"/>
              </a:ext>
            </a:extLst>
          </p:cNvPr>
          <p:cNvSpPr txBox="1"/>
          <p:nvPr/>
        </p:nvSpPr>
        <p:spPr>
          <a:xfrm>
            <a:off x="7372350" y="2808031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rạp</a:t>
            </a:r>
            <a:r>
              <a:rPr lang="en-US" sz="3200" dirty="0"/>
              <a:t> </a:t>
            </a:r>
            <a:r>
              <a:rPr lang="en-US" sz="3200" dirty="0" err="1"/>
              <a:t>xiếc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F3014-2C78-44ED-8941-C84E71AA44BA}"/>
              </a:ext>
            </a:extLst>
          </p:cNvPr>
          <p:cNvSpPr/>
          <p:nvPr/>
        </p:nvSpPr>
        <p:spPr>
          <a:xfrm>
            <a:off x="2417620" y="2904687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A1D94-923A-465D-9B16-DFD7EAA18AB5}"/>
              </a:ext>
            </a:extLst>
          </p:cNvPr>
          <p:cNvSpPr/>
          <p:nvPr/>
        </p:nvSpPr>
        <p:spPr>
          <a:xfrm>
            <a:off x="5852160" y="2904686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9E4704-AFB7-423C-91D9-A9FB77299FDB}"/>
              </a:ext>
            </a:extLst>
          </p:cNvPr>
          <p:cNvSpPr/>
          <p:nvPr/>
        </p:nvSpPr>
        <p:spPr>
          <a:xfrm>
            <a:off x="8338360" y="2971137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51952-10E3-4E46-830E-A57EFF437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08" y="2642118"/>
            <a:ext cx="6091238" cy="3482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C99F2-88F6-4E8C-A838-607BCC5F009F}"/>
              </a:ext>
            </a:extLst>
          </p:cNvPr>
          <p:cNvSpPr txBox="1"/>
          <p:nvPr/>
        </p:nvSpPr>
        <p:spPr>
          <a:xfrm>
            <a:off x="2516680" y="733297"/>
            <a:ext cx="7389495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tranh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F44E45-DFA0-47BC-B497-9B7E0B02E0B3}"/>
              </a:ext>
            </a:extLst>
          </p:cNvPr>
          <p:cNvSpPr/>
          <p:nvPr/>
        </p:nvSpPr>
        <p:spPr>
          <a:xfrm>
            <a:off x="2126758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79C6CE-C18E-4E56-8A51-4F6D494104F8}"/>
              </a:ext>
            </a:extLst>
          </p:cNvPr>
          <p:cNvSpPr/>
          <p:nvPr/>
        </p:nvSpPr>
        <p:spPr>
          <a:xfrm>
            <a:off x="2787015" y="1964387"/>
            <a:ext cx="6617970" cy="58450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 b="1" dirty="0" err="1"/>
              <a:t>nông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		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		</a:t>
            </a:r>
            <a:r>
              <a:rPr lang="en-US" sz="2800" b="1" dirty="0" err="1"/>
              <a:t>giúp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50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523934" y="2563186"/>
            <a:ext cx="9056980" cy="91853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tạm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biệt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em</a:t>
            </a:r>
            <a:endParaRPr lang="zh-CN" altLang="en-US" sz="54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" y="2376209"/>
            <a:ext cx="2168641" cy="3683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97" y="195155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50" y="2964605"/>
            <a:ext cx="1181100" cy="1647825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426888" y="2312624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46" y="4848474"/>
            <a:ext cx="3538126" cy="20476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EA2262-730D-4263-AFCE-2CB74357338B}"/>
              </a:ext>
            </a:extLst>
          </p:cNvPr>
          <p:cNvSpPr txBox="1"/>
          <p:nvPr/>
        </p:nvSpPr>
        <p:spPr>
          <a:xfrm>
            <a:off x="1751779" y="1548496"/>
            <a:ext cx="10867855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69281-6613-4591-B438-787179EF7C5D}"/>
              </a:ext>
            </a:extLst>
          </p:cNvPr>
          <p:cNvSpPr txBox="1"/>
          <p:nvPr/>
        </p:nvSpPr>
        <p:spPr>
          <a:xfrm>
            <a:off x="2020145" y="2425945"/>
            <a:ext cx="8151711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46D1-C841-4361-A280-28D1FE44B018}"/>
              </a:ext>
            </a:extLst>
          </p:cNvPr>
          <p:cNvSpPr txBox="1"/>
          <p:nvPr/>
        </p:nvSpPr>
        <p:spPr>
          <a:xfrm>
            <a:off x="8109726" y="2461564"/>
            <a:ext cx="1971675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AC5DD-654A-4A05-804F-FCA5D81B0B87}"/>
              </a:ext>
            </a:extLst>
          </p:cNvPr>
          <p:cNvSpPr txBox="1"/>
          <p:nvPr/>
        </p:nvSpPr>
        <p:spPr>
          <a:xfrm>
            <a:off x="2110332" y="2476357"/>
            <a:ext cx="1704027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B196A-82C3-4118-81DF-AD676D34D477}"/>
              </a:ext>
            </a:extLst>
          </p:cNvPr>
          <p:cNvSpPr txBox="1"/>
          <p:nvPr/>
        </p:nvSpPr>
        <p:spPr>
          <a:xfrm>
            <a:off x="5754074" y="2483924"/>
            <a:ext cx="244275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1B4D-14B5-43A8-ADB6-BFB25F81FFB3}"/>
              </a:ext>
            </a:extLst>
          </p:cNvPr>
          <p:cNvSpPr txBox="1"/>
          <p:nvPr/>
        </p:nvSpPr>
        <p:spPr>
          <a:xfrm>
            <a:off x="2480356" y="3496871"/>
            <a:ext cx="76720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a.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          	(…)   	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đám</a:t>
            </a:r>
            <a:r>
              <a:rPr lang="en-US" sz="2800" dirty="0"/>
              <a:t> </a:t>
            </a:r>
            <a:r>
              <a:rPr lang="en-US" sz="2800" dirty="0" err="1"/>
              <a:t>cháy</a:t>
            </a:r>
            <a:r>
              <a:rPr lang="en-US" sz="28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4180C4-2825-48A6-9A6D-51FB1BA790B8}"/>
              </a:ext>
            </a:extLst>
          </p:cNvPr>
          <p:cNvSpPr txBox="1"/>
          <p:nvPr/>
        </p:nvSpPr>
        <p:spPr>
          <a:xfrm>
            <a:off x="3846887" y="2490784"/>
            <a:ext cx="199651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E35AA-7FBC-42E5-A541-F69C3EE9C9FB}"/>
              </a:ext>
            </a:extLst>
          </p:cNvPr>
          <p:cNvSpPr txBox="1"/>
          <p:nvPr/>
        </p:nvSpPr>
        <p:spPr>
          <a:xfrm>
            <a:off x="2480355" y="4316459"/>
            <a:ext cx="76720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b.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	   (…) 	       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DAD574-D38F-4182-A5FD-FA34B058176B}"/>
              </a:ext>
            </a:extLst>
          </p:cNvPr>
          <p:cNvSpPr/>
          <p:nvPr/>
        </p:nvSpPr>
        <p:spPr>
          <a:xfrm>
            <a:off x="1401970" y="1632006"/>
            <a:ext cx="459518" cy="422331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9336 0.15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17487 0.271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198CE1A-40D4-42B2-8E4B-025C943BC463}"/>
              </a:ext>
            </a:extLst>
          </p:cNvPr>
          <p:cNvSpPr/>
          <p:nvPr/>
        </p:nvSpPr>
        <p:spPr>
          <a:xfrm>
            <a:off x="2411901" y="703935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511BA-EEAE-45C3-99BD-B969172E9443}"/>
              </a:ext>
            </a:extLst>
          </p:cNvPr>
          <p:cNvSpPr txBox="1"/>
          <p:nvPr/>
        </p:nvSpPr>
        <p:spPr>
          <a:xfrm>
            <a:off x="2703454" y="666996"/>
            <a:ext cx="6839980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Quan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sát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Arial-Rounded" pitchFamily="34" charset="0"/>
              </a:rPr>
              <a:t>Chú</a:t>
            </a:r>
            <a:r>
              <a:rPr lang="en-US" sz="3200" b="1" i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Arial-Rounded" pitchFamily="34" charset="0"/>
              </a:rPr>
              <a:t>bé</a:t>
            </a:r>
            <a:r>
              <a:rPr lang="en-US" sz="3200" b="1" i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Arial-Rounded" pitchFamily="34" charset="0"/>
              </a:rPr>
              <a:t>chăn</a:t>
            </a:r>
            <a:r>
              <a:rPr lang="en-US" sz="3200" b="1" i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Arial-Rounded" pitchFamily="34" charset="0"/>
              </a:rPr>
              <a:t>cừu</a:t>
            </a:r>
            <a:endParaRPr lang="en-US" sz="3200" b="1" i="1" dirty="0">
              <a:solidFill>
                <a:prstClr val="black"/>
              </a:solidFill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A927C-D4B6-4021-BE67-F0CD7431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88" y="2242184"/>
            <a:ext cx="2716022" cy="2752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EBEDA-3CBA-4A81-9F19-6E1F696C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71" y="2260536"/>
            <a:ext cx="2688494" cy="2734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B6658-2747-4B6E-8B81-430DEB8A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65" y="2242183"/>
            <a:ext cx="2781104" cy="2752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76C2C1-D7F8-44E2-8A82-3809CF49F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669" y="2242183"/>
            <a:ext cx="28003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0" y="1407368"/>
            <a:ext cx="8823720" cy="4360638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C8E2B1-820B-4D7F-A9AE-AD0981543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23" y="433800"/>
            <a:ext cx="4999007" cy="1047985"/>
          </a:xfrm>
          <a:prstGeom prst="rect">
            <a:avLst/>
          </a:prstGeom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3" y="4251179"/>
            <a:ext cx="1933540" cy="209748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C36156C-99FA-4CB4-AABA-55DD94416E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36"/>
            <a:ext cx="1688091" cy="1398704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07DF9CC-1823-403C-A823-F454EC2D45C2}"/>
              </a:ext>
            </a:extLst>
          </p:cNvPr>
          <p:cNvSpPr/>
          <p:nvPr/>
        </p:nvSpPr>
        <p:spPr>
          <a:xfrm>
            <a:off x="4141085" y="2888188"/>
            <a:ext cx="4106636" cy="1586939"/>
          </a:xfrm>
          <a:prstGeom prst="roundRect">
            <a:avLst>
              <a:gd name="adj" fmla="val 6250"/>
            </a:avLst>
          </a:prstGeom>
          <a:solidFill>
            <a:srgbClr val="FDDB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0768AFB-299C-4604-8594-3B411D49024D}"/>
              </a:ext>
            </a:extLst>
          </p:cNvPr>
          <p:cNvSpPr/>
          <p:nvPr/>
        </p:nvSpPr>
        <p:spPr>
          <a:xfrm>
            <a:off x="3967144" y="2580233"/>
            <a:ext cx="4106636" cy="1586939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等线" panose="02010600030101010101" pitchFamily="2" charset="-122"/>
                <a:cs typeface="Baloo" panose="03080902040302020200" pitchFamily="66" charset="0"/>
              </a:rPr>
              <a:t>KỂ TRƯỚC LỚP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loo" panose="03080902040302020200" pitchFamily="66" charset="0"/>
              <a:ea typeface="等线" panose="02010600030101010101" pitchFamily="2" charset="-122"/>
              <a:cs typeface="Baloo" panose="03080902040302020200" pitchFamily="66" charset="0"/>
            </a:endParaRPr>
          </a:p>
        </p:txBody>
      </p:sp>
      <p:pic>
        <p:nvPicPr>
          <p:cNvPr id="16" name="图片 15" descr="图片包含 运输, 航空器&#10;&#10;自动生成的说明">
            <a:extLst>
              <a:ext uri="{FF2B5EF4-FFF2-40B4-BE49-F238E27FC236}">
                <a16:creationId xmlns:a16="http://schemas.microsoft.com/office/drawing/2014/main" id="{9C5C5141-A718-4DAA-AA90-5C3DCB7012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12" y="1407368"/>
            <a:ext cx="1292541" cy="1744641"/>
          </a:xfrm>
          <a:prstGeom prst="rect">
            <a:avLst/>
          </a:prstGeom>
        </p:spPr>
      </p:pic>
      <p:pic>
        <p:nvPicPr>
          <p:cNvPr id="9" name="图片 8" descr="图片包含 时钟, 物体&#10;&#10;自动生成的说明">
            <a:extLst>
              <a:ext uri="{FF2B5EF4-FFF2-40B4-BE49-F238E27FC236}">
                <a16:creationId xmlns:a16="http://schemas.microsoft.com/office/drawing/2014/main" id="{EA887156-977E-4199-9DFC-FDF6887B86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67" y="2175754"/>
            <a:ext cx="718956" cy="7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DB432-BF57-4D46-A925-0E354C2CD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286" y="1698359"/>
            <a:ext cx="4531286" cy="4592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BFB26-2CFF-4BC9-8187-D47DDB75EC79}"/>
              </a:ext>
            </a:extLst>
          </p:cNvPr>
          <p:cNvSpPr txBox="1"/>
          <p:nvPr/>
        </p:nvSpPr>
        <p:spPr>
          <a:xfrm>
            <a:off x="6718352" y="3702231"/>
            <a:ext cx="422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(…)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BDA70-DCA0-43B0-9408-F4E89C947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324" y="1698359"/>
            <a:ext cx="4505697" cy="458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68D5A-6621-4432-B408-C5CCC4D9E75C}"/>
              </a:ext>
            </a:extLst>
          </p:cNvPr>
          <p:cNvSpPr txBox="1"/>
          <p:nvPr/>
        </p:nvSpPr>
        <p:spPr>
          <a:xfrm>
            <a:off x="6421556" y="3572627"/>
            <a:ext cx="4505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Nghe </a:t>
            </a:r>
            <a:r>
              <a:rPr lang="en-US" sz="3200" b="1" dirty="0" err="1"/>
              <a:t>tiếng</a:t>
            </a:r>
            <a:r>
              <a:rPr lang="en-US" sz="3200" b="1" dirty="0"/>
              <a:t> </a:t>
            </a:r>
            <a:r>
              <a:rPr lang="en-US" sz="3200" b="1" dirty="0" err="1"/>
              <a:t>kêu</a:t>
            </a:r>
            <a:r>
              <a:rPr lang="en-US" sz="3200" b="1" dirty="0"/>
              <a:t> </a:t>
            </a:r>
            <a:r>
              <a:rPr lang="en-US" sz="3200" b="1" dirty="0" err="1"/>
              <a:t>cứu</a:t>
            </a:r>
            <a:r>
              <a:rPr lang="en-US" sz="3200" b="1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21104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48AEE-F8CD-4ECC-A5FA-9B61EA4CF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897660"/>
            <a:ext cx="4201035" cy="4158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12DFB-C275-41FE-A650-F26896578BB2}"/>
              </a:ext>
            </a:extLst>
          </p:cNvPr>
          <p:cNvSpPr txBox="1"/>
          <p:nvPr/>
        </p:nvSpPr>
        <p:spPr>
          <a:xfrm>
            <a:off x="6520442" y="3549872"/>
            <a:ext cx="362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hôm</a:t>
            </a:r>
            <a:r>
              <a:rPr lang="en-US" sz="3200" b="1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39451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7B23B6-4805-4EA2-94D6-FE9F4F838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060" y="1698359"/>
            <a:ext cx="4585531" cy="4507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316FC-351D-4358-976A-038084BBD0F6}"/>
              </a:ext>
            </a:extLst>
          </p:cNvPr>
          <p:cNvSpPr txBox="1"/>
          <p:nvPr/>
        </p:nvSpPr>
        <p:spPr>
          <a:xfrm>
            <a:off x="7014117" y="3593148"/>
            <a:ext cx="267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Thế </a:t>
            </a:r>
            <a:r>
              <a:rPr lang="en-US" sz="3200" b="1" dirty="0" err="1"/>
              <a:t>là</a:t>
            </a:r>
            <a:r>
              <a:rPr lang="en-US" sz="3200" b="1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703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3482"/>
            <a:ext cx="12382096" cy="7204964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7230" y="398667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Chú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chăn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cừu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Baloo" panose="03080902040302020200" pitchFamily="66" charset="0"/>
              <a:ea typeface="字魂59号-创粗黑"/>
              <a:cs typeface="Baloo" panose="03080902040302020200" pitchFamily="66" charset="0"/>
            </a:endParaRPr>
          </a:p>
        </p:txBody>
      </p:sp>
      <p:pic>
        <p:nvPicPr>
          <p:cNvPr id="13" name="图片 59">
            <a:extLst>
              <a:ext uri="{FF2B5EF4-FFF2-40B4-BE49-F238E27FC236}">
                <a16:creationId xmlns:a16="http://schemas.microsoft.com/office/drawing/2014/main" id="{68C6DC61-9FBF-4A3A-8828-F8C5DC083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7" b="97403" l="9494" r="89241">
                        <a14:foregroundMark x1="20886" y1="8442" x2="20886" y2="13636"/>
                        <a14:foregroundMark x1="24684" y1="5195" x2="32278" y2="3247"/>
                        <a14:foregroundMark x1="36076" y1="90260" x2="32278" y2="94156"/>
                        <a14:foregroundMark x1="27848" y1="96104" x2="32911" y2="97403"/>
                        <a14:foregroundMark x1="67089" y1="77273" x2="66456" y2="88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8127" y="2504749"/>
            <a:ext cx="2915598" cy="284178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94156" y="2079776"/>
            <a:ext cx="2635496" cy="51077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dung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002" y="3257316"/>
            <a:ext cx="2800350" cy="132802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giọng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9B897-85B6-4D68-9D5D-AE774A4DEB8B}"/>
              </a:ext>
            </a:extLst>
          </p:cNvPr>
          <p:cNvGrpSpPr/>
          <p:nvPr/>
        </p:nvGrpSpPr>
        <p:grpSpPr>
          <a:xfrm>
            <a:off x="3303072" y="1419217"/>
            <a:ext cx="5586243" cy="5394882"/>
            <a:chOff x="3303072" y="1419217"/>
            <a:chExt cx="5586243" cy="53948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3E97A6-6B1F-4058-B014-4C6401E7C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3072" y="1426284"/>
              <a:ext cx="2716022" cy="27527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DA2E65-5787-41C0-8501-4E04F406C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4111" y="1419217"/>
              <a:ext cx="2688494" cy="273437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FD0468-B468-457F-A5BB-32612633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11410" y="4018776"/>
              <a:ext cx="2781104" cy="27527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4FE31-4DC0-45FA-B3F3-51844B43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88965" y="4061374"/>
              <a:ext cx="2800350" cy="275272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8C784F1-78CA-46AF-8E38-14988D0FE3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2820" y="398668"/>
            <a:ext cx="425537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314</TotalTime>
  <Words>264</Words>
  <Application>Microsoft Office PowerPoint</Application>
  <PresentationFormat>Widescreen</PresentationFormat>
  <Paragraphs>47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Arial</vt:lpstr>
      <vt:lpstr>Arial Rounded MT Bold</vt:lpstr>
      <vt:lpstr>Arial-Rounded</vt:lpstr>
      <vt:lpstr>Baloo</vt:lpstr>
      <vt:lpstr>Calibri</vt:lpstr>
      <vt:lpstr>等线</vt:lpstr>
      <vt:lpstr>HP001 4 hàng</vt:lpstr>
      <vt:lpstr>Times New Roman</vt:lpstr>
      <vt:lpstr>字魂59号-创粗黑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KTUTS</dc:creator>
  <cp:keywords>Ruby_YenVu</cp:keywords>
  <dc:description/>
  <cp:lastModifiedBy>Administrator</cp:lastModifiedBy>
  <cp:revision>24</cp:revision>
  <dcterms:created xsi:type="dcterms:W3CDTF">2018-05-30T07:26:44Z</dcterms:created>
  <dcterms:modified xsi:type="dcterms:W3CDTF">2025-03-31T08:03:53Z</dcterms:modified>
  <cp:category/>
</cp:coreProperties>
</file>